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10" y="5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Anderson" userId="e5e93f18-9314-4870-bc09-a4110c7c4b4f" providerId="ADAL" clId="{4B810F28-6128-4729-84B6-6DC84F09C18C}"/>
    <pc:docChg chg="modSld">
      <pc:chgData name="Ted Anderson" userId="e5e93f18-9314-4870-bc09-a4110c7c4b4f" providerId="ADAL" clId="{4B810F28-6128-4729-84B6-6DC84F09C18C}" dt="2023-11-14T02:49:26.284" v="3" actId="14100"/>
      <pc:docMkLst>
        <pc:docMk/>
      </pc:docMkLst>
      <pc:sldChg chg="modSp mod">
        <pc:chgData name="Ted Anderson" userId="e5e93f18-9314-4870-bc09-a4110c7c4b4f" providerId="ADAL" clId="{4B810F28-6128-4729-84B6-6DC84F09C18C}" dt="2023-11-14T02:49:26.284" v="3" actId="14100"/>
        <pc:sldMkLst>
          <pc:docMk/>
          <pc:sldMk cId="0" sldId="319"/>
        </pc:sldMkLst>
        <pc:spChg chg="mod">
          <ac:chgData name="Ted Anderson" userId="e5e93f18-9314-4870-bc09-a4110c7c4b4f" providerId="ADAL" clId="{4B810F28-6128-4729-84B6-6DC84F09C18C}" dt="2023-11-14T02:49:26.284" v="3" actId="14100"/>
          <ac:spMkLst>
            <pc:docMk/>
            <pc:sldMk cId="0" sldId="319"/>
            <ac:spMk id="5" creationId="{00000000-0000-0000-0000-000000000000}"/>
          </ac:spMkLst>
        </pc:spChg>
        <pc:spChg chg="mod">
          <ac:chgData name="Ted Anderson" userId="e5e93f18-9314-4870-bc09-a4110c7c4b4f" providerId="ADAL" clId="{4B810F28-6128-4729-84B6-6DC84F09C18C}" dt="2023-11-14T02:49:17.055" v="1" actId="14100"/>
          <ac:spMkLst>
            <pc:docMk/>
            <pc:sldMk cId="0" sldId="319"/>
            <ac:spMk id="1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64994" y="1474322"/>
            <a:ext cx="4414011" cy="835045"/>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11/12/2023</a:t>
            </a:fld>
            <a:endParaRPr lang="en-US"/>
          </a:p>
        </p:txBody>
      </p:sp>
      <p:sp>
        <p:nvSpPr>
          <p:cNvPr id="6" name="Holder 6"/>
          <p:cNvSpPr>
            <a:spLocks noGrp="1"/>
          </p:cNvSpPr>
          <p:nvPr>
            <p:ph type="sldNum" sz="quarter" idx="7"/>
          </p:nvPr>
        </p:nvSpPr>
        <p:spPr/>
        <p:txBody>
          <a:bodyPr lIns="0" tIns="0" rIns="0" bIns="0"/>
          <a:lstStyle/>
          <a:p>
            <a:pPr marL="180340">
              <a:lnSpc>
                <a:spcPct val="100000"/>
              </a:lnSpc>
            </a:pPr>
            <a:fld id="{81D60167-4931-47E6-BA6A-407CBD079E47}" type="slidenum">
              <a:rPr sz="1200" dirty="0" smtClean="0">
                <a:solidFill>
                  <a:srgbClr val="888888"/>
                </a:solidFill>
                <a:latin typeface="Calibri"/>
                <a:cs typeface="Calibri"/>
              </a:rPr>
              <a:t>‹#›</a:t>
            </a:fld>
            <a:endParaRPr sz="1200">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11/12/2023</a:t>
            </a:fld>
            <a:endParaRPr lang="en-US"/>
          </a:p>
        </p:txBody>
      </p:sp>
      <p:sp>
        <p:nvSpPr>
          <p:cNvPr id="6" name="Holder 6"/>
          <p:cNvSpPr>
            <a:spLocks noGrp="1"/>
          </p:cNvSpPr>
          <p:nvPr>
            <p:ph type="sldNum" sz="quarter" idx="7"/>
          </p:nvPr>
        </p:nvSpPr>
        <p:spPr/>
        <p:txBody>
          <a:bodyPr lIns="0" tIns="0" rIns="0" bIns="0"/>
          <a:lstStyle/>
          <a:p>
            <a:pPr marL="180340">
              <a:lnSpc>
                <a:spcPct val="100000"/>
              </a:lnSpc>
            </a:pPr>
            <a:fld id="{81D60167-4931-47E6-BA6A-407CBD079E47}" type="slidenum">
              <a:rPr sz="1200" dirty="0" smtClean="0">
                <a:solidFill>
                  <a:srgbClr val="888888"/>
                </a:solidFill>
                <a:latin typeface="Calibri"/>
                <a:cs typeface="Calibri"/>
              </a:rPr>
              <a:t>‹#›</a:t>
            </a:fld>
            <a:endParaRPr sz="120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11/12/2023</a:t>
            </a:fld>
            <a:endParaRPr lang="en-US"/>
          </a:p>
        </p:txBody>
      </p:sp>
      <p:sp>
        <p:nvSpPr>
          <p:cNvPr id="7" name="Holder 7"/>
          <p:cNvSpPr>
            <a:spLocks noGrp="1"/>
          </p:cNvSpPr>
          <p:nvPr>
            <p:ph type="sldNum" sz="quarter" idx="7"/>
          </p:nvPr>
        </p:nvSpPr>
        <p:spPr/>
        <p:txBody>
          <a:bodyPr lIns="0" tIns="0" rIns="0" bIns="0"/>
          <a:lstStyle/>
          <a:p>
            <a:pPr marL="180340">
              <a:lnSpc>
                <a:spcPct val="100000"/>
              </a:lnSpc>
            </a:pPr>
            <a:fld id="{81D60167-4931-47E6-BA6A-407CBD079E47}" type="slidenum">
              <a:rPr sz="1200" dirty="0" smtClean="0">
                <a:solidFill>
                  <a:srgbClr val="888888"/>
                </a:solidFill>
                <a:latin typeface="Calibri"/>
                <a:cs typeface="Calibri"/>
              </a:rPr>
              <a:t>‹#›</a:t>
            </a:fld>
            <a:endParaRPr sz="120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11/12/2023</a:t>
            </a:fld>
            <a:endParaRPr lang="en-US"/>
          </a:p>
        </p:txBody>
      </p:sp>
      <p:sp>
        <p:nvSpPr>
          <p:cNvPr id="5" name="Holder 5"/>
          <p:cNvSpPr>
            <a:spLocks noGrp="1"/>
          </p:cNvSpPr>
          <p:nvPr>
            <p:ph type="sldNum" sz="quarter" idx="7"/>
          </p:nvPr>
        </p:nvSpPr>
        <p:spPr/>
        <p:txBody>
          <a:bodyPr lIns="0" tIns="0" rIns="0" bIns="0"/>
          <a:lstStyle/>
          <a:p>
            <a:pPr marL="180340">
              <a:lnSpc>
                <a:spcPct val="100000"/>
              </a:lnSpc>
            </a:pPr>
            <a:fld id="{81D60167-4931-47E6-BA6A-407CBD079E47}" type="slidenum">
              <a:rPr sz="1200" dirty="0" smtClean="0">
                <a:solidFill>
                  <a:srgbClr val="888888"/>
                </a:solidFill>
                <a:latin typeface="Calibri"/>
                <a:cs typeface="Calibri"/>
              </a:rPr>
              <a:t>‹#›</a:t>
            </a:fld>
            <a:endParaRPr sz="1200">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11/12/2023</a:t>
            </a:fld>
            <a:endParaRPr lang="en-US"/>
          </a:p>
        </p:txBody>
      </p:sp>
      <p:sp>
        <p:nvSpPr>
          <p:cNvPr id="4" name="Holder 4"/>
          <p:cNvSpPr>
            <a:spLocks noGrp="1"/>
          </p:cNvSpPr>
          <p:nvPr>
            <p:ph type="sldNum" sz="quarter" idx="7"/>
          </p:nvPr>
        </p:nvSpPr>
        <p:spPr/>
        <p:txBody>
          <a:bodyPr lIns="0" tIns="0" rIns="0" bIns="0"/>
          <a:lstStyle/>
          <a:p>
            <a:pPr marL="180340">
              <a:lnSpc>
                <a:spcPct val="100000"/>
              </a:lnSpc>
            </a:pPr>
            <a:fld id="{81D60167-4931-47E6-BA6A-407CBD079E47}" type="slidenum">
              <a:rPr sz="1200" dirty="0" smtClean="0">
                <a:solidFill>
                  <a:srgbClr val="888888"/>
                </a:solidFill>
                <a:latin typeface="Calibri"/>
                <a:cs typeface="Calibri"/>
              </a:rPr>
              <a:t>‹#›</a:t>
            </a:fld>
            <a:endParaRPr sz="1200">
              <a:latin typeface="Calibri"/>
              <a:cs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55257" y="206247"/>
            <a:ext cx="8033484" cy="160023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35635" y="1551178"/>
            <a:ext cx="8072729" cy="3565397"/>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11/12/2023</a:t>
            </a:fld>
            <a:endParaRPr lang="en-US"/>
          </a:p>
        </p:txBody>
      </p:sp>
      <p:sp>
        <p:nvSpPr>
          <p:cNvPr id="6" name="Holder 6"/>
          <p:cNvSpPr>
            <a:spLocks noGrp="1"/>
          </p:cNvSpPr>
          <p:nvPr>
            <p:ph type="sldNum" sz="quarter" idx="7"/>
          </p:nvPr>
        </p:nvSpPr>
        <p:spPr>
          <a:xfrm>
            <a:off x="8165210" y="6439814"/>
            <a:ext cx="283972" cy="203199"/>
          </a:xfrm>
          <a:prstGeom prst="rect">
            <a:avLst/>
          </a:prstGeom>
        </p:spPr>
        <p:txBody>
          <a:bodyPr wrap="square" lIns="0" tIns="0" rIns="0" bIns="0">
            <a:noAutofit/>
          </a:bodyPr>
          <a:lstStyle/>
          <a:p>
            <a:pPr marL="180340">
              <a:lnSpc>
                <a:spcPct val="100000"/>
              </a:lnSpc>
            </a:pPr>
            <a:fld id="{81D60167-4931-47E6-BA6A-407CBD079E47}" type="slidenum">
              <a:rPr sz="1200" dirty="0" smtClean="0">
                <a:solidFill>
                  <a:srgbClr val="888888"/>
                </a:solidFill>
                <a:latin typeface="Calibri"/>
                <a:cs typeface="Calibri"/>
              </a:rPr>
              <a:t>‹#›</a:t>
            </a:fld>
            <a:endParaRPr sz="120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ionizedgasantennas.com/"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asgs-glass.org/mo/index.php/about-the-societ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nfoam.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udccorp.com/products/synfoamsyntacticfoam.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asgs-glass.org/mo/index.php/about-the-societ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ynfoam.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antennasonline.com/main/articles/recent-progress-on-plasma-antenna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7031" y="3107689"/>
            <a:ext cx="7155815" cy="699135"/>
          </a:xfrm>
          <a:prstGeom prst="rect">
            <a:avLst/>
          </a:prstGeom>
        </p:spPr>
        <p:txBody>
          <a:bodyPr vert="horz" wrap="square" lIns="0" tIns="0" rIns="0" bIns="0" rtlCol="0">
            <a:noAutofit/>
          </a:bodyPr>
          <a:lstStyle/>
          <a:p>
            <a:pPr marL="12700">
              <a:lnSpc>
                <a:spcPct val="100000"/>
              </a:lnSpc>
            </a:pPr>
            <a:r>
              <a:rPr sz="4400" dirty="0">
                <a:latin typeface="Calibri"/>
                <a:cs typeface="Calibri"/>
              </a:rPr>
              <a:t>An</a:t>
            </a:r>
            <a:r>
              <a:rPr sz="4400" spc="-25" dirty="0">
                <a:latin typeface="Calibri"/>
                <a:cs typeface="Calibri"/>
              </a:rPr>
              <a:t>s</a:t>
            </a:r>
            <a:r>
              <a:rPr sz="4400" spc="-40" dirty="0">
                <a:latin typeface="Calibri"/>
                <a:cs typeface="Calibri"/>
              </a:rPr>
              <a:t>w</a:t>
            </a:r>
            <a:r>
              <a:rPr sz="4400" spc="-25" dirty="0">
                <a:latin typeface="Calibri"/>
                <a:cs typeface="Calibri"/>
              </a:rPr>
              <a:t>e</a:t>
            </a:r>
            <a:r>
              <a:rPr sz="4400" spc="-90" dirty="0">
                <a:latin typeface="Calibri"/>
                <a:cs typeface="Calibri"/>
              </a:rPr>
              <a:t>r</a:t>
            </a:r>
            <a:r>
              <a:rPr sz="4400" spc="0" dirty="0">
                <a:latin typeface="Calibri"/>
                <a:cs typeface="Calibri"/>
              </a:rPr>
              <a:t>s </a:t>
            </a:r>
            <a:r>
              <a:rPr sz="4400" spc="-40" dirty="0">
                <a:latin typeface="Calibri"/>
                <a:cs typeface="Calibri"/>
              </a:rPr>
              <a:t>t</a:t>
            </a:r>
            <a:r>
              <a:rPr sz="4400" spc="0" dirty="0">
                <a:latin typeface="Calibri"/>
                <a:cs typeface="Calibri"/>
              </a:rPr>
              <a:t>o</a:t>
            </a:r>
            <a:r>
              <a:rPr sz="4400" spc="-5" dirty="0">
                <a:latin typeface="Calibri"/>
                <a:cs typeface="Calibri"/>
              </a:rPr>
              <a:t> </a:t>
            </a:r>
            <a:r>
              <a:rPr sz="4400" spc="0" dirty="0">
                <a:latin typeface="Calibri"/>
                <a:cs typeface="Calibri"/>
              </a:rPr>
              <a:t>C</a:t>
            </a:r>
            <a:r>
              <a:rPr sz="4400" spc="10" dirty="0">
                <a:latin typeface="Calibri"/>
                <a:cs typeface="Calibri"/>
              </a:rPr>
              <a:t>o</a:t>
            </a:r>
            <a:r>
              <a:rPr sz="4400" spc="0" dirty="0">
                <a:latin typeface="Calibri"/>
                <a:cs typeface="Calibri"/>
              </a:rPr>
              <a:t>mmon</a:t>
            </a:r>
            <a:r>
              <a:rPr sz="4400" spc="-5" dirty="0">
                <a:latin typeface="Calibri"/>
                <a:cs typeface="Calibri"/>
              </a:rPr>
              <a:t> </a:t>
            </a:r>
            <a:r>
              <a:rPr sz="4400" spc="0" dirty="0">
                <a:latin typeface="Calibri"/>
                <a:cs typeface="Calibri"/>
              </a:rPr>
              <a:t>Que</a:t>
            </a:r>
            <a:r>
              <a:rPr sz="4400" spc="-40" dirty="0">
                <a:latin typeface="Calibri"/>
                <a:cs typeface="Calibri"/>
              </a:rPr>
              <a:t>s</a:t>
            </a:r>
            <a:r>
              <a:rPr sz="4400" spc="0" dirty="0">
                <a:latin typeface="Calibri"/>
                <a:cs typeface="Calibri"/>
              </a:rPr>
              <a:t>tions</a:t>
            </a:r>
            <a:endParaRPr sz="4400">
              <a:latin typeface="Calibri"/>
              <a:cs typeface="Calibri"/>
            </a:endParaRPr>
          </a:p>
        </p:txBody>
      </p:sp>
      <p:sp>
        <p:nvSpPr>
          <p:cNvPr id="3" name="object 3"/>
          <p:cNvSpPr txBox="1"/>
          <p:nvPr/>
        </p:nvSpPr>
        <p:spPr>
          <a:xfrm>
            <a:off x="1981580" y="4212590"/>
            <a:ext cx="5027930" cy="1678939"/>
          </a:xfrm>
          <a:prstGeom prst="rect">
            <a:avLst/>
          </a:prstGeom>
        </p:spPr>
        <p:txBody>
          <a:bodyPr vert="horz" wrap="square" lIns="0" tIns="0" rIns="0" bIns="0" rtlCol="0">
            <a:noAutofit/>
          </a:bodyPr>
          <a:lstStyle/>
          <a:p>
            <a:pPr marL="0" algn="ctr">
              <a:lnSpc>
                <a:spcPct val="100000"/>
              </a:lnSpc>
            </a:pPr>
            <a:r>
              <a:rPr sz="3200" spc="-5" dirty="0">
                <a:solidFill>
                  <a:srgbClr val="888888"/>
                </a:solidFill>
                <a:latin typeface="Calibri"/>
                <a:cs typeface="Calibri"/>
              </a:rPr>
              <a:t>D</a:t>
            </a:r>
            <a:r>
              <a:rPr sz="3200" spc="-330" dirty="0">
                <a:solidFill>
                  <a:srgbClr val="888888"/>
                </a:solidFill>
                <a:latin typeface="Calibri"/>
                <a:cs typeface="Calibri"/>
              </a:rPr>
              <a:t>r</a:t>
            </a:r>
            <a:r>
              <a:rPr sz="3200" spc="0" dirty="0">
                <a:solidFill>
                  <a:srgbClr val="888888"/>
                </a:solidFill>
                <a:latin typeface="Calibri"/>
                <a:cs typeface="Calibri"/>
              </a:rPr>
              <a:t>.</a:t>
            </a:r>
            <a:r>
              <a:rPr sz="3200" spc="10" dirty="0">
                <a:solidFill>
                  <a:srgbClr val="888888"/>
                </a:solidFill>
                <a:latin typeface="Calibri"/>
                <a:cs typeface="Calibri"/>
              </a:rPr>
              <a:t> </a:t>
            </a:r>
            <a:r>
              <a:rPr sz="3200" spc="0" dirty="0">
                <a:solidFill>
                  <a:srgbClr val="888888"/>
                </a:solidFill>
                <a:latin typeface="Calibri"/>
                <a:cs typeface="Calibri"/>
              </a:rPr>
              <a:t>Theodo</a:t>
            </a:r>
            <a:r>
              <a:rPr sz="3200" spc="-50" dirty="0">
                <a:solidFill>
                  <a:srgbClr val="888888"/>
                </a:solidFill>
                <a:latin typeface="Calibri"/>
                <a:cs typeface="Calibri"/>
              </a:rPr>
              <a:t>r</a:t>
            </a:r>
            <a:r>
              <a:rPr sz="3200" spc="0" dirty="0">
                <a:solidFill>
                  <a:srgbClr val="888888"/>
                </a:solidFill>
                <a:latin typeface="Calibri"/>
                <a:cs typeface="Calibri"/>
              </a:rPr>
              <a:t>e</a:t>
            </a:r>
            <a:r>
              <a:rPr sz="3200" spc="-15" dirty="0">
                <a:solidFill>
                  <a:srgbClr val="888888"/>
                </a:solidFill>
                <a:latin typeface="Calibri"/>
                <a:cs typeface="Calibri"/>
              </a:rPr>
              <a:t> </a:t>
            </a:r>
            <a:r>
              <a:rPr sz="3200" spc="0" dirty="0">
                <a:solidFill>
                  <a:srgbClr val="888888"/>
                </a:solidFill>
                <a:latin typeface="Calibri"/>
                <a:cs typeface="Calibri"/>
              </a:rPr>
              <a:t>A</a:t>
            </a:r>
            <a:r>
              <a:rPr sz="3200" spc="-15" dirty="0">
                <a:solidFill>
                  <a:srgbClr val="888888"/>
                </a:solidFill>
                <a:latin typeface="Calibri"/>
                <a:cs typeface="Calibri"/>
              </a:rPr>
              <a:t>n</a:t>
            </a:r>
            <a:r>
              <a:rPr sz="3200" spc="0" dirty="0">
                <a:solidFill>
                  <a:srgbClr val="888888"/>
                </a:solidFill>
                <a:latin typeface="Calibri"/>
                <a:cs typeface="Calibri"/>
              </a:rPr>
              <a:t>de</a:t>
            </a:r>
            <a:r>
              <a:rPr sz="3200" spc="-70" dirty="0">
                <a:solidFill>
                  <a:srgbClr val="888888"/>
                </a:solidFill>
                <a:latin typeface="Calibri"/>
                <a:cs typeface="Calibri"/>
              </a:rPr>
              <a:t>r</a:t>
            </a:r>
            <a:r>
              <a:rPr sz="3200" spc="0" dirty="0">
                <a:solidFill>
                  <a:srgbClr val="888888"/>
                </a:solidFill>
                <a:latin typeface="Calibri"/>
                <a:cs typeface="Calibri"/>
              </a:rPr>
              <a:t>son</a:t>
            </a:r>
            <a:endParaRPr sz="3200">
              <a:latin typeface="Calibri"/>
              <a:cs typeface="Calibri"/>
            </a:endParaRPr>
          </a:p>
          <a:p>
            <a:pPr>
              <a:lnSpc>
                <a:spcPts val="750"/>
              </a:lnSpc>
              <a:spcBef>
                <a:spcPts val="18"/>
              </a:spcBef>
            </a:pPr>
            <a:endParaRPr sz="750"/>
          </a:p>
          <a:p>
            <a:pPr marR="0" algn="ctr">
              <a:lnSpc>
                <a:spcPct val="100000"/>
              </a:lnSpc>
            </a:pPr>
            <a:r>
              <a:rPr sz="3200" dirty="0">
                <a:solidFill>
                  <a:srgbClr val="888888"/>
                </a:solidFill>
                <a:latin typeface="Calibri"/>
                <a:cs typeface="Calibri"/>
              </a:rPr>
              <a:t>C</a:t>
            </a:r>
            <a:r>
              <a:rPr sz="3200" spc="-60" dirty="0">
                <a:solidFill>
                  <a:srgbClr val="888888"/>
                </a:solidFill>
                <a:latin typeface="Calibri"/>
                <a:cs typeface="Calibri"/>
              </a:rPr>
              <a:t>E</a:t>
            </a:r>
            <a:r>
              <a:rPr sz="3200" spc="-75" dirty="0">
                <a:solidFill>
                  <a:srgbClr val="888888"/>
                </a:solidFill>
                <a:latin typeface="Calibri"/>
                <a:cs typeface="Calibri"/>
              </a:rPr>
              <a:t>O</a:t>
            </a:r>
            <a:r>
              <a:rPr sz="3200" spc="-10" dirty="0">
                <a:solidFill>
                  <a:srgbClr val="888888"/>
                </a:solidFill>
                <a:latin typeface="Calibri"/>
                <a:cs typeface="Calibri"/>
              </a:rPr>
              <a:t>,</a:t>
            </a:r>
            <a:r>
              <a:rPr sz="3200" spc="5" dirty="0">
                <a:solidFill>
                  <a:srgbClr val="888888"/>
                </a:solidFill>
                <a:latin typeface="Calibri"/>
                <a:cs typeface="Calibri"/>
              </a:rPr>
              <a:t> </a:t>
            </a:r>
            <a:r>
              <a:rPr sz="3200" spc="0" dirty="0">
                <a:solidFill>
                  <a:srgbClr val="888888"/>
                </a:solidFill>
                <a:latin typeface="Calibri"/>
                <a:cs typeface="Calibri"/>
              </a:rPr>
              <a:t>Halea</a:t>
            </a:r>
            <a:r>
              <a:rPr sz="3200" spc="-70" dirty="0">
                <a:solidFill>
                  <a:srgbClr val="888888"/>
                </a:solidFill>
                <a:latin typeface="Calibri"/>
                <a:cs typeface="Calibri"/>
              </a:rPr>
              <a:t>k</a:t>
            </a:r>
            <a:r>
              <a:rPr sz="3200" spc="0" dirty="0">
                <a:solidFill>
                  <a:srgbClr val="888888"/>
                </a:solidFill>
                <a:latin typeface="Calibri"/>
                <a:cs typeface="Calibri"/>
              </a:rPr>
              <a:t>ala</a:t>
            </a:r>
            <a:r>
              <a:rPr sz="3200" spc="15" dirty="0">
                <a:solidFill>
                  <a:srgbClr val="888888"/>
                </a:solidFill>
                <a:latin typeface="Calibri"/>
                <a:cs typeface="Calibri"/>
              </a:rPr>
              <a:t> </a:t>
            </a:r>
            <a:r>
              <a:rPr sz="3200" spc="0" dirty="0">
                <a:solidFill>
                  <a:srgbClr val="888888"/>
                </a:solidFill>
                <a:latin typeface="Calibri"/>
                <a:cs typeface="Calibri"/>
              </a:rPr>
              <a:t>R&amp;</a:t>
            </a:r>
            <a:r>
              <a:rPr sz="3200" spc="-90" dirty="0">
                <a:solidFill>
                  <a:srgbClr val="888888"/>
                </a:solidFill>
                <a:latin typeface="Calibri"/>
                <a:cs typeface="Calibri"/>
              </a:rPr>
              <a:t>D</a:t>
            </a:r>
            <a:r>
              <a:rPr sz="3200" spc="-10" dirty="0">
                <a:solidFill>
                  <a:srgbClr val="888888"/>
                </a:solidFill>
                <a:latin typeface="Calibri"/>
                <a:cs typeface="Calibri"/>
              </a:rPr>
              <a:t>, Inc.</a:t>
            </a:r>
            <a:endParaRPr sz="3200">
              <a:latin typeface="Calibri"/>
              <a:cs typeface="Calibri"/>
            </a:endParaRPr>
          </a:p>
          <a:p>
            <a:pPr>
              <a:lnSpc>
                <a:spcPts val="750"/>
              </a:lnSpc>
              <a:spcBef>
                <a:spcPts val="19"/>
              </a:spcBef>
            </a:pPr>
            <a:endParaRPr sz="750"/>
          </a:p>
          <a:p>
            <a:pPr algn="ctr">
              <a:lnSpc>
                <a:spcPct val="100000"/>
              </a:lnSpc>
            </a:pPr>
            <a:r>
              <a:rPr sz="3200" spc="10" dirty="0">
                <a:solidFill>
                  <a:srgbClr val="888888"/>
                </a:solidFill>
                <a:latin typeface="Calibri"/>
                <a:cs typeface="Calibri"/>
                <a:hlinkClick r:id="rId2"/>
              </a:rPr>
              <a:t>ww</a:t>
            </a:r>
            <a:r>
              <a:rPr sz="3200" spc="-204" dirty="0">
                <a:solidFill>
                  <a:srgbClr val="888888"/>
                </a:solidFill>
                <a:latin typeface="Calibri"/>
                <a:cs typeface="Calibri"/>
                <a:hlinkClick r:id="rId2"/>
              </a:rPr>
              <a:t>w</a:t>
            </a:r>
            <a:r>
              <a:rPr sz="3200" spc="0" dirty="0">
                <a:solidFill>
                  <a:srgbClr val="888888"/>
                </a:solidFill>
                <a:latin typeface="Calibri"/>
                <a:cs typeface="Calibri"/>
                <a:hlinkClick r:id="rId2"/>
              </a:rPr>
              <a:t>.io</a:t>
            </a:r>
            <a:r>
              <a:rPr sz="3200" spc="-15" dirty="0">
                <a:solidFill>
                  <a:srgbClr val="888888"/>
                </a:solidFill>
                <a:latin typeface="Calibri"/>
                <a:cs typeface="Calibri"/>
                <a:hlinkClick r:id="rId2"/>
              </a:rPr>
              <a:t>n</a:t>
            </a:r>
            <a:r>
              <a:rPr sz="3200" spc="0" dirty="0">
                <a:solidFill>
                  <a:srgbClr val="888888"/>
                </a:solidFill>
                <a:latin typeface="Calibri"/>
                <a:cs typeface="Calibri"/>
                <a:hlinkClick r:id="rId2"/>
              </a:rPr>
              <a:t>i</a:t>
            </a:r>
            <a:r>
              <a:rPr sz="3200" spc="-85" dirty="0">
                <a:solidFill>
                  <a:srgbClr val="888888"/>
                </a:solidFill>
                <a:latin typeface="Calibri"/>
                <a:cs typeface="Calibri"/>
                <a:hlinkClick r:id="rId2"/>
              </a:rPr>
              <a:t>z</a:t>
            </a:r>
            <a:r>
              <a:rPr sz="3200" spc="0" dirty="0">
                <a:solidFill>
                  <a:srgbClr val="888888"/>
                </a:solidFill>
                <a:latin typeface="Calibri"/>
                <a:cs typeface="Calibri"/>
                <a:hlinkClick r:id="rId2"/>
              </a:rPr>
              <a:t>ed</a:t>
            </a:r>
            <a:r>
              <a:rPr sz="3200" spc="-60" dirty="0">
                <a:solidFill>
                  <a:srgbClr val="888888"/>
                </a:solidFill>
                <a:latin typeface="Calibri"/>
                <a:cs typeface="Calibri"/>
                <a:hlinkClick r:id="rId2"/>
              </a:rPr>
              <a:t>g</a:t>
            </a:r>
            <a:r>
              <a:rPr sz="3200" spc="0" dirty="0">
                <a:solidFill>
                  <a:srgbClr val="888888"/>
                </a:solidFill>
                <a:latin typeface="Calibri"/>
                <a:cs typeface="Calibri"/>
                <a:hlinkClick r:id="rId2"/>
              </a:rPr>
              <a:t>asa</a:t>
            </a:r>
            <a:r>
              <a:rPr sz="3200" spc="-35" dirty="0">
                <a:solidFill>
                  <a:srgbClr val="888888"/>
                </a:solidFill>
                <a:latin typeface="Calibri"/>
                <a:cs typeface="Calibri"/>
                <a:hlinkClick r:id="rId2"/>
              </a:rPr>
              <a:t>n</a:t>
            </a:r>
            <a:r>
              <a:rPr sz="3200" spc="-45" dirty="0">
                <a:solidFill>
                  <a:srgbClr val="888888"/>
                </a:solidFill>
                <a:latin typeface="Calibri"/>
                <a:cs typeface="Calibri"/>
                <a:hlinkClick r:id="rId2"/>
              </a:rPr>
              <a:t>t</a:t>
            </a:r>
            <a:r>
              <a:rPr sz="3200" spc="0" dirty="0">
                <a:solidFill>
                  <a:srgbClr val="888888"/>
                </a:solidFill>
                <a:latin typeface="Calibri"/>
                <a:cs typeface="Calibri"/>
                <a:hlinkClick r:id="rId2"/>
              </a:rPr>
              <a:t>enna</a:t>
            </a:r>
            <a:r>
              <a:rPr sz="3200" spc="-15" dirty="0">
                <a:solidFill>
                  <a:srgbClr val="888888"/>
                </a:solidFill>
                <a:latin typeface="Calibri"/>
                <a:cs typeface="Calibri"/>
                <a:hlinkClick r:id="rId2"/>
              </a:rPr>
              <a:t>s</a:t>
            </a:r>
            <a:r>
              <a:rPr sz="3200" spc="0" dirty="0">
                <a:solidFill>
                  <a:srgbClr val="888888"/>
                </a:solidFill>
                <a:latin typeface="Calibri"/>
                <a:cs typeface="Calibri"/>
                <a:hlinkClick r:id="rId2"/>
              </a:rPr>
              <a:t>.</a:t>
            </a:r>
            <a:r>
              <a:rPr sz="3200" spc="-30" dirty="0">
                <a:solidFill>
                  <a:srgbClr val="888888"/>
                </a:solidFill>
                <a:latin typeface="Calibri"/>
                <a:cs typeface="Calibri"/>
                <a:hlinkClick r:id="rId2"/>
              </a:rPr>
              <a:t>c</a:t>
            </a:r>
            <a:r>
              <a:rPr sz="3200" spc="0" dirty="0">
                <a:solidFill>
                  <a:srgbClr val="888888"/>
                </a:solidFill>
                <a:latin typeface="Calibri"/>
                <a:cs typeface="Calibri"/>
                <a:hlinkClick r:id="rId2"/>
              </a:rPr>
              <a:t>om</a:t>
            </a:r>
            <a:endParaRPr sz="3200">
              <a:latin typeface="Calibri"/>
              <a:cs typeface="Calibri"/>
            </a:endParaRPr>
          </a:p>
        </p:txBody>
      </p:sp>
      <p:sp>
        <p:nvSpPr>
          <p:cNvPr id="4" name="object 4"/>
          <p:cNvSpPr/>
          <p:nvPr/>
        </p:nvSpPr>
        <p:spPr>
          <a:xfrm>
            <a:off x="457200" y="152400"/>
            <a:ext cx="8318754" cy="236220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6" name="object 6"/>
          <p:cNvSpPr txBox="1"/>
          <p:nvPr/>
        </p:nvSpPr>
        <p:spPr>
          <a:xfrm>
            <a:off x="8491981" y="6440119"/>
            <a:ext cx="12827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a:t>
            </a:fld>
            <a:endParaRPr sz="12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255634" y="6440119"/>
            <a:ext cx="18097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10</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416941" rIns="0" bIns="0" rtlCol="0">
            <a:noAutofit/>
          </a:bodyPr>
          <a:lstStyle/>
          <a:p>
            <a:pPr marL="1078865">
              <a:lnSpc>
                <a:spcPct val="100000"/>
              </a:lnSpc>
            </a:pPr>
            <a:r>
              <a:rPr sz="4400" spc="-80" dirty="0">
                <a:latin typeface="Calibri Light"/>
                <a:cs typeface="Calibri Light"/>
              </a:rPr>
              <a:t>P</a:t>
            </a:r>
            <a:r>
              <a:rPr sz="4400" spc="-35" dirty="0">
                <a:latin typeface="Calibri Light"/>
                <a:cs typeface="Calibri Light"/>
              </a:rPr>
              <a:t>u</a:t>
            </a:r>
            <a:r>
              <a:rPr sz="4400" spc="-40" dirty="0">
                <a:latin typeface="Calibri Light"/>
                <a:cs typeface="Calibri Light"/>
              </a:rPr>
              <a:t>l</a:t>
            </a:r>
            <a:r>
              <a:rPr sz="4400" spc="-30" dirty="0">
                <a:latin typeface="Calibri Light"/>
                <a:cs typeface="Calibri Light"/>
              </a:rPr>
              <a:t>s</a:t>
            </a:r>
            <a:r>
              <a:rPr sz="4400" spc="-45" dirty="0">
                <a:latin typeface="Calibri Light"/>
                <a:cs typeface="Calibri Light"/>
              </a:rPr>
              <a:t>e</a:t>
            </a:r>
            <a:r>
              <a:rPr sz="4400" spc="0" dirty="0">
                <a:latin typeface="Calibri Light"/>
                <a:cs typeface="Calibri Light"/>
              </a:rPr>
              <a:t>d</a:t>
            </a:r>
            <a:r>
              <a:rPr sz="4400" spc="-105" dirty="0">
                <a:latin typeface="Calibri Light"/>
                <a:cs typeface="Calibri Light"/>
              </a:rPr>
              <a:t> </a:t>
            </a:r>
            <a:r>
              <a:rPr sz="4400" spc="-30" dirty="0">
                <a:latin typeface="Calibri Light"/>
                <a:cs typeface="Calibri Light"/>
              </a:rPr>
              <a:t>P</a:t>
            </a:r>
            <a:r>
              <a:rPr sz="4400" spc="-25" dirty="0">
                <a:latin typeface="Calibri Light"/>
                <a:cs typeface="Calibri Light"/>
              </a:rPr>
              <a:t>l</a:t>
            </a:r>
            <a:r>
              <a:rPr sz="4400" spc="-35" dirty="0">
                <a:latin typeface="Calibri Light"/>
                <a:cs typeface="Calibri Light"/>
              </a:rPr>
              <a:t>as</a:t>
            </a:r>
            <a:r>
              <a:rPr sz="4400" spc="-65" dirty="0">
                <a:latin typeface="Calibri Light"/>
                <a:cs typeface="Calibri Light"/>
              </a:rPr>
              <a:t>m</a:t>
            </a:r>
            <a:r>
              <a:rPr sz="4400" spc="0" dirty="0">
                <a:latin typeface="Calibri Light"/>
                <a:cs typeface="Calibri Light"/>
              </a:rPr>
              <a:t>a</a:t>
            </a:r>
            <a:r>
              <a:rPr sz="4400" spc="-95" dirty="0">
                <a:latin typeface="Calibri Light"/>
                <a:cs typeface="Calibri Light"/>
              </a:rPr>
              <a:t> </a:t>
            </a:r>
            <a:r>
              <a:rPr sz="4400" spc="-35" dirty="0">
                <a:latin typeface="Calibri Light"/>
                <a:cs typeface="Calibri Light"/>
              </a:rPr>
              <a:t>D</a:t>
            </a:r>
            <a:r>
              <a:rPr sz="4400" spc="-20" dirty="0">
                <a:latin typeface="Calibri Light"/>
                <a:cs typeface="Calibri Light"/>
              </a:rPr>
              <a:t>r</a:t>
            </a:r>
            <a:r>
              <a:rPr sz="4400" spc="-25" dirty="0">
                <a:latin typeface="Calibri Light"/>
                <a:cs typeface="Calibri Light"/>
              </a:rPr>
              <a:t>i</a:t>
            </a:r>
            <a:r>
              <a:rPr sz="4400" spc="-80" dirty="0">
                <a:latin typeface="Calibri Light"/>
                <a:cs typeface="Calibri Light"/>
              </a:rPr>
              <a:t>v</a:t>
            </a:r>
            <a:r>
              <a:rPr sz="4400" spc="-45" dirty="0">
                <a:latin typeface="Calibri Light"/>
                <a:cs typeface="Calibri Light"/>
              </a:rPr>
              <a:t>e</a:t>
            </a:r>
            <a:r>
              <a:rPr sz="4400" spc="0" dirty="0">
                <a:latin typeface="Calibri Light"/>
                <a:cs typeface="Calibri Light"/>
              </a:rPr>
              <a:t>r</a:t>
            </a:r>
            <a:r>
              <a:rPr sz="4400" spc="-90" dirty="0">
                <a:latin typeface="Calibri Light"/>
                <a:cs typeface="Calibri Light"/>
              </a:rPr>
              <a:t> </a:t>
            </a:r>
            <a:r>
              <a:rPr sz="4400" spc="-30" dirty="0">
                <a:latin typeface="Calibri Light"/>
                <a:cs typeface="Calibri Light"/>
              </a:rPr>
              <a:t>C</a:t>
            </a:r>
            <a:r>
              <a:rPr sz="4400" spc="-25" dirty="0">
                <a:latin typeface="Calibri Light"/>
                <a:cs typeface="Calibri Light"/>
              </a:rPr>
              <a:t>i</a:t>
            </a:r>
            <a:r>
              <a:rPr sz="4400" spc="-95" dirty="0">
                <a:latin typeface="Calibri Light"/>
                <a:cs typeface="Calibri Light"/>
              </a:rPr>
              <a:t>r</a:t>
            </a:r>
            <a:r>
              <a:rPr sz="4400" spc="-40" dirty="0">
                <a:latin typeface="Calibri Light"/>
                <a:cs typeface="Calibri Light"/>
              </a:rPr>
              <a:t>c</a:t>
            </a:r>
            <a:r>
              <a:rPr sz="4400" spc="-45" dirty="0">
                <a:latin typeface="Calibri Light"/>
                <a:cs typeface="Calibri Light"/>
              </a:rPr>
              <a:t>u</a:t>
            </a:r>
            <a:r>
              <a:rPr sz="4400" spc="-40" dirty="0">
                <a:latin typeface="Calibri Light"/>
                <a:cs typeface="Calibri Light"/>
              </a:rPr>
              <a:t>i</a:t>
            </a:r>
            <a:r>
              <a:rPr sz="4400" spc="-15" dirty="0">
                <a:latin typeface="Calibri Light"/>
                <a:cs typeface="Calibri Light"/>
              </a:rPr>
              <a:t>t</a:t>
            </a:r>
            <a:endParaRPr sz="4400">
              <a:latin typeface="Calibri Light"/>
              <a:cs typeface="Calibri Light"/>
            </a:endParaRPr>
          </a:p>
        </p:txBody>
      </p:sp>
      <p:sp>
        <p:nvSpPr>
          <p:cNvPr id="3" name="object 3"/>
          <p:cNvSpPr txBox="1"/>
          <p:nvPr/>
        </p:nvSpPr>
        <p:spPr>
          <a:xfrm>
            <a:off x="707542" y="1805685"/>
            <a:ext cx="7706359" cy="3642995"/>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800" spc="-20" dirty="0">
                <a:latin typeface="Calibri"/>
                <a:cs typeface="Calibri"/>
              </a:rPr>
              <a:t>Mod</a:t>
            </a:r>
            <a:r>
              <a:rPr sz="2800" spc="-25" dirty="0">
                <a:latin typeface="Calibri"/>
                <a:cs typeface="Calibri"/>
              </a:rPr>
              <a:t>i</a:t>
            </a:r>
            <a:r>
              <a:rPr sz="2800" spc="-15" dirty="0">
                <a:latin typeface="Calibri"/>
                <a:cs typeface="Calibri"/>
              </a:rPr>
              <a:t>fied</a:t>
            </a:r>
            <a:r>
              <a:rPr sz="2800" spc="25" dirty="0">
                <a:latin typeface="Calibri"/>
                <a:cs typeface="Calibri"/>
              </a:rPr>
              <a:t> </a:t>
            </a:r>
            <a:r>
              <a:rPr sz="2800" spc="-15" dirty="0">
                <a:latin typeface="Calibri"/>
                <a:cs typeface="Calibri"/>
              </a:rPr>
              <a:t>Marx</a:t>
            </a:r>
            <a:r>
              <a:rPr sz="2800" spc="-5" dirty="0">
                <a:latin typeface="Calibri"/>
                <a:cs typeface="Calibri"/>
              </a:rPr>
              <a:t> </a:t>
            </a:r>
            <a:r>
              <a:rPr sz="2800" spc="-15" dirty="0">
                <a:latin typeface="Calibri"/>
                <a:cs typeface="Calibri"/>
              </a:rPr>
              <a:t>Gene</a:t>
            </a:r>
            <a:r>
              <a:rPr sz="2800" spc="-75" dirty="0">
                <a:latin typeface="Calibri"/>
                <a:cs typeface="Calibri"/>
              </a:rPr>
              <a:t>r</a:t>
            </a:r>
            <a:r>
              <a:rPr sz="2800" spc="-35" dirty="0">
                <a:latin typeface="Calibri"/>
                <a:cs typeface="Calibri"/>
              </a:rPr>
              <a:t>at</a:t>
            </a:r>
            <a:r>
              <a:rPr sz="2800" spc="-15" dirty="0">
                <a:latin typeface="Calibri"/>
                <a:cs typeface="Calibri"/>
              </a:rPr>
              <a:t>or</a:t>
            </a:r>
            <a:endParaRPr sz="2800">
              <a:latin typeface="Calibri"/>
              <a:cs typeface="Calibri"/>
            </a:endParaRPr>
          </a:p>
          <a:p>
            <a:pPr>
              <a:lnSpc>
                <a:spcPts val="650"/>
              </a:lnSpc>
              <a:spcBef>
                <a:spcPts val="25"/>
              </a:spcBef>
              <a:buFont typeface="Arial"/>
              <a:buChar char="•"/>
            </a:pPr>
            <a:endParaRPr sz="650"/>
          </a:p>
          <a:p>
            <a:pPr marL="241300" indent="-228600">
              <a:lnSpc>
                <a:spcPct val="100000"/>
              </a:lnSpc>
              <a:buFont typeface="Arial"/>
              <a:buChar char="•"/>
              <a:tabLst>
                <a:tab pos="241300" algn="l"/>
              </a:tabLst>
            </a:pPr>
            <a:r>
              <a:rPr sz="2800" spc="-20" dirty="0">
                <a:latin typeface="Calibri"/>
                <a:cs typeface="Calibri"/>
              </a:rPr>
              <a:t>A</a:t>
            </a:r>
            <a:r>
              <a:rPr sz="2800" spc="10" dirty="0">
                <a:latin typeface="Calibri"/>
                <a:cs typeface="Calibri"/>
              </a:rPr>
              <a:t> </a:t>
            </a:r>
            <a:r>
              <a:rPr sz="2800" spc="-15" dirty="0">
                <a:latin typeface="Calibri"/>
                <a:cs typeface="Calibri"/>
              </a:rPr>
              <a:t>Marx </a:t>
            </a:r>
            <a:r>
              <a:rPr sz="2800" spc="-20" dirty="0">
                <a:latin typeface="Calibri"/>
                <a:cs typeface="Calibri"/>
              </a:rPr>
              <a:t>Ge</a:t>
            </a:r>
            <a:r>
              <a:rPr sz="2800" spc="-30" dirty="0">
                <a:latin typeface="Calibri"/>
                <a:cs typeface="Calibri"/>
              </a:rPr>
              <a:t>n</a:t>
            </a:r>
            <a:r>
              <a:rPr sz="2800" spc="-15" dirty="0">
                <a:latin typeface="Calibri"/>
                <a:cs typeface="Calibri"/>
              </a:rPr>
              <a:t>e</a:t>
            </a:r>
            <a:r>
              <a:rPr sz="2800" spc="-75" dirty="0">
                <a:latin typeface="Calibri"/>
                <a:cs typeface="Calibri"/>
              </a:rPr>
              <a:t>r</a:t>
            </a:r>
            <a:r>
              <a:rPr sz="2800" spc="-35" dirty="0">
                <a:latin typeface="Calibri"/>
                <a:cs typeface="Calibri"/>
              </a:rPr>
              <a:t>at</a:t>
            </a:r>
            <a:r>
              <a:rPr sz="2800" spc="-15" dirty="0">
                <a:latin typeface="Calibri"/>
                <a:cs typeface="Calibri"/>
              </a:rPr>
              <a:t>or</a:t>
            </a:r>
            <a:r>
              <a:rPr sz="2800" spc="-5" dirty="0">
                <a:latin typeface="Calibri"/>
                <a:cs typeface="Calibri"/>
              </a:rPr>
              <a:t> </a:t>
            </a:r>
            <a:r>
              <a:rPr sz="2800" spc="0" dirty="0">
                <a:latin typeface="Calibri"/>
                <a:cs typeface="Calibri"/>
              </a:rPr>
              <a:t>is</a:t>
            </a:r>
            <a:r>
              <a:rPr sz="2800" spc="5" dirty="0">
                <a:latin typeface="Calibri"/>
                <a:cs typeface="Calibri"/>
              </a:rPr>
              <a:t> </a:t>
            </a:r>
            <a:r>
              <a:rPr sz="2800" spc="-15" dirty="0">
                <a:latin typeface="Calibri"/>
                <a:cs typeface="Calibri"/>
              </a:rPr>
              <a:t>a</a:t>
            </a:r>
            <a:r>
              <a:rPr sz="2800" spc="-5" dirty="0">
                <a:latin typeface="Calibri"/>
                <a:cs typeface="Calibri"/>
              </a:rPr>
              <a:t> </a:t>
            </a:r>
            <a:r>
              <a:rPr sz="2800" spc="0" dirty="0">
                <a:latin typeface="Calibri"/>
                <a:cs typeface="Calibri"/>
              </a:rPr>
              <a:t>pu</a:t>
            </a:r>
            <a:r>
              <a:rPr sz="2800" spc="-15" dirty="0">
                <a:latin typeface="Calibri"/>
                <a:cs typeface="Calibri"/>
              </a:rPr>
              <a:t>lsed</a:t>
            </a:r>
            <a:r>
              <a:rPr sz="2800" spc="25" dirty="0">
                <a:latin typeface="Calibri"/>
                <a:cs typeface="Calibri"/>
              </a:rPr>
              <a:t> </a:t>
            </a:r>
            <a:r>
              <a:rPr sz="2800" spc="-45" dirty="0">
                <a:latin typeface="Calibri"/>
                <a:cs typeface="Calibri"/>
              </a:rPr>
              <a:t>v</a:t>
            </a:r>
            <a:r>
              <a:rPr sz="2800" spc="0" dirty="0">
                <a:latin typeface="Calibri"/>
                <a:cs typeface="Calibri"/>
              </a:rPr>
              <a:t>ol</a:t>
            </a:r>
            <a:r>
              <a:rPr sz="2800" spc="-45" dirty="0">
                <a:latin typeface="Calibri"/>
                <a:cs typeface="Calibri"/>
              </a:rPr>
              <a:t>t</a:t>
            </a:r>
            <a:r>
              <a:rPr sz="2800" spc="-15" dirty="0">
                <a:latin typeface="Calibri"/>
                <a:cs typeface="Calibri"/>
              </a:rPr>
              <a:t>a</a:t>
            </a:r>
            <a:r>
              <a:rPr sz="2800" spc="-35" dirty="0">
                <a:latin typeface="Calibri"/>
                <a:cs typeface="Calibri"/>
              </a:rPr>
              <a:t>g</a:t>
            </a:r>
            <a:r>
              <a:rPr sz="2800" spc="-15" dirty="0">
                <a:latin typeface="Calibri"/>
                <a:cs typeface="Calibri"/>
              </a:rPr>
              <a:t>e </a:t>
            </a:r>
            <a:r>
              <a:rPr sz="2800" spc="-25" dirty="0">
                <a:latin typeface="Calibri"/>
                <a:cs typeface="Calibri"/>
              </a:rPr>
              <a:t>mu</a:t>
            </a:r>
            <a:r>
              <a:rPr sz="2800" spc="0" dirty="0">
                <a:latin typeface="Calibri"/>
                <a:cs typeface="Calibri"/>
              </a:rPr>
              <a:t>l</a:t>
            </a:r>
            <a:r>
              <a:rPr sz="2800" spc="-10" dirty="0">
                <a:latin typeface="Calibri"/>
                <a:cs typeface="Calibri"/>
              </a:rPr>
              <a:t>t</a:t>
            </a:r>
            <a:r>
              <a:rPr sz="2800" spc="0" dirty="0">
                <a:latin typeface="Calibri"/>
                <a:cs typeface="Calibri"/>
              </a:rPr>
              <a:t>i</a:t>
            </a:r>
            <a:r>
              <a:rPr sz="2800" spc="-15" dirty="0">
                <a:latin typeface="Calibri"/>
                <a:cs typeface="Calibri"/>
              </a:rPr>
              <a:t>p</a:t>
            </a:r>
            <a:r>
              <a:rPr sz="2800" spc="0" dirty="0">
                <a:latin typeface="Calibri"/>
                <a:cs typeface="Calibri"/>
              </a:rPr>
              <a:t>l</a:t>
            </a:r>
            <a:r>
              <a:rPr sz="2800" spc="-15" dirty="0">
                <a:latin typeface="Calibri"/>
                <a:cs typeface="Calibri"/>
              </a:rPr>
              <a:t>ier</a:t>
            </a:r>
            <a:r>
              <a:rPr sz="2800" spc="50" dirty="0">
                <a:latin typeface="Calibri"/>
                <a:cs typeface="Calibri"/>
              </a:rPr>
              <a:t> </a:t>
            </a:r>
            <a:r>
              <a:rPr sz="2800" spc="0" dirty="0">
                <a:latin typeface="Calibri"/>
                <a:cs typeface="Calibri"/>
              </a:rPr>
              <a:t>.</a:t>
            </a:r>
            <a:endParaRPr sz="2800">
              <a:latin typeface="Calibri"/>
              <a:cs typeface="Calibri"/>
            </a:endParaRPr>
          </a:p>
          <a:p>
            <a:pPr>
              <a:lnSpc>
                <a:spcPts val="650"/>
              </a:lnSpc>
              <a:spcBef>
                <a:spcPts val="10"/>
              </a:spcBef>
              <a:buFont typeface="Arial"/>
              <a:buChar char="•"/>
            </a:pPr>
            <a:endParaRPr sz="650"/>
          </a:p>
          <a:p>
            <a:pPr marL="241300" indent="-228600">
              <a:lnSpc>
                <a:spcPct val="100000"/>
              </a:lnSpc>
              <a:buFont typeface="Arial"/>
              <a:buChar char="•"/>
              <a:tabLst>
                <a:tab pos="241300" algn="l"/>
              </a:tabLst>
            </a:pPr>
            <a:r>
              <a:rPr sz="2800" spc="-20" dirty="0">
                <a:latin typeface="Calibri"/>
                <a:cs typeface="Calibri"/>
              </a:rPr>
              <a:t>A</a:t>
            </a:r>
            <a:r>
              <a:rPr sz="2800" spc="15" dirty="0">
                <a:latin typeface="Calibri"/>
                <a:cs typeface="Calibri"/>
              </a:rPr>
              <a:t> </a:t>
            </a:r>
            <a:r>
              <a:rPr sz="2800" spc="-15" dirty="0">
                <a:latin typeface="Calibri"/>
                <a:cs typeface="Calibri"/>
              </a:rPr>
              <a:t>ser</a:t>
            </a:r>
            <a:r>
              <a:rPr sz="2800" spc="-20" dirty="0">
                <a:latin typeface="Calibri"/>
                <a:cs typeface="Calibri"/>
              </a:rPr>
              <a:t>i</a:t>
            </a:r>
            <a:r>
              <a:rPr sz="2800" spc="-15" dirty="0">
                <a:latin typeface="Calibri"/>
                <a:cs typeface="Calibri"/>
              </a:rPr>
              <a:t>es</a:t>
            </a:r>
            <a:r>
              <a:rPr sz="2800" spc="10" dirty="0">
                <a:latin typeface="Calibri"/>
                <a:cs typeface="Calibri"/>
              </a:rPr>
              <a:t> </a:t>
            </a:r>
            <a:r>
              <a:rPr sz="2800" spc="-15" dirty="0">
                <a:latin typeface="Calibri"/>
                <a:cs typeface="Calibri"/>
              </a:rPr>
              <a:t>of</a:t>
            </a:r>
            <a:r>
              <a:rPr sz="2800" spc="-5" dirty="0">
                <a:latin typeface="Calibri"/>
                <a:cs typeface="Calibri"/>
              </a:rPr>
              <a:t> </a:t>
            </a:r>
            <a:r>
              <a:rPr sz="2800" spc="-30" dirty="0">
                <a:latin typeface="Calibri"/>
                <a:cs typeface="Calibri"/>
              </a:rPr>
              <a:t>c</a:t>
            </a:r>
            <a:r>
              <a:rPr sz="2800" spc="-15" dirty="0">
                <a:latin typeface="Calibri"/>
                <a:cs typeface="Calibri"/>
              </a:rPr>
              <a:t>apa</a:t>
            </a:r>
            <a:r>
              <a:rPr sz="2800" spc="-10" dirty="0">
                <a:latin typeface="Calibri"/>
                <a:cs typeface="Calibri"/>
              </a:rPr>
              <a:t>ci</a:t>
            </a:r>
            <a:r>
              <a:rPr sz="2800" spc="-40" dirty="0">
                <a:latin typeface="Calibri"/>
                <a:cs typeface="Calibri"/>
              </a:rPr>
              <a:t>t</a:t>
            </a:r>
            <a:r>
              <a:rPr sz="2800" spc="-15" dirty="0">
                <a:latin typeface="Calibri"/>
                <a:cs typeface="Calibri"/>
              </a:rPr>
              <a:t>o</a:t>
            </a:r>
            <a:r>
              <a:rPr sz="2800" spc="-65" dirty="0">
                <a:latin typeface="Calibri"/>
                <a:cs typeface="Calibri"/>
              </a:rPr>
              <a:t>r</a:t>
            </a:r>
            <a:r>
              <a:rPr sz="2800" spc="-15" dirty="0">
                <a:latin typeface="Calibri"/>
                <a:cs typeface="Calibri"/>
              </a:rPr>
              <a:t>s</a:t>
            </a:r>
            <a:r>
              <a:rPr sz="2800" spc="-5" dirty="0">
                <a:latin typeface="Calibri"/>
                <a:cs typeface="Calibri"/>
              </a:rPr>
              <a:t> </a:t>
            </a:r>
            <a:r>
              <a:rPr sz="2800" spc="-10" dirty="0">
                <a:latin typeface="Calibri"/>
                <a:cs typeface="Calibri"/>
              </a:rPr>
              <a:t>is</a:t>
            </a:r>
            <a:r>
              <a:rPr sz="2800" spc="5" dirty="0">
                <a:latin typeface="Calibri"/>
                <a:cs typeface="Calibri"/>
              </a:rPr>
              <a:t> </a:t>
            </a:r>
            <a:r>
              <a:rPr sz="2800" spc="-15" dirty="0">
                <a:latin typeface="Calibri"/>
                <a:cs typeface="Calibri"/>
              </a:rPr>
              <a:t>cha</a:t>
            </a:r>
            <a:r>
              <a:rPr sz="2800" spc="-45" dirty="0">
                <a:latin typeface="Calibri"/>
                <a:cs typeface="Calibri"/>
              </a:rPr>
              <a:t>r</a:t>
            </a:r>
            <a:r>
              <a:rPr sz="2800" spc="-35" dirty="0">
                <a:latin typeface="Calibri"/>
                <a:cs typeface="Calibri"/>
              </a:rPr>
              <a:t>g</a:t>
            </a:r>
            <a:r>
              <a:rPr sz="2800" spc="-15" dirty="0">
                <a:latin typeface="Calibri"/>
                <a:cs typeface="Calibri"/>
              </a:rPr>
              <a:t>ed</a:t>
            </a:r>
            <a:r>
              <a:rPr sz="2800" spc="5" dirty="0">
                <a:latin typeface="Calibri"/>
                <a:cs typeface="Calibri"/>
              </a:rPr>
              <a:t> </a:t>
            </a:r>
            <a:r>
              <a:rPr sz="2800" spc="-15" dirty="0">
                <a:latin typeface="Calibri"/>
                <a:cs typeface="Calibri"/>
              </a:rPr>
              <a:t>in pa</a:t>
            </a:r>
            <a:r>
              <a:rPr sz="2800" spc="-75" dirty="0">
                <a:latin typeface="Calibri"/>
                <a:cs typeface="Calibri"/>
              </a:rPr>
              <a:t>r</a:t>
            </a:r>
            <a:r>
              <a:rPr sz="2800" spc="-10" dirty="0">
                <a:latin typeface="Calibri"/>
                <a:cs typeface="Calibri"/>
              </a:rPr>
              <a:t>al</a:t>
            </a:r>
            <a:r>
              <a:rPr sz="2800" spc="-20" dirty="0">
                <a:latin typeface="Calibri"/>
                <a:cs typeface="Calibri"/>
              </a:rPr>
              <a:t>l</a:t>
            </a:r>
            <a:r>
              <a:rPr sz="2800" spc="-15" dirty="0">
                <a:latin typeface="Calibri"/>
                <a:cs typeface="Calibri"/>
              </a:rPr>
              <a:t>el and</a:t>
            </a:r>
            <a:r>
              <a:rPr sz="2800" spc="15" dirty="0">
                <a:latin typeface="Calibri"/>
                <a:cs typeface="Calibri"/>
              </a:rPr>
              <a:t> </a:t>
            </a:r>
            <a:r>
              <a:rPr sz="2800" spc="-15" dirty="0">
                <a:latin typeface="Calibri"/>
                <a:cs typeface="Calibri"/>
              </a:rPr>
              <a:t>then</a:t>
            </a:r>
            <a:endParaRPr sz="2800">
              <a:latin typeface="Calibri"/>
              <a:cs typeface="Calibri"/>
            </a:endParaRPr>
          </a:p>
          <a:p>
            <a:pPr marL="241300">
              <a:lnSpc>
                <a:spcPts val="3025"/>
              </a:lnSpc>
            </a:pPr>
            <a:r>
              <a:rPr sz="2800" dirty="0">
                <a:latin typeface="Calibri"/>
                <a:cs typeface="Calibri"/>
              </a:rPr>
              <a:t>d</a:t>
            </a:r>
            <a:r>
              <a:rPr sz="2800" spc="-15" dirty="0">
                <a:latin typeface="Calibri"/>
                <a:cs typeface="Calibri"/>
              </a:rPr>
              <a:t>ischa</a:t>
            </a:r>
            <a:r>
              <a:rPr sz="2800" spc="-50" dirty="0">
                <a:latin typeface="Calibri"/>
                <a:cs typeface="Calibri"/>
              </a:rPr>
              <a:t>r</a:t>
            </a:r>
            <a:r>
              <a:rPr sz="2800" spc="-40" dirty="0">
                <a:latin typeface="Calibri"/>
                <a:cs typeface="Calibri"/>
              </a:rPr>
              <a:t>g</a:t>
            </a:r>
            <a:r>
              <a:rPr sz="2800" spc="-15" dirty="0">
                <a:latin typeface="Calibri"/>
                <a:cs typeface="Calibri"/>
              </a:rPr>
              <a:t>ed</a:t>
            </a:r>
            <a:r>
              <a:rPr sz="2800" spc="15" dirty="0">
                <a:latin typeface="Calibri"/>
                <a:cs typeface="Calibri"/>
              </a:rPr>
              <a:t> </a:t>
            </a:r>
            <a:r>
              <a:rPr sz="2800" spc="0" dirty="0">
                <a:latin typeface="Calibri"/>
                <a:cs typeface="Calibri"/>
              </a:rPr>
              <a:t>in </a:t>
            </a:r>
            <a:r>
              <a:rPr sz="2800" spc="-15" dirty="0">
                <a:latin typeface="Calibri"/>
                <a:cs typeface="Calibri"/>
              </a:rPr>
              <a:t>se</a:t>
            </a:r>
            <a:r>
              <a:rPr sz="2800" spc="-20" dirty="0">
                <a:latin typeface="Calibri"/>
                <a:cs typeface="Calibri"/>
              </a:rPr>
              <a:t>r</a:t>
            </a:r>
            <a:r>
              <a:rPr sz="2800" spc="-10" dirty="0">
                <a:latin typeface="Calibri"/>
                <a:cs typeface="Calibri"/>
              </a:rPr>
              <a:t>i</a:t>
            </a:r>
            <a:r>
              <a:rPr sz="2800" spc="-25" dirty="0">
                <a:latin typeface="Calibri"/>
                <a:cs typeface="Calibri"/>
              </a:rPr>
              <a:t>e</a:t>
            </a:r>
            <a:r>
              <a:rPr sz="2800" spc="-15" dirty="0">
                <a:latin typeface="Calibri"/>
                <a:cs typeface="Calibri"/>
              </a:rPr>
              <a:t>s</a:t>
            </a:r>
            <a:r>
              <a:rPr sz="2800" spc="10" dirty="0">
                <a:latin typeface="Calibri"/>
                <a:cs typeface="Calibri"/>
              </a:rPr>
              <a:t> </a:t>
            </a:r>
            <a:r>
              <a:rPr sz="2800" spc="-15" dirty="0">
                <a:latin typeface="Calibri"/>
                <a:cs typeface="Calibri"/>
              </a:rPr>
              <a:t>th</a:t>
            </a:r>
            <a:r>
              <a:rPr sz="2800" spc="-70" dirty="0">
                <a:latin typeface="Calibri"/>
                <a:cs typeface="Calibri"/>
              </a:rPr>
              <a:t>r</a:t>
            </a:r>
            <a:r>
              <a:rPr sz="2800" spc="-15" dirty="0">
                <a:latin typeface="Calibri"/>
                <a:cs typeface="Calibri"/>
              </a:rPr>
              <a:t>ough</a:t>
            </a:r>
            <a:r>
              <a:rPr sz="2800" spc="25" dirty="0">
                <a:latin typeface="Calibri"/>
                <a:cs typeface="Calibri"/>
              </a:rPr>
              <a:t> </a:t>
            </a:r>
            <a:r>
              <a:rPr sz="2800" spc="-15" dirty="0">
                <a:latin typeface="Calibri"/>
                <a:cs typeface="Calibri"/>
              </a:rPr>
              <a:t>spa</a:t>
            </a:r>
            <a:r>
              <a:rPr sz="2800" spc="-20" dirty="0">
                <a:latin typeface="Calibri"/>
                <a:cs typeface="Calibri"/>
              </a:rPr>
              <a:t>r</a:t>
            </a:r>
            <a:r>
              <a:rPr sz="2800" spc="-15" dirty="0">
                <a:latin typeface="Calibri"/>
                <a:cs typeface="Calibri"/>
              </a:rPr>
              <a:t>k</a:t>
            </a:r>
            <a:r>
              <a:rPr sz="2800" spc="20" dirty="0">
                <a:latin typeface="Calibri"/>
                <a:cs typeface="Calibri"/>
              </a:rPr>
              <a:t> </a:t>
            </a:r>
            <a:r>
              <a:rPr sz="2800" spc="-60" dirty="0">
                <a:latin typeface="Calibri"/>
                <a:cs typeface="Calibri"/>
              </a:rPr>
              <a:t>g</a:t>
            </a:r>
            <a:r>
              <a:rPr sz="2800" spc="-15" dirty="0">
                <a:latin typeface="Calibri"/>
                <a:cs typeface="Calibri"/>
              </a:rPr>
              <a:t>a</a:t>
            </a:r>
            <a:r>
              <a:rPr sz="2800" spc="-30" dirty="0">
                <a:latin typeface="Calibri"/>
                <a:cs typeface="Calibri"/>
              </a:rPr>
              <a:t>p</a:t>
            </a:r>
            <a:r>
              <a:rPr sz="2800" spc="0" dirty="0">
                <a:latin typeface="Calibri"/>
                <a:cs typeface="Calibri"/>
              </a:rPr>
              <a:t>s.</a:t>
            </a:r>
            <a:endParaRPr sz="2800">
              <a:latin typeface="Calibri"/>
              <a:cs typeface="Calibri"/>
            </a:endParaRPr>
          </a:p>
          <a:p>
            <a:pPr>
              <a:lnSpc>
                <a:spcPts val="650"/>
              </a:lnSpc>
              <a:spcBef>
                <a:spcPts val="12"/>
              </a:spcBef>
            </a:pPr>
            <a:endParaRPr sz="650"/>
          </a:p>
          <a:p>
            <a:pPr marL="241300" indent="-228600">
              <a:lnSpc>
                <a:spcPct val="100000"/>
              </a:lnSpc>
              <a:buFont typeface="Arial"/>
              <a:buChar char="•"/>
              <a:tabLst>
                <a:tab pos="241300" algn="l"/>
              </a:tabLst>
            </a:pPr>
            <a:r>
              <a:rPr sz="2800" spc="-140" dirty="0">
                <a:latin typeface="Calibri"/>
                <a:cs typeface="Calibri"/>
              </a:rPr>
              <a:t>W</a:t>
            </a:r>
            <a:r>
              <a:rPr sz="2800" spc="-15" dirty="0">
                <a:latin typeface="Calibri"/>
                <a:cs typeface="Calibri"/>
              </a:rPr>
              <a:t>e p</a:t>
            </a:r>
            <a:r>
              <a:rPr sz="2800" spc="-50" dirty="0">
                <a:latin typeface="Calibri"/>
                <a:cs typeface="Calibri"/>
              </a:rPr>
              <a:t>r</a:t>
            </a:r>
            <a:r>
              <a:rPr sz="2800" spc="-15" dirty="0">
                <a:latin typeface="Calibri"/>
                <a:cs typeface="Calibri"/>
              </a:rPr>
              <a:t>ese</a:t>
            </a:r>
            <a:r>
              <a:rPr sz="2800" spc="-45" dirty="0">
                <a:latin typeface="Calibri"/>
                <a:cs typeface="Calibri"/>
              </a:rPr>
              <a:t>n</a:t>
            </a:r>
            <a:r>
              <a:rPr sz="2800" spc="-10" dirty="0">
                <a:latin typeface="Calibri"/>
                <a:cs typeface="Calibri"/>
              </a:rPr>
              <a:t>t</a:t>
            </a:r>
            <a:r>
              <a:rPr sz="2800" spc="35" dirty="0">
                <a:latin typeface="Calibri"/>
                <a:cs typeface="Calibri"/>
              </a:rPr>
              <a:t> </a:t>
            </a:r>
            <a:r>
              <a:rPr sz="2800" spc="-15" dirty="0">
                <a:latin typeface="Calibri"/>
                <a:cs typeface="Calibri"/>
              </a:rPr>
              <a:t>a</a:t>
            </a:r>
            <a:r>
              <a:rPr sz="2800" spc="-5" dirty="0">
                <a:latin typeface="Calibri"/>
                <a:cs typeface="Calibri"/>
              </a:rPr>
              <a:t> </a:t>
            </a:r>
            <a:r>
              <a:rPr sz="2800" spc="-10" dirty="0">
                <a:latin typeface="Calibri"/>
                <a:cs typeface="Calibri"/>
              </a:rPr>
              <a:t>t</a:t>
            </a:r>
            <a:r>
              <a:rPr sz="2800" spc="-45" dirty="0">
                <a:latin typeface="Calibri"/>
                <a:cs typeface="Calibri"/>
              </a:rPr>
              <a:t>w</a:t>
            </a:r>
            <a:r>
              <a:rPr sz="2800" spc="-15" dirty="0">
                <a:latin typeface="Calibri"/>
                <a:cs typeface="Calibri"/>
              </a:rPr>
              <a:t>o</a:t>
            </a:r>
            <a:r>
              <a:rPr sz="2800" spc="5" dirty="0">
                <a:latin typeface="Calibri"/>
                <a:cs typeface="Calibri"/>
              </a:rPr>
              <a:t> </a:t>
            </a:r>
            <a:r>
              <a:rPr sz="2800" spc="-55" dirty="0">
                <a:latin typeface="Calibri"/>
                <a:cs typeface="Calibri"/>
              </a:rPr>
              <a:t>s</a:t>
            </a:r>
            <a:r>
              <a:rPr sz="2800" spc="-50" dirty="0">
                <a:latin typeface="Calibri"/>
                <a:cs typeface="Calibri"/>
              </a:rPr>
              <a:t>t</a:t>
            </a:r>
            <a:r>
              <a:rPr sz="2800" spc="-15" dirty="0">
                <a:latin typeface="Calibri"/>
                <a:cs typeface="Calibri"/>
              </a:rPr>
              <a:t>a</a:t>
            </a:r>
            <a:r>
              <a:rPr sz="2800" spc="-35" dirty="0">
                <a:latin typeface="Calibri"/>
                <a:cs typeface="Calibri"/>
              </a:rPr>
              <a:t>g</a:t>
            </a:r>
            <a:r>
              <a:rPr sz="2800" spc="-15" dirty="0">
                <a:latin typeface="Calibri"/>
                <a:cs typeface="Calibri"/>
              </a:rPr>
              <a:t>e </a:t>
            </a:r>
            <a:r>
              <a:rPr sz="2800" spc="-40" dirty="0">
                <a:latin typeface="Calibri"/>
                <a:cs typeface="Calibri"/>
              </a:rPr>
              <a:t>v</a:t>
            </a:r>
            <a:r>
              <a:rPr sz="2800" spc="-15" dirty="0">
                <a:latin typeface="Calibri"/>
                <a:cs typeface="Calibri"/>
              </a:rPr>
              <a:t>ol</a:t>
            </a:r>
            <a:r>
              <a:rPr sz="2800" spc="-55" dirty="0">
                <a:latin typeface="Calibri"/>
                <a:cs typeface="Calibri"/>
              </a:rPr>
              <a:t>t</a:t>
            </a:r>
            <a:r>
              <a:rPr sz="2800" spc="-15" dirty="0">
                <a:latin typeface="Calibri"/>
                <a:cs typeface="Calibri"/>
              </a:rPr>
              <a:t>a</a:t>
            </a:r>
            <a:r>
              <a:rPr sz="2800" spc="-35" dirty="0">
                <a:latin typeface="Calibri"/>
                <a:cs typeface="Calibri"/>
              </a:rPr>
              <a:t>g</a:t>
            </a:r>
            <a:r>
              <a:rPr sz="2800" spc="-15" dirty="0">
                <a:latin typeface="Calibri"/>
                <a:cs typeface="Calibri"/>
              </a:rPr>
              <a:t>e</a:t>
            </a:r>
            <a:r>
              <a:rPr sz="2800" spc="-5" dirty="0">
                <a:latin typeface="Calibri"/>
                <a:cs typeface="Calibri"/>
              </a:rPr>
              <a:t> </a:t>
            </a:r>
            <a:r>
              <a:rPr sz="2800" spc="-15" dirty="0">
                <a:latin typeface="Calibri"/>
                <a:cs typeface="Calibri"/>
              </a:rPr>
              <a:t>dou</a:t>
            </a:r>
            <a:r>
              <a:rPr sz="2800" spc="-30" dirty="0">
                <a:latin typeface="Calibri"/>
                <a:cs typeface="Calibri"/>
              </a:rPr>
              <a:t>b</a:t>
            </a:r>
            <a:r>
              <a:rPr sz="2800" spc="-10" dirty="0">
                <a:latin typeface="Calibri"/>
                <a:cs typeface="Calibri"/>
              </a:rPr>
              <a:t>ler</a:t>
            </a:r>
            <a:r>
              <a:rPr sz="2800" spc="30" dirty="0">
                <a:latin typeface="Calibri"/>
                <a:cs typeface="Calibri"/>
              </a:rPr>
              <a:t> </a:t>
            </a:r>
            <a:r>
              <a:rPr sz="2800" spc="-10" dirty="0">
                <a:latin typeface="Calibri"/>
                <a:cs typeface="Calibri"/>
              </a:rPr>
              <a:t>ci</a:t>
            </a:r>
            <a:r>
              <a:rPr sz="2800" spc="-50" dirty="0">
                <a:latin typeface="Calibri"/>
                <a:cs typeface="Calibri"/>
              </a:rPr>
              <a:t>r</a:t>
            </a:r>
            <a:r>
              <a:rPr sz="2800" spc="-10" dirty="0">
                <a:latin typeface="Calibri"/>
                <a:cs typeface="Calibri"/>
              </a:rPr>
              <a:t>cuit.</a:t>
            </a:r>
            <a:endParaRPr sz="2800">
              <a:latin typeface="Calibri"/>
              <a:cs typeface="Calibri"/>
            </a:endParaRPr>
          </a:p>
          <a:p>
            <a:pPr>
              <a:lnSpc>
                <a:spcPts val="1000"/>
              </a:lnSpc>
              <a:spcBef>
                <a:spcPts val="7"/>
              </a:spcBef>
              <a:buFont typeface="Arial"/>
              <a:buChar char="•"/>
            </a:pPr>
            <a:endParaRPr sz="1000"/>
          </a:p>
          <a:p>
            <a:pPr marL="241300" marR="210185" indent="-228600">
              <a:lnSpc>
                <a:spcPct val="90000"/>
              </a:lnSpc>
              <a:buFont typeface="Arial"/>
              <a:buChar char="•"/>
              <a:tabLst>
                <a:tab pos="241300" algn="l"/>
              </a:tabLst>
            </a:pPr>
            <a:r>
              <a:rPr sz="2800" spc="-140" dirty="0">
                <a:latin typeface="Calibri"/>
                <a:cs typeface="Calibri"/>
              </a:rPr>
              <a:t>W</a:t>
            </a:r>
            <a:r>
              <a:rPr sz="2800" spc="-15" dirty="0">
                <a:latin typeface="Calibri"/>
                <a:cs typeface="Calibri"/>
              </a:rPr>
              <a:t>e h</a:t>
            </a:r>
            <a:r>
              <a:rPr sz="2800" spc="-65" dirty="0">
                <a:latin typeface="Calibri"/>
                <a:cs typeface="Calibri"/>
              </a:rPr>
              <a:t>a</a:t>
            </a:r>
            <a:r>
              <a:rPr sz="2800" spc="-45" dirty="0">
                <a:latin typeface="Calibri"/>
                <a:cs typeface="Calibri"/>
              </a:rPr>
              <a:t>v</a:t>
            </a:r>
            <a:r>
              <a:rPr sz="2800" spc="-15" dirty="0">
                <a:latin typeface="Calibri"/>
                <a:cs typeface="Calibri"/>
              </a:rPr>
              <a:t>e</a:t>
            </a:r>
            <a:r>
              <a:rPr sz="2800" spc="10" dirty="0">
                <a:latin typeface="Calibri"/>
                <a:cs typeface="Calibri"/>
              </a:rPr>
              <a:t> </a:t>
            </a:r>
            <a:r>
              <a:rPr sz="2800" spc="-15" dirty="0">
                <a:latin typeface="Calibri"/>
                <a:cs typeface="Calibri"/>
              </a:rPr>
              <a:t>bu</a:t>
            </a:r>
            <a:r>
              <a:rPr sz="2800" spc="-25" dirty="0">
                <a:latin typeface="Calibri"/>
                <a:cs typeface="Calibri"/>
              </a:rPr>
              <a:t>i</a:t>
            </a:r>
            <a:r>
              <a:rPr sz="2800" spc="-10" dirty="0">
                <a:latin typeface="Calibri"/>
                <a:cs typeface="Calibri"/>
              </a:rPr>
              <a:t>lt</a:t>
            </a:r>
            <a:r>
              <a:rPr sz="2800" spc="15" dirty="0">
                <a:latin typeface="Calibri"/>
                <a:cs typeface="Calibri"/>
              </a:rPr>
              <a:t> </a:t>
            </a:r>
            <a:r>
              <a:rPr sz="2800" spc="-15" dirty="0">
                <a:latin typeface="Calibri"/>
                <a:cs typeface="Calibri"/>
              </a:rPr>
              <a:t>and</a:t>
            </a:r>
            <a:r>
              <a:rPr sz="2800" spc="5" dirty="0">
                <a:latin typeface="Calibri"/>
                <a:cs typeface="Calibri"/>
              </a:rPr>
              <a:t> </a:t>
            </a:r>
            <a:r>
              <a:rPr sz="2800" spc="-35" dirty="0">
                <a:latin typeface="Calibri"/>
                <a:cs typeface="Calibri"/>
              </a:rPr>
              <a:t>t</a:t>
            </a:r>
            <a:r>
              <a:rPr sz="2800" spc="-15" dirty="0">
                <a:latin typeface="Calibri"/>
                <a:cs typeface="Calibri"/>
              </a:rPr>
              <a:t>e</a:t>
            </a:r>
            <a:r>
              <a:rPr sz="2800" spc="-55" dirty="0">
                <a:latin typeface="Calibri"/>
                <a:cs typeface="Calibri"/>
              </a:rPr>
              <a:t>s</a:t>
            </a:r>
            <a:r>
              <a:rPr sz="2800" spc="-35" dirty="0">
                <a:latin typeface="Calibri"/>
                <a:cs typeface="Calibri"/>
              </a:rPr>
              <a:t>t</a:t>
            </a:r>
            <a:r>
              <a:rPr sz="2800" spc="-15" dirty="0">
                <a:latin typeface="Calibri"/>
                <a:cs typeface="Calibri"/>
              </a:rPr>
              <a:t>ed</a:t>
            </a:r>
            <a:r>
              <a:rPr sz="2800" spc="5" dirty="0">
                <a:latin typeface="Calibri"/>
                <a:cs typeface="Calibri"/>
              </a:rPr>
              <a:t> </a:t>
            </a:r>
            <a:r>
              <a:rPr sz="2800" spc="-15" dirty="0">
                <a:latin typeface="Calibri"/>
                <a:cs typeface="Calibri"/>
              </a:rPr>
              <a:t>a </a:t>
            </a:r>
            <a:r>
              <a:rPr sz="2800" spc="-20" dirty="0">
                <a:latin typeface="Calibri"/>
                <a:cs typeface="Calibri"/>
              </a:rPr>
              <a:t>mod</a:t>
            </a:r>
            <a:r>
              <a:rPr sz="2800" spc="-25" dirty="0">
                <a:latin typeface="Calibri"/>
                <a:cs typeface="Calibri"/>
              </a:rPr>
              <a:t>i</a:t>
            </a:r>
            <a:r>
              <a:rPr sz="2800" spc="-15" dirty="0">
                <a:latin typeface="Calibri"/>
                <a:cs typeface="Calibri"/>
              </a:rPr>
              <a:t>fied</a:t>
            </a:r>
            <a:r>
              <a:rPr sz="2800" spc="10" dirty="0">
                <a:latin typeface="Calibri"/>
                <a:cs typeface="Calibri"/>
              </a:rPr>
              <a:t> </a:t>
            </a:r>
            <a:r>
              <a:rPr sz="2800" spc="-15" dirty="0">
                <a:latin typeface="Calibri"/>
                <a:cs typeface="Calibri"/>
              </a:rPr>
              <a:t>Marx Ge</a:t>
            </a:r>
            <a:r>
              <a:rPr sz="2800" spc="-25" dirty="0">
                <a:latin typeface="Calibri"/>
                <a:cs typeface="Calibri"/>
              </a:rPr>
              <a:t>n</a:t>
            </a:r>
            <a:r>
              <a:rPr sz="2800" spc="-15" dirty="0">
                <a:latin typeface="Calibri"/>
                <a:cs typeface="Calibri"/>
              </a:rPr>
              <a:t>e</a:t>
            </a:r>
            <a:r>
              <a:rPr sz="2800" spc="-75" dirty="0">
                <a:latin typeface="Calibri"/>
                <a:cs typeface="Calibri"/>
              </a:rPr>
              <a:t>r</a:t>
            </a:r>
            <a:r>
              <a:rPr sz="2800" spc="-35" dirty="0">
                <a:latin typeface="Calibri"/>
                <a:cs typeface="Calibri"/>
              </a:rPr>
              <a:t>at</a:t>
            </a:r>
            <a:r>
              <a:rPr sz="2800" spc="-15" dirty="0">
                <a:latin typeface="Calibri"/>
                <a:cs typeface="Calibri"/>
              </a:rPr>
              <a:t>or</a:t>
            </a:r>
            <a:r>
              <a:rPr sz="2800" spc="-5" dirty="0">
                <a:latin typeface="Calibri"/>
                <a:cs typeface="Calibri"/>
              </a:rPr>
              <a:t> </a:t>
            </a:r>
            <a:r>
              <a:rPr sz="2800" spc="-15" dirty="0">
                <a:latin typeface="Calibri"/>
                <a:cs typeface="Calibri"/>
              </a:rPr>
              <a:t>th</a:t>
            </a:r>
            <a:r>
              <a:rPr sz="2800" spc="-45" dirty="0">
                <a:latin typeface="Calibri"/>
                <a:cs typeface="Calibri"/>
              </a:rPr>
              <a:t>a</a:t>
            </a:r>
            <a:r>
              <a:rPr sz="2800" spc="-10" dirty="0">
                <a:latin typeface="Calibri"/>
                <a:cs typeface="Calibri"/>
              </a:rPr>
              <a:t>t</a:t>
            </a:r>
            <a:r>
              <a:rPr sz="2800" spc="10" dirty="0">
                <a:latin typeface="Calibri"/>
                <a:cs typeface="Calibri"/>
              </a:rPr>
              <a:t> </a:t>
            </a:r>
            <a:r>
              <a:rPr sz="2800" spc="-55" dirty="0">
                <a:latin typeface="Calibri"/>
                <a:cs typeface="Calibri"/>
              </a:rPr>
              <a:t>r</a:t>
            </a:r>
            <a:r>
              <a:rPr sz="2800" spc="-15" dirty="0">
                <a:latin typeface="Calibri"/>
                <a:cs typeface="Calibri"/>
              </a:rPr>
              <a:t>ep</a:t>
            </a:r>
            <a:r>
              <a:rPr sz="2800" spc="-25" dirty="0">
                <a:latin typeface="Calibri"/>
                <a:cs typeface="Calibri"/>
              </a:rPr>
              <a:t>l</a:t>
            </a:r>
            <a:r>
              <a:rPr sz="2800" spc="-15" dirty="0">
                <a:latin typeface="Calibri"/>
                <a:cs typeface="Calibri"/>
              </a:rPr>
              <a:t>aces the</a:t>
            </a:r>
            <a:r>
              <a:rPr sz="2800" spc="10" dirty="0">
                <a:latin typeface="Calibri"/>
                <a:cs typeface="Calibri"/>
              </a:rPr>
              <a:t> </a:t>
            </a:r>
            <a:r>
              <a:rPr sz="2800" spc="0" dirty="0">
                <a:latin typeface="Calibri"/>
                <a:cs typeface="Calibri"/>
              </a:rPr>
              <a:t>f</a:t>
            </a:r>
            <a:r>
              <a:rPr sz="2800" spc="-10" dirty="0">
                <a:latin typeface="Calibri"/>
                <a:cs typeface="Calibri"/>
              </a:rPr>
              <a:t>i</a:t>
            </a:r>
            <a:r>
              <a:rPr sz="2800" spc="-65" dirty="0">
                <a:latin typeface="Calibri"/>
                <a:cs typeface="Calibri"/>
              </a:rPr>
              <a:t>r</a:t>
            </a:r>
            <a:r>
              <a:rPr sz="2800" spc="-55" dirty="0">
                <a:latin typeface="Calibri"/>
                <a:cs typeface="Calibri"/>
              </a:rPr>
              <a:t>s</a:t>
            </a:r>
            <a:r>
              <a:rPr sz="2800" spc="-10" dirty="0">
                <a:latin typeface="Calibri"/>
                <a:cs typeface="Calibri"/>
              </a:rPr>
              <a:t>t</a:t>
            </a:r>
            <a:r>
              <a:rPr sz="2800" spc="10" dirty="0">
                <a:latin typeface="Calibri"/>
                <a:cs typeface="Calibri"/>
              </a:rPr>
              <a:t> </a:t>
            </a:r>
            <a:r>
              <a:rPr sz="2800" spc="-15" dirty="0">
                <a:latin typeface="Calibri"/>
                <a:cs typeface="Calibri"/>
              </a:rPr>
              <a:t>spa</a:t>
            </a:r>
            <a:r>
              <a:rPr sz="2800" spc="-20" dirty="0">
                <a:latin typeface="Calibri"/>
                <a:cs typeface="Calibri"/>
              </a:rPr>
              <a:t>r</a:t>
            </a:r>
            <a:r>
              <a:rPr sz="2800" spc="-15" dirty="0">
                <a:latin typeface="Calibri"/>
                <a:cs typeface="Calibri"/>
              </a:rPr>
              <a:t>k</a:t>
            </a:r>
            <a:r>
              <a:rPr sz="2800" spc="20" dirty="0">
                <a:latin typeface="Calibri"/>
                <a:cs typeface="Calibri"/>
              </a:rPr>
              <a:t> </a:t>
            </a:r>
            <a:r>
              <a:rPr sz="2800" spc="-60" dirty="0">
                <a:latin typeface="Calibri"/>
                <a:cs typeface="Calibri"/>
              </a:rPr>
              <a:t>g</a:t>
            </a:r>
            <a:r>
              <a:rPr sz="2800" spc="-15" dirty="0">
                <a:latin typeface="Calibri"/>
                <a:cs typeface="Calibri"/>
              </a:rPr>
              <a:t>ap</a:t>
            </a:r>
            <a:r>
              <a:rPr sz="2800" spc="-5" dirty="0">
                <a:latin typeface="Calibri"/>
                <a:cs typeface="Calibri"/>
              </a:rPr>
              <a:t> </a:t>
            </a:r>
            <a:r>
              <a:rPr sz="2800" spc="-15" dirty="0">
                <a:latin typeface="Calibri"/>
                <a:cs typeface="Calibri"/>
              </a:rPr>
              <a:t>with</a:t>
            </a:r>
            <a:r>
              <a:rPr sz="2800" spc="5" dirty="0">
                <a:latin typeface="Calibri"/>
                <a:cs typeface="Calibri"/>
              </a:rPr>
              <a:t> </a:t>
            </a:r>
            <a:r>
              <a:rPr sz="2800" spc="-15" dirty="0">
                <a:latin typeface="Calibri"/>
                <a:cs typeface="Calibri"/>
              </a:rPr>
              <a:t>an IG</a:t>
            </a:r>
            <a:r>
              <a:rPr sz="2800" spc="-75" dirty="0">
                <a:latin typeface="Calibri"/>
                <a:cs typeface="Calibri"/>
              </a:rPr>
              <a:t>B</a:t>
            </a:r>
            <a:r>
              <a:rPr sz="2800" spc="-15" dirty="0">
                <a:latin typeface="Calibri"/>
                <a:cs typeface="Calibri"/>
              </a:rPr>
              <a:t>T</a:t>
            </a:r>
            <a:r>
              <a:rPr sz="2800" spc="-20" dirty="0">
                <a:latin typeface="Calibri"/>
                <a:cs typeface="Calibri"/>
              </a:rPr>
              <a:t> </a:t>
            </a:r>
            <a:r>
              <a:rPr sz="2800" spc="-15" dirty="0">
                <a:latin typeface="Calibri"/>
                <a:cs typeface="Calibri"/>
              </a:rPr>
              <a:t>elect</a:t>
            </a:r>
            <a:r>
              <a:rPr sz="2800" spc="-65" dirty="0">
                <a:latin typeface="Calibri"/>
                <a:cs typeface="Calibri"/>
              </a:rPr>
              <a:t>r</a:t>
            </a:r>
            <a:r>
              <a:rPr sz="2800" spc="-15" dirty="0">
                <a:latin typeface="Calibri"/>
                <a:cs typeface="Calibri"/>
              </a:rPr>
              <a:t>on</a:t>
            </a:r>
            <a:r>
              <a:rPr sz="2800" spc="-20" dirty="0">
                <a:latin typeface="Calibri"/>
                <a:cs typeface="Calibri"/>
              </a:rPr>
              <a:t>i</a:t>
            </a:r>
            <a:r>
              <a:rPr sz="2800" spc="-15" dirty="0">
                <a:latin typeface="Calibri"/>
                <a:cs typeface="Calibri"/>
              </a:rPr>
              <a:t>c</a:t>
            </a:r>
            <a:r>
              <a:rPr sz="2800" spc="30" dirty="0">
                <a:latin typeface="Calibri"/>
                <a:cs typeface="Calibri"/>
              </a:rPr>
              <a:t> </a:t>
            </a:r>
            <a:r>
              <a:rPr sz="2800" spc="-30" dirty="0">
                <a:latin typeface="Calibri"/>
                <a:cs typeface="Calibri"/>
              </a:rPr>
              <a:t>s</a:t>
            </a:r>
            <a:r>
              <a:rPr sz="2800" spc="-15" dirty="0">
                <a:latin typeface="Calibri"/>
                <a:cs typeface="Calibri"/>
              </a:rPr>
              <a:t>wi</a:t>
            </a:r>
            <a:r>
              <a:rPr sz="2800" spc="-50" dirty="0">
                <a:latin typeface="Calibri"/>
                <a:cs typeface="Calibri"/>
              </a:rPr>
              <a:t>t</a:t>
            </a:r>
            <a:r>
              <a:rPr sz="2800" spc="-15" dirty="0">
                <a:latin typeface="Calibri"/>
                <a:cs typeface="Calibri"/>
              </a:rPr>
              <a:t>ch.</a:t>
            </a:r>
            <a:endParaRPr sz="2800">
              <a:latin typeface="Calibri"/>
              <a:cs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349233" y="6440119"/>
            <a:ext cx="259079"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100</a:t>
            </a:r>
            <a:endParaRPr sz="1200">
              <a:latin typeface="Calibri"/>
              <a:cs typeface="Calibri"/>
            </a:endParaRPr>
          </a:p>
        </p:txBody>
      </p:sp>
      <p:sp>
        <p:nvSpPr>
          <p:cNvPr id="2" name="object 2"/>
          <p:cNvSpPr txBox="1"/>
          <p:nvPr/>
        </p:nvSpPr>
        <p:spPr>
          <a:xfrm>
            <a:off x="1450594" y="2379598"/>
            <a:ext cx="5911850" cy="1133475"/>
          </a:xfrm>
          <a:prstGeom prst="rect">
            <a:avLst/>
          </a:prstGeom>
        </p:spPr>
        <p:txBody>
          <a:bodyPr vert="horz" wrap="square" lIns="0" tIns="0" rIns="0" bIns="0" rtlCol="0">
            <a:noAutofit/>
          </a:bodyPr>
          <a:lstStyle/>
          <a:p>
            <a:pPr marL="12700">
              <a:lnSpc>
                <a:spcPct val="100000"/>
              </a:lnSpc>
            </a:pPr>
            <a:r>
              <a:rPr sz="3600" spc="-5" dirty="0">
                <a:latin typeface="Calibri"/>
                <a:cs typeface="Calibri"/>
              </a:rPr>
              <a:t>1</a:t>
            </a:r>
            <a:r>
              <a:rPr sz="3600" spc="0" dirty="0">
                <a:latin typeface="Calibri"/>
                <a:cs typeface="Calibri"/>
              </a:rPr>
              <a:t>.</a:t>
            </a:r>
            <a:r>
              <a:rPr sz="3600" spc="-25" dirty="0">
                <a:latin typeface="Calibri"/>
                <a:cs typeface="Calibri"/>
              </a:rPr>
              <a:t>D</a:t>
            </a:r>
            <a:r>
              <a:rPr sz="3600" spc="-45" dirty="0">
                <a:latin typeface="Calibri"/>
                <a:cs typeface="Calibri"/>
              </a:rPr>
              <a:t>e</a:t>
            </a:r>
            <a:r>
              <a:rPr sz="3600" spc="-70" dirty="0">
                <a:latin typeface="Calibri"/>
                <a:cs typeface="Calibri"/>
              </a:rPr>
              <a:t>t</a:t>
            </a:r>
            <a:r>
              <a:rPr sz="3600" spc="0" dirty="0">
                <a:latin typeface="Calibri"/>
                <a:cs typeface="Calibri"/>
              </a:rPr>
              <a:t>ails on</a:t>
            </a:r>
            <a:r>
              <a:rPr sz="3600" spc="-5" dirty="0">
                <a:latin typeface="Calibri"/>
                <a:cs typeface="Calibri"/>
              </a:rPr>
              <a:t> </a:t>
            </a:r>
            <a:r>
              <a:rPr sz="3600" spc="-20" dirty="0">
                <a:latin typeface="Calibri"/>
                <a:cs typeface="Calibri"/>
              </a:rPr>
              <a:t>the Halea</a:t>
            </a:r>
            <a:r>
              <a:rPr sz="3600" spc="-80" dirty="0">
                <a:latin typeface="Calibri"/>
                <a:cs typeface="Calibri"/>
              </a:rPr>
              <a:t>k</a:t>
            </a:r>
            <a:r>
              <a:rPr sz="3600" spc="0" dirty="0">
                <a:latin typeface="Calibri"/>
                <a:cs typeface="Calibri"/>
              </a:rPr>
              <a:t>ala</a:t>
            </a:r>
            <a:r>
              <a:rPr sz="3600" spc="-15" dirty="0">
                <a:latin typeface="Calibri"/>
                <a:cs typeface="Calibri"/>
              </a:rPr>
              <a:t> </a:t>
            </a:r>
            <a:r>
              <a:rPr sz="3600" spc="0" dirty="0">
                <a:latin typeface="Calibri"/>
                <a:cs typeface="Calibri"/>
              </a:rPr>
              <a:t>W</a:t>
            </a:r>
            <a:r>
              <a:rPr sz="3600" spc="5" dirty="0">
                <a:latin typeface="Calibri"/>
                <a:cs typeface="Calibri"/>
              </a:rPr>
              <a:t>i</a:t>
            </a:r>
            <a:r>
              <a:rPr sz="3600" spc="0" dirty="0">
                <a:latin typeface="Calibri"/>
                <a:cs typeface="Calibri"/>
              </a:rPr>
              <a:t>-Fi</a:t>
            </a:r>
            <a:endParaRPr sz="3600">
              <a:latin typeface="Calibri"/>
              <a:cs typeface="Calibri"/>
            </a:endParaRPr>
          </a:p>
          <a:p>
            <a:pPr marL="355600">
              <a:lnSpc>
                <a:spcPct val="100000"/>
              </a:lnSpc>
            </a:pPr>
            <a:r>
              <a:rPr sz="3600" dirty="0">
                <a:latin typeface="Calibri"/>
                <a:cs typeface="Calibri"/>
              </a:rPr>
              <a:t>impleme</a:t>
            </a:r>
            <a:r>
              <a:rPr sz="3600" spc="-35" dirty="0">
                <a:latin typeface="Calibri"/>
                <a:cs typeface="Calibri"/>
              </a:rPr>
              <a:t>n</a:t>
            </a:r>
            <a:r>
              <a:rPr sz="3600" spc="0" dirty="0">
                <a:latin typeface="Calibri"/>
                <a:cs typeface="Calibri"/>
              </a:rPr>
              <a:t>ts</a:t>
            </a:r>
            <a:r>
              <a:rPr sz="3600" spc="-35" dirty="0">
                <a:latin typeface="Calibri"/>
                <a:cs typeface="Calibri"/>
              </a:rPr>
              <a:t> </a:t>
            </a:r>
            <a:r>
              <a:rPr sz="3600" spc="0" dirty="0">
                <a:latin typeface="Calibri"/>
                <a:cs typeface="Calibri"/>
              </a:rPr>
              <a:t>a</a:t>
            </a:r>
            <a:r>
              <a:rPr sz="3600" spc="-45" dirty="0">
                <a:latin typeface="Calibri"/>
                <a:cs typeface="Calibri"/>
              </a:rPr>
              <a:t>r</a:t>
            </a:r>
            <a:r>
              <a:rPr sz="3600" spc="-20" dirty="0">
                <a:latin typeface="Calibri"/>
                <a:cs typeface="Calibri"/>
              </a:rPr>
              <a:t>e</a:t>
            </a:r>
            <a:r>
              <a:rPr sz="3600" spc="-30" dirty="0">
                <a:latin typeface="Calibri"/>
                <a:cs typeface="Calibri"/>
              </a:rPr>
              <a:t> </a:t>
            </a:r>
            <a:r>
              <a:rPr sz="3600" spc="-65" dirty="0">
                <a:latin typeface="Calibri"/>
                <a:cs typeface="Calibri"/>
              </a:rPr>
              <a:t>r</a:t>
            </a:r>
            <a:r>
              <a:rPr sz="3600" spc="0" dirty="0">
                <a:latin typeface="Calibri"/>
                <a:cs typeface="Calibri"/>
              </a:rPr>
              <a:t>eque</a:t>
            </a:r>
            <a:r>
              <a:rPr sz="3600" spc="-45" dirty="0">
                <a:latin typeface="Calibri"/>
                <a:cs typeface="Calibri"/>
              </a:rPr>
              <a:t>st</a:t>
            </a:r>
            <a:r>
              <a:rPr sz="3600" spc="0" dirty="0">
                <a:latin typeface="Calibri"/>
                <a:cs typeface="Calibri"/>
              </a:rPr>
              <a:t>ed.</a:t>
            </a:r>
            <a:endParaRPr sz="3600">
              <a:latin typeface="Calibri"/>
              <a:cs typeface="Calibri"/>
            </a:endParaRPr>
          </a:p>
        </p:txBody>
      </p:sp>
      <p:sp>
        <p:nvSpPr>
          <p:cNvPr id="3" name="object 3"/>
          <p:cNvSpPr txBox="1">
            <a:spLocks noGrp="1"/>
          </p:cNvSpPr>
          <p:nvPr>
            <p:ph type="title"/>
          </p:nvPr>
        </p:nvSpPr>
        <p:spPr>
          <a:prstGeom prst="rect">
            <a:avLst/>
          </a:prstGeom>
        </p:spPr>
        <p:txBody>
          <a:bodyPr vert="horz" wrap="square" lIns="0" tIns="268859" rIns="0" bIns="0" rtlCol="0">
            <a:noAutofit/>
          </a:bodyPr>
          <a:lstStyle/>
          <a:p>
            <a:pPr marL="2888615">
              <a:lnSpc>
                <a:spcPct val="100000"/>
              </a:lnSpc>
            </a:pPr>
            <a:r>
              <a:rPr sz="4400" dirty="0">
                <a:latin typeface="Calibri Light"/>
                <a:cs typeface="Calibri Light"/>
              </a:rPr>
              <a:t>Que</a:t>
            </a:r>
            <a:r>
              <a:rPr sz="4400" spc="-60"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4" name="object 4"/>
          <p:cNvSpPr txBox="1"/>
          <p:nvPr/>
        </p:nvSpPr>
        <p:spPr>
          <a:xfrm>
            <a:off x="8336533" y="6440119"/>
            <a:ext cx="28448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101</a:t>
            </a:fld>
            <a:endParaRPr sz="1200">
              <a:latin typeface="Calibri"/>
              <a:cs typeface="Calibri"/>
            </a:endParaRPr>
          </a:p>
        </p:txBody>
      </p:sp>
      <p:sp>
        <p:nvSpPr>
          <p:cNvPr id="2" name="object 2"/>
          <p:cNvSpPr txBox="1"/>
          <p:nvPr/>
        </p:nvSpPr>
        <p:spPr>
          <a:xfrm>
            <a:off x="612140" y="950651"/>
            <a:ext cx="8054340" cy="4817110"/>
          </a:xfrm>
          <a:prstGeom prst="rect">
            <a:avLst/>
          </a:prstGeom>
        </p:spPr>
        <p:txBody>
          <a:bodyPr vert="horz" wrap="square" lIns="0" tIns="0" rIns="0" bIns="0" rtlCol="0">
            <a:noAutofit/>
          </a:bodyPr>
          <a:lstStyle/>
          <a:p>
            <a:pPr marL="12700" marR="70485">
              <a:lnSpc>
                <a:spcPct val="89400"/>
              </a:lnSpc>
              <a:buFont typeface="Arial"/>
              <a:buChar char="•"/>
              <a:tabLst>
                <a:tab pos="354965" algn="l"/>
                <a:tab pos="6221730" algn="l"/>
              </a:tabLst>
            </a:pPr>
            <a:r>
              <a:rPr sz="2700" dirty="0">
                <a:latin typeface="Times New Roman"/>
                <a:cs typeface="Times New Roman"/>
              </a:rPr>
              <a:t>This</a:t>
            </a:r>
            <a:r>
              <a:rPr sz="2700" spc="-10" dirty="0">
                <a:latin typeface="Times New Roman"/>
                <a:cs typeface="Times New Roman"/>
              </a:rPr>
              <a:t> </a:t>
            </a:r>
            <a:r>
              <a:rPr sz="2700" spc="0" dirty="0">
                <a:latin typeface="Times New Roman"/>
                <a:cs typeface="Times New Roman"/>
              </a:rPr>
              <a:t>te</a:t>
            </a:r>
            <a:r>
              <a:rPr sz="2700" spc="10" dirty="0">
                <a:latin typeface="Times New Roman"/>
                <a:cs typeface="Times New Roman"/>
              </a:rPr>
              <a:t>s</a:t>
            </a:r>
            <a:r>
              <a:rPr sz="2700" spc="0" dirty="0">
                <a:latin typeface="Times New Roman"/>
                <a:cs typeface="Times New Roman"/>
              </a:rPr>
              <a:t>t</a:t>
            </a:r>
            <a:r>
              <a:rPr sz="2700" spc="-15" dirty="0">
                <a:latin typeface="Times New Roman"/>
                <a:cs typeface="Times New Roman"/>
              </a:rPr>
              <a:t> </a:t>
            </a:r>
            <a:r>
              <a:rPr sz="2700" spc="0" dirty="0">
                <a:latin typeface="Times New Roman"/>
                <a:cs typeface="Times New Roman"/>
              </a:rPr>
              <a:t>was pre</a:t>
            </a:r>
            <a:r>
              <a:rPr sz="2700" spc="10" dirty="0">
                <a:latin typeface="Times New Roman"/>
                <a:cs typeface="Times New Roman"/>
              </a:rPr>
              <a:t>v</a:t>
            </a:r>
            <a:r>
              <a:rPr sz="2700" spc="0" dirty="0">
                <a:latin typeface="Times New Roman"/>
                <a:cs typeface="Times New Roman"/>
              </a:rPr>
              <a:t>i</a:t>
            </a:r>
            <a:r>
              <a:rPr sz="2700" spc="5" dirty="0">
                <a:latin typeface="Times New Roman"/>
                <a:cs typeface="Times New Roman"/>
              </a:rPr>
              <a:t>o</a:t>
            </a:r>
            <a:r>
              <a:rPr sz="2700" spc="0" dirty="0">
                <a:latin typeface="Times New Roman"/>
                <a:cs typeface="Times New Roman"/>
              </a:rPr>
              <a:t>u</a:t>
            </a:r>
            <a:r>
              <a:rPr sz="2700" spc="5" dirty="0">
                <a:latin typeface="Times New Roman"/>
                <a:cs typeface="Times New Roman"/>
              </a:rPr>
              <a:t>s</a:t>
            </a:r>
            <a:r>
              <a:rPr sz="2700" spc="0" dirty="0">
                <a:latin typeface="Times New Roman"/>
                <a:cs typeface="Times New Roman"/>
              </a:rPr>
              <a:t>ly d</a:t>
            </a:r>
            <a:r>
              <a:rPr sz="2700" spc="5" dirty="0">
                <a:latin typeface="Times New Roman"/>
                <a:cs typeface="Times New Roman"/>
              </a:rPr>
              <a:t>o</a:t>
            </a:r>
            <a:r>
              <a:rPr sz="2700" spc="0" dirty="0">
                <a:latin typeface="Times New Roman"/>
                <a:cs typeface="Times New Roman"/>
              </a:rPr>
              <a:t>ne</a:t>
            </a:r>
            <a:r>
              <a:rPr sz="2700" spc="-45" dirty="0">
                <a:latin typeface="Times New Roman"/>
                <a:cs typeface="Times New Roman"/>
              </a:rPr>
              <a:t> </a:t>
            </a:r>
            <a:r>
              <a:rPr sz="2700" spc="0" dirty="0">
                <a:latin typeface="Times New Roman"/>
                <a:cs typeface="Times New Roman"/>
              </a:rPr>
              <a:t>u</a:t>
            </a:r>
            <a:r>
              <a:rPr sz="2700" spc="5" dirty="0">
                <a:latin typeface="Times New Roman"/>
                <a:cs typeface="Times New Roman"/>
              </a:rPr>
              <a:t>s</a:t>
            </a:r>
            <a:r>
              <a:rPr sz="2700" spc="0" dirty="0">
                <a:latin typeface="Times New Roman"/>
                <a:cs typeface="Times New Roman"/>
              </a:rPr>
              <a:t>i</a:t>
            </a:r>
            <a:r>
              <a:rPr sz="2700" spc="5" dirty="0">
                <a:latin typeface="Times New Roman"/>
                <a:cs typeface="Times New Roman"/>
              </a:rPr>
              <a:t>n</a:t>
            </a:r>
            <a:r>
              <a:rPr sz="2700" spc="0" dirty="0">
                <a:latin typeface="Times New Roman"/>
                <a:cs typeface="Times New Roman"/>
              </a:rPr>
              <a:t>g</a:t>
            </a:r>
            <a:r>
              <a:rPr sz="2700" spc="-25" dirty="0">
                <a:latin typeface="Times New Roman"/>
                <a:cs typeface="Times New Roman"/>
              </a:rPr>
              <a:t> </a:t>
            </a:r>
            <a:r>
              <a:rPr sz="2700" spc="0" dirty="0">
                <a:latin typeface="Times New Roman"/>
                <a:cs typeface="Times New Roman"/>
              </a:rPr>
              <a:t>o</a:t>
            </a:r>
            <a:r>
              <a:rPr sz="2700" spc="5" dirty="0">
                <a:latin typeface="Times New Roman"/>
                <a:cs typeface="Times New Roman"/>
              </a:rPr>
              <a:t>u</a:t>
            </a:r>
            <a:r>
              <a:rPr sz="2700" spc="0" dirty="0">
                <a:latin typeface="Times New Roman"/>
                <a:cs typeface="Times New Roman"/>
              </a:rPr>
              <a:t>r</a:t>
            </a:r>
            <a:r>
              <a:rPr sz="2700" spc="-15" dirty="0">
                <a:latin typeface="Times New Roman"/>
                <a:cs typeface="Times New Roman"/>
              </a:rPr>
              <a:t> </a:t>
            </a:r>
            <a:r>
              <a:rPr sz="2700" spc="0" dirty="0">
                <a:latin typeface="Times New Roman"/>
                <a:cs typeface="Times New Roman"/>
              </a:rPr>
              <a:t>S</a:t>
            </a:r>
            <a:r>
              <a:rPr sz="2700" spc="-15" dirty="0">
                <a:latin typeface="Times New Roman"/>
                <a:cs typeface="Times New Roman"/>
              </a:rPr>
              <a:t>m</a:t>
            </a:r>
            <a:r>
              <a:rPr sz="2700" spc="0" dirty="0">
                <a:latin typeface="Times New Roman"/>
                <a:cs typeface="Times New Roman"/>
              </a:rPr>
              <a:t>art</a:t>
            </a:r>
            <a:r>
              <a:rPr sz="2700" spc="-130" dirty="0">
                <a:latin typeface="Times New Roman"/>
                <a:cs typeface="Times New Roman"/>
              </a:rPr>
              <a:t> </a:t>
            </a:r>
            <a:r>
              <a:rPr sz="2700" spc="0" dirty="0">
                <a:latin typeface="Times New Roman"/>
                <a:cs typeface="Times New Roman"/>
              </a:rPr>
              <a:t>Ante</a:t>
            </a:r>
            <a:r>
              <a:rPr sz="2700" spc="10" dirty="0">
                <a:latin typeface="Times New Roman"/>
                <a:cs typeface="Times New Roman"/>
              </a:rPr>
              <a:t>n</a:t>
            </a:r>
            <a:r>
              <a:rPr sz="2700" spc="0" dirty="0">
                <a:latin typeface="Times New Roman"/>
                <a:cs typeface="Times New Roman"/>
              </a:rPr>
              <a:t>na with</a:t>
            </a:r>
            <a:r>
              <a:rPr sz="2700" spc="-10" dirty="0">
                <a:latin typeface="Times New Roman"/>
                <a:cs typeface="Times New Roman"/>
              </a:rPr>
              <a:t> </a:t>
            </a:r>
            <a:r>
              <a:rPr sz="2700" spc="0" dirty="0">
                <a:latin typeface="Times New Roman"/>
                <a:cs typeface="Times New Roman"/>
              </a:rPr>
              <a:t>an 8</a:t>
            </a:r>
            <a:r>
              <a:rPr sz="2700" spc="5" dirty="0">
                <a:latin typeface="Times New Roman"/>
                <a:cs typeface="Times New Roman"/>
              </a:rPr>
              <a:t> </a:t>
            </a:r>
            <a:r>
              <a:rPr sz="2700" spc="0" dirty="0">
                <a:latin typeface="Times New Roman"/>
                <a:cs typeface="Times New Roman"/>
              </a:rPr>
              <a:t>dB co</a:t>
            </a:r>
            <a:r>
              <a:rPr sz="2700" spc="5" dirty="0">
                <a:latin typeface="Times New Roman"/>
                <a:cs typeface="Times New Roman"/>
              </a:rPr>
              <a:t>l</a:t>
            </a:r>
            <a:r>
              <a:rPr sz="2700" spc="0" dirty="0">
                <a:latin typeface="Times New Roman"/>
                <a:cs typeface="Times New Roman"/>
              </a:rPr>
              <a:t>l</a:t>
            </a:r>
            <a:r>
              <a:rPr sz="2700" spc="5" dirty="0">
                <a:latin typeface="Times New Roman"/>
                <a:cs typeface="Times New Roman"/>
              </a:rPr>
              <a:t>i</a:t>
            </a:r>
            <a:r>
              <a:rPr sz="2700" spc="0" dirty="0">
                <a:latin typeface="Times New Roman"/>
                <a:cs typeface="Times New Roman"/>
              </a:rPr>
              <a:t>ne</a:t>
            </a:r>
            <a:r>
              <a:rPr sz="2700" spc="5" dirty="0">
                <a:latin typeface="Times New Roman"/>
                <a:cs typeface="Times New Roman"/>
              </a:rPr>
              <a:t>a</a:t>
            </a:r>
            <a:r>
              <a:rPr sz="2700" spc="0" dirty="0">
                <a:latin typeface="Times New Roman"/>
                <a:cs typeface="Times New Roman"/>
              </a:rPr>
              <a:t>r</a:t>
            </a:r>
            <a:r>
              <a:rPr sz="2700" spc="-40" dirty="0">
                <a:latin typeface="Times New Roman"/>
                <a:cs typeface="Times New Roman"/>
              </a:rPr>
              <a:t> </a:t>
            </a:r>
            <a:r>
              <a:rPr sz="2700" spc="0" dirty="0">
                <a:latin typeface="Times New Roman"/>
                <a:cs typeface="Times New Roman"/>
              </a:rPr>
              <a:t>an</a:t>
            </a:r>
            <a:r>
              <a:rPr sz="2700" spc="10" dirty="0">
                <a:latin typeface="Times New Roman"/>
                <a:cs typeface="Times New Roman"/>
              </a:rPr>
              <a:t>t</a:t>
            </a:r>
            <a:r>
              <a:rPr sz="2700" spc="0" dirty="0">
                <a:latin typeface="Times New Roman"/>
                <a:cs typeface="Times New Roman"/>
              </a:rPr>
              <a:t>en</a:t>
            </a:r>
            <a:r>
              <a:rPr sz="2700" spc="10" dirty="0">
                <a:latin typeface="Times New Roman"/>
                <a:cs typeface="Times New Roman"/>
              </a:rPr>
              <a:t>n</a:t>
            </a:r>
            <a:r>
              <a:rPr sz="2700" spc="0" dirty="0">
                <a:latin typeface="Times New Roman"/>
                <a:cs typeface="Times New Roman"/>
              </a:rPr>
              <a:t>a</a:t>
            </a:r>
            <a:r>
              <a:rPr sz="2700" spc="-15" dirty="0">
                <a:latin typeface="Times New Roman"/>
                <a:cs typeface="Times New Roman"/>
              </a:rPr>
              <a:t> </a:t>
            </a:r>
            <a:r>
              <a:rPr sz="2700" spc="0" dirty="0">
                <a:latin typeface="Times New Roman"/>
                <a:cs typeface="Times New Roman"/>
              </a:rPr>
              <a:t>in</a:t>
            </a:r>
            <a:r>
              <a:rPr sz="2700" spc="-10" dirty="0">
                <a:latin typeface="Times New Roman"/>
                <a:cs typeface="Times New Roman"/>
              </a:rPr>
              <a:t> </a:t>
            </a:r>
            <a:r>
              <a:rPr sz="2700" spc="0" dirty="0">
                <a:latin typeface="Times New Roman"/>
                <a:cs typeface="Times New Roman"/>
              </a:rPr>
              <a:t>t</a:t>
            </a:r>
            <a:r>
              <a:rPr sz="2700" spc="5" dirty="0">
                <a:latin typeface="Times New Roman"/>
                <a:cs typeface="Times New Roman"/>
              </a:rPr>
              <a:t>h</a:t>
            </a:r>
            <a:r>
              <a:rPr sz="2700" spc="0" dirty="0">
                <a:latin typeface="Times New Roman"/>
                <a:cs typeface="Times New Roman"/>
              </a:rPr>
              <a:t>e</a:t>
            </a:r>
            <a:r>
              <a:rPr sz="2700" spc="-15" dirty="0">
                <a:latin typeface="Times New Roman"/>
                <a:cs typeface="Times New Roman"/>
              </a:rPr>
              <a:t> </a:t>
            </a:r>
            <a:r>
              <a:rPr sz="2700" spc="0" dirty="0">
                <a:latin typeface="Times New Roman"/>
                <a:cs typeface="Times New Roman"/>
              </a:rPr>
              <a:t>ce</a:t>
            </a:r>
            <a:r>
              <a:rPr sz="2700" spc="5" dirty="0">
                <a:latin typeface="Times New Roman"/>
                <a:cs typeface="Times New Roman"/>
              </a:rPr>
              <a:t>n</a:t>
            </a:r>
            <a:r>
              <a:rPr sz="2700" spc="0" dirty="0">
                <a:latin typeface="Times New Roman"/>
                <a:cs typeface="Times New Roman"/>
              </a:rPr>
              <a:t>te</a:t>
            </a:r>
            <a:r>
              <a:rPr sz="2700" spc="-140" dirty="0">
                <a:latin typeface="Times New Roman"/>
                <a:cs typeface="Times New Roman"/>
              </a:rPr>
              <a:t>r</a:t>
            </a:r>
            <a:r>
              <a:rPr sz="2700" spc="0" dirty="0">
                <a:latin typeface="Times New Roman"/>
                <a:cs typeface="Times New Roman"/>
              </a:rPr>
              <a:t>.	</a:t>
            </a:r>
            <a:r>
              <a:rPr sz="2700" spc="-225" dirty="0">
                <a:latin typeface="Times New Roman"/>
                <a:cs typeface="Times New Roman"/>
              </a:rPr>
              <a:t>W</a:t>
            </a:r>
            <a:r>
              <a:rPr sz="2700" spc="0" dirty="0">
                <a:latin typeface="Times New Roman"/>
                <a:cs typeface="Times New Roman"/>
              </a:rPr>
              <a:t>e</a:t>
            </a:r>
            <a:r>
              <a:rPr sz="2700" spc="5" dirty="0">
                <a:latin typeface="Times New Roman"/>
                <a:cs typeface="Times New Roman"/>
              </a:rPr>
              <a:t> </a:t>
            </a:r>
            <a:r>
              <a:rPr sz="2700" spc="0" dirty="0">
                <a:latin typeface="Times New Roman"/>
                <a:cs typeface="Times New Roman"/>
              </a:rPr>
              <a:t>ha</a:t>
            </a:r>
            <a:r>
              <a:rPr sz="2700" spc="10" dirty="0">
                <a:latin typeface="Times New Roman"/>
                <a:cs typeface="Times New Roman"/>
              </a:rPr>
              <a:t>v</a:t>
            </a:r>
            <a:r>
              <a:rPr sz="2700" spc="0" dirty="0">
                <a:latin typeface="Times New Roman"/>
                <a:cs typeface="Times New Roman"/>
              </a:rPr>
              <a:t>e repea</a:t>
            </a:r>
            <a:r>
              <a:rPr sz="2700" spc="5" dirty="0">
                <a:latin typeface="Times New Roman"/>
                <a:cs typeface="Times New Roman"/>
              </a:rPr>
              <a:t>t</a:t>
            </a:r>
            <a:r>
              <a:rPr sz="2700" spc="0" dirty="0">
                <a:latin typeface="Times New Roman"/>
                <a:cs typeface="Times New Roman"/>
              </a:rPr>
              <a:t>ed</a:t>
            </a:r>
            <a:r>
              <a:rPr sz="2700" spc="-15" dirty="0">
                <a:latin typeface="Times New Roman"/>
                <a:cs typeface="Times New Roman"/>
              </a:rPr>
              <a:t> </a:t>
            </a:r>
            <a:r>
              <a:rPr sz="2700" spc="0" dirty="0">
                <a:latin typeface="Times New Roman"/>
                <a:cs typeface="Times New Roman"/>
              </a:rPr>
              <a:t>t</a:t>
            </a:r>
            <a:r>
              <a:rPr sz="2700" spc="5" dirty="0">
                <a:latin typeface="Times New Roman"/>
                <a:cs typeface="Times New Roman"/>
              </a:rPr>
              <a:t>h</a:t>
            </a:r>
            <a:r>
              <a:rPr sz="2700" spc="0" dirty="0">
                <a:latin typeface="Times New Roman"/>
                <a:cs typeface="Times New Roman"/>
              </a:rPr>
              <a:t>e</a:t>
            </a:r>
            <a:r>
              <a:rPr sz="2700" spc="-20" dirty="0">
                <a:latin typeface="Times New Roman"/>
                <a:cs typeface="Times New Roman"/>
              </a:rPr>
              <a:t> </a:t>
            </a:r>
            <a:r>
              <a:rPr sz="2700" spc="0" dirty="0">
                <a:latin typeface="Times New Roman"/>
                <a:cs typeface="Times New Roman"/>
              </a:rPr>
              <a:t>te</a:t>
            </a:r>
            <a:r>
              <a:rPr sz="2700" spc="5" dirty="0">
                <a:latin typeface="Times New Roman"/>
                <a:cs typeface="Times New Roman"/>
              </a:rPr>
              <a:t>s</a:t>
            </a:r>
            <a:r>
              <a:rPr sz="2700" spc="0" dirty="0">
                <a:latin typeface="Times New Roman"/>
                <a:cs typeface="Times New Roman"/>
              </a:rPr>
              <a:t>t</a:t>
            </a:r>
            <a:r>
              <a:rPr sz="2700" spc="-15" dirty="0">
                <a:latin typeface="Times New Roman"/>
                <a:cs typeface="Times New Roman"/>
              </a:rPr>
              <a:t> </a:t>
            </a:r>
            <a:r>
              <a:rPr sz="2700" spc="0" dirty="0">
                <a:latin typeface="Times New Roman"/>
                <a:cs typeface="Times New Roman"/>
              </a:rPr>
              <a:t>u</a:t>
            </a:r>
            <a:r>
              <a:rPr sz="2700" spc="5" dirty="0">
                <a:latin typeface="Times New Roman"/>
                <a:cs typeface="Times New Roman"/>
              </a:rPr>
              <a:t>s</a:t>
            </a:r>
            <a:r>
              <a:rPr sz="2700" spc="0" dirty="0">
                <a:latin typeface="Times New Roman"/>
                <a:cs typeface="Times New Roman"/>
              </a:rPr>
              <a:t>i</a:t>
            </a:r>
            <a:r>
              <a:rPr sz="2700" spc="5" dirty="0">
                <a:latin typeface="Times New Roman"/>
                <a:cs typeface="Times New Roman"/>
              </a:rPr>
              <a:t>n</a:t>
            </a:r>
            <a:r>
              <a:rPr sz="2700" spc="0" dirty="0">
                <a:latin typeface="Times New Roman"/>
                <a:cs typeface="Times New Roman"/>
              </a:rPr>
              <a:t>g</a:t>
            </a:r>
            <a:r>
              <a:rPr sz="2700" spc="-25" dirty="0">
                <a:latin typeface="Times New Roman"/>
                <a:cs typeface="Times New Roman"/>
              </a:rPr>
              <a:t> </a:t>
            </a:r>
            <a:r>
              <a:rPr sz="2700" spc="0" dirty="0">
                <a:latin typeface="Times New Roman"/>
                <a:cs typeface="Times New Roman"/>
              </a:rPr>
              <a:t>t</a:t>
            </a:r>
            <a:r>
              <a:rPr sz="2700" spc="5" dirty="0">
                <a:latin typeface="Times New Roman"/>
                <a:cs typeface="Times New Roman"/>
              </a:rPr>
              <a:t>h</a:t>
            </a:r>
            <a:r>
              <a:rPr sz="2700" spc="0" dirty="0">
                <a:latin typeface="Times New Roman"/>
                <a:cs typeface="Times New Roman"/>
              </a:rPr>
              <a:t>e</a:t>
            </a:r>
            <a:r>
              <a:rPr sz="2700" spc="-20" dirty="0">
                <a:latin typeface="Times New Roman"/>
                <a:cs typeface="Times New Roman"/>
              </a:rPr>
              <a:t> </a:t>
            </a:r>
            <a:r>
              <a:rPr sz="2700" spc="0" dirty="0">
                <a:latin typeface="Times New Roman"/>
                <a:cs typeface="Times New Roman"/>
              </a:rPr>
              <a:t>s</a:t>
            </a:r>
            <a:r>
              <a:rPr sz="2700" spc="5" dirty="0">
                <a:latin typeface="Times New Roman"/>
                <a:cs typeface="Times New Roman"/>
              </a:rPr>
              <a:t>t</a:t>
            </a:r>
            <a:r>
              <a:rPr sz="2700" spc="0" dirty="0">
                <a:latin typeface="Times New Roman"/>
                <a:cs typeface="Times New Roman"/>
              </a:rPr>
              <a:t>an</a:t>
            </a:r>
            <a:r>
              <a:rPr sz="2700" spc="5" dirty="0">
                <a:latin typeface="Times New Roman"/>
                <a:cs typeface="Times New Roman"/>
              </a:rPr>
              <a:t>d</a:t>
            </a:r>
            <a:r>
              <a:rPr sz="2700" spc="0" dirty="0">
                <a:latin typeface="Times New Roman"/>
                <a:cs typeface="Times New Roman"/>
              </a:rPr>
              <a:t>ard</a:t>
            </a:r>
            <a:r>
              <a:rPr sz="2700" spc="-25" dirty="0">
                <a:latin typeface="Times New Roman"/>
                <a:cs typeface="Times New Roman"/>
              </a:rPr>
              <a:t> </a:t>
            </a:r>
            <a:r>
              <a:rPr sz="2700" spc="0" dirty="0">
                <a:latin typeface="Times New Roman"/>
                <a:cs typeface="Times New Roman"/>
              </a:rPr>
              <a:t>½ </a:t>
            </a:r>
            <a:r>
              <a:rPr sz="2700" spc="-15" dirty="0">
                <a:latin typeface="Times New Roman"/>
                <a:cs typeface="Times New Roman"/>
              </a:rPr>
              <a:t>w</a:t>
            </a:r>
            <a:r>
              <a:rPr sz="2700" spc="0" dirty="0">
                <a:latin typeface="Times New Roman"/>
                <a:cs typeface="Times New Roman"/>
              </a:rPr>
              <a:t>ave d</a:t>
            </a:r>
            <a:r>
              <a:rPr sz="2700" spc="5" dirty="0">
                <a:latin typeface="Times New Roman"/>
                <a:cs typeface="Times New Roman"/>
              </a:rPr>
              <a:t>i</a:t>
            </a:r>
            <a:r>
              <a:rPr sz="2700" spc="0" dirty="0">
                <a:latin typeface="Times New Roman"/>
                <a:cs typeface="Times New Roman"/>
              </a:rPr>
              <a:t>p</a:t>
            </a:r>
            <a:r>
              <a:rPr sz="2700" spc="5" dirty="0">
                <a:latin typeface="Times New Roman"/>
                <a:cs typeface="Times New Roman"/>
              </a:rPr>
              <a:t>o</a:t>
            </a:r>
            <a:r>
              <a:rPr sz="2700" spc="0" dirty="0">
                <a:latin typeface="Times New Roman"/>
                <a:cs typeface="Times New Roman"/>
              </a:rPr>
              <a:t>le</a:t>
            </a:r>
            <a:r>
              <a:rPr sz="2700" spc="-25" dirty="0">
                <a:latin typeface="Times New Roman"/>
                <a:cs typeface="Times New Roman"/>
              </a:rPr>
              <a:t> </a:t>
            </a:r>
            <a:r>
              <a:rPr sz="2700" spc="0" dirty="0">
                <a:latin typeface="Times New Roman"/>
                <a:cs typeface="Times New Roman"/>
              </a:rPr>
              <a:t>u</a:t>
            </a:r>
            <a:r>
              <a:rPr sz="2700" spc="5" dirty="0">
                <a:latin typeface="Times New Roman"/>
                <a:cs typeface="Times New Roman"/>
              </a:rPr>
              <a:t>s</a:t>
            </a:r>
            <a:r>
              <a:rPr sz="2700" spc="0" dirty="0">
                <a:latin typeface="Times New Roman"/>
                <a:cs typeface="Times New Roman"/>
              </a:rPr>
              <a:t>ed</a:t>
            </a:r>
            <a:r>
              <a:rPr sz="2700" spc="-25" dirty="0">
                <a:latin typeface="Times New Roman"/>
                <a:cs typeface="Times New Roman"/>
              </a:rPr>
              <a:t> </a:t>
            </a:r>
            <a:r>
              <a:rPr sz="2700" spc="0" dirty="0">
                <a:latin typeface="Times New Roman"/>
                <a:cs typeface="Times New Roman"/>
              </a:rPr>
              <a:t>in t</a:t>
            </a:r>
            <a:r>
              <a:rPr sz="2700" spc="5" dirty="0">
                <a:latin typeface="Times New Roman"/>
                <a:cs typeface="Times New Roman"/>
              </a:rPr>
              <a:t>h</a:t>
            </a:r>
            <a:r>
              <a:rPr sz="2700" spc="0" dirty="0">
                <a:latin typeface="Times New Roman"/>
                <a:cs typeface="Times New Roman"/>
              </a:rPr>
              <a:t>e</a:t>
            </a:r>
            <a:r>
              <a:rPr sz="2700" spc="-15" dirty="0">
                <a:latin typeface="Times New Roman"/>
                <a:cs typeface="Times New Roman"/>
              </a:rPr>
              <a:t> </a:t>
            </a:r>
            <a:r>
              <a:rPr sz="2700" spc="0" dirty="0">
                <a:latin typeface="Times New Roman"/>
                <a:cs typeface="Times New Roman"/>
              </a:rPr>
              <a:t>s</a:t>
            </a:r>
            <a:r>
              <a:rPr sz="2700" spc="5" dirty="0">
                <a:latin typeface="Times New Roman"/>
                <a:cs typeface="Times New Roman"/>
              </a:rPr>
              <a:t>t</a:t>
            </a:r>
            <a:r>
              <a:rPr sz="2700" spc="0" dirty="0">
                <a:latin typeface="Times New Roman"/>
                <a:cs typeface="Times New Roman"/>
              </a:rPr>
              <a:t>ock</a:t>
            </a:r>
            <a:r>
              <a:rPr sz="2700" spc="-20" dirty="0">
                <a:latin typeface="Times New Roman"/>
                <a:cs typeface="Times New Roman"/>
              </a:rPr>
              <a:t> </a:t>
            </a:r>
            <a:r>
              <a:rPr sz="2700" spc="0" dirty="0">
                <a:latin typeface="Times New Roman"/>
                <a:cs typeface="Times New Roman"/>
              </a:rPr>
              <a:t>ro</a:t>
            </a:r>
            <a:r>
              <a:rPr sz="2700" spc="10" dirty="0">
                <a:latin typeface="Times New Roman"/>
                <a:cs typeface="Times New Roman"/>
              </a:rPr>
              <a:t>u</a:t>
            </a:r>
            <a:r>
              <a:rPr sz="2700" spc="0" dirty="0">
                <a:latin typeface="Times New Roman"/>
                <a:cs typeface="Times New Roman"/>
              </a:rPr>
              <a:t>te</a:t>
            </a:r>
            <a:r>
              <a:rPr sz="2700" spc="-140" dirty="0">
                <a:latin typeface="Times New Roman"/>
                <a:cs typeface="Times New Roman"/>
              </a:rPr>
              <a:t>r</a:t>
            </a:r>
            <a:r>
              <a:rPr sz="2700" spc="0" dirty="0">
                <a:latin typeface="Times New Roman"/>
                <a:cs typeface="Times New Roman"/>
              </a:rPr>
              <a:t>.</a:t>
            </a:r>
            <a:endParaRPr sz="2700">
              <a:latin typeface="Times New Roman"/>
              <a:cs typeface="Times New Roman"/>
            </a:endParaRPr>
          </a:p>
          <a:p>
            <a:pPr marL="12700" marR="155575">
              <a:lnSpc>
                <a:spcPct val="89700"/>
              </a:lnSpc>
              <a:spcBef>
                <a:spcPts val="70"/>
              </a:spcBef>
              <a:buFont typeface="Arial"/>
              <a:buChar char="•"/>
              <a:tabLst>
                <a:tab pos="354965" algn="l"/>
              </a:tabLst>
            </a:pPr>
            <a:r>
              <a:rPr sz="2700" spc="-225" dirty="0">
                <a:latin typeface="Times New Roman"/>
                <a:cs typeface="Times New Roman"/>
              </a:rPr>
              <a:t>W</a:t>
            </a:r>
            <a:r>
              <a:rPr sz="2700" spc="0" dirty="0">
                <a:latin typeface="Times New Roman"/>
                <a:cs typeface="Times New Roman"/>
              </a:rPr>
              <a:t>e</a:t>
            </a:r>
            <a:r>
              <a:rPr sz="2700" spc="5" dirty="0">
                <a:latin typeface="Times New Roman"/>
                <a:cs typeface="Times New Roman"/>
              </a:rPr>
              <a:t> </a:t>
            </a:r>
            <a:r>
              <a:rPr sz="2700" spc="0" dirty="0">
                <a:latin typeface="Times New Roman"/>
                <a:cs typeface="Times New Roman"/>
              </a:rPr>
              <a:t>ha</a:t>
            </a:r>
            <a:r>
              <a:rPr sz="2700" spc="10" dirty="0">
                <a:latin typeface="Times New Roman"/>
                <a:cs typeface="Times New Roman"/>
              </a:rPr>
              <a:t>v</a:t>
            </a:r>
            <a:r>
              <a:rPr sz="2700" spc="0" dirty="0">
                <a:latin typeface="Times New Roman"/>
                <a:cs typeface="Times New Roman"/>
              </a:rPr>
              <a:t>e</a:t>
            </a:r>
            <a:r>
              <a:rPr sz="2700" spc="-15" dirty="0">
                <a:latin typeface="Times New Roman"/>
                <a:cs typeface="Times New Roman"/>
              </a:rPr>
              <a:t> </a:t>
            </a:r>
            <a:r>
              <a:rPr sz="2700" spc="0" dirty="0">
                <a:latin typeface="Times New Roman"/>
                <a:cs typeface="Times New Roman"/>
              </a:rPr>
              <a:t>re</a:t>
            </a:r>
            <a:r>
              <a:rPr sz="2700" spc="-15" dirty="0">
                <a:latin typeface="Times New Roman"/>
                <a:cs typeface="Times New Roman"/>
              </a:rPr>
              <a:t>m</a:t>
            </a:r>
            <a:r>
              <a:rPr sz="2700" spc="0" dirty="0">
                <a:latin typeface="Times New Roman"/>
                <a:cs typeface="Times New Roman"/>
              </a:rPr>
              <a:t>o</a:t>
            </a:r>
            <a:r>
              <a:rPr sz="2700" spc="5" dirty="0">
                <a:latin typeface="Times New Roman"/>
                <a:cs typeface="Times New Roman"/>
              </a:rPr>
              <a:t>v</a:t>
            </a:r>
            <a:r>
              <a:rPr sz="2700" spc="0" dirty="0">
                <a:latin typeface="Times New Roman"/>
                <a:cs typeface="Times New Roman"/>
              </a:rPr>
              <a:t>ed </a:t>
            </a:r>
            <a:r>
              <a:rPr sz="2700" spc="5" dirty="0">
                <a:latin typeface="Times New Roman"/>
                <a:cs typeface="Times New Roman"/>
              </a:rPr>
              <a:t>t</a:t>
            </a:r>
            <a:r>
              <a:rPr sz="2700" spc="0" dirty="0">
                <a:latin typeface="Times New Roman"/>
                <a:cs typeface="Times New Roman"/>
              </a:rPr>
              <a:t>he sta</a:t>
            </a:r>
            <a:r>
              <a:rPr sz="2700" spc="5" dirty="0">
                <a:latin typeface="Times New Roman"/>
                <a:cs typeface="Times New Roman"/>
              </a:rPr>
              <a:t>n</a:t>
            </a:r>
            <a:r>
              <a:rPr sz="2700" spc="0" dirty="0">
                <a:latin typeface="Times New Roman"/>
                <a:cs typeface="Times New Roman"/>
              </a:rPr>
              <a:t>da</a:t>
            </a:r>
            <a:r>
              <a:rPr sz="2700" spc="5" dirty="0">
                <a:latin typeface="Times New Roman"/>
                <a:cs typeface="Times New Roman"/>
              </a:rPr>
              <a:t>r</a:t>
            </a:r>
            <a:r>
              <a:rPr sz="2700" spc="0" dirty="0">
                <a:latin typeface="Times New Roman"/>
                <a:cs typeface="Times New Roman"/>
              </a:rPr>
              <a:t>d</a:t>
            </a:r>
            <a:r>
              <a:rPr sz="2700" spc="-25" dirty="0">
                <a:latin typeface="Times New Roman"/>
                <a:cs typeface="Times New Roman"/>
              </a:rPr>
              <a:t> </a:t>
            </a:r>
            <a:r>
              <a:rPr sz="2700" spc="0" dirty="0">
                <a:latin typeface="Times New Roman"/>
                <a:cs typeface="Times New Roman"/>
              </a:rPr>
              <a:t>tra</a:t>
            </a:r>
            <a:r>
              <a:rPr sz="2700" spc="10" dirty="0">
                <a:latin typeface="Times New Roman"/>
                <a:cs typeface="Times New Roman"/>
              </a:rPr>
              <a:t>n</a:t>
            </a:r>
            <a:r>
              <a:rPr sz="2700" spc="0" dirty="0">
                <a:latin typeface="Times New Roman"/>
                <a:cs typeface="Times New Roman"/>
              </a:rPr>
              <a:t>smit</a:t>
            </a:r>
            <a:r>
              <a:rPr sz="2700" spc="5" dirty="0">
                <a:latin typeface="Times New Roman"/>
                <a:cs typeface="Times New Roman"/>
              </a:rPr>
              <a:t>t</a:t>
            </a:r>
            <a:r>
              <a:rPr sz="2700" spc="0" dirty="0">
                <a:latin typeface="Times New Roman"/>
                <a:cs typeface="Times New Roman"/>
              </a:rPr>
              <a:t>i</a:t>
            </a:r>
            <a:r>
              <a:rPr sz="2700" spc="5" dirty="0">
                <a:latin typeface="Times New Roman"/>
                <a:cs typeface="Times New Roman"/>
              </a:rPr>
              <a:t>n</a:t>
            </a:r>
            <a:r>
              <a:rPr sz="2700" spc="0" dirty="0">
                <a:latin typeface="Times New Roman"/>
                <a:cs typeface="Times New Roman"/>
              </a:rPr>
              <a:t>g</a:t>
            </a:r>
            <a:r>
              <a:rPr sz="2700" spc="-10" dirty="0">
                <a:latin typeface="Times New Roman"/>
                <a:cs typeface="Times New Roman"/>
              </a:rPr>
              <a:t> </a:t>
            </a:r>
            <a:r>
              <a:rPr sz="2700" spc="0" dirty="0">
                <a:latin typeface="Times New Roman"/>
                <a:cs typeface="Times New Roman"/>
              </a:rPr>
              <a:t>½</a:t>
            </a:r>
            <a:r>
              <a:rPr sz="2700" spc="-25" dirty="0">
                <a:latin typeface="Times New Roman"/>
                <a:cs typeface="Times New Roman"/>
              </a:rPr>
              <a:t> </a:t>
            </a:r>
            <a:r>
              <a:rPr sz="2700" spc="0" dirty="0">
                <a:latin typeface="Times New Roman"/>
                <a:cs typeface="Times New Roman"/>
              </a:rPr>
              <a:t>λ di</a:t>
            </a:r>
            <a:r>
              <a:rPr sz="2700" spc="10" dirty="0">
                <a:latin typeface="Times New Roman"/>
                <a:cs typeface="Times New Roman"/>
              </a:rPr>
              <a:t>p</a:t>
            </a:r>
            <a:r>
              <a:rPr sz="2700" spc="0" dirty="0">
                <a:latin typeface="Times New Roman"/>
                <a:cs typeface="Times New Roman"/>
              </a:rPr>
              <a:t>o</a:t>
            </a:r>
            <a:r>
              <a:rPr sz="2700" spc="5" dirty="0">
                <a:latin typeface="Times New Roman"/>
                <a:cs typeface="Times New Roman"/>
              </a:rPr>
              <a:t>l</a:t>
            </a:r>
            <a:r>
              <a:rPr sz="2700" spc="0" dirty="0">
                <a:latin typeface="Times New Roman"/>
                <a:cs typeface="Times New Roman"/>
              </a:rPr>
              <a:t>e an</a:t>
            </a:r>
            <a:r>
              <a:rPr sz="2700" spc="5" dirty="0">
                <a:latin typeface="Times New Roman"/>
                <a:cs typeface="Times New Roman"/>
              </a:rPr>
              <a:t>t</a:t>
            </a:r>
            <a:r>
              <a:rPr sz="2700" spc="0" dirty="0">
                <a:latin typeface="Times New Roman"/>
                <a:cs typeface="Times New Roman"/>
              </a:rPr>
              <a:t>en</a:t>
            </a:r>
            <a:r>
              <a:rPr sz="2700" spc="5" dirty="0">
                <a:latin typeface="Times New Roman"/>
                <a:cs typeface="Times New Roman"/>
              </a:rPr>
              <a:t>n</a:t>
            </a:r>
            <a:r>
              <a:rPr sz="2700" spc="0" dirty="0">
                <a:latin typeface="Times New Roman"/>
                <a:cs typeface="Times New Roman"/>
              </a:rPr>
              <a:t>a</a:t>
            </a:r>
            <a:r>
              <a:rPr sz="2700" spc="-30" dirty="0">
                <a:latin typeface="Times New Roman"/>
                <a:cs typeface="Times New Roman"/>
              </a:rPr>
              <a:t> </a:t>
            </a:r>
            <a:r>
              <a:rPr sz="2700" spc="-15" dirty="0">
                <a:latin typeface="Times New Roman"/>
                <a:cs typeface="Times New Roman"/>
              </a:rPr>
              <a:t>f</a:t>
            </a:r>
            <a:r>
              <a:rPr sz="2700" spc="0" dirty="0">
                <a:latin typeface="Times New Roman"/>
                <a:cs typeface="Times New Roman"/>
              </a:rPr>
              <a:t>rom</a:t>
            </a:r>
            <a:r>
              <a:rPr sz="2700" spc="5" dirty="0">
                <a:latin typeface="Times New Roman"/>
                <a:cs typeface="Times New Roman"/>
              </a:rPr>
              <a:t> </a:t>
            </a:r>
            <a:r>
              <a:rPr sz="2700" spc="0" dirty="0">
                <a:latin typeface="Times New Roman"/>
                <a:cs typeface="Times New Roman"/>
              </a:rPr>
              <a:t>a Cisco</a:t>
            </a:r>
            <a:r>
              <a:rPr sz="2700" spc="-15" dirty="0">
                <a:latin typeface="Times New Roman"/>
                <a:cs typeface="Times New Roman"/>
              </a:rPr>
              <a:t> </a:t>
            </a:r>
            <a:r>
              <a:rPr sz="2700" spc="0" dirty="0">
                <a:latin typeface="Times New Roman"/>
                <a:cs typeface="Times New Roman"/>
              </a:rPr>
              <a:t>Link</a:t>
            </a:r>
            <a:r>
              <a:rPr sz="2700" spc="5" dirty="0">
                <a:latin typeface="Times New Roman"/>
                <a:cs typeface="Times New Roman"/>
              </a:rPr>
              <a:t>s</a:t>
            </a:r>
            <a:r>
              <a:rPr sz="2700" spc="0" dirty="0">
                <a:latin typeface="Times New Roman"/>
                <a:cs typeface="Times New Roman"/>
              </a:rPr>
              <a:t>ys</a:t>
            </a:r>
            <a:r>
              <a:rPr sz="2700" spc="-20" dirty="0">
                <a:latin typeface="Times New Roman"/>
                <a:cs typeface="Times New Roman"/>
              </a:rPr>
              <a:t> </a:t>
            </a:r>
            <a:r>
              <a:rPr sz="2700" spc="0" dirty="0">
                <a:latin typeface="Times New Roman"/>
                <a:cs typeface="Times New Roman"/>
              </a:rPr>
              <a:t>2.45</a:t>
            </a:r>
            <a:r>
              <a:rPr sz="2700" spc="-10" dirty="0">
                <a:latin typeface="Times New Roman"/>
                <a:cs typeface="Times New Roman"/>
              </a:rPr>
              <a:t> </a:t>
            </a:r>
            <a:r>
              <a:rPr sz="2700" spc="0" dirty="0">
                <a:latin typeface="Times New Roman"/>
                <a:cs typeface="Times New Roman"/>
              </a:rPr>
              <a:t>G</a:t>
            </a:r>
            <a:r>
              <a:rPr sz="2700" spc="-15" dirty="0">
                <a:latin typeface="Times New Roman"/>
                <a:cs typeface="Times New Roman"/>
              </a:rPr>
              <a:t>H</a:t>
            </a:r>
            <a:r>
              <a:rPr sz="2700" spc="0" dirty="0">
                <a:latin typeface="Times New Roman"/>
                <a:cs typeface="Times New Roman"/>
              </a:rPr>
              <a:t>z</a:t>
            </a:r>
            <a:r>
              <a:rPr sz="2700" spc="5" dirty="0">
                <a:latin typeface="Times New Roman"/>
                <a:cs typeface="Times New Roman"/>
              </a:rPr>
              <a:t> </a:t>
            </a:r>
            <a:r>
              <a:rPr sz="2700" spc="0" dirty="0">
                <a:latin typeface="Times New Roman"/>
                <a:cs typeface="Times New Roman"/>
              </a:rPr>
              <a:t>Rou</a:t>
            </a:r>
            <a:r>
              <a:rPr sz="2700" spc="5" dirty="0">
                <a:latin typeface="Times New Roman"/>
                <a:cs typeface="Times New Roman"/>
              </a:rPr>
              <a:t>t</a:t>
            </a:r>
            <a:r>
              <a:rPr sz="2700" spc="0" dirty="0">
                <a:latin typeface="Times New Roman"/>
                <a:cs typeface="Times New Roman"/>
              </a:rPr>
              <a:t>er;</a:t>
            </a:r>
            <a:r>
              <a:rPr sz="2700" spc="-25" dirty="0">
                <a:latin typeface="Times New Roman"/>
                <a:cs typeface="Times New Roman"/>
              </a:rPr>
              <a:t> </a:t>
            </a:r>
            <a:r>
              <a:rPr sz="2700" spc="0" dirty="0">
                <a:latin typeface="Times New Roman"/>
                <a:cs typeface="Times New Roman"/>
              </a:rPr>
              <a:t>and</a:t>
            </a:r>
            <a:r>
              <a:rPr sz="2700" spc="5" dirty="0">
                <a:latin typeface="Times New Roman"/>
                <a:cs typeface="Times New Roman"/>
              </a:rPr>
              <a:t> </a:t>
            </a:r>
            <a:r>
              <a:rPr sz="2700" spc="0" dirty="0">
                <a:latin typeface="Times New Roman"/>
                <a:cs typeface="Times New Roman"/>
              </a:rPr>
              <a:t>then co</a:t>
            </a:r>
            <a:r>
              <a:rPr sz="2700" spc="10" dirty="0">
                <a:latin typeface="Times New Roman"/>
                <a:cs typeface="Times New Roman"/>
              </a:rPr>
              <a:t>n</a:t>
            </a:r>
            <a:r>
              <a:rPr sz="2700" spc="0" dirty="0">
                <a:latin typeface="Times New Roman"/>
                <a:cs typeface="Times New Roman"/>
              </a:rPr>
              <a:t>ne</a:t>
            </a:r>
            <a:r>
              <a:rPr sz="2700" spc="5" dirty="0">
                <a:latin typeface="Times New Roman"/>
                <a:cs typeface="Times New Roman"/>
              </a:rPr>
              <a:t>c</a:t>
            </a:r>
            <a:r>
              <a:rPr sz="2700" spc="0" dirty="0">
                <a:latin typeface="Times New Roman"/>
                <a:cs typeface="Times New Roman"/>
              </a:rPr>
              <a:t>ted</a:t>
            </a:r>
            <a:r>
              <a:rPr sz="2700" spc="-20" dirty="0">
                <a:latin typeface="Times New Roman"/>
                <a:cs typeface="Times New Roman"/>
              </a:rPr>
              <a:t> </a:t>
            </a:r>
            <a:r>
              <a:rPr sz="2700" spc="0" dirty="0">
                <a:latin typeface="Times New Roman"/>
                <a:cs typeface="Times New Roman"/>
              </a:rPr>
              <a:t>t</a:t>
            </a:r>
            <a:r>
              <a:rPr sz="2700" spc="5" dirty="0">
                <a:latin typeface="Times New Roman"/>
                <a:cs typeface="Times New Roman"/>
              </a:rPr>
              <a:t>h</a:t>
            </a:r>
            <a:r>
              <a:rPr sz="2700" spc="0" dirty="0">
                <a:latin typeface="Times New Roman"/>
                <a:cs typeface="Times New Roman"/>
              </a:rPr>
              <a:t>e</a:t>
            </a:r>
            <a:r>
              <a:rPr sz="2700" spc="-15" dirty="0">
                <a:latin typeface="Times New Roman"/>
                <a:cs typeface="Times New Roman"/>
              </a:rPr>
              <a:t> </a:t>
            </a:r>
            <a:r>
              <a:rPr sz="2700" spc="0" dirty="0">
                <a:latin typeface="Times New Roman"/>
                <a:cs typeface="Times New Roman"/>
              </a:rPr>
              <a:t>ro</a:t>
            </a:r>
            <a:r>
              <a:rPr sz="2700" spc="10" dirty="0">
                <a:latin typeface="Times New Roman"/>
                <a:cs typeface="Times New Roman"/>
              </a:rPr>
              <a:t>u</a:t>
            </a:r>
            <a:r>
              <a:rPr sz="2700" spc="0" dirty="0">
                <a:latin typeface="Times New Roman"/>
                <a:cs typeface="Times New Roman"/>
              </a:rPr>
              <a:t>ter to</a:t>
            </a:r>
            <a:r>
              <a:rPr sz="2700" spc="-15" dirty="0">
                <a:latin typeface="Times New Roman"/>
                <a:cs typeface="Times New Roman"/>
              </a:rPr>
              <a:t> </a:t>
            </a:r>
            <a:r>
              <a:rPr sz="2700" spc="0" dirty="0">
                <a:latin typeface="Times New Roman"/>
                <a:cs typeface="Times New Roman"/>
              </a:rPr>
              <a:t>o</a:t>
            </a:r>
            <a:r>
              <a:rPr sz="2700" spc="5" dirty="0">
                <a:latin typeface="Times New Roman"/>
                <a:cs typeface="Times New Roman"/>
              </a:rPr>
              <a:t>u</a:t>
            </a:r>
            <a:r>
              <a:rPr sz="2700" spc="0" dirty="0">
                <a:latin typeface="Times New Roman"/>
                <a:cs typeface="Times New Roman"/>
              </a:rPr>
              <a:t>r</a:t>
            </a:r>
            <a:r>
              <a:rPr sz="2700" spc="-15" dirty="0">
                <a:latin typeface="Times New Roman"/>
                <a:cs typeface="Times New Roman"/>
              </a:rPr>
              <a:t> </a:t>
            </a:r>
            <a:r>
              <a:rPr sz="2700" spc="0" dirty="0">
                <a:latin typeface="Times New Roman"/>
                <a:cs typeface="Times New Roman"/>
              </a:rPr>
              <a:t>S</a:t>
            </a:r>
            <a:r>
              <a:rPr sz="2700" spc="-15" dirty="0">
                <a:latin typeface="Times New Roman"/>
                <a:cs typeface="Times New Roman"/>
              </a:rPr>
              <a:t>m</a:t>
            </a:r>
            <a:r>
              <a:rPr sz="2700" spc="0" dirty="0">
                <a:latin typeface="Times New Roman"/>
                <a:cs typeface="Times New Roman"/>
              </a:rPr>
              <a:t>art</a:t>
            </a:r>
            <a:r>
              <a:rPr sz="2700" spc="10" dirty="0">
                <a:latin typeface="Times New Roman"/>
                <a:cs typeface="Times New Roman"/>
              </a:rPr>
              <a:t> </a:t>
            </a:r>
            <a:r>
              <a:rPr sz="2700" spc="0" dirty="0">
                <a:latin typeface="Times New Roman"/>
                <a:cs typeface="Times New Roman"/>
              </a:rPr>
              <a:t>Pla</a:t>
            </a:r>
            <a:r>
              <a:rPr sz="2700" spc="5" dirty="0">
                <a:latin typeface="Times New Roman"/>
                <a:cs typeface="Times New Roman"/>
              </a:rPr>
              <a:t>s</a:t>
            </a:r>
            <a:r>
              <a:rPr sz="2700" spc="-15" dirty="0">
                <a:latin typeface="Times New Roman"/>
                <a:cs typeface="Times New Roman"/>
              </a:rPr>
              <a:t>m</a:t>
            </a:r>
            <a:r>
              <a:rPr sz="2700" spc="0" dirty="0">
                <a:latin typeface="Times New Roman"/>
                <a:cs typeface="Times New Roman"/>
              </a:rPr>
              <a:t>a</a:t>
            </a:r>
            <a:r>
              <a:rPr sz="2700" spc="-150" dirty="0">
                <a:latin typeface="Times New Roman"/>
                <a:cs typeface="Times New Roman"/>
              </a:rPr>
              <a:t> </a:t>
            </a:r>
            <a:r>
              <a:rPr sz="2700" spc="0" dirty="0">
                <a:latin typeface="Times New Roman"/>
                <a:cs typeface="Times New Roman"/>
              </a:rPr>
              <a:t>Ante</a:t>
            </a:r>
            <a:r>
              <a:rPr sz="2700" spc="10" dirty="0">
                <a:latin typeface="Times New Roman"/>
                <a:cs typeface="Times New Roman"/>
              </a:rPr>
              <a:t>n</a:t>
            </a:r>
            <a:r>
              <a:rPr sz="2700" spc="0" dirty="0">
                <a:latin typeface="Times New Roman"/>
                <a:cs typeface="Times New Roman"/>
              </a:rPr>
              <a:t>na via</a:t>
            </a:r>
            <a:r>
              <a:rPr sz="2700" spc="-15" dirty="0">
                <a:latin typeface="Times New Roman"/>
                <a:cs typeface="Times New Roman"/>
              </a:rPr>
              <a:t> </a:t>
            </a:r>
            <a:r>
              <a:rPr sz="2700" spc="0" dirty="0">
                <a:latin typeface="Times New Roman"/>
                <a:cs typeface="Times New Roman"/>
              </a:rPr>
              <a:t>a co</a:t>
            </a:r>
            <a:r>
              <a:rPr sz="2700" spc="5" dirty="0">
                <a:latin typeface="Times New Roman"/>
                <a:cs typeface="Times New Roman"/>
              </a:rPr>
              <a:t>a</a:t>
            </a:r>
            <a:r>
              <a:rPr sz="2700" spc="0" dirty="0">
                <a:latin typeface="Times New Roman"/>
                <a:cs typeface="Times New Roman"/>
              </a:rPr>
              <a:t>x</a:t>
            </a:r>
            <a:r>
              <a:rPr sz="2700" spc="5" dirty="0">
                <a:latin typeface="Times New Roman"/>
                <a:cs typeface="Times New Roman"/>
              </a:rPr>
              <a:t>i</a:t>
            </a:r>
            <a:r>
              <a:rPr sz="2700" spc="0" dirty="0">
                <a:latin typeface="Times New Roman"/>
                <a:cs typeface="Times New Roman"/>
              </a:rPr>
              <a:t>al</a:t>
            </a:r>
            <a:r>
              <a:rPr sz="2700" spc="-15" dirty="0">
                <a:latin typeface="Times New Roman"/>
                <a:cs typeface="Times New Roman"/>
              </a:rPr>
              <a:t> </a:t>
            </a:r>
            <a:r>
              <a:rPr sz="2700" spc="0" dirty="0">
                <a:latin typeface="Times New Roman"/>
                <a:cs typeface="Times New Roman"/>
              </a:rPr>
              <a:t>ca</a:t>
            </a:r>
            <a:r>
              <a:rPr sz="2700" spc="5" dirty="0">
                <a:latin typeface="Times New Roman"/>
                <a:cs typeface="Times New Roman"/>
              </a:rPr>
              <a:t>b</a:t>
            </a:r>
            <a:r>
              <a:rPr sz="2700" spc="0" dirty="0">
                <a:latin typeface="Times New Roman"/>
                <a:cs typeface="Times New Roman"/>
              </a:rPr>
              <a:t>le.The</a:t>
            </a:r>
            <a:r>
              <a:rPr sz="2700" spc="5" dirty="0">
                <a:latin typeface="Times New Roman"/>
                <a:cs typeface="Times New Roman"/>
              </a:rPr>
              <a:t> </a:t>
            </a:r>
            <a:r>
              <a:rPr sz="2700" spc="0" dirty="0">
                <a:latin typeface="Times New Roman"/>
                <a:cs typeface="Times New Roman"/>
              </a:rPr>
              <a:t>ro</a:t>
            </a:r>
            <a:r>
              <a:rPr sz="2700" spc="10" dirty="0">
                <a:latin typeface="Times New Roman"/>
                <a:cs typeface="Times New Roman"/>
              </a:rPr>
              <a:t>u</a:t>
            </a:r>
            <a:r>
              <a:rPr sz="2700" spc="0" dirty="0">
                <a:latin typeface="Times New Roman"/>
                <a:cs typeface="Times New Roman"/>
              </a:rPr>
              <a:t>ter </a:t>
            </a:r>
            <a:r>
              <a:rPr sz="2700" spc="-15" dirty="0">
                <a:latin typeface="Times New Roman"/>
                <a:cs typeface="Times New Roman"/>
              </a:rPr>
              <a:t>w</a:t>
            </a:r>
            <a:r>
              <a:rPr sz="2700" spc="0" dirty="0">
                <a:latin typeface="Times New Roman"/>
                <a:cs typeface="Times New Roman"/>
              </a:rPr>
              <a:t>i</a:t>
            </a:r>
            <a:r>
              <a:rPr sz="2700" spc="5" dirty="0">
                <a:latin typeface="Times New Roman"/>
                <a:cs typeface="Times New Roman"/>
              </a:rPr>
              <a:t>t</a:t>
            </a:r>
            <a:r>
              <a:rPr sz="2700" spc="0" dirty="0">
                <a:latin typeface="Times New Roman"/>
                <a:cs typeface="Times New Roman"/>
              </a:rPr>
              <a:t>h</a:t>
            </a:r>
            <a:r>
              <a:rPr sz="2700" spc="-10" dirty="0">
                <a:latin typeface="Times New Roman"/>
                <a:cs typeface="Times New Roman"/>
              </a:rPr>
              <a:t> </a:t>
            </a:r>
            <a:r>
              <a:rPr sz="2700" spc="0" dirty="0">
                <a:latin typeface="Times New Roman"/>
                <a:cs typeface="Times New Roman"/>
              </a:rPr>
              <a:t>smart an</a:t>
            </a:r>
            <a:r>
              <a:rPr sz="2700" spc="5" dirty="0">
                <a:latin typeface="Times New Roman"/>
                <a:cs typeface="Times New Roman"/>
              </a:rPr>
              <a:t>t</a:t>
            </a:r>
            <a:r>
              <a:rPr sz="2700" spc="0" dirty="0">
                <a:latin typeface="Times New Roman"/>
                <a:cs typeface="Times New Roman"/>
              </a:rPr>
              <a:t>en</a:t>
            </a:r>
            <a:r>
              <a:rPr sz="2700" spc="10" dirty="0">
                <a:latin typeface="Times New Roman"/>
                <a:cs typeface="Times New Roman"/>
              </a:rPr>
              <a:t>n</a:t>
            </a:r>
            <a:r>
              <a:rPr sz="2700" spc="0" dirty="0">
                <a:latin typeface="Times New Roman"/>
                <a:cs typeface="Times New Roman"/>
              </a:rPr>
              <a:t>a</a:t>
            </a:r>
            <a:r>
              <a:rPr sz="2700" spc="-30" dirty="0">
                <a:latin typeface="Times New Roman"/>
                <a:cs typeface="Times New Roman"/>
              </a:rPr>
              <a:t> </a:t>
            </a:r>
            <a:r>
              <a:rPr sz="2700" spc="0" dirty="0">
                <a:latin typeface="Times New Roman"/>
                <a:cs typeface="Times New Roman"/>
              </a:rPr>
              <a:t>was</a:t>
            </a:r>
            <a:r>
              <a:rPr sz="2700" spc="5" dirty="0">
                <a:latin typeface="Times New Roman"/>
                <a:cs typeface="Times New Roman"/>
              </a:rPr>
              <a:t> </a:t>
            </a:r>
            <a:r>
              <a:rPr sz="2700" spc="0" dirty="0">
                <a:latin typeface="Times New Roman"/>
                <a:cs typeface="Times New Roman"/>
              </a:rPr>
              <a:t>p</a:t>
            </a:r>
            <a:r>
              <a:rPr sz="2700" spc="5" dirty="0">
                <a:latin typeface="Times New Roman"/>
                <a:cs typeface="Times New Roman"/>
              </a:rPr>
              <a:t>l</a:t>
            </a:r>
            <a:r>
              <a:rPr sz="2700" spc="0" dirty="0">
                <a:latin typeface="Times New Roman"/>
                <a:cs typeface="Times New Roman"/>
              </a:rPr>
              <a:t>aced on</a:t>
            </a:r>
            <a:r>
              <a:rPr sz="2700" spc="-10" dirty="0">
                <a:latin typeface="Times New Roman"/>
                <a:cs typeface="Times New Roman"/>
              </a:rPr>
              <a:t> </a:t>
            </a:r>
            <a:r>
              <a:rPr sz="2700" spc="0" dirty="0">
                <a:latin typeface="Times New Roman"/>
                <a:cs typeface="Times New Roman"/>
              </a:rPr>
              <a:t>a t</a:t>
            </a:r>
            <a:r>
              <a:rPr sz="2700" spc="5" dirty="0">
                <a:latin typeface="Times New Roman"/>
                <a:cs typeface="Times New Roman"/>
              </a:rPr>
              <a:t>u</a:t>
            </a:r>
            <a:r>
              <a:rPr sz="2700" spc="0" dirty="0">
                <a:latin typeface="Times New Roman"/>
                <a:cs typeface="Times New Roman"/>
              </a:rPr>
              <a:t>rn</a:t>
            </a:r>
            <a:r>
              <a:rPr sz="2700" spc="10" dirty="0">
                <a:latin typeface="Times New Roman"/>
                <a:cs typeface="Times New Roman"/>
              </a:rPr>
              <a:t>t</a:t>
            </a:r>
            <a:r>
              <a:rPr sz="2700" spc="0" dirty="0">
                <a:latin typeface="Times New Roman"/>
                <a:cs typeface="Times New Roman"/>
              </a:rPr>
              <a:t>ab</a:t>
            </a:r>
            <a:r>
              <a:rPr sz="2700" spc="10" dirty="0">
                <a:latin typeface="Times New Roman"/>
                <a:cs typeface="Times New Roman"/>
              </a:rPr>
              <a:t>l</a:t>
            </a:r>
            <a:r>
              <a:rPr sz="2700" spc="0" dirty="0">
                <a:latin typeface="Times New Roman"/>
                <a:cs typeface="Times New Roman"/>
              </a:rPr>
              <a:t>e</a:t>
            </a:r>
            <a:r>
              <a:rPr sz="2700" spc="-30" dirty="0">
                <a:latin typeface="Times New Roman"/>
                <a:cs typeface="Times New Roman"/>
              </a:rPr>
              <a:t> </a:t>
            </a:r>
            <a:r>
              <a:rPr sz="2700" spc="0" dirty="0">
                <a:latin typeface="Times New Roman"/>
                <a:cs typeface="Times New Roman"/>
              </a:rPr>
              <a:t>and</a:t>
            </a:r>
            <a:r>
              <a:rPr sz="2700" spc="-10" dirty="0">
                <a:latin typeface="Times New Roman"/>
                <a:cs typeface="Times New Roman"/>
              </a:rPr>
              <a:t> </a:t>
            </a:r>
            <a:r>
              <a:rPr sz="2700" spc="0" dirty="0">
                <a:latin typeface="Times New Roman"/>
                <a:cs typeface="Times New Roman"/>
              </a:rPr>
              <a:t>l</a:t>
            </a:r>
            <a:r>
              <a:rPr sz="2700" spc="5" dirty="0">
                <a:latin typeface="Times New Roman"/>
                <a:cs typeface="Times New Roman"/>
              </a:rPr>
              <a:t>o</a:t>
            </a:r>
            <a:r>
              <a:rPr sz="2700" spc="0" dirty="0">
                <a:latin typeface="Times New Roman"/>
                <a:cs typeface="Times New Roman"/>
              </a:rPr>
              <a:t>cat</a:t>
            </a:r>
            <a:r>
              <a:rPr sz="2700" spc="5" dirty="0">
                <a:latin typeface="Times New Roman"/>
                <a:cs typeface="Times New Roman"/>
              </a:rPr>
              <a:t>e</a:t>
            </a:r>
            <a:r>
              <a:rPr sz="2700" spc="0" dirty="0">
                <a:latin typeface="Times New Roman"/>
                <a:cs typeface="Times New Roman"/>
              </a:rPr>
              <a:t>d</a:t>
            </a:r>
            <a:r>
              <a:rPr sz="2700" spc="-25" dirty="0">
                <a:latin typeface="Times New Roman"/>
                <a:cs typeface="Times New Roman"/>
              </a:rPr>
              <a:t> </a:t>
            </a:r>
            <a:r>
              <a:rPr sz="2700" spc="0" dirty="0">
                <a:latin typeface="Times New Roman"/>
                <a:cs typeface="Times New Roman"/>
              </a:rPr>
              <a:t>in</a:t>
            </a:r>
            <a:r>
              <a:rPr sz="2700" spc="5" dirty="0">
                <a:latin typeface="Times New Roman"/>
                <a:cs typeface="Times New Roman"/>
              </a:rPr>
              <a:t> </a:t>
            </a:r>
            <a:r>
              <a:rPr sz="2700" spc="0" dirty="0">
                <a:latin typeface="Times New Roman"/>
                <a:cs typeface="Times New Roman"/>
              </a:rPr>
              <a:t>t</a:t>
            </a:r>
            <a:r>
              <a:rPr sz="2700" spc="5" dirty="0">
                <a:latin typeface="Times New Roman"/>
                <a:cs typeface="Times New Roman"/>
              </a:rPr>
              <a:t>h</a:t>
            </a:r>
            <a:r>
              <a:rPr sz="2700" spc="0" dirty="0">
                <a:latin typeface="Times New Roman"/>
                <a:cs typeface="Times New Roman"/>
              </a:rPr>
              <a:t>e</a:t>
            </a:r>
            <a:r>
              <a:rPr sz="2700" spc="-15" dirty="0">
                <a:latin typeface="Times New Roman"/>
                <a:cs typeface="Times New Roman"/>
              </a:rPr>
              <a:t> f</a:t>
            </a:r>
            <a:r>
              <a:rPr sz="2700" spc="0" dirty="0">
                <a:latin typeface="Times New Roman"/>
                <a:cs typeface="Times New Roman"/>
              </a:rPr>
              <a:t>ro</a:t>
            </a:r>
            <a:r>
              <a:rPr sz="2700" spc="10" dirty="0">
                <a:latin typeface="Times New Roman"/>
                <a:cs typeface="Times New Roman"/>
              </a:rPr>
              <a:t>n</a:t>
            </a:r>
            <a:r>
              <a:rPr sz="2700" spc="0" dirty="0">
                <a:latin typeface="Times New Roman"/>
                <a:cs typeface="Times New Roman"/>
              </a:rPr>
              <a:t>t </a:t>
            </a:r>
            <a:r>
              <a:rPr sz="2700" spc="5" dirty="0">
                <a:latin typeface="Times New Roman"/>
                <a:cs typeface="Times New Roman"/>
              </a:rPr>
              <a:t>y</a:t>
            </a:r>
            <a:r>
              <a:rPr sz="2700" spc="0" dirty="0">
                <a:latin typeface="Times New Roman"/>
                <a:cs typeface="Times New Roman"/>
              </a:rPr>
              <a:t>ard</a:t>
            </a:r>
            <a:r>
              <a:rPr sz="2700" spc="-15" dirty="0">
                <a:latin typeface="Times New Roman"/>
                <a:cs typeface="Times New Roman"/>
              </a:rPr>
              <a:t> </a:t>
            </a:r>
            <a:r>
              <a:rPr sz="2700" spc="0" dirty="0">
                <a:latin typeface="Times New Roman"/>
                <a:cs typeface="Times New Roman"/>
              </a:rPr>
              <a:t>of a t</a:t>
            </a:r>
            <a:r>
              <a:rPr sz="2700" spc="10" dirty="0">
                <a:latin typeface="Times New Roman"/>
                <a:cs typeface="Times New Roman"/>
              </a:rPr>
              <a:t>y</a:t>
            </a:r>
            <a:r>
              <a:rPr sz="2700" spc="0" dirty="0">
                <a:latin typeface="Times New Roman"/>
                <a:cs typeface="Times New Roman"/>
              </a:rPr>
              <a:t>p</a:t>
            </a:r>
            <a:r>
              <a:rPr sz="2700" spc="5" dirty="0">
                <a:latin typeface="Times New Roman"/>
                <a:cs typeface="Times New Roman"/>
              </a:rPr>
              <a:t>i</a:t>
            </a:r>
            <a:r>
              <a:rPr sz="2700" spc="0" dirty="0">
                <a:latin typeface="Times New Roman"/>
                <a:cs typeface="Times New Roman"/>
              </a:rPr>
              <a:t>cal ne</a:t>
            </a:r>
            <a:r>
              <a:rPr sz="2700" spc="5" dirty="0">
                <a:latin typeface="Times New Roman"/>
                <a:cs typeface="Times New Roman"/>
              </a:rPr>
              <a:t>i</a:t>
            </a:r>
            <a:r>
              <a:rPr sz="2700" spc="0" dirty="0">
                <a:latin typeface="Times New Roman"/>
                <a:cs typeface="Times New Roman"/>
              </a:rPr>
              <a:t>g</a:t>
            </a:r>
            <a:r>
              <a:rPr sz="2700" spc="5" dirty="0">
                <a:latin typeface="Times New Roman"/>
                <a:cs typeface="Times New Roman"/>
              </a:rPr>
              <a:t>h</a:t>
            </a:r>
            <a:r>
              <a:rPr sz="2700" spc="0" dirty="0">
                <a:latin typeface="Times New Roman"/>
                <a:cs typeface="Times New Roman"/>
              </a:rPr>
              <a:t>b</a:t>
            </a:r>
            <a:r>
              <a:rPr sz="2700" spc="5" dirty="0">
                <a:latin typeface="Times New Roman"/>
                <a:cs typeface="Times New Roman"/>
              </a:rPr>
              <a:t>o</a:t>
            </a:r>
            <a:r>
              <a:rPr sz="2700" spc="0" dirty="0">
                <a:latin typeface="Times New Roman"/>
                <a:cs typeface="Times New Roman"/>
              </a:rPr>
              <a:t>rhood</a:t>
            </a:r>
            <a:r>
              <a:rPr sz="2700" spc="-45" dirty="0">
                <a:latin typeface="Times New Roman"/>
                <a:cs typeface="Times New Roman"/>
              </a:rPr>
              <a:t> </a:t>
            </a:r>
            <a:r>
              <a:rPr sz="2700" spc="0" dirty="0">
                <a:latin typeface="Times New Roman"/>
                <a:cs typeface="Times New Roman"/>
              </a:rPr>
              <a:t>with </a:t>
            </a:r>
            <a:r>
              <a:rPr sz="2700" spc="5" dirty="0">
                <a:latin typeface="Times New Roman"/>
                <a:cs typeface="Times New Roman"/>
              </a:rPr>
              <a:t>n</a:t>
            </a:r>
            <a:r>
              <a:rPr sz="2700" spc="0" dirty="0">
                <a:latin typeface="Times New Roman"/>
                <a:cs typeface="Times New Roman"/>
              </a:rPr>
              <a:t>earby</a:t>
            </a:r>
            <a:r>
              <a:rPr sz="2700" spc="-20" dirty="0">
                <a:latin typeface="Times New Roman"/>
                <a:cs typeface="Times New Roman"/>
              </a:rPr>
              <a:t> </a:t>
            </a:r>
            <a:r>
              <a:rPr sz="2700" spc="0" dirty="0">
                <a:latin typeface="Times New Roman"/>
                <a:cs typeface="Times New Roman"/>
              </a:rPr>
              <a:t>h</a:t>
            </a:r>
            <a:r>
              <a:rPr sz="2700" spc="5" dirty="0">
                <a:latin typeface="Times New Roman"/>
                <a:cs typeface="Times New Roman"/>
              </a:rPr>
              <a:t>o</a:t>
            </a:r>
            <a:r>
              <a:rPr sz="2700" spc="0" dirty="0">
                <a:latin typeface="Times New Roman"/>
                <a:cs typeface="Times New Roman"/>
              </a:rPr>
              <a:t>u</a:t>
            </a:r>
            <a:r>
              <a:rPr sz="2700" spc="5" dirty="0">
                <a:latin typeface="Times New Roman"/>
                <a:cs typeface="Times New Roman"/>
              </a:rPr>
              <a:t>s</a:t>
            </a:r>
            <a:r>
              <a:rPr sz="2700" spc="0" dirty="0">
                <a:latin typeface="Times New Roman"/>
                <a:cs typeface="Times New Roman"/>
              </a:rPr>
              <a:t>es</a:t>
            </a:r>
            <a:r>
              <a:rPr sz="2700" spc="-25" dirty="0">
                <a:latin typeface="Times New Roman"/>
                <a:cs typeface="Times New Roman"/>
              </a:rPr>
              <a:t> </a:t>
            </a:r>
            <a:r>
              <a:rPr sz="2700" spc="0" dirty="0">
                <a:latin typeface="Times New Roman"/>
                <a:cs typeface="Times New Roman"/>
              </a:rPr>
              <a:t>trees</a:t>
            </a:r>
            <a:r>
              <a:rPr sz="2700" spc="-10" dirty="0">
                <a:latin typeface="Times New Roman"/>
                <a:cs typeface="Times New Roman"/>
              </a:rPr>
              <a:t> </a:t>
            </a:r>
            <a:r>
              <a:rPr sz="2700" spc="0" dirty="0">
                <a:latin typeface="Times New Roman"/>
                <a:cs typeface="Times New Roman"/>
              </a:rPr>
              <a:t>and</a:t>
            </a:r>
            <a:r>
              <a:rPr sz="2700" spc="5" dirty="0">
                <a:latin typeface="Times New Roman"/>
                <a:cs typeface="Times New Roman"/>
              </a:rPr>
              <a:t> </a:t>
            </a:r>
            <a:r>
              <a:rPr sz="2700" spc="0" dirty="0">
                <a:latin typeface="Times New Roman"/>
                <a:cs typeface="Times New Roman"/>
              </a:rPr>
              <a:t>shr</a:t>
            </a:r>
            <a:r>
              <a:rPr sz="2700" spc="5" dirty="0">
                <a:latin typeface="Times New Roman"/>
                <a:cs typeface="Times New Roman"/>
              </a:rPr>
              <a:t>u</a:t>
            </a:r>
            <a:r>
              <a:rPr sz="2700" spc="0" dirty="0">
                <a:latin typeface="Times New Roman"/>
                <a:cs typeface="Times New Roman"/>
              </a:rPr>
              <a:t>b</a:t>
            </a:r>
            <a:r>
              <a:rPr sz="2700" spc="5" dirty="0">
                <a:latin typeface="Times New Roman"/>
                <a:cs typeface="Times New Roman"/>
              </a:rPr>
              <a:t>s</a:t>
            </a:r>
            <a:r>
              <a:rPr sz="2700" spc="0" dirty="0">
                <a:latin typeface="Times New Roman"/>
                <a:cs typeface="Times New Roman"/>
              </a:rPr>
              <a:t>.</a:t>
            </a:r>
            <a:endParaRPr sz="2700">
              <a:latin typeface="Times New Roman"/>
              <a:cs typeface="Times New Roman"/>
            </a:endParaRPr>
          </a:p>
          <a:p>
            <a:pPr marL="12700" marR="12700">
              <a:lnSpc>
                <a:spcPts val="2920"/>
              </a:lnSpc>
              <a:spcBef>
                <a:spcPts val="100"/>
              </a:spcBef>
              <a:buFont typeface="Arial"/>
              <a:buChar char="•"/>
              <a:tabLst>
                <a:tab pos="354965" algn="l"/>
              </a:tabLst>
            </a:pPr>
            <a:r>
              <a:rPr sz="2700" dirty="0">
                <a:latin typeface="Times New Roman"/>
                <a:cs typeface="Times New Roman"/>
              </a:rPr>
              <a:t>An </a:t>
            </a:r>
            <a:r>
              <a:rPr sz="2700" spc="-10" dirty="0">
                <a:latin typeface="Times New Roman"/>
                <a:cs typeface="Times New Roman"/>
              </a:rPr>
              <a:t>L</a:t>
            </a:r>
            <a:r>
              <a:rPr sz="2700" spc="0" dirty="0">
                <a:latin typeface="Times New Roman"/>
                <a:cs typeface="Times New Roman"/>
              </a:rPr>
              <a:t>G S</a:t>
            </a:r>
            <a:r>
              <a:rPr sz="2700" spc="-15" dirty="0">
                <a:latin typeface="Times New Roman"/>
                <a:cs typeface="Times New Roman"/>
              </a:rPr>
              <a:t>m</a:t>
            </a:r>
            <a:r>
              <a:rPr sz="2700" spc="0" dirty="0">
                <a:latin typeface="Times New Roman"/>
                <a:cs typeface="Times New Roman"/>
              </a:rPr>
              <a:t>art</a:t>
            </a:r>
            <a:r>
              <a:rPr sz="2700" spc="10" dirty="0">
                <a:latin typeface="Times New Roman"/>
                <a:cs typeface="Times New Roman"/>
              </a:rPr>
              <a:t>p</a:t>
            </a:r>
            <a:r>
              <a:rPr sz="2700" spc="0" dirty="0">
                <a:latin typeface="Times New Roman"/>
                <a:cs typeface="Times New Roman"/>
              </a:rPr>
              <a:t>h</a:t>
            </a:r>
            <a:r>
              <a:rPr sz="2700" spc="5" dirty="0">
                <a:latin typeface="Times New Roman"/>
                <a:cs typeface="Times New Roman"/>
              </a:rPr>
              <a:t>o</a:t>
            </a:r>
            <a:r>
              <a:rPr sz="2700" spc="0" dirty="0">
                <a:latin typeface="Times New Roman"/>
                <a:cs typeface="Times New Roman"/>
              </a:rPr>
              <a:t>ne </a:t>
            </a:r>
            <a:r>
              <a:rPr sz="2700" spc="-15" dirty="0">
                <a:latin typeface="Times New Roman"/>
                <a:cs typeface="Times New Roman"/>
              </a:rPr>
              <a:t>w</a:t>
            </a:r>
            <a:r>
              <a:rPr sz="2700" spc="0" dirty="0">
                <a:latin typeface="Times New Roman"/>
                <a:cs typeface="Times New Roman"/>
              </a:rPr>
              <a:t>as</a:t>
            </a:r>
            <a:r>
              <a:rPr sz="2700" spc="10" dirty="0">
                <a:latin typeface="Times New Roman"/>
                <a:cs typeface="Times New Roman"/>
              </a:rPr>
              <a:t> </a:t>
            </a:r>
            <a:r>
              <a:rPr sz="2700" spc="0" dirty="0">
                <a:latin typeface="Times New Roman"/>
                <a:cs typeface="Times New Roman"/>
              </a:rPr>
              <a:t>u</a:t>
            </a:r>
            <a:r>
              <a:rPr sz="2700" spc="5" dirty="0">
                <a:latin typeface="Times New Roman"/>
                <a:cs typeface="Times New Roman"/>
              </a:rPr>
              <a:t>s</a:t>
            </a:r>
            <a:r>
              <a:rPr sz="2700" spc="0" dirty="0">
                <a:latin typeface="Times New Roman"/>
                <a:cs typeface="Times New Roman"/>
              </a:rPr>
              <a:t>ed</a:t>
            </a:r>
            <a:r>
              <a:rPr sz="2700" spc="-20" dirty="0">
                <a:latin typeface="Times New Roman"/>
                <a:cs typeface="Times New Roman"/>
              </a:rPr>
              <a:t> </a:t>
            </a:r>
            <a:r>
              <a:rPr sz="2700" spc="0" dirty="0">
                <a:latin typeface="Times New Roman"/>
                <a:cs typeface="Times New Roman"/>
              </a:rPr>
              <a:t>to</a:t>
            </a:r>
            <a:r>
              <a:rPr sz="2700" spc="5" dirty="0">
                <a:latin typeface="Times New Roman"/>
                <a:cs typeface="Times New Roman"/>
              </a:rPr>
              <a:t> </a:t>
            </a:r>
            <a:r>
              <a:rPr sz="2700" spc="0" dirty="0">
                <a:latin typeface="Times New Roman"/>
                <a:cs typeface="Times New Roman"/>
              </a:rPr>
              <a:t>te</a:t>
            </a:r>
            <a:r>
              <a:rPr sz="2700" spc="5" dirty="0">
                <a:latin typeface="Times New Roman"/>
                <a:cs typeface="Times New Roman"/>
              </a:rPr>
              <a:t>s</a:t>
            </a:r>
            <a:r>
              <a:rPr sz="2700" spc="0" dirty="0">
                <a:latin typeface="Times New Roman"/>
                <a:cs typeface="Times New Roman"/>
              </a:rPr>
              <a:t>t</a:t>
            </a:r>
            <a:r>
              <a:rPr sz="2700" spc="-45" dirty="0">
                <a:latin typeface="Times New Roman"/>
                <a:cs typeface="Times New Roman"/>
              </a:rPr>
              <a:t> </a:t>
            </a:r>
            <a:r>
              <a:rPr sz="2700" spc="-114" dirty="0">
                <a:latin typeface="Times New Roman"/>
                <a:cs typeface="Times New Roman"/>
              </a:rPr>
              <a:t>W</a:t>
            </a:r>
            <a:r>
              <a:rPr sz="2700" spc="0" dirty="0">
                <a:latin typeface="Times New Roman"/>
                <a:cs typeface="Times New Roman"/>
              </a:rPr>
              <a:t>iFi</a:t>
            </a:r>
            <a:r>
              <a:rPr sz="2700" spc="5" dirty="0">
                <a:latin typeface="Times New Roman"/>
                <a:cs typeface="Times New Roman"/>
              </a:rPr>
              <a:t> </a:t>
            </a:r>
            <a:r>
              <a:rPr sz="2700" spc="0" dirty="0">
                <a:latin typeface="Times New Roman"/>
                <a:cs typeface="Times New Roman"/>
              </a:rPr>
              <a:t>u</a:t>
            </a:r>
            <a:r>
              <a:rPr sz="2700" spc="5" dirty="0">
                <a:latin typeface="Times New Roman"/>
                <a:cs typeface="Times New Roman"/>
              </a:rPr>
              <a:t>s</a:t>
            </a:r>
            <a:r>
              <a:rPr sz="2700" spc="0" dirty="0">
                <a:latin typeface="Times New Roman"/>
                <a:cs typeface="Times New Roman"/>
              </a:rPr>
              <a:t>ea</a:t>
            </a:r>
            <a:r>
              <a:rPr sz="2700" spc="5" dirty="0">
                <a:latin typeface="Times New Roman"/>
                <a:cs typeface="Times New Roman"/>
              </a:rPr>
              <a:t>b</a:t>
            </a:r>
            <a:r>
              <a:rPr sz="2700" spc="0" dirty="0">
                <a:latin typeface="Times New Roman"/>
                <a:cs typeface="Times New Roman"/>
              </a:rPr>
              <a:t>le</a:t>
            </a:r>
            <a:r>
              <a:rPr sz="2700" spc="-25" dirty="0">
                <a:latin typeface="Times New Roman"/>
                <a:cs typeface="Times New Roman"/>
              </a:rPr>
              <a:t> </a:t>
            </a:r>
            <a:r>
              <a:rPr sz="2700" spc="0" dirty="0">
                <a:latin typeface="Times New Roman"/>
                <a:cs typeface="Times New Roman"/>
              </a:rPr>
              <a:t>ra</a:t>
            </a:r>
            <a:r>
              <a:rPr sz="2700" spc="5" dirty="0">
                <a:latin typeface="Times New Roman"/>
                <a:cs typeface="Times New Roman"/>
              </a:rPr>
              <a:t>n</a:t>
            </a:r>
            <a:r>
              <a:rPr sz="2700" spc="0" dirty="0">
                <a:latin typeface="Times New Roman"/>
                <a:cs typeface="Times New Roman"/>
              </a:rPr>
              <a:t>ge by</a:t>
            </a:r>
            <a:r>
              <a:rPr sz="2700" spc="-10" dirty="0">
                <a:latin typeface="Times New Roman"/>
                <a:cs typeface="Times New Roman"/>
              </a:rPr>
              <a:t> </a:t>
            </a:r>
            <a:r>
              <a:rPr sz="2700" spc="0" dirty="0">
                <a:latin typeface="Times New Roman"/>
                <a:cs typeface="Times New Roman"/>
              </a:rPr>
              <a:t>o</a:t>
            </a:r>
            <a:r>
              <a:rPr sz="2700" spc="5" dirty="0">
                <a:latin typeface="Times New Roman"/>
                <a:cs typeface="Times New Roman"/>
              </a:rPr>
              <a:t>b</a:t>
            </a:r>
            <a:r>
              <a:rPr sz="2700" spc="0" dirty="0">
                <a:latin typeface="Times New Roman"/>
                <a:cs typeface="Times New Roman"/>
              </a:rPr>
              <a:t>ser</a:t>
            </a:r>
            <a:r>
              <a:rPr sz="2700" spc="10" dirty="0">
                <a:latin typeface="Times New Roman"/>
                <a:cs typeface="Times New Roman"/>
              </a:rPr>
              <a:t>v</a:t>
            </a:r>
            <a:r>
              <a:rPr sz="2700" spc="0" dirty="0">
                <a:latin typeface="Times New Roman"/>
                <a:cs typeface="Times New Roman"/>
              </a:rPr>
              <a:t>i</a:t>
            </a:r>
            <a:r>
              <a:rPr sz="2700" spc="5" dirty="0">
                <a:latin typeface="Times New Roman"/>
                <a:cs typeface="Times New Roman"/>
              </a:rPr>
              <a:t>n</a:t>
            </a:r>
            <a:r>
              <a:rPr sz="2700" spc="0" dirty="0">
                <a:latin typeface="Times New Roman"/>
                <a:cs typeface="Times New Roman"/>
              </a:rPr>
              <a:t>g</a:t>
            </a:r>
            <a:r>
              <a:rPr sz="2700" spc="-35" dirty="0">
                <a:latin typeface="Times New Roman"/>
                <a:cs typeface="Times New Roman"/>
              </a:rPr>
              <a:t> </a:t>
            </a:r>
            <a:r>
              <a:rPr sz="2700" spc="0" dirty="0">
                <a:latin typeface="Times New Roman"/>
                <a:cs typeface="Times New Roman"/>
              </a:rPr>
              <a:t>t</a:t>
            </a:r>
            <a:r>
              <a:rPr sz="2700" spc="5" dirty="0">
                <a:latin typeface="Times New Roman"/>
                <a:cs typeface="Times New Roman"/>
              </a:rPr>
              <a:t>h</a:t>
            </a:r>
            <a:r>
              <a:rPr sz="2700" spc="0" dirty="0">
                <a:latin typeface="Times New Roman"/>
                <a:cs typeface="Times New Roman"/>
              </a:rPr>
              <a:t>e</a:t>
            </a:r>
            <a:r>
              <a:rPr sz="2700" spc="-15" dirty="0">
                <a:latin typeface="Times New Roman"/>
                <a:cs typeface="Times New Roman"/>
              </a:rPr>
              <a:t> </a:t>
            </a:r>
            <a:r>
              <a:rPr sz="2700" spc="0" dirty="0">
                <a:latin typeface="Times New Roman"/>
                <a:cs typeface="Times New Roman"/>
              </a:rPr>
              <a:t>p</a:t>
            </a:r>
            <a:r>
              <a:rPr sz="2700" spc="5" dirty="0">
                <a:latin typeface="Times New Roman"/>
                <a:cs typeface="Times New Roman"/>
              </a:rPr>
              <a:t>h</a:t>
            </a:r>
            <a:r>
              <a:rPr sz="2700" spc="0" dirty="0">
                <a:latin typeface="Times New Roman"/>
                <a:cs typeface="Times New Roman"/>
              </a:rPr>
              <a:t>o</a:t>
            </a:r>
            <a:r>
              <a:rPr sz="2700" spc="5" dirty="0">
                <a:latin typeface="Times New Roman"/>
                <a:cs typeface="Times New Roman"/>
              </a:rPr>
              <a:t>n</a:t>
            </a:r>
            <a:r>
              <a:rPr sz="2700" spc="0" dirty="0">
                <a:latin typeface="Times New Roman"/>
                <a:cs typeface="Times New Roman"/>
              </a:rPr>
              <a:t>e</a:t>
            </a:r>
            <a:r>
              <a:rPr sz="2700" spc="-145" dirty="0">
                <a:latin typeface="Times New Roman"/>
                <a:cs typeface="Times New Roman"/>
              </a:rPr>
              <a:t>’</a:t>
            </a:r>
            <a:r>
              <a:rPr sz="2700" spc="0" dirty="0">
                <a:latin typeface="Times New Roman"/>
                <a:cs typeface="Times New Roman"/>
              </a:rPr>
              <a:t>s</a:t>
            </a:r>
            <a:r>
              <a:rPr sz="2700" spc="-25" dirty="0">
                <a:latin typeface="Times New Roman"/>
                <a:cs typeface="Times New Roman"/>
              </a:rPr>
              <a:t> </a:t>
            </a:r>
            <a:r>
              <a:rPr sz="2700" spc="0" dirty="0">
                <a:latin typeface="Times New Roman"/>
                <a:cs typeface="Times New Roman"/>
              </a:rPr>
              <a:t>s</a:t>
            </a:r>
            <a:r>
              <a:rPr sz="2700" spc="5" dirty="0">
                <a:latin typeface="Times New Roman"/>
                <a:cs typeface="Times New Roman"/>
              </a:rPr>
              <a:t>i</a:t>
            </a:r>
            <a:r>
              <a:rPr sz="2700" spc="0" dirty="0">
                <a:latin typeface="Times New Roman"/>
                <a:cs typeface="Times New Roman"/>
              </a:rPr>
              <a:t>g</a:t>
            </a:r>
            <a:r>
              <a:rPr sz="2700" spc="5" dirty="0">
                <a:latin typeface="Times New Roman"/>
                <a:cs typeface="Times New Roman"/>
              </a:rPr>
              <a:t>n</a:t>
            </a:r>
            <a:r>
              <a:rPr sz="2700" spc="0" dirty="0">
                <a:latin typeface="Times New Roman"/>
                <a:cs typeface="Times New Roman"/>
              </a:rPr>
              <a:t>al</a:t>
            </a:r>
            <a:r>
              <a:rPr sz="2700" spc="-35" dirty="0">
                <a:latin typeface="Times New Roman"/>
                <a:cs typeface="Times New Roman"/>
              </a:rPr>
              <a:t> </a:t>
            </a:r>
            <a:r>
              <a:rPr sz="2700" spc="0" dirty="0">
                <a:latin typeface="Times New Roman"/>
                <a:cs typeface="Times New Roman"/>
              </a:rPr>
              <a:t>s</a:t>
            </a:r>
            <a:r>
              <a:rPr sz="2700" spc="5" dirty="0">
                <a:latin typeface="Times New Roman"/>
                <a:cs typeface="Times New Roman"/>
              </a:rPr>
              <a:t>t</a:t>
            </a:r>
            <a:r>
              <a:rPr sz="2700" spc="0" dirty="0">
                <a:latin typeface="Times New Roman"/>
                <a:cs typeface="Times New Roman"/>
              </a:rPr>
              <a:t>re</a:t>
            </a:r>
            <a:r>
              <a:rPr sz="2700" spc="5" dirty="0">
                <a:latin typeface="Times New Roman"/>
                <a:cs typeface="Times New Roman"/>
              </a:rPr>
              <a:t>n</a:t>
            </a:r>
            <a:r>
              <a:rPr sz="2700" spc="0" dirty="0">
                <a:latin typeface="Times New Roman"/>
                <a:cs typeface="Times New Roman"/>
              </a:rPr>
              <a:t>g</a:t>
            </a:r>
            <a:r>
              <a:rPr sz="2700" spc="5" dirty="0">
                <a:latin typeface="Times New Roman"/>
                <a:cs typeface="Times New Roman"/>
              </a:rPr>
              <a:t>t</a:t>
            </a:r>
            <a:r>
              <a:rPr sz="2700" spc="0" dirty="0">
                <a:latin typeface="Times New Roman"/>
                <a:cs typeface="Times New Roman"/>
              </a:rPr>
              <a:t>h</a:t>
            </a:r>
            <a:r>
              <a:rPr sz="2700" spc="-25" dirty="0">
                <a:latin typeface="Times New Roman"/>
                <a:cs typeface="Times New Roman"/>
              </a:rPr>
              <a:t> </a:t>
            </a:r>
            <a:r>
              <a:rPr sz="2700" spc="0" dirty="0">
                <a:latin typeface="Times New Roman"/>
                <a:cs typeface="Times New Roman"/>
              </a:rPr>
              <a:t>gr</a:t>
            </a:r>
            <a:r>
              <a:rPr sz="2700" spc="5" dirty="0">
                <a:latin typeface="Times New Roman"/>
                <a:cs typeface="Times New Roman"/>
              </a:rPr>
              <a:t>a</a:t>
            </a:r>
            <a:r>
              <a:rPr sz="2700" spc="0" dirty="0">
                <a:latin typeface="Times New Roman"/>
                <a:cs typeface="Times New Roman"/>
              </a:rPr>
              <a:t>p</a:t>
            </a:r>
            <a:r>
              <a:rPr sz="2700" spc="5" dirty="0">
                <a:latin typeface="Times New Roman"/>
                <a:cs typeface="Times New Roman"/>
              </a:rPr>
              <a:t>h</a:t>
            </a:r>
            <a:r>
              <a:rPr sz="2700" spc="0" dirty="0">
                <a:latin typeface="Times New Roman"/>
                <a:cs typeface="Times New Roman"/>
              </a:rPr>
              <a:t>ic</a:t>
            </a:r>
            <a:r>
              <a:rPr sz="2700" spc="-25" dirty="0">
                <a:latin typeface="Times New Roman"/>
                <a:cs typeface="Times New Roman"/>
              </a:rPr>
              <a:t> </a:t>
            </a:r>
            <a:r>
              <a:rPr sz="2700" spc="0" dirty="0">
                <a:latin typeface="Times New Roman"/>
                <a:cs typeface="Times New Roman"/>
              </a:rPr>
              <a:t>with</a:t>
            </a:r>
            <a:endParaRPr sz="2700">
              <a:latin typeface="Times New Roman"/>
              <a:cs typeface="Times New Roman"/>
            </a:endParaRPr>
          </a:p>
          <a:p>
            <a:pPr marL="12700">
              <a:lnSpc>
                <a:spcPts val="2815"/>
              </a:lnSpc>
            </a:pPr>
            <a:r>
              <a:rPr sz="2700" dirty="0">
                <a:latin typeface="Times New Roman"/>
                <a:cs typeface="Times New Roman"/>
              </a:rPr>
              <a:t>t</a:t>
            </a:r>
            <a:r>
              <a:rPr sz="2700" spc="5" dirty="0">
                <a:latin typeface="Times New Roman"/>
                <a:cs typeface="Times New Roman"/>
              </a:rPr>
              <a:t>h</a:t>
            </a:r>
            <a:r>
              <a:rPr sz="2700" spc="0" dirty="0">
                <a:latin typeface="Times New Roman"/>
                <a:cs typeface="Times New Roman"/>
              </a:rPr>
              <a:t>ree</a:t>
            </a:r>
            <a:r>
              <a:rPr sz="2700" spc="-20" dirty="0">
                <a:latin typeface="Times New Roman"/>
                <a:cs typeface="Times New Roman"/>
              </a:rPr>
              <a:t> </a:t>
            </a:r>
            <a:r>
              <a:rPr sz="2700" spc="0" dirty="0">
                <a:latin typeface="Times New Roman"/>
                <a:cs typeface="Times New Roman"/>
              </a:rPr>
              <a:t>bars</a:t>
            </a:r>
            <a:r>
              <a:rPr sz="2700" spc="-10" dirty="0">
                <a:latin typeface="Times New Roman"/>
                <a:cs typeface="Times New Roman"/>
              </a:rPr>
              <a:t> </a:t>
            </a:r>
            <a:r>
              <a:rPr sz="2700" spc="0" dirty="0">
                <a:latin typeface="Times New Roman"/>
                <a:cs typeface="Times New Roman"/>
              </a:rPr>
              <a:t>i</a:t>
            </a:r>
            <a:r>
              <a:rPr sz="2700" spc="5" dirty="0">
                <a:latin typeface="Times New Roman"/>
                <a:cs typeface="Times New Roman"/>
              </a:rPr>
              <a:t>n</a:t>
            </a:r>
            <a:r>
              <a:rPr sz="2700" spc="0" dirty="0">
                <a:latin typeface="Times New Roman"/>
                <a:cs typeface="Times New Roman"/>
              </a:rPr>
              <a:t>d</a:t>
            </a:r>
            <a:r>
              <a:rPr sz="2700" spc="5" dirty="0">
                <a:latin typeface="Times New Roman"/>
                <a:cs typeface="Times New Roman"/>
              </a:rPr>
              <a:t>i</a:t>
            </a:r>
            <a:r>
              <a:rPr sz="2700" spc="0" dirty="0">
                <a:latin typeface="Times New Roman"/>
                <a:cs typeface="Times New Roman"/>
              </a:rPr>
              <a:t>cat</a:t>
            </a:r>
            <a:r>
              <a:rPr sz="2700" spc="5" dirty="0">
                <a:latin typeface="Times New Roman"/>
                <a:cs typeface="Times New Roman"/>
              </a:rPr>
              <a:t>i</a:t>
            </a:r>
            <a:r>
              <a:rPr sz="2700" spc="0" dirty="0">
                <a:latin typeface="Times New Roman"/>
                <a:cs typeface="Times New Roman"/>
              </a:rPr>
              <a:t>ng</a:t>
            </a:r>
            <a:r>
              <a:rPr sz="2700" spc="-35" dirty="0">
                <a:latin typeface="Times New Roman"/>
                <a:cs typeface="Times New Roman"/>
              </a:rPr>
              <a:t> </a:t>
            </a:r>
            <a:r>
              <a:rPr sz="2700" spc="0" dirty="0">
                <a:latin typeface="Times New Roman"/>
                <a:cs typeface="Times New Roman"/>
              </a:rPr>
              <a:t>rela</a:t>
            </a:r>
            <a:r>
              <a:rPr sz="2700" spc="5" dirty="0">
                <a:latin typeface="Times New Roman"/>
                <a:cs typeface="Times New Roman"/>
              </a:rPr>
              <a:t>t</a:t>
            </a:r>
            <a:r>
              <a:rPr sz="2700" spc="0" dirty="0">
                <a:latin typeface="Times New Roman"/>
                <a:cs typeface="Times New Roman"/>
              </a:rPr>
              <a:t>i</a:t>
            </a:r>
            <a:r>
              <a:rPr sz="2700" spc="5" dirty="0">
                <a:latin typeface="Times New Roman"/>
                <a:cs typeface="Times New Roman"/>
              </a:rPr>
              <a:t>v</a:t>
            </a:r>
            <a:r>
              <a:rPr sz="2700" spc="0" dirty="0">
                <a:latin typeface="Times New Roman"/>
                <a:cs typeface="Times New Roman"/>
              </a:rPr>
              <a:t>e</a:t>
            </a:r>
            <a:r>
              <a:rPr sz="2700" spc="-30" dirty="0">
                <a:latin typeface="Times New Roman"/>
                <a:cs typeface="Times New Roman"/>
              </a:rPr>
              <a:t> </a:t>
            </a:r>
            <a:r>
              <a:rPr sz="2700" spc="0" dirty="0">
                <a:latin typeface="Times New Roman"/>
                <a:cs typeface="Times New Roman"/>
              </a:rPr>
              <a:t>s</a:t>
            </a:r>
            <a:r>
              <a:rPr sz="2700" spc="5" dirty="0">
                <a:latin typeface="Times New Roman"/>
                <a:cs typeface="Times New Roman"/>
              </a:rPr>
              <a:t>i</a:t>
            </a:r>
            <a:r>
              <a:rPr sz="2700" spc="0" dirty="0">
                <a:latin typeface="Times New Roman"/>
                <a:cs typeface="Times New Roman"/>
              </a:rPr>
              <a:t>g</a:t>
            </a:r>
            <a:r>
              <a:rPr sz="2700" spc="5" dirty="0">
                <a:latin typeface="Times New Roman"/>
                <a:cs typeface="Times New Roman"/>
              </a:rPr>
              <a:t>n</a:t>
            </a:r>
            <a:r>
              <a:rPr sz="2700" spc="0" dirty="0">
                <a:latin typeface="Times New Roman"/>
                <a:cs typeface="Times New Roman"/>
              </a:rPr>
              <a:t>al</a:t>
            </a:r>
            <a:r>
              <a:rPr sz="2700" spc="-25" dirty="0">
                <a:latin typeface="Times New Roman"/>
                <a:cs typeface="Times New Roman"/>
              </a:rPr>
              <a:t> </a:t>
            </a:r>
            <a:r>
              <a:rPr sz="2700" spc="0" dirty="0">
                <a:latin typeface="Times New Roman"/>
                <a:cs typeface="Times New Roman"/>
              </a:rPr>
              <a:t>s</a:t>
            </a:r>
            <a:r>
              <a:rPr sz="2700" spc="5" dirty="0">
                <a:latin typeface="Times New Roman"/>
                <a:cs typeface="Times New Roman"/>
              </a:rPr>
              <a:t>t</a:t>
            </a:r>
            <a:r>
              <a:rPr sz="2700" spc="0" dirty="0">
                <a:latin typeface="Times New Roman"/>
                <a:cs typeface="Times New Roman"/>
              </a:rPr>
              <a:t>ren</a:t>
            </a:r>
            <a:r>
              <a:rPr sz="2700" spc="5" dirty="0">
                <a:latin typeface="Times New Roman"/>
                <a:cs typeface="Times New Roman"/>
              </a:rPr>
              <a:t>g</a:t>
            </a:r>
            <a:r>
              <a:rPr sz="2700" spc="0" dirty="0">
                <a:latin typeface="Times New Roman"/>
                <a:cs typeface="Times New Roman"/>
              </a:rPr>
              <a:t>t</a:t>
            </a:r>
            <a:r>
              <a:rPr sz="2700" spc="5" dirty="0">
                <a:latin typeface="Times New Roman"/>
                <a:cs typeface="Times New Roman"/>
              </a:rPr>
              <a:t>h</a:t>
            </a:r>
            <a:r>
              <a:rPr sz="2700" spc="0" dirty="0">
                <a:latin typeface="Times New Roman"/>
                <a:cs typeface="Times New Roman"/>
              </a:rPr>
              <a:t>:</a:t>
            </a:r>
            <a:endParaRPr sz="2700">
              <a:latin typeface="Times New Roman"/>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42160" y="304800"/>
            <a:ext cx="5059679" cy="51054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2574417" y="5452841"/>
            <a:ext cx="4025265" cy="825500"/>
          </a:xfrm>
          <a:prstGeom prst="rect">
            <a:avLst/>
          </a:prstGeom>
        </p:spPr>
        <p:txBody>
          <a:bodyPr vert="horz" wrap="square" lIns="0" tIns="0" rIns="0" bIns="0" rtlCol="0">
            <a:noAutofit/>
          </a:bodyPr>
          <a:lstStyle/>
          <a:p>
            <a:pPr marL="12700" marR="12700">
              <a:lnSpc>
                <a:spcPct val="98900"/>
              </a:lnSpc>
            </a:pPr>
            <a:r>
              <a:rPr sz="1800" spc="-80" dirty="0">
                <a:latin typeface="Times New Roman"/>
                <a:cs typeface="Times New Roman"/>
              </a:rPr>
              <a:t>W</a:t>
            </a:r>
            <a:r>
              <a:rPr sz="1800" spc="0" dirty="0">
                <a:latin typeface="Times New Roman"/>
                <a:cs typeface="Times New Roman"/>
              </a:rPr>
              <a:t>iFi</a:t>
            </a:r>
            <a:r>
              <a:rPr sz="1800" spc="5" dirty="0">
                <a:latin typeface="Times New Roman"/>
                <a:cs typeface="Times New Roman"/>
              </a:rPr>
              <a:t> </a:t>
            </a:r>
            <a:r>
              <a:rPr sz="1800" spc="0" dirty="0">
                <a:latin typeface="Times New Roman"/>
                <a:cs typeface="Times New Roman"/>
              </a:rPr>
              <a:t>router (Blue b</a:t>
            </a:r>
            <a:r>
              <a:rPr sz="1800" spc="-10" dirty="0">
                <a:latin typeface="Times New Roman"/>
                <a:cs typeface="Times New Roman"/>
              </a:rPr>
              <a:t>o</a:t>
            </a:r>
            <a:r>
              <a:rPr sz="1800" spc="0" dirty="0">
                <a:latin typeface="Times New Roman"/>
                <a:cs typeface="Times New Roman"/>
              </a:rPr>
              <a:t>x)</a:t>
            </a:r>
            <a:r>
              <a:rPr sz="1800" spc="-10" dirty="0">
                <a:latin typeface="Times New Roman"/>
                <a:cs typeface="Times New Roman"/>
              </a:rPr>
              <a:t> </a:t>
            </a:r>
            <a:r>
              <a:rPr sz="1800" spc="0" dirty="0">
                <a:latin typeface="Times New Roman"/>
                <a:cs typeface="Times New Roman"/>
              </a:rPr>
              <a:t>with </a:t>
            </a:r>
            <a:r>
              <a:rPr sz="1800" spc="-10" dirty="0">
                <a:latin typeface="Times New Roman"/>
                <a:cs typeface="Times New Roman"/>
              </a:rPr>
              <a:t>Sm</a:t>
            </a:r>
            <a:r>
              <a:rPr sz="1800" spc="0" dirty="0">
                <a:latin typeface="Times New Roman"/>
                <a:cs typeface="Times New Roman"/>
              </a:rPr>
              <a:t>art</a:t>
            </a:r>
            <a:r>
              <a:rPr sz="1800" spc="5" dirty="0">
                <a:latin typeface="Times New Roman"/>
                <a:cs typeface="Times New Roman"/>
              </a:rPr>
              <a:t> </a:t>
            </a:r>
            <a:r>
              <a:rPr sz="1800" spc="0" dirty="0">
                <a:latin typeface="Times New Roman"/>
                <a:cs typeface="Times New Roman"/>
              </a:rPr>
              <a:t>Pl</a:t>
            </a:r>
            <a:r>
              <a:rPr sz="1800" spc="5" dirty="0">
                <a:latin typeface="Times New Roman"/>
                <a:cs typeface="Times New Roman"/>
              </a:rPr>
              <a:t>a</a:t>
            </a:r>
            <a:r>
              <a:rPr sz="1800" spc="0" dirty="0">
                <a:latin typeface="Times New Roman"/>
                <a:cs typeface="Times New Roman"/>
              </a:rPr>
              <a:t>s</a:t>
            </a:r>
            <a:r>
              <a:rPr sz="1800" spc="-15" dirty="0">
                <a:latin typeface="Times New Roman"/>
                <a:cs typeface="Times New Roman"/>
              </a:rPr>
              <a:t>m</a:t>
            </a:r>
            <a:r>
              <a:rPr sz="1800" spc="0" dirty="0">
                <a:latin typeface="Times New Roman"/>
                <a:cs typeface="Times New Roman"/>
              </a:rPr>
              <a:t>a Ant</a:t>
            </a:r>
            <a:r>
              <a:rPr sz="1800" spc="5" dirty="0">
                <a:latin typeface="Times New Roman"/>
                <a:cs typeface="Times New Roman"/>
              </a:rPr>
              <a:t>e</a:t>
            </a:r>
            <a:r>
              <a:rPr sz="1800" spc="0" dirty="0">
                <a:latin typeface="Times New Roman"/>
                <a:cs typeface="Times New Roman"/>
              </a:rPr>
              <a:t>nna. </a:t>
            </a:r>
            <a:r>
              <a:rPr sz="1800" spc="-10" dirty="0">
                <a:latin typeface="Times New Roman"/>
                <a:cs typeface="Times New Roman"/>
              </a:rPr>
              <a:t> </a:t>
            </a:r>
            <a:r>
              <a:rPr sz="1800" spc="0" dirty="0">
                <a:latin typeface="Times New Roman"/>
                <a:cs typeface="Times New Roman"/>
              </a:rPr>
              <a:t>R</a:t>
            </a:r>
            <a:r>
              <a:rPr sz="1800" spc="5" dirty="0">
                <a:latin typeface="Times New Roman"/>
                <a:cs typeface="Times New Roman"/>
              </a:rPr>
              <a:t>e</a:t>
            </a:r>
            <a:r>
              <a:rPr sz="1800" spc="0" dirty="0">
                <a:latin typeface="Times New Roman"/>
                <a:cs typeface="Times New Roman"/>
              </a:rPr>
              <a:t>c</a:t>
            </a:r>
            <a:r>
              <a:rPr sz="1800" spc="5" dirty="0">
                <a:latin typeface="Times New Roman"/>
                <a:cs typeface="Times New Roman"/>
              </a:rPr>
              <a:t>e</a:t>
            </a:r>
            <a:r>
              <a:rPr sz="1800" spc="0" dirty="0">
                <a:latin typeface="Times New Roman"/>
                <a:cs typeface="Times New Roman"/>
              </a:rPr>
              <a:t>iv</a:t>
            </a:r>
            <a:r>
              <a:rPr sz="1800" spc="5" dirty="0">
                <a:latin typeface="Times New Roman"/>
                <a:cs typeface="Times New Roman"/>
              </a:rPr>
              <a:t>i</a:t>
            </a:r>
            <a:r>
              <a:rPr sz="1800" spc="0" dirty="0">
                <a:latin typeface="Times New Roman"/>
                <a:cs typeface="Times New Roman"/>
              </a:rPr>
              <a:t>ng</a:t>
            </a:r>
            <a:r>
              <a:rPr sz="1800" spc="-20" dirty="0">
                <a:latin typeface="Times New Roman"/>
                <a:cs typeface="Times New Roman"/>
              </a:rPr>
              <a:t> </a:t>
            </a:r>
            <a:r>
              <a:rPr sz="1800" spc="0" dirty="0">
                <a:latin typeface="Times New Roman"/>
                <a:cs typeface="Times New Roman"/>
              </a:rPr>
              <a:t>an</a:t>
            </a:r>
            <a:r>
              <a:rPr sz="1800" spc="5" dirty="0">
                <a:latin typeface="Times New Roman"/>
                <a:cs typeface="Times New Roman"/>
              </a:rPr>
              <a:t>t</a:t>
            </a:r>
            <a:r>
              <a:rPr sz="1800" spc="0" dirty="0">
                <a:latin typeface="Times New Roman"/>
                <a:cs typeface="Times New Roman"/>
              </a:rPr>
              <a:t>enna</a:t>
            </a:r>
            <a:r>
              <a:rPr sz="1800" spc="-15" dirty="0">
                <a:latin typeface="Times New Roman"/>
                <a:cs typeface="Times New Roman"/>
              </a:rPr>
              <a:t> </a:t>
            </a:r>
            <a:r>
              <a:rPr sz="1800" spc="0" dirty="0">
                <a:latin typeface="Times New Roman"/>
                <a:cs typeface="Times New Roman"/>
              </a:rPr>
              <a:t>with</a:t>
            </a:r>
            <a:r>
              <a:rPr sz="1800" spc="-10" dirty="0">
                <a:latin typeface="Times New Roman"/>
                <a:cs typeface="Times New Roman"/>
              </a:rPr>
              <a:t> </a:t>
            </a:r>
            <a:r>
              <a:rPr sz="1800" spc="0" dirty="0">
                <a:latin typeface="Times New Roman"/>
                <a:cs typeface="Times New Roman"/>
              </a:rPr>
              <a:t>spectrum an</a:t>
            </a:r>
            <a:r>
              <a:rPr sz="1800" spc="5" dirty="0">
                <a:latin typeface="Times New Roman"/>
                <a:cs typeface="Times New Roman"/>
              </a:rPr>
              <a:t>a</a:t>
            </a:r>
            <a:r>
              <a:rPr sz="1800" spc="0" dirty="0">
                <a:latin typeface="Times New Roman"/>
                <a:cs typeface="Times New Roman"/>
              </a:rPr>
              <a:t>l</a:t>
            </a:r>
            <a:r>
              <a:rPr sz="1800" spc="25" dirty="0">
                <a:latin typeface="Times New Roman"/>
                <a:cs typeface="Times New Roman"/>
              </a:rPr>
              <a:t>y</a:t>
            </a:r>
            <a:r>
              <a:rPr sz="1800" spc="0" dirty="0">
                <a:latin typeface="Times New Roman"/>
                <a:cs typeface="Times New Roman"/>
              </a:rPr>
              <a:t>zer</a:t>
            </a:r>
            <a:r>
              <a:rPr sz="1800" spc="-35"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seen</a:t>
            </a:r>
            <a:r>
              <a:rPr sz="1800" spc="-10"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the ba</a:t>
            </a:r>
            <a:r>
              <a:rPr sz="1800" spc="5" dirty="0">
                <a:latin typeface="Times New Roman"/>
                <a:cs typeface="Times New Roman"/>
              </a:rPr>
              <a:t>c</a:t>
            </a:r>
            <a:r>
              <a:rPr sz="1800" spc="0" dirty="0">
                <a:latin typeface="Times New Roman"/>
                <a:cs typeface="Times New Roman"/>
              </a:rPr>
              <a:t>kground.</a:t>
            </a:r>
            <a:endParaRPr sz="1800">
              <a:latin typeface="Times New Roman"/>
              <a:cs typeface="Times New Roman"/>
            </a:endParaRPr>
          </a:p>
        </p:txBody>
      </p:sp>
      <p:sp>
        <p:nvSpPr>
          <p:cNvPr id="4"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336533" y="6440119"/>
            <a:ext cx="28448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102</a:t>
            </a:fld>
            <a:endParaRPr sz="1200">
              <a:latin typeface="Calibri"/>
              <a:cs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5000" y="685800"/>
            <a:ext cx="5056505" cy="46355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2405633" y="5519928"/>
            <a:ext cx="5037455" cy="286385"/>
          </a:xfrm>
          <a:prstGeom prst="rect">
            <a:avLst/>
          </a:prstGeom>
        </p:spPr>
        <p:txBody>
          <a:bodyPr vert="horz" wrap="square" lIns="0" tIns="0" rIns="0" bIns="0" rtlCol="0">
            <a:noAutofit/>
          </a:bodyPr>
          <a:lstStyle/>
          <a:p>
            <a:pPr marL="12700">
              <a:lnSpc>
                <a:spcPct val="100000"/>
              </a:lnSpc>
            </a:pPr>
            <a:r>
              <a:rPr sz="1800" spc="-10" dirty="0">
                <a:latin typeface="Times New Roman"/>
                <a:cs typeface="Times New Roman"/>
              </a:rPr>
              <a:t>S</a:t>
            </a:r>
            <a:r>
              <a:rPr sz="1800" spc="-15" dirty="0">
                <a:latin typeface="Times New Roman"/>
                <a:cs typeface="Times New Roman"/>
              </a:rPr>
              <a:t>m</a:t>
            </a:r>
            <a:r>
              <a:rPr sz="1800" spc="0" dirty="0">
                <a:latin typeface="Times New Roman"/>
                <a:cs typeface="Times New Roman"/>
              </a:rPr>
              <a:t>art</a:t>
            </a:r>
            <a:r>
              <a:rPr sz="1800" spc="5" dirty="0">
                <a:latin typeface="Times New Roman"/>
                <a:cs typeface="Times New Roman"/>
              </a:rPr>
              <a:t> </a:t>
            </a:r>
            <a:r>
              <a:rPr sz="1800" spc="0" dirty="0">
                <a:latin typeface="Times New Roman"/>
                <a:cs typeface="Times New Roman"/>
              </a:rPr>
              <a:t>Plas</a:t>
            </a:r>
            <a:r>
              <a:rPr sz="1800" spc="-20" dirty="0">
                <a:latin typeface="Times New Roman"/>
                <a:cs typeface="Times New Roman"/>
              </a:rPr>
              <a:t>m</a:t>
            </a:r>
            <a:r>
              <a:rPr sz="1800" spc="0" dirty="0">
                <a:latin typeface="Times New Roman"/>
                <a:cs typeface="Times New Roman"/>
              </a:rPr>
              <a:t>a</a:t>
            </a:r>
            <a:r>
              <a:rPr sz="1800" spc="-100" dirty="0">
                <a:latin typeface="Times New Roman"/>
                <a:cs typeface="Times New Roman"/>
              </a:rPr>
              <a:t> </a:t>
            </a:r>
            <a:r>
              <a:rPr sz="1800" spc="0" dirty="0">
                <a:latin typeface="Times New Roman"/>
                <a:cs typeface="Times New Roman"/>
              </a:rPr>
              <a:t>A</a:t>
            </a:r>
            <a:r>
              <a:rPr sz="1800" spc="-10" dirty="0">
                <a:latin typeface="Times New Roman"/>
                <a:cs typeface="Times New Roman"/>
              </a:rPr>
              <a:t>n</a:t>
            </a:r>
            <a:r>
              <a:rPr sz="1800" spc="0" dirty="0">
                <a:latin typeface="Times New Roman"/>
                <a:cs typeface="Times New Roman"/>
              </a:rPr>
              <a:t>t</a:t>
            </a:r>
            <a:r>
              <a:rPr sz="1800" spc="5" dirty="0">
                <a:latin typeface="Times New Roman"/>
                <a:cs typeface="Times New Roman"/>
              </a:rPr>
              <a:t>e</a:t>
            </a:r>
            <a:r>
              <a:rPr sz="1800" spc="0" dirty="0">
                <a:latin typeface="Times New Roman"/>
                <a:cs typeface="Times New Roman"/>
              </a:rPr>
              <a:t>nna </a:t>
            </a:r>
            <a:r>
              <a:rPr sz="1800" spc="-15" dirty="0">
                <a:latin typeface="Times New Roman"/>
                <a:cs typeface="Times New Roman"/>
              </a:rPr>
              <a:t>w</a:t>
            </a:r>
            <a:r>
              <a:rPr sz="1800" spc="0" dirty="0">
                <a:latin typeface="Times New Roman"/>
                <a:cs typeface="Times New Roman"/>
              </a:rPr>
              <a:t>ith</a:t>
            </a:r>
            <a:r>
              <a:rPr sz="1800" spc="-35" dirty="0">
                <a:latin typeface="Times New Roman"/>
                <a:cs typeface="Times New Roman"/>
              </a:rPr>
              <a:t> </a:t>
            </a:r>
            <a:r>
              <a:rPr sz="1800" spc="-85" dirty="0">
                <a:latin typeface="Times New Roman"/>
                <a:cs typeface="Times New Roman"/>
              </a:rPr>
              <a:t>W</a:t>
            </a:r>
            <a:r>
              <a:rPr sz="1800" spc="15" dirty="0">
                <a:latin typeface="Times New Roman"/>
                <a:cs typeface="Times New Roman"/>
              </a:rPr>
              <a:t>i</a:t>
            </a:r>
            <a:r>
              <a:rPr sz="1800" spc="-5" dirty="0">
                <a:latin typeface="Times New Roman"/>
                <a:cs typeface="Times New Roman"/>
              </a:rPr>
              <a:t>-</a:t>
            </a:r>
            <a:r>
              <a:rPr sz="1800" spc="-10" dirty="0">
                <a:latin typeface="Times New Roman"/>
                <a:cs typeface="Times New Roman"/>
              </a:rPr>
              <a:t>F</a:t>
            </a:r>
            <a:r>
              <a:rPr sz="1800" spc="0" dirty="0">
                <a:latin typeface="Times New Roman"/>
                <a:cs typeface="Times New Roman"/>
              </a:rPr>
              <a:t>i</a:t>
            </a:r>
            <a:r>
              <a:rPr sz="1800" spc="5" dirty="0">
                <a:latin typeface="Times New Roman"/>
                <a:cs typeface="Times New Roman"/>
              </a:rPr>
              <a:t> </a:t>
            </a:r>
            <a:r>
              <a:rPr sz="1800" spc="0" dirty="0">
                <a:latin typeface="Times New Roman"/>
                <a:cs typeface="Times New Roman"/>
              </a:rPr>
              <a:t>router</a:t>
            </a:r>
            <a:r>
              <a:rPr sz="1800" spc="-15" dirty="0">
                <a:latin typeface="Times New Roman"/>
                <a:cs typeface="Times New Roman"/>
              </a:rPr>
              <a:t> </a:t>
            </a:r>
            <a:r>
              <a:rPr sz="1800" spc="0" dirty="0">
                <a:latin typeface="Times New Roman"/>
                <a:cs typeface="Times New Roman"/>
              </a:rPr>
              <a:t>on turn</a:t>
            </a:r>
            <a:r>
              <a:rPr sz="1800" spc="-10" dirty="0">
                <a:latin typeface="Times New Roman"/>
                <a:cs typeface="Times New Roman"/>
              </a:rPr>
              <a:t> </a:t>
            </a:r>
            <a:r>
              <a:rPr sz="1800" spc="0" dirty="0">
                <a:latin typeface="Times New Roman"/>
                <a:cs typeface="Times New Roman"/>
              </a:rPr>
              <a:t>t</a:t>
            </a:r>
            <a:r>
              <a:rPr sz="1800" spc="5" dirty="0">
                <a:latin typeface="Times New Roman"/>
                <a:cs typeface="Times New Roman"/>
              </a:rPr>
              <a:t>a</a:t>
            </a:r>
            <a:r>
              <a:rPr sz="1800" spc="0" dirty="0">
                <a:latin typeface="Times New Roman"/>
                <a:cs typeface="Times New Roman"/>
              </a:rPr>
              <a:t>ble.</a:t>
            </a:r>
            <a:endParaRPr sz="1800">
              <a:latin typeface="Times New Roman"/>
              <a:cs typeface="Times New Roman"/>
            </a:endParaRPr>
          </a:p>
        </p:txBody>
      </p:sp>
      <p:sp>
        <p:nvSpPr>
          <p:cNvPr id="4"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336533" y="6440119"/>
            <a:ext cx="28448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103</a:t>
            </a:fld>
            <a:endParaRPr sz="1200">
              <a:latin typeface="Calibri"/>
              <a:cs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4" name="object 4"/>
          <p:cNvSpPr txBox="1"/>
          <p:nvPr/>
        </p:nvSpPr>
        <p:spPr>
          <a:xfrm>
            <a:off x="8336533" y="6440119"/>
            <a:ext cx="28448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104</a:t>
            </a:fld>
            <a:endParaRPr sz="1200">
              <a:latin typeface="Calibri"/>
              <a:cs typeface="Calibri"/>
            </a:endParaRPr>
          </a:p>
        </p:txBody>
      </p:sp>
      <p:sp>
        <p:nvSpPr>
          <p:cNvPr id="2" name="object 2"/>
          <p:cNvSpPr txBox="1"/>
          <p:nvPr/>
        </p:nvSpPr>
        <p:spPr>
          <a:xfrm>
            <a:off x="612140" y="634238"/>
            <a:ext cx="8060055" cy="5175250"/>
          </a:xfrm>
          <a:prstGeom prst="rect">
            <a:avLst/>
          </a:prstGeom>
        </p:spPr>
        <p:txBody>
          <a:bodyPr vert="horz" wrap="square" lIns="0" tIns="0" rIns="0" bIns="0" rtlCol="0">
            <a:noAutofit/>
          </a:bodyPr>
          <a:lstStyle/>
          <a:p>
            <a:pPr marL="355600" marR="56515" indent="-342900">
              <a:lnSpc>
                <a:spcPct val="90000"/>
              </a:lnSpc>
              <a:buFont typeface="Arial"/>
              <a:buChar char="•"/>
              <a:tabLst>
                <a:tab pos="354965" algn="l"/>
                <a:tab pos="1848485" algn="l"/>
              </a:tabLst>
            </a:pPr>
            <a:r>
              <a:rPr sz="2700" dirty="0">
                <a:latin typeface="Calibri"/>
                <a:cs typeface="Calibri"/>
              </a:rPr>
              <a:t>The</a:t>
            </a:r>
            <a:r>
              <a:rPr sz="2700" spc="-5" dirty="0">
                <a:latin typeface="Calibri"/>
                <a:cs typeface="Calibri"/>
              </a:rPr>
              <a:t> </a:t>
            </a:r>
            <a:r>
              <a:rPr sz="2700" spc="-15" dirty="0">
                <a:latin typeface="Calibri"/>
                <a:cs typeface="Calibri"/>
              </a:rPr>
              <a:t>smar</a:t>
            </a:r>
            <a:r>
              <a:rPr sz="2700" spc="-25" dirty="0">
                <a:latin typeface="Calibri"/>
                <a:cs typeface="Calibri"/>
              </a:rPr>
              <a:t>t</a:t>
            </a:r>
            <a:r>
              <a:rPr sz="2700" spc="0" dirty="0">
                <a:latin typeface="Calibri"/>
                <a:cs typeface="Calibri"/>
              </a:rPr>
              <a:t>phone</a:t>
            </a:r>
            <a:r>
              <a:rPr sz="2700" spc="-40" dirty="0">
                <a:latin typeface="Calibri"/>
                <a:cs typeface="Calibri"/>
              </a:rPr>
              <a:t> </a:t>
            </a:r>
            <a:r>
              <a:rPr sz="2700" spc="-55" dirty="0">
                <a:latin typeface="Calibri"/>
                <a:cs typeface="Calibri"/>
              </a:rPr>
              <a:t>w</a:t>
            </a:r>
            <a:r>
              <a:rPr sz="2700" spc="0" dirty="0">
                <a:latin typeface="Calibri"/>
                <a:cs typeface="Calibri"/>
              </a:rPr>
              <a:t>as</a:t>
            </a:r>
            <a:r>
              <a:rPr sz="2700" spc="-5" dirty="0">
                <a:latin typeface="Calibri"/>
                <a:cs typeface="Calibri"/>
              </a:rPr>
              <a:t> </a:t>
            </a:r>
            <a:r>
              <a:rPr sz="2700" spc="0" dirty="0">
                <a:latin typeface="Calibri"/>
                <a:cs typeface="Calibri"/>
              </a:rPr>
              <a:t>sl</a:t>
            </a:r>
            <a:r>
              <a:rPr sz="2700" spc="-15" dirty="0">
                <a:latin typeface="Calibri"/>
                <a:cs typeface="Calibri"/>
              </a:rPr>
              <a:t>owly m</a:t>
            </a:r>
            <a:r>
              <a:rPr sz="2700" spc="-10" dirty="0">
                <a:latin typeface="Calibri"/>
                <a:cs typeface="Calibri"/>
              </a:rPr>
              <a:t>o</a:t>
            </a:r>
            <a:r>
              <a:rPr sz="2700" spc="-40" dirty="0">
                <a:latin typeface="Calibri"/>
                <a:cs typeface="Calibri"/>
              </a:rPr>
              <a:t>v</a:t>
            </a:r>
            <a:r>
              <a:rPr sz="2700" spc="-15" dirty="0">
                <a:latin typeface="Calibri"/>
                <a:cs typeface="Calibri"/>
              </a:rPr>
              <a:t>ed </a:t>
            </a:r>
            <a:r>
              <a:rPr sz="2700" spc="-25" dirty="0">
                <a:latin typeface="Calibri"/>
                <a:cs typeface="Calibri"/>
              </a:rPr>
              <a:t>a</a:t>
            </a:r>
            <a:r>
              <a:rPr sz="2700" spc="-55" dirty="0">
                <a:latin typeface="Calibri"/>
                <a:cs typeface="Calibri"/>
              </a:rPr>
              <a:t>w</a:t>
            </a:r>
            <a:r>
              <a:rPr sz="2700" spc="-50" dirty="0">
                <a:latin typeface="Calibri"/>
                <a:cs typeface="Calibri"/>
              </a:rPr>
              <a:t>a</a:t>
            </a:r>
            <a:r>
              <a:rPr sz="2700" spc="-15" dirty="0">
                <a:latin typeface="Calibri"/>
                <a:cs typeface="Calibri"/>
              </a:rPr>
              <a:t>y</a:t>
            </a:r>
            <a:r>
              <a:rPr sz="2700" spc="-10" dirty="0">
                <a:latin typeface="Calibri"/>
                <a:cs typeface="Calibri"/>
              </a:rPr>
              <a:t> f</a:t>
            </a:r>
            <a:r>
              <a:rPr sz="2700" spc="-60" dirty="0">
                <a:latin typeface="Calibri"/>
                <a:cs typeface="Calibri"/>
              </a:rPr>
              <a:t>r</a:t>
            </a:r>
            <a:r>
              <a:rPr sz="2700" spc="0" dirty="0">
                <a:latin typeface="Calibri"/>
                <a:cs typeface="Calibri"/>
              </a:rPr>
              <a:t>om</a:t>
            </a:r>
            <a:r>
              <a:rPr sz="2700" spc="5" dirty="0">
                <a:latin typeface="Calibri"/>
                <a:cs typeface="Calibri"/>
              </a:rPr>
              <a:t> </a:t>
            </a:r>
            <a:r>
              <a:rPr sz="2700" spc="-15" dirty="0">
                <a:latin typeface="Calibri"/>
                <a:cs typeface="Calibri"/>
              </a:rPr>
              <a:t>the</a:t>
            </a:r>
            <a:r>
              <a:rPr sz="2700" spc="-10" dirty="0">
                <a:latin typeface="Calibri"/>
                <a:cs typeface="Calibri"/>
              </a:rPr>
              <a:t> </a:t>
            </a:r>
            <a:r>
              <a:rPr sz="2700" spc="-65" dirty="0">
                <a:latin typeface="Calibri"/>
                <a:cs typeface="Calibri"/>
              </a:rPr>
              <a:t>r</a:t>
            </a:r>
            <a:r>
              <a:rPr sz="2700" spc="0" dirty="0">
                <a:latin typeface="Calibri"/>
                <a:cs typeface="Calibri"/>
              </a:rPr>
              <a:t>ou</a:t>
            </a:r>
            <a:r>
              <a:rPr sz="2700" spc="-30" dirty="0">
                <a:latin typeface="Calibri"/>
                <a:cs typeface="Calibri"/>
              </a:rPr>
              <a:t>t</a:t>
            </a:r>
            <a:r>
              <a:rPr sz="2700" spc="-15" dirty="0">
                <a:latin typeface="Calibri"/>
                <a:cs typeface="Calibri"/>
              </a:rPr>
              <a:t>er</a:t>
            </a:r>
            <a:r>
              <a:rPr sz="2700" spc="-70" dirty="0">
                <a:latin typeface="Calibri"/>
                <a:cs typeface="Calibri"/>
              </a:rPr>
              <a:t>/</a:t>
            </a:r>
            <a:r>
              <a:rPr sz="2700" spc="0" dirty="0">
                <a:latin typeface="Calibri"/>
                <a:cs typeface="Calibri"/>
              </a:rPr>
              <a:t>a</a:t>
            </a:r>
            <a:r>
              <a:rPr sz="2700" spc="-25" dirty="0">
                <a:latin typeface="Calibri"/>
                <a:cs typeface="Calibri"/>
              </a:rPr>
              <a:t>n</a:t>
            </a:r>
            <a:r>
              <a:rPr sz="2700" spc="-40" dirty="0">
                <a:latin typeface="Calibri"/>
                <a:cs typeface="Calibri"/>
              </a:rPr>
              <a:t>t</a:t>
            </a:r>
            <a:r>
              <a:rPr sz="2700" spc="-30" dirty="0">
                <a:latin typeface="Calibri"/>
                <a:cs typeface="Calibri"/>
              </a:rPr>
              <a:t>e</a:t>
            </a:r>
            <a:r>
              <a:rPr sz="2700" spc="0" dirty="0">
                <a:latin typeface="Calibri"/>
                <a:cs typeface="Calibri"/>
              </a:rPr>
              <a:t>nna</a:t>
            </a:r>
            <a:r>
              <a:rPr sz="2700" spc="-55" dirty="0">
                <a:latin typeface="Calibri"/>
                <a:cs typeface="Calibri"/>
              </a:rPr>
              <a:t> </a:t>
            </a:r>
            <a:r>
              <a:rPr sz="2700" spc="0" dirty="0">
                <a:latin typeface="Calibri"/>
                <a:cs typeface="Calibri"/>
              </a:rPr>
              <a:t>u</a:t>
            </a:r>
            <a:r>
              <a:rPr sz="2700" spc="-30" dirty="0">
                <a:latin typeface="Calibri"/>
                <a:cs typeface="Calibri"/>
              </a:rPr>
              <a:t>n</a:t>
            </a:r>
            <a:r>
              <a:rPr sz="2700" spc="0" dirty="0">
                <a:latin typeface="Calibri"/>
                <a:cs typeface="Calibri"/>
              </a:rPr>
              <a:t>til </a:t>
            </a:r>
            <a:r>
              <a:rPr sz="2700" spc="-15" dirty="0">
                <a:latin typeface="Calibri"/>
                <a:cs typeface="Calibri"/>
              </a:rPr>
              <a:t>the </a:t>
            </a:r>
            <a:r>
              <a:rPr sz="2700" spc="0" dirty="0">
                <a:latin typeface="Calibri"/>
                <a:cs typeface="Calibri"/>
              </a:rPr>
              <a:t>signal </a:t>
            </a:r>
            <a:r>
              <a:rPr sz="2700" spc="-40" dirty="0">
                <a:latin typeface="Calibri"/>
                <a:cs typeface="Calibri"/>
              </a:rPr>
              <a:t>s</a:t>
            </a:r>
            <a:r>
              <a:rPr sz="2700" spc="-10" dirty="0">
                <a:latin typeface="Calibri"/>
                <a:cs typeface="Calibri"/>
              </a:rPr>
              <a:t>t</a:t>
            </a:r>
            <a:r>
              <a:rPr sz="2700" spc="-55" dirty="0">
                <a:latin typeface="Calibri"/>
                <a:cs typeface="Calibri"/>
              </a:rPr>
              <a:t>r</a:t>
            </a:r>
            <a:r>
              <a:rPr sz="2700" spc="-15" dirty="0">
                <a:latin typeface="Calibri"/>
                <a:cs typeface="Calibri"/>
              </a:rPr>
              <a:t>en</a:t>
            </a:r>
            <a:r>
              <a:rPr sz="2700" spc="-55" dirty="0">
                <a:latin typeface="Calibri"/>
                <a:cs typeface="Calibri"/>
              </a:rPr>
              <a:t>g</a:t>
            </a:r>
            <a:r>
              <a:rPr sz="2700" spc="0" dirty="0">
                <a:latin typeface="Calibri"/>
                <a:cs typeface="Calibri"/>
              </a:rPr>
              <a:t>th</a:t>
            </a:r>
            <a:r>
              <a:rPr sz="2700" spc="-20" dirty="0">
                <a:latin typeface="Calibri"/>
                <a:cs typeface="Calibri"/>
              </a:rPr>
              <a:t> </a:t>
            </a:r>
            <a:r>
              <a:rPr sz="2700" spc="0" dirty="0">
                <a:latin typeface="Calibri"/>
                <a:cs typeface="Calibri"/>
              </a:rPr>
              <a:t>dimin</a:t>
            </a:r>
            <a:r>
              <a:rPr sz="2700" spc="5" dirty="0">
                <a:latin typeface="Calibri"/>
                <a:cs typeface="Calibri"/>
              </a:rPr>
              <a:t>i</a:t>
            </a:r>
            <a:r>
              <a:rPr sz="2700" spc="0" dirty="0">
                <a:latin typeface="Calibri"/>
                <a:cs typeface="Calibri"/>
              </a:rPr>
              <a:t>shed</a:t>
            </a:r>
            <a:r>
              <a:rPr sz="2700" spc="-30" dirty="0">
                <a:latin typeface="Calibri"/>
                <a:cs typeface="Calibri"/>
              </a:rPr>
              <a:t> </a:t>
            </a:r>
            <a:r>
              <a:rPr sz="2700" spc="-40" dirty="0">
                <a:latin typeface="Calibri"/>
                <a:cs typeface="Calibri"/>
              </a:rPr>
              <a:t>t</a:t>
            </a:r>
            <a:r>
              <a:rPr sz="2700" spc="0" dirty="0">
                <a:latin typeface="Calibri"/>
                <a:cs typeface="Calibri"/>
              </a:rPr>
              <a:t>o </a:t>
            </a:r>
            <a:r>
              <a:rPr sz="2700" spc="-15" dirty="0">
                <a:latin typeface="Calibri"/>
                <a:cs typeface="Calibri"/>
              </a:rPr>
              <a:t>the</a:t>
            </a:r>
            <a:r>
              <a:rPr sz="2700" spc="-20" dirty="0">
                <a:latin typeface="Calibri"/>
                <a:cs typeface="Calibri"/>
              </a:rPr>
              <a:t> </a:t>
            </a:r>
            <a:r>
              <a:rPr sz="2700" spc="0" dirty="0">
                <a:latin typeface="Calibri"/>
                <a:cs typeface="Calibri"/>
              </a:rPr>
              <a:t>poi</a:t>
            </a:r>
            <a:r>
              <a:rPr sz="2700" spc="-25" dirty="0">
                <a:latin typeface="Calibri"/>
                <a:cs typeface="Calibri"/>
              </a:rPr>
              <a:t>n</a:t>
            </a:r>
            <a:r>
              <a:rPr sz="2700" spc="-10" dirty="0">
                <a:latin typeface="Calibri"/>
                <a:cs typeface="Calibri"/>
              </a:rPr>
              <a:t>t</a:t>
            </a:r>
            <a:r>
              <a:rPr sz="2700" spc="-15" dirty="0">
                <a:latin typeface="Calibri"/>
                <a:cs typeface="Calibri"/>
              </a:rPr>
              <a:t> </a:t>
            </a:r>
            <a:r>
              <a:rPr sz="2700" spc="-20" dirty="0">
                <a:latin typeface="Calibri"/>
                <a:cs typeface="Calibri"/>
              </a:rPr>
              <a:t>whe</a:t>
            </a:r>
            <a:r>
              <a:rPr sz="2700" spc="-55" dirty="0">
                <a:latin typeface="Calibri"/>
                <a:cs typeface="Calibri"/>
              </a:rPr>
              <a:t>r</a:t>
            </a:r>
            <a:r>
              <a:rPr sz="2700" spc="-15" dirty="0">
                <a:latin typeface="Calibri"/>
                <a:cs typeface="Calibri"/>
              </a:rPr>
              <a:t>e</a:t>
            </a:r>
            <a:r>
              <a:rPr sz="2700" spc="-10" dirty="0">
                <a:latin typeface="Calibri"/>
                <a:cs typeface="Calibri"/>
              </a:rPr>
              <a:t> </a:t>
            </a:r>
            <a:r>
              <a:rPr sz="2700" spc="-15" dirty="0">
                <a:latin typeface="Calibri"/>
                <a:cs typeface="Calibri"/>
              </a:rPr>
              <a:t>the</a:t>
            </a:r>
            <a:r>
              <a:rPr sz="2700" spc="-20" dirty="0">
                <a:latin typeface="Calibri"/>
                <a:cs typeface="Calibri"/>
              </a:rPr>
              <a:t> </a:t>
            </a:r>
            <a:r>
              <a:rPr sz="2700" spc="0" dirty="0">
                <a:latin typeface="Calibri"/>
                <a:cs typeface="Calibri"/>
              </a:rPr>
              <a:t>bar</a:t>
            </a:r>
            <a:r>
              <a:rPr sz="2700" spc="-20" dirty="0">
                <a:latin typeface="Calibri"/>
                <a:cs typeface="Calibri"/>
              </a:rPr>
              <a:t> </a:t>
            </a:r>
            <a:r>
              <a:rPr sz="2700" spc="0" dirty="0">
                <a:latin typeface="Calibri"/>
                <a:cs typeface="Calibri"/>
              </a:rPr>
              <a:t>disappea</a:t>
            </a:r>
            <a:r>
              <a:rPr sz="2700" spc="-40" dirty="0">
                <a:latin typeface="Calibri"/>
                <a:cs typeface="Calibri"/>
              </a:rPr>
              <a:t>r</a:t>
            </a:r>
            <a:r>
              <a:rPr sz="2700" spc="-30" dirty="0">
                <a:latin typeface="Calibri"/>
                <a:cs typeface="Calibri"/>
              </a:rPr>
              <a:t>e</a:t>
            </a:r>
            <a:r>
              <a:rPr sz="2700" spc="0" dirty="0">
                <a:latin typeface="Calibri"/>
                <a:cs typeface="Calibri"/>
              </a:rPr>
              <a:t>d</a:t>
            </a:r>
            <a:r>
              <a:rPr sz="2700" spc="-40" dirty="0">
                <a:latin typeface="Calibri"/>
                <a:cs typeface="Calibri"/>
              </a:rPr>
              <a:t> </a:t>
            </a:r>
            <a:r>
              <a:rPr sz="2700" spc="0" dirty="0">
                <a:latin typeface="Calibri"/>
                <a:cs typeface="Calibri"/>
              </a:rPr>
              <a:t>le</a:t>
            </a:r>
            <a:r>
              <a:rPr sz="2700" spc="-45" dirty="0">
                <a:latin typeface="Calibri"/>
                <a:cs typeface="Calibri"/>
              </a:rPr>
              <a:t>a</a:t>
            </a:r>
            <a:r>
              <a:rPr sz="2700" spc="0" dirty="0">
                <a:latin typeface="Calibri"/>
                <a:cs typeface="Calibri"/>
              </a:rPr>
              <a:t>ving </a:t>
            </a:r>
            <a:r>
              <a:rPr sz="2700" spc="-20" dirty="0">
                <a:latin typeface="Calibri"/>
                <a:cs typeface="Calibri"/>
              </a:rPr>
              <a:t>t</a:t>
            </a:r>
            <a:r>
              <a:rPr sz="2700" spc="-15" dirty="0">
                <a:latin typeface="Calibri"/>
                <a:cs typeface="Calibri"/>
              </a:rPr>
              <a:t>he lo</a:t>
            </a:r>
            <a:r>
              <a:rPr sz="2700" spc="-30" dirty="0">
                <a:latin typeface="Calibri"/>
                <a:cs typeface="Calibri"/>
              </a:rPr>
              <a:t>w</a:t>
            </a:r>
            <a:r>
              <a:rPr sz="2700" spc="-15" dirty="0">
                <a:latin typeface="Calibri"/>
                <a:cs typeface="Calibri"/>
              </a:rPr>
              <a:t>er</a:t>
            </a:r>
            <a:r>
              <a:rPr sz="2700" spc="-10" dirty="0">
                <a:latin typeface="Calibri"/>
                <a:cs typeface="Calibri"/>
              </a:rPr>
              <a:t> t</a:t>
            </a:r>
            <a:r>
              <a:rPr sz="2700" spc="-30" dirty="0">
                <a:latin typeface="Calibri"/>
                <a:cs typeface="Calibri"/>
              </a:rPr>
              <a:t>w</a:t>
            </a:r>
            <a:r>
              <a:rPr sz="2700" spc="0" dirty="0">
                <a:latin typeface="Calibri"/>
                <a:cs typeface="Calibri"/>
              </a:rPr>
              <a:t>o</a:t>
            </a:r>
            <a:r>
              <a:rPr sz="2700" spc="-5" dirty="0">
                <a:latin typeface="Calibri"/>
                <a:cs typeface="Calibri"/>
              </a:rPr>
              <a:t> </a:t>
            </a:r>
            <a:r>
              <a:rPr sz="2700" spc="-15" dirty="0">
                <a:latin typeface="Calibri"/>
                <a:cs typeface="Calibri"/>
              </a:rPr>
              <a:t>b</a:t>
            </a:r>
            <a:r>
              <a:rPr sz="2700" spc="0" dirty="0">
                <a:latin typeface="Calibri"/>
                <a:cs typeface="Calibri"/>
              </a:rPr>
              <a:t>a</a:t>
            </a:r>
            <a:r>
              <a:rPr sz="2700" spc="-55" dirty="0">
                <a:latin typeface="Calibri"/>
                <a:cs typeface="Calibri"/>
              </a:rPr>
              <a:t>r</a:t>
            </a:r>
            <a:r>
              <a:rPr sz="2700" spc="0" dirty="0">
                <a:latin typeface="Calibri"/>
                <a:cs typeface="Calibri"/>
              </a:rPr>
              <a:t>s</a:t>
            </a:r>
            <a:r>
              <a:rPr sz="2700" spc="-15" dirty="0">
                <a:latin typeface="Calibri"/>
                <a:cs typeface="Calibri"/>
              </a:rPr>
              <a:t> </a:t>
            </a:r>
            <a:r>
              <a:rPr sz="2700" spc="0" dirty="0">
                <a:latin typeface="Calibri"/>
                <a:cs typeface="Calibri"/>
              </a:rPr>
              <a:t>and</a:t>
            </a:r>
            <a:r>
              <a:rPr sz="2700" spc="-15" dirty="0">
                <a:latin typeface="Calibri"/>
                <a:cs typeface="Calibri"/>
              </a:rPr>
              <a:t> </a:t>
            </a:r>
            <a:r>
              <a:rPr sz="2700" spc="0" dirty="0">
                <a:latin typeface="Calibri"/>
                <a:cs typeface="Calibri"/>
              </a:rPr>
              <a:t>dot,</a:t>
            </a:r>
            <a:r>
              <a:rPr sz="2700" spc="-20" dirty="0">
                <a:latin typeface="Calibri"/>
                <a:cs typeface="Calibri"/>
              </a:rPr>
              <a:t> </a:t>
            </a:r>
            <a:r>
              <a:rPr sz="2700" spc="0" dirty="0">
                <a:latin typeface="Calibri"/>
                <a:cs typeface="Calibri"/>
              </a:rPr>
              <a:t>and</a:t>
            </a:r>
            <a:r>
              <a:rPr sz="2700" spc="-15" dirty="0">
                <a:latin typeface="Calibri"/>
                <a:cs typeface="Calibri"/>
              </a:rPr>
              <a:t> </a:t>
            </a:r>
            <a:r>
              <a:rPr sz="2700" spc="0" dirty="0">
                <a:latin typeface="Calibri"/>
                <a:cs typeface="Calibri"/>
              </a:rPr>
              <a:t>this di</a:t>
            </a:r>
            <a:r>
              <a:rPr sz="2700" spc="-45" dirty="0">
                <a:latin typeface="Calibri"/>
                <a:cs typeface="Calibri"/>
              </a:rPr>
              <a:t>st</a:t>
            </a:r>
            <a:r>
              <a:rPr sz="2700" spc="0" dirty="0">
                <a:latin typeface="Calibri"/>
                <a:cs typeface="Calibri"/>
              </a:rPr>
              <a:t>ance</a:t>
            </a:r>
            <a:r>
              <a:rPr sz="2700" spc="-30" dirty="0">
                <a:latin typeface="Calibri"/>
                <a:cs typeface="Calibri"/>
              </a:rPr>
              <a:t> </a:t>
            </a:r>
            <a:r>
              <a:rPr sz="2700" spc="0" dirty="0">
                <a:latin typeface="Calibri"/>
                <a:cs typeface="Calibri"/>
              </a:rPr>
              <a:t>f</a:t>
            </a:r>
            <a:r>
              <a:rPr sz="2700" spc="-55" dirty="0">
                <a:latin typeface="Calibri"/>
                <a:cs typeface="Calibri"/>
              </a:rPr>
              <a:t>r</a:t>
            </a:r>
            <a:r>
              <a:rPr sz="2700" spc="0" dirty="0">
                <a:latin typeface="Calibri"/>
                <a:cs typeface="Calibri"/>
              </a:rPr>
              <a:t>om the</a:t>
            </a:r>
            <a:r>
              <a:rPr sz="2700" spc="-15" dirty="0">
                <a:latin typeface="Calibri"/>
                <a:cs typeface="Calibri"/>
              </a:rPr>
              <a:t> </a:t>
            </a:r>
            <a:r>
              <a:rPr sz="2700" spc="0" dirty="0">
                <a:latin typeface="Calibri"/>
                <a:cs typeface="Calibri"/>
              </a:rPr>
              <a:t>a</a:t>
            </a:r>
            <a:r>
              <a:rPr sz="2700" spc="-30" dirty="0">
                <a:latin typeface="Calibri"/>
                <a:cs typeface="Calibri"/>
              </a:rPr>
              <a:t>nt</a:t>
            </a:r>
            <a:r>
              <a:rPr sz="2700" spc="0" dirty="0">
                <a:latin typeface="Calibri"/>
                <a:cs typeface="Calibri"/>
              </a:rPr>
              <a:t>enna </a:t>
            </a:r>
            <a:r>
              <a:rPr sz="2700" spc="-55" dirty="0">
                <a:latin typeface="Calibri"/>
                <a:cs typeface="Calibri"/>
              </a:rPr>
              <a:t>r</a:t>
            </a:r>
            <a:r>
              <a:rPr sz="2700" spc="-15" dirty="0">
                <a:latin typeface="Calibri"/>
                <a:cs typeface="Calibri"/>
              </a:rPr>
              <a:t>e</a:t>
            </a:r>
            <a:r>
              <a:rPr sz="2700" spc="-45" dirty="0">
                <a:latin typeface="Calibri"/>
                <a:cs typeface="Calibri"/>
              </a:rPr>
              <a:t>c</a:t>
            </a:r>
            <a:r>
              <a:rPr sz="2700" spc="-15" dirty="0">
                <a:latin typeface="Calibri"/>
                <a:cs typeface="Calibri"/>
              </a:rPr>
              <a:t>o</a:t>
            </a:r>
            <a:r>
              <a:rPr sz="2700" spc="-50" dirty="0">
                <a:latin typeface="Calibri"/>
                <a:cs typeface="Calibri"/>
              </a:rPr>
              <a:t>r</a:t>
            </a:r>
            <a:r>
              <a:rPr sz="2700" spc="0" dirty="0">
                <a:latin typeface="Calibri"/>
                <a:cs typeface="Calibri"/>
              </a:rPr>
              <a:t>ded.	Di</a:t>
            </a:r>
            <a:r>
              <a:rPr sz="2700" spc="-35" dirty="0">
                <a:latin typeface="Calibri"/>
                <a:cs typeface="Calibri"/>
              </a:rPr>
              <a:t>s</a:t>
            </a:r>
            <a:r>
              <a:rPr sz="2700" spc="-55" dirty="0">
                <a:latin typeface="Calibri"/>
                <a:cs typeface="Calibri"/>
              </a:rPr>
              <a:t>t</a:t>
            </a:r>
            <a:r>
              <a:rPr sz="2700" spc="-15" dirty="0">
                <a:latin typeface="Calibri"/>
                <a:cs typeface="Calibri"/>
              </a:rPr>
              <a:t>ances</a:t>
            </a:r>
            <a:r>
              <a:rPr sz="2700" spc="-25" dirty="0">
                <a:latin typeface="Calibri"/>
                <a:cs typeface="Calibri"/>
              </a:rPr>
              <a:t> </a:t>
            </a:r>
            <a:r>
              <a:rPr sz="2700" spc="-45" dirty="0">
                <a:latin typeface="Calibri"/>
                <a:cs typeface="Calibri"/>
              </a:rPr>
              <a:t>w</a:t>
            </a:r>
            <a:r>
              <a:rPr sz="2700" spc="-15" dirty="0">
                <a:latin typeface="Calibri"/>
                <a:cs typeface="Calibri"/>
              </a:rPr>
              <a:t>e</a:t>
            </a:r>
            <a:r>
              <a:rPr sz="2700" spc="-55" dirty="0">
                <a:latin typeface="Calibri"/>
                <a:cs typeface="Calibri"/>
              </a:rPr>
              <a:t>r</a:t>
            </a:r>
            <a:r>
              <a:rPr sz="2700" spc="-15" dirty="0">
                <a:latin typeface="Calibri"/>
                <a:cs typeface="Calibri"/>
              </a:rPr>
              <a:t>e</a:t>
            </a:r>
            <a:r>
              <a:rPr sz="2700" spc="-10" dirty="0">
                <a:latin typeface="Calibri"/>
                <a:cs typeface="Calibri"/>
              </a:rPr>
              <a:t> </a:t>
            </a:r>
            <a:r>
              <a:rPr sz="2700" spc="-15" dirty="0">
                <a:latin typeface="Calibri"/>
                <a:cs typeface="Calibri"/>
              </a:rPr>
              <a:t>measu</a:t>
            </a:r>
            <a:r>
              <a:rPr sz="2700" spc="-50" dirty="0">
                <a:latin typeface="Calibri"/>
                <a:cs typeface="Calibri"/>
              </a:rPr>
              <a:t>r</a:t>
            </a:r>
            <a:r>
              <a:rPr sz="2700" spc="-15" dirty="0">
                <a:latin typeface="Calibri"/>
                <a:cs typeface="Calibri"/>
              </a:rPr>
              <a:t>ed</a:t>
            </a:r>
            <a:r>
              <a:rPr sz="2700" spc="-35" dirty="0">
                <a:latin typeface="Calibri"/>
                <a:cs typeface="Calibri"/>
              </a:rPr>
              <a:t> </a:t>
            </a:r>
            <a:r>
              <a:rPr sz="2700" spc="0" dirty="0">
                <a:latin typeface="Calibri"/>
                <a:cs typeface="Calibri"/>
              </a:rPr>
              <a:t>with </a:t>
            </a:r>
            <a:r>
              <a:rPr sz="2700" spc="-15" dirty="0">
                <a:latin typeface="Calibri"/>
                <a:cs typeface="Calibri"/>
              </a:rPr>
              <a:t>the</a:t>
            </a:r>
            <a:r>
              <a:rPr sz="2700" spc="-20" dirty="0">
                <a:latin typeface="Calibri"/>
                <a:cs typeface="Calibri"/>
              </a:rPr>
              <a:t> </a:t>
            </a:r>
            <a:r>
              <a:rPr sz="2700" spc="-60" dirty="0">
                <a:latin typeface="Calibri"/>
                <a:cs typeface="Calibri"/>
              </a:rPr>
              <a:t>f</a:t>
            </a:r>
            <a:r>
              <a:rPr sz="2700" spc="0" dirty="0">
                <a:latin typeface="Calibri"/>
                <a:cs typeface="Calibri"/>
              </a:rPr>
              <a:t>ol</a:t>
            </a:r>
            <a:r>
              <a:rPr sz="2700" spc="10" dirty="0">
                <a:latin typeface="Calibri"/>
                <a:cs typeface="Calibri"/>
              </a:rPr>
              <a:t>l</a:t>
            </a:r>
            <a:r>
              <a:rPr sz="2700" spc="0" dirty="0">
                <a:latin typeface="Calibri"/>
                <a:cs typeface="Calibri"/>
              </a:rPr>
              <a:t>owing </a:t>
            </a:r>
            <a:r>
              <a:rPr sz="2700" spc="-45" dirty="0">
                <a:latin typeface="Calibri"/>
                <a:cs typeface="Calibri"/>
              </a:rPr>
              <a:t>c</a:t>
            </a:r>
            <a:r>
              <a:rPr sz="2700" spc="0" dirty="0">
                <a:latin typeface="Calibri"/>
                <a:cs typeface="Calibri"/>
              </a:rPr>
              <a:t>onditions:</a:t>
            </a:r>
            <a:endParaRPr sz="2700">
              <a:latin typeface="Calibri"/>
              <a:cs typeface="Calibri"/>
            </a:endParaRPr>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200"/>
              </a:lnSpc>
              <a:spcBef>
                <a:spcPts val="54"/>
              </a:spcBef>
              <a:buFont typeface="Arial"/>
              <a:buChar char="•"/>
            </a:pPr>
            <a:endParaRPr sz="1200"/>
          </a:p>
          <a:p>
            <a:pPr marL="355600" marR="981710" indent="-342900">
              <a:lnSpc>
                <a:spcPts val="2920"/>
              </a:lnSpc>
              <a:buFont typeface="Arial"/>
              <a:buChar char="•"/>
              <a:tabLst>
                <a:tab pos="354965" algn="l"/>
                <a:tab pos="2755900" algn="l"/>
              </a:tabLst>
            </a:pPr>
            <a:r>
              <a:rPr sz="2700" dirty="0">
                <a:latin typeface="Calibri"/>
                <a:cs typeface="Calibri"/>
              </a:rPr>
              <a:t>All pl</a:t>
            </a:r>
            <a:r>
              <a:rPr sz="2700" spc="5" dirty="0">
                <a:latin typeface="Calibri"/>
                <a:cs typeface="Calibri"/>
              </a:rPr>
              <a:t>a</a:t>
            </a:r>
            <a:r>
              <a:rPr sz="2700" spc="-15" dirty="0">
                <a:latin typeface="Calibri"/>
                <a:cs typeface="Calibri"/>
              </a:rPr>
              <a:t>sma </a:t>
            </a:r>
            <a:r>
              <a:rPr sz="2700" spc="-20" dirty="0">
                <a:latin typeface="Calibri"/>
                <a:cs typeface="Calibri"/>
              </a:rPr>
              <a:t>t</a:t>
            </a:r>
            <a:r>
              <a:rPr sz="2700" spc="0" dirty="0">
                <a:latin typeface="Calibri"/>
                <a:cs typeface="Calibri"/>
              </a:rPr>
              <a:t>ubes</a:t>
            </a:r>
            <a:r>
              <a:rPr sz="2700" spc="-30" dirty="0">
                <a:latin typeface="Calibri"/>
                <a:cs typeface="Calibri"/>
              </a:rPr>
              <a:t> </a:t>
            </a:r>
            <a:r>
              <a:rPr sz="2700" spc="-15" dirty="0">
                <a:latin typeface="Calibri"/>
                <a:cs typeface="Calibri"/>
              </a:rPr>
              <a:t>tu</a:t>
            </a:r>
            <a:r>
              <a:rPr sz="2700" spc="-25" dirty="0">
                <a:latin typeface="Calibri"/>
                <a:cs typeface="Calibri"/>
              </a:rPr>
              <a:t>r</a:t>
            </a:r>
            <a:r>
              <a:rPr sz="2700" spc="0" dirty="0">
                <a:latin typeface="Calibri"/>
                <a:cs typeface="Calibri"/>
              </a:rPr>
              <a:t>ned</a:t>
            </a:r>
            <a:r>
              <a:rPr sz="2700" spc="-15" dirty="0">
                <a:latin typeface="Calibri"/>
                <a:cs typeface="Calibri"/>
              </a:rPr>
              <a:t> </a:t>
            </a:r>
            <a:r>
              <a:rPr sz="2700" spc="0" dirty="0">
                <a:latin typeface="Calibri"/>
                <a:cs typeface="Calibri"/>
              </a:rPr>
              <a:t>o</a:t>
            </a:r>
            <a:r>
              <a:rPr sz="2700" spc="-15" dirty="0">
                <a:latin typeface="Calibri"/>
                <a:cs typeface="Calibri"/>
              </a:rPr>
              <a:t>f</a:t>
            </a:r>
            <a:r>
              <a:rPr sz="2700" spc="-180" dirty="0">
                <a:latin typeface="Calibri"/>
                <a:cs typeface="Calibri"/>
              </a:rPr>
              <a:t>f</a:t>
            </a:r>
            <a:r>
              <a:rPr sz="2700" spc="0" dirty="0">
                <a:latin typeface="Calibri"/>
                <a:cs typeface="Calibri"/>
              </a:rPr>
              <a:t>.</a:t>
            </a:r>
            <a:r>
              <a:rPr sz="2700" spc="-5" dirty="0">
                <a:latin typeface="Calibri"/>
                <a:cs typeface="Calibri"/>
              </a:rPr>
              <a:t> </a:t>
            </a:r>
            <a:r>
              <a:rPr sz="2700" spc="0" dirty="0">
                <a:latin typeface="Calibri"/>
                <a:cs typeface="Calibri"/>
              </a:rPr>
              <a:t>Only dipole a</a:t>
            </a:r>
            <a:r>
              <a:rPr sz="2700" spc="-30" dirty="0">
                <a:latin typeface="Calibri"/>
                <a:cs typeface="Calibri"/>
              </a:rPr>
              <a:t>n</a:t>
            </a:r>
            <a:r>
              <a:rPr sz="2700" spc="-40" dirty="0">
                <a:latin typeface="Calibri"/>
                <a:cs typeface="Calibri"/>
              </a:rPr>
              <a:t>t</a:t>
            </a:r>
            <a:r>
              <a:rPr sz="2700" spc="0" dirty="0">
                <a:latin typeface="Calibri"/>
                <a:cs typeface="Calibri"/>
              </a:rPr>
              <a:t>enna </a:t>
            </a:r>
            <a:r>
              <a:rPr sz="2700" spc="-55" dirty="0">
                <a:latin typeface="Calibri"/>
                <a:cs typeface="Calibri"/>
              </a:rPr>
              <a:t>r</a:t>
            </a:r>
            <a:r>
              <a:rPr sz="2700" spc="0" dirty="0">
                <a:latin typeface="Calibri"/>
                <a:cs typeface="Calibri"/>
              </a:rPr>
              <a:t>emain</a:t>
            </a:r>
            <a:r>
              <a:rPr sz="2700" spc="5" dirty="0">
                <a:latin typeface="Calibri"/>
                <a:cs typeface="Calibri"/>
              </a:rPr>
              <a:t>i</a:t>
            </a:r>
            <a:r>
              <a:rPr sz="2700" spc="-15" dirty="0">
                <a:latin typeface="Calibri"/>
                <a:cs typeface="Calibri"/>
              </a:rPr>
              <a:t>ng:	186 </a:t>
            </a:r>
            <a:r>
              <a:rPr sz="2700" spc="0" dirty="0">
                <a:latin typeface="Calibri"/>
                <a:cs typeface="Calibri"/>
              </a:rPr>
              <a:t>ft.</a:t>
            </a:r>
            <a:endParaRPr sz="2700">
              <a:latin typeface="Calibri"/>
              <a:cs typeface="Calibri"/>
            </a:endParaRPr>
          </a:p>
          <a:p>
            <a:pPr marL="355600" indent="-342900">
              <a:lnSpc>
                <a:spcPct val="100000"/>
              </a:lnSpc>
              <a:spcBef>
                <a:spcPts val="280"/>
              </a:spcBef>
              <a:buFont typeface="Arial"/>
              <a:buChar char="•"/>
              <a:tabLst>
                <a:tab pos="354965" algn="l"/>
              </a:tabLst>
            </a:pPr>
            <a:r>
              <a:rPr sz="2700" dirty="0">
                <a:latin typeface="Calibri"/>
                <a:cs typeface="Calibri"/>
              </a:rPr>
              <a:t>Di</a:t>
            </a:r>
            <a:r>
              <a:rPr sz="2700" spc="-45" dirty="0">
                <a:latin typeface="Calibri"/>
                <a:cs typeface="Calibri"/>
              </a:rPr>
              <a:t>r</a:t>
            </a:r>
            <a:r>
              <a:rPr sz="2700" spc="0" dirty="0">
                <a:latin typeface="Calibri"/>
                <a:cs typeface="Calibri"/>
              </a:rPr>
              <a:t>ec</a:t>
            </a:r>
            <a:r>
              <a:rPr sz="2700" spc="-10" dirty="0">
                <a:latin typeface="Calibri"/>
                <a:cs typeface="Calibri"/>
              </a:rPr>
              <a:t>t</a:t>
            </a:r>
            <a:r>
              <a:rPr sz="2700" spc="0" dirty="0">
                <a:latin typeface="Calibri"/>
                <a:cs typeface="Calibri"/>
              </a:rPr>
              <a:t>ional beam</a:t>
            </a:r>
            <a:r>
              <a:rPr sz="2700" spc="-15" dirty="0">
                <a:latin typeface="Calibri"/>
                <a:cs typeface="Calibri"/>
              </a:rPr>
              <a:t> </a:t>
            </a:r>
            <a:r>
              <a:rPr sz="2700" spc="0" dirty="0">
                <a:latin typeface="Calibri"/>
                <a:cs typeface="Calibri"/>
              </a:rPr>
              <a:t>aimed</a:t>
            </a:r>
            <a:r>
              <a:rPr sz="2700" spc="-10" dirty="0">
                <a:latin typeface="Calibri"/>
                <a:cs typeface="Calibri"/>
              </a:rPr>
              <a:t> </a:t>
            </a:r>
            <a:r>
              <a:rPr sz="2700" spc="-30" dirty="0">
                <a:latin typeface="Calibri"/>
                <a:cs typeface="Calibri"/>
              </a:rPr>
              <a:t>t</a:t>
            </a:r>
            <a:r>
              <a:rPr sz="2700" spc="-10" dirty="0">
                <a:latin typeface="Calibri"/>
                <a:cs typeface="Calibri"/>
              </a:rPr>
              <a:t>o</a:t>
            </a:r>
            <a:r>
              <a:rPr sz="2700" spc="-35" dirty="0">
                <a:latin typeface="Calibri"/>
                <a:cs typeface="Calibri"/>
              </a:rPr>
              <a:t>w</a:t>
            </a:r>
            <a:r>
              <a:rPr sz="2700" spc="0" dirty="0">
                <a:latin typeface="Calibri"/>
                <a:cs typeface="Calibri"/>
              </a:rPr>
              <a:t>a</a:t>
            </a:r>
            <a:r>
              <a:rPr sz="2700" spc="-40" dirty="0">
                <a:latin typeface="Calibri"/>
                <a:cs typeface="Calibri"/>
              </a:rPr>
              <a:t>r</a:t>
            </a:r>
            <a:r>
              <a:rPr sz="2700" spc="0" dirty="0">
                <a:latin typeface="Calibri"/>
                <a:cs typeface="Calibri"/>
              </a:rPr>
              <a:t>d</a:t>
            </a:r>
            <a:r>
              <a:rPr sz="2700" spc="-25" dirty="0">
                <a:latin typeface="Calibri"/>
                <a:cs typeface="Calibri"/>
              </a:rPr>
              <a:t> </a:t>
            </a:r>
            <a:r>
              <a:rPr sz="2700" spc="0" dirty="0">
                <a:latin typeface="Calibri"/>
                <a:cs typeface="Calibri"/>
              </a:rPr>
              <a:t>phone</a:t>
            </a:r>
            <a:r>
              <a:rPr sz="2700" spc="-20" dirty="0">
                <a:latin typeface="Calibri"/>
                <a:cs typeface="Calibri"/>
              </a:rPr>
              <a:t> </a:t>
            </a:r>
            <a:r>
              <a:rPr sz="2700" spc="-5" dirty="0">
                <a:latin typeface="Calibri"/>
                <a:cs typeface="Calibri"/>
              </a:rPr>
              <a:t>(</a:t>
            </a:r>
            <a:r>
              <a:rPr sz="2700" spc="-110" dirty="0">
                <a:latin typeface="Calibri"/>
                <a:cs typeface="Calibri"/>
              </a:rPr>
              <a:t>T</a:t>
            </a:r>
            <a:r>
              <a:rPr sz="2700" spc="-25" dirty="0">
                <a:latin typeface="Calibri"/>
                <a:cs typeface="Calibri"/>
              </a:rPr>
              <a:t>w</a:t>
            </a:r>
            <a:r>
              <a:rPr sz="2700" spc="0" dirty="0">
                <a:latin typeface="Calibri"/>
                <a:cs typeface="Calibri"/>
              </a:rPr>
              <a:t>o</a:t>
            </a:r>
            <a:r>
              <a:rPr sz="2700" spc="-35" dirty="0">
                <a:latin typeface="Calibri"/>
                <a:cs typeface="Calibri"/>
              </a:rPr>
              <a:t> </a:t>
            </a:r>
            <a:r>
              <a:rPr sz="2700" spc="0" dirty="0">
                <a:latin typeface="Calibri"/>
                <a:cs typeface="Calibri"/>
              </a:rPr>
              <a:t>tu</a:t>
            </a:r>
            <a:r>
              <a:rPr sz="2700" spc="-15" dirty="0">
                <a:latin typeface="Calibri"/>
                <a:cs typeface="Calibri"/>
              </a:rPr>
              <a:t>b</a:t>
            </a:r>
            <a:r>
              <a:rPr sz="2700" spc="0" dirty="0">
                <a:latin typeface="Calibri"/>
                <a:cs typeface="Calibri"/>
              </a:rPr>
              <a:t>es</a:t>
            </a:r>
            <a:r>
              <a:rPr sz="2700" spc="-15" dirty="0">
                <a:latin typeface="Calibri"/>
                <a:cs typeface="Calibri"/>
              </a:rPr>
              <a:t> </a:t>
            </a:r>
            <a:r>
              <a:rPr sz="2700" spc="0" dirty="0">
                <a:latin typeface="Calibri"/>
                <a:cs typeface="Calibri"/>
              </a:rPr>
              <a:t>o</a:t>
            </a:r>
            <a:r>
              <a:rPr sz="2700" spc="-20" dirty="0">
                <a:latin typeface="Calibri"/>
                <a:cs typeface="Calibri"/>
              </a:rPr>
              <a:t>f</a:t>
            </a:r>
            <a:r>
              <a:rPr sz="2700" spc="35" dirty="0">
                <a:latin typeface="Calibri"/>
                <a:cs typeface="Calibri"/>
              </a:rPr>
              <a:t>f</a:t>
            </a:r>
            <a:r>
              <a:rPr sz="2700" spc="0" dirty="0">
                <a:latin typeface="Calibri"/>
                <a:cs typeface="Calibri"/>
              </a:rPr>
              <a:t>):</a:t>
            </a:r>
            <a:endParaRPr sz="2700">
              <a:latin typeface="Calibri"/>
              <a:cs typeface="Calibri"/>
            </a:endParaRPr>
          </a:p>
          <a:p>
            <a:pPr marL="1841500">
              <a:lnSpc>
                <a:spcPts val="2915"/>
              </a:lnSpc>
            </a:pPr>
            <a:r>
              <a:rPr sz="2700" spc="-15" dirty="0">
                <a:latin typeface="Calibri"/>
                <a:cs typeface="Calibri"/>
              </a:rPr>
              <a:t>234 </a:t>
            </a:r>
            <a:r>
              <a:rPr sz="2700" spc="0" dirty="0">
                <a:latin typeface="Calibri"/>
                <a:cs typeface="Calibri"/>
              </a:rPr>
              <a:t>ft.</a:t>
            </a:r>
            <a:endParaRPr sz="2700">
              <a:latin typeface="Calibri"/>
              <a:cs typeface="Calibri"/>
            </a:endParaRPr>
          </a:p>
          <a:p>
            <a:pPr marL="355600" indent="-342900">
              <a:lnSpc>
                <a:spcPct val="100000"/>
              </a:lnSpc>
              <a:spcBef>
                <a:spcPts val="320"/>
              </a:spcBef>
              <a:buFont typeface="Arial"/>
              <a:buChar char="•"/>
              <a:tabLst>
                <a:tab pos="354965" algn="l"/>
              </a:tabLst>
            </a:pPr>
            <a:r>
              <a:rPr sz="2700" dirty="0">
                <a:latin typeface="Calibri"/>
                <a:cs typeface="Calibri"/>
              </a:rPr>
              <a:t>Di</a:t>
            </a:r>
            <a:r>
              <a:rPr sz="2700" spc="-45" dirty="0">
                <a:latin typeface="Calibri"/>
                <a:cs typeface="Calibri"/>
              </a:rPr>
              <a:t>r</a:t>
            </a:r>
            <a:r>
              <a:rPr sz="2700" spc="0" dirty="0">
                <a:latin typeface="Calibri"/>
                <a:cs typeface="Calibri"/>
              </a:rPr>
              <a:t>ectional </a:t>
            </a:r>
            <a:r>
              <a:rPr sz="2700" spc="-20" dirty="0">
                <a:latin typeface="Calibri"/>
                <a:cs typeface="Calibri"/>
              </a:rPr>
              <a:t>beam</a:t>
            </a:r>
            <a:r>
              <a:rPr sz="2700" spc="-15" dirty="0">
                <a:latin typeface="Calibri"/>
                <a:cs typeface="Calibri"/>
              </a:rPr>
              <a:t> </a:t>
            </a:r>
            <a:r>
              <a:rPr sz="2700" spc="0" dirty="0">
                <a:latin typeface="Calibri"/>
                <a:cs typeface="Calibri"/>
              </a:rPr>
              <a:t>ai</a:t>
            </a:r>
            <a:r>
              <a:rPr sz="2700" spc="5" dirty="0">
                <a:latin typeface="Calibri"/>
                <a:cs typeface="Calibri"/>
              </a:rPr>
              <a:t>m</a:t>
            </a:r>
            <a:r>
              <a:rPr sz="2700" spc="-15" dirty="0">
                <a:latin typeface="Calibri"/>
                <a:cs typeface="Calibri"/>
              </a:rPr>
              <a:t>ed </a:t>
            </a:r>
            <a:r>
              <a:rPr sz="2700" spc="-40" dirty="0">
                <a:latin typeface="Calibri"/>
                <a:cs typeface="Calibri"/>
              </a:rPr>
              <a:t>t</a:t>
            </a:r>
            <a:r>
              <a:rPr sz="2700" spc="0" dirty="0">
                <a:latin typeface="Calibri"/>
                <a:cs typeface="Calibri"/>
              </a:rPr>
              <a:t>o</a:t>
            </a:r>
            <a:r>
              <a:rPr sz="2700" spc="-45" dirty="0">
                <a:latin typeface="Calibri"/>
                <a:cs typeface="Calibri"/>
              </a:rPr>
              <a:t>w</a:t>
            </a:r>
            <a:r>
              <a:rPr sz="2700" spc="-15" dirty="0">
                <a:latin typeface="Calibri"/>
                <a:cs typeface="Calibri"/>
              </a:rPr>
              <a:t>a</a:t>
            </a:r>
            <a:r>
              <a:rPr sz="2700" spc="-50" dirty="0">
                <a:latin typeface="Calibri"/>
                <a:cs typeface="Calibri"/>
              </a:rPr>
              <a:t>r</a:t>
            </a:r>
            <a:r>
              <a:rPr sz="2700" spc="0" dirty="0">
                <a:latin typeface="Calibri"/>
                <a:cs typeface="Calibri"/>
              </a:rPr>
              <a:t>d</a:t>
            </a:r>
            <a:r>
              <a:rPr sz="2700" spc="-30" dirty="0">
                <a:latin typeface="Calibri"/>
                <a:cs typeface="Calibri"/>
              </a:rPr>
              <a:t> </a:t>
            </a:r>
            <a:r>
              <a:rPr sz="2700" spc="0" dirty="0">
                <a:latin typeface="Calibri"/>
                <a:cs typeface="Calibri"/>
              </a:rPr>
              <a:t>phone</a:t>
            </a:r>
            <a:r>
              <a:rPr sz="2700" spc="-15" dirty="0">
                <a:latin typeface="Calibri"/>
                <a:cs typeface="Calibri"/>
              </a:rPr>
              <a:t> </a:t>
            </a:r>
            <a:r>
              <a:rPr sz="2700" spc="0" dirty="0">
                <a:latin typeface="Calibri"/>
                <a:cs typeface="Calibri"/>
              </a:rPr>
              <a:t>(</a:t>
            </a:r>
            <a:r>
              <a:rPr sz="2700" spc="-45" dirty="0">
                <a:latin typeface="Calibri"/>
                <a:cs typeface="Calibri"/>
              </a:rPr>
              <a:t>F</a:t>
            </a:r>
            <a:r>
              <a:rPr sz="2700" spc="0" dirty="0">
                <a:latin typeface="Calibri"/>
                <a:cs typeface="Calibri"/>
              </a:rPr>
              <a:t>our</a:t>
            </a:r>
            <a:r>
              <a:rPr sz="2700" spc="-15" dirty="0">
                <a:latin typeface="Calibri"/>
                <a:cs typeface="Calibri"/>
              </a:rPr>
              <a:t> </a:t>
            </a:r>
            <a:r>
              <a:rPr sz="2700" spc="0" dirty="0">
                <a:latin typeface="Calibri"/>
                <a:cs typeface="Calibri"/>
              </a:rPr>
              <a:t>tub</a:t>
            </a:r>
            <a:r>
              <a:rPr sz="2700" spc="-10" dirty="0">
                <a:latin typeface="Calibri"/>
                <a:cs typeface="Calibri"/>
              </a:rPr>
              <a:t>e</a:t>
            </a:r>
            <a:r>
              <a:rPr sz="2700" spc="0" dirty="0">
                <a:latin typeface="Calibri"/>
                <a:cs typeface="Calibri"/>
              </a:rPr>
              <a:t>s</a:t>
            </a:r>
            <a:r>
              <a:rPr sz="2700" spc="-25" dirty="0">
                <a:latin typeface="Calibri"/>
                <a:cs typeface="Calibri"/>
              </a:rPr>
              <a:t> </a:t>
            </a:r>
            <a:r>
              <a:rPr sz="2700" spc="0" dirty="0">
                <a:latin typeface="Calibri"/>
                <a:cs typeface="Calibri"/>
              </a:rPr>
              <a:t>o</a:t>
            </a:r>
            <a:r>
              <a:rPr sz="2700" spc="-15" dirty="0">
                <a:latin typeface="Calibri"/>
                <a:cs typeface="Calibri"/>
              </a:rPr>
              <a:t>f</a:t>
            </a:r>
            <a:r>
              <a:rPr sz="2700" spc="35" dirty="0">
                <a:latin typeface="Calibri"/>
                <a:cs typeface="Calibri"/>
              </a:rPr>
              <a:t>f</a:t>
            </a:r>
            <a:r>
              <a:rPr sz="2700" spc="-10" dirty="0">
                <a:latin typeface="Calibri"/>
                <a:cs typeface="Calibri"/>
              </a:rPr>
              <a:t>):</a:t>
            </a:r>
            <a:endParaRPr sz="2700">
              <a:latin typeface="Calibri"/>
              <a:cs typeface="Calibri"/>
            </a:endParaRPr>
          </a:p>
          <a:p>
            <a:pPr marL="1841500">
              <a:lnSpc>
                <a:spcPts val="2920"/>
              </a:lnSpc>
            </a:pPr>
            <a:r>
              <a:rPr sz="2700" dirty="0">
                <a:latin typeface="Calibri"/>
                <a:cs typeface="Calibri"/>
              </a:rPr>
              <a:t>292</a:t>
            </a:r>
            <a:r>
              <a:rPr sz="2700" spc="-15" dirty="0">
                <a:latin typeface="Calibri"/>
                <a:cs typeface="Calibri"/>
              </a:rPr>
              <a:t> </a:t>
            </a:r>
            <a:r>
              <a:rPr sz="2700" spc="0" dirty="0">
                <a:latin typeface="Calibri"/>
                <a:cs typeface="Calibri"/>
              </a:rPr>
              <a:t>ft.</a:t>
            </a:r>
            <a:endParaRPr sz="2700">
              <a:latin typeface="Calibri"/>
              <a:cs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105</a:t>
            </a:fld>
            <a:endParaRPr sz="1200">
              <a:latin typeface="Calibri"/>
              <a:cs typeface="Calibri"/>
            </a:endParaRPr>
          </a:p>
        </p:txBody>
      </p:sp>
      <p:sp>
        <p:nvSpPr>
          <p:cNvPr id="2" name="object 2"/>
          <p:cNvSpPr txBox="1"/>
          <p:nvPr/>
        </p:nvSpPr>
        <p:spPr>
          <a:xfrm>
            <a:off x="707542" y="2560573"/>
            <a:ext cx="7306309" cy="2455545"/>
          </a:xfrm>
          <a:prstGeom prst="rect">
            <a:avLst/>
          </a:prstGeom>
        </p:spPr>
        <p:txBody>
          <a:bodyPr vert="horz" wrap="square" lIns="0" tIns="0" rIns="0" bIns="0" rtlCol="0">
            <a:noAutofit/>
          </a:bodyPr>
          <a:lstStyle/>
          <a:p>
            <a:pPr marL="12700" marR="12700">
              <a:lnSpc>
                <a:spcPct val="90000"/>
              </a:lnSpc>
            </a:pPr>
            <a:r>
              <a:rPr sz="4400" spc="-114" dirty="0">
                <a:latin typeface="Calibri Light"/>
                <a:cs typeface="Calibri Light"/>
              </a:rPr>
              <a:t>R</a:t>
            </a:r>
            <a:r>
              <a:rPr sz="4400" spc="-30" dirty="0">
                <a:latin typeface="Calibri Light"/>
                <a:cs typeface="Calibri Light"/>
              </a:rPr>
              <a:t>e</a:t>
            </a:r>
            <a:r>
              <a:rPr sz="4400" spc="-75" dirty="0">
                <a:latin typeface="Calibri Light"/>
                <a:cs typeface="Calibri Light"/>
              </a:rPr>
              <a:t>c</a:t>
            </a:r>
            <a:r>
              <a:rPr sz="4400" spc="-45" dirty="0">
                <a:latin typeface="Calibri Light"/>
                <a:cs typeface="Calibri Light"/>
              </a:rPr>
              <a:t>o</a:t>
            </a:r>
            <a:r>
              <a:rPr sz="4400" spc="-85" dirty="0">
                <a:latin typeface="Calibri Light"/>
                <a:cs typeface="Calibri Light"/>
              </a:rPr>
              <a:t>n</a:t>
            </a:r>
            <a:r>
              <a:rPr sz="4400" spc="-25" dirty="0">
                <a:latin typeface="Calibri Light"/>
                <a:cs typeface="Calibri Light"/>
              </a:rPr>
              <a:t>f</a:t>
            </a:r>
            <a:r>
              <a:rPr sz="4400" spc="-40" dirty="0">
                <a:latin typeface="Calibri Light"/>
                <a:cs typeface="Calibri Light"/>
              </a:rPr>
              <a:t>ig</a:t>
            </a:r>
            <a:r>
              <a:rPr sz="4400" spc="-60" dirty="0">
                <a:latin typeface="Calibri Light"/>
                <a:cs typeface="Calibri Light"/>
              </a:rPr>
              <a:t>u</a:t>
            </a:r>
            <a:r>
              <a:rPr sz="4400" spc="-114" dirty="0">
                <a:latin typeface="Calibri Light"/>
                <a:cs typeface="Calibri Light"/>
              </a:rPr>
              <a:t>r</a:t>
            </a:r>
            <a:r>
              <a:rPr sz="4400" spc="-50" dirty="0">
                <a:latin typeface="Calibri Light"/>
                <a:cs typeface="Calibri Light"/>
              </a:rPr>
              <a:t>a</a:t>
            </a:r>
            <a:r>
              <a:rPr sz="4400" spc="-45" dirty="0">
                <a:latin typeface="Calibri Light"/>
                <a:cs typeface="Calibri Light"/>
              </a:rPr>
              <a:t>b</a:t>
            </a:r>
            <a:r>
              <a:rPr sz="4400" spc="-40" dirty="0">
                <a:latin typeface="Calibri Light"/>
                <a:cs typeface="Calibri Light"/>
              </a:rPr>
              <a:t>l</a:t>
            </a:r>
            <a:r>
              <a:rPr sz="4400" spc="0" dirty="0">
                <a:latin typeface="Calibri Light"/>
                <a:cs typeface="Calibri Light"/>
              </a:rPr>
              <a:t>e</a:t>
            </a:r>
            <a:r>
              <a:rPr sz="4400" spc="-90" dirty="0">
                <a:latin typeface="Calibri Light"/>
                <a:cs typeface="Calibri Light"/>
              </a:rPr>
              <a:t> </a:t>
            </a: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45" dirty="0">
                <a:latin typeface="Calibri Light"/>
                <a:cs typeface="Calibri Light"/>
              </a:rPr>
              <a:t>n</a:t>
            </a:r>
            <a:r>
              <a:rPr sz="4400" spc="-30" dirty="0">
                <a:latin typeface="Calibri Light"/>
                <a:cs typeface="Calibri Light"/>
              </a:rPr>
              <a:t>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 (</a:t>
            </a:r>
            <a:r>
              <a:rPr sz="4400" spc="-45" dirty="0">
                <a:latin typeface="Calibri Light"/>
                <a:cs typeface="Calibri Light"/>
              </a:rPr>
              <a:t>be</a:t>
            </a:r>
            <a:r>
              <a:rPr sz="4400" spc="-50" dirty="0">
                <a:latin typeface="Calibri Light"/>
                <a:cs typeface="Calibri Light"/>
              </a:rPr>
              <a:t>a</a:t>
            </a:r>
            <a:r>
              <a:rPr sz="4400" spc="0" dirty="0">
                <a:latin typeface="Calibri Light"/>
                <a:cs typeface="Calibri Light"/>
              </a:rPr>
              <a:t>m</a:t>
            </a:r>
            <a:r>
              <a:rPr sz="4400" spc="-130" dirty="0">
                <a:latin typeface="Calibri Light"/>
                <a:cs typeface="Calibri Light"/>
              </a:rPr>
              <a:t> </a:t>
            </a:r>
            <a:r>
              <a:rPr sz="4400" spc="-120" dirty="0">
                <a:latin typeface="Calibri Light"/>
                <a:cs typeface="Calibri Light"/>
              </a:rPr>
              <a:t>f</a:t>
            </a:r>
            <a:r>
              <a:rPr sz="4400" spc="-30" dirty="0">
                <a:latin typeface="Calibri Light"/>
                <a:cs typeface="Calibri Light"/>
              </a:rPr>
              <a:t>o</a:t>
            </a:r>
            <a:r>
              <a:rPr sz="4400" spc="-40" dirty="0">
                <a:latin typeface="Calibri Light"/>
                <a:cs typeface="Calibri Light"/>
              </a:rPr>
              <a:t>c</a:t>
            </a:r>
            <a:r>
              <a:rPr sz="4400" spc="-50" dirty="0">
                <a:latin typeface="Calibri Light"/>
                <a:cs typeface="Calibri Light"/>
              </a:rPr>
              <a:t>u</a:t>
            </a:r>
            <a:r>
              <a:rPr sz="4400" spc="-35" dirty="0">
                <a:latin typeface="Calibri Light"/>
                <a:cs typeface="Calibri Light"/>
              </a:rPr>
              <a:t>s</a:t>
            </a:r>
            <a:r>
              <a:rPr sz="4400" spc="-30" dirty="0">
                <a:latin typeface="Calibri Light"/>
                <a:cs typeface="Calibri Light"/>
              </a:rPr>
              <a:t>i</a:t>
            </a:r>
            <a:r>
              <a:rPr sz="4400" spc="-50" dirty="0">
                <a:latin typeface="Calibri Light"/>
                <a:cs typeface="Calibri Light"/>
              </a:rPr>
              <a:t>n</a:t>
            </a:r>
            <a:r>
              <a:rPr sz="4400" spc="0" dirty="0">
                <a:latin typeface="Calibri Light"/>
                <a:cs typeface="Calibri Light"/>
              </a:rPr>
              <a:t>g</a:t>
            </a:r>
            <a:r>
              <a:rPr sz="4400" spc="-100"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5" dirty="0">
                <a:latin typeface="Calibri Light"/>
                <a:cs typeface="Calibri Light"/>
              </a:rPr>
              <a:t> </a:t>
            </a:r>
            <a:r>
              <a:rPr sz="4400" spc="-30" dirty="0">
                <a:latin typeface="Calibri Light"/>
                <a:cs typeface="Calibri Light"/>
              </a:rPr>
              <a:t>s</a:t>
            </a:r>
            <a:r>
              <a:rPr sz="4400" spc="-35" dirty="0">
                <a:latin typeface="Calibri Light"/>
                <a:cs typeface="Calibri Light"/>
              </a:rPr>
              <a:t>p</a:t>
            </a:r>
            <a:r>
              <a:rPr sz="4400" spc="-80" dirty="0">
                <a:latin typeface="Calibri Light"/>
                <a:cs typeface="Calibri Light"/>
              </a:rPr>
              <a:t>r</a:t>
            </a:r>
            <a:r>
              <a:rPr sz="4400" spc="-45" dirty="0">
                <a:latin typeface="Calibri Light"/>
                <a:cs typeface="Calibri Light"/>
              </a:rPr>
              <a:t>e</a:t>
            </a:r>
            <a:r>
              <a:rPr sz="4400" spc="-50" dirty="0">
                <a:latin typeface="Calibri Light"/>
                <a:cs typeface="Calibri Light"/>
              </a:rPr>
              <a:t>ad</a:t>
            </a:r>
            <a:r>
              <a:rPr sz="4400" spc="-30" dirty="0">
                <a:latin typeface="Calibri Light"/>
                <a:cs typeface="Calibri Light"/>
              </a:rPr>
              <a:t>i</a:t>
            </a:r>
            <a:r>
              <a:rPr sz="4400" spc="-50" dirty="0">
                <a:latin typeface="Calibri Light"/>
                <a:cs typeface="Calibri Light"/>
              </a:rPr>
              <a:t>ng</a:t>
            </a:r>
            <a:r>
              <a:rPr sz="4400" spc="0"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114" dirty="0">
                <a:latin typeface="Calibri Light"/>
                <a:cs typeface="Calibri Light"/>
              </a:rPr>
              <a:t>R</a:t>
            </a:r>
            <a:r>
              <a:rPr sz="4400" spc="-30" dirty="0">
                <a:latin typeface="Calibri Light"/>
                <a:cs typeface="Calibri Light"/>
              </a:rPr>
              <a:t>e</a:t>
            </a:r>
            <a:r>
              <a:rPr sz="4400" spc="-75" dirty="0">
                <a:latin typeface="Calibri Light"/>
                <a:cs typeface="Calibri Light"/>
              </a:rPr>
              <a:t>c</a:t>
            </a:r>
            <a:r>
              <a:rPr sz="4400" spc="-45" dirty="0">
                <a:latin typeface="Calibri Light"/>
                <a:cs typeface="Calibri Light"/>
              </a:rPr>
              <a:t>o</a:t>
            </a:r>
            <a:r>
              <a:rPr sz="4400" spc="-85" dirty="0">
                <a:latin typeface="Calibri Light"/>
                <a:cs typeface="Calibri Light"/>
              </a:rPr>
              <a:t>n</a:t>
            </a:r>
            <a:r>
              <a:rPr sz="4400" spc="-25" dirty="0">
                <a:latin typeface="Calibri Light"/>
                <a:cs typeface="Calibri Light"/>
              </a:rPr>
              <a:t>f</a:t>
            </a:r>
            <a:r>
              <a:rPr sz="4400" spc="-40" dirty="0">
                <a:latin typeface="Calibri Light"/>
                <a:cs typeface="Calibri Light"/>
              </a:rPr>
              <a:t>ig</a:t>
            </a:r>
            <a:r>
              <a:rPr sz="4400" spc="-60" dirty="0">
                <a:latin typeface="Calibri Light"/>
                <a:cs typeface="Calibri Light"/>
              </a:rPr>
              <a:t>u</a:t>
            </a:r>
            <a:r>
              <a:rPr sz="4400" spc="-114" dirty="0">
                <a:latin typeface="Calibri Light"/>
                <a:cs typeface="Calibri Light"/>
              </a:rPr>
              <a:t>r</a:t>
            </a:r>
            <a:r>
              <a:rPr sz="4400" spc="-50" dirty="0">
                <a:latin typeface="Calibri Light"/>
                <a:cs typeface="Calibri Light"/>
              </a:rPr>
              <a:t>a</a:t>
            </a:r>
            <a:r>
              <a:rPr sz="4400" spc="-45" dirty="0">
                <a:latin typeface="Calibri Light"/>
                <a:cs typeface="Calibri Light"/>
              </a:rPr>
              <a:t>b</a:t>
            </a:r>
            <a:r>
              <a:rPr sz="4400" spc="-40" dirty="0">
                <a:latin typeface="Calibri Light"/>
                <a:cs typeface="Calibri Light"/>
              </a:rPr>
              <a:t>l</a:t>
            </a:r>
            <a:r>
              <a:rPr sz="4400" spc="0" dirty="0">
                <a:latin typeface="Calibri Light"/>
                <a:cs typeface="Calibri Light"/>
              </a:rPr>
              <a:t>e</a:t>
            </a:r>
            <a:r>
              <a:rPr sz="4400" spc="-8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a:t>
            </a:r>
            <a:r>
              <a:rPr sz="4400" spc="-45" dirty="0">
                <a:latin typeface="Calibri Light"/>
                <a:cs typeface="Calibri Light"/>
              </a:rPr>
              <a:t>e</a:t>
            </a:r>
            <a:r>
              <a:rPr sz="4400" spc="-30" dirty="0">
                <a:latin typeface="Calibri Light"/>
                <a:cs typeface="Calibri Light"/>
              </a:rPr>
              <a:t>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 </a:t>
            </a: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r>
              <a:rPr sz="4400" spc="-110" dirty="0">
                <a:latin typeface="Calibri Light"/>
                <a:cs typeface="Calibri Light"/>
              </a:rPr>
              <a:t> </a:t>
            </a:r>
            <a:r>
              <a:rPr sz="4400" spc="-25" dirty="0">
                <a:latin typeface="Calibri Light"/>
                <a:cs typeface="Calibri Light"/>
              </a:rPr>
              <a:t>t</a:t>
            </a:r>
            <a:r>
              <a:rPr sz="4400" spc="-35" dirty="0">
                <a:latin typeface="Calibri Light"/>
                <a:cs typeface="Calibri Light"/>
              </a:rPr>
              <a:t>h</a:t>
            </a:r>
            <a:r>
              <a:rPr sz="4400" spc="-105" dirty="0">
                <a:latin typeface="Calibri Light"/>
                <a:cs typeface="Calibri Light"/>
              </a:rPr>
              <a:t>r</a:t>
            </a:r>
            <a:r>
              <a:rPr sz="4400" spc="-45" dirty="0">
                <a:latin typeface="Calibri Light"/>
                <a:cs typeface="Calibri Light"/>
              </a:rPr>
              <a:t>o</a:t>
            </a:r>
            <a:r>
              <a:rPr sz="4400" spc="-60" dirty="0">
                <a:latin typeface="Calibri Light"/>
                <a:cs typeface="Calibri Light"/>
              </a:rPr>
              <a:t>u</a:t>
            </a:r>
            <a:r>
              <a:rPr sz="4400" spc="-40" dirty="0">
                <a:latin typeface="Calibri Light"/>
                <a:cs typeface="Calibri Light"/>
              </a:rPr>
              <a:t>g</a:t>
            </a:r>
            <a:r>
              <a:rPr sz="4400" spc="0" dirty="0">
                <a:latin typeface="Calibri Light"/>
                <a:cs typeface="Calibri Light"/>
              </a:rPr>
              <a:t>h</a:t>
            </a:r>
            <a:r>
              <a:rPr sz="4400" spc="-105" dirty="0">
                <a:latin typeface="Calibri Light"/>
                <a:cs typeface="Calibri Light"/>
              </a:rPr>
              <a:t> </a:t>
            </a:r>
            <a:r>
              <a:rPr sz="4400" spc="0" dirty="0">
                <a:latin typeface="Calibri Light"/>
                <a:cs typeface="Calibri Light"/>
              </a:rPr>
              <a:t>a</a:t>
            </a:r>
            <a:r>
              <a:rPr sz="4400" spc="-55" dirty="0">
                <a:latin typeface="Calibri Light"/>
                <a:cs typeface="Calibri Light"/>
              </a:rPr>
              <a:t> </a:t>
            </a:r>
            <a:r>
              <a:rPr sz="4400" spc="-30" dirty="0">
                <a:latin typeface="Calibri Light"/>
                <a:cs typeface="Calibri Light"/>
              </a:rPr>
              <a:t>P</a:t>
            </a:r>
            <a:r>
              <a:rPr sz="4400" spc="-15" dirty="0">
                <a:latin typeface="Calibri Light"/>
                <a:cs typeface="Calibri Light"/>
              </a:rPr>
              <a:t>l</a:t>
            </a:r>
            <a:r>
              <a:rPr sz="4400" spc="-35" dirty="0">
                <a:latin typeface="Calibri Light"/>
                <a:cs typeface="Calibri Light"/>
              </a:rPr>
              <a:t>as</a:t>
            </a:r>
            <a:r>
              <a:rPr sz="4400" spc="-70" dirty="0">
                <a:latin typeface="Calibri Light"/>
                <a:cs typeface="Calibri Light"/>
              </a:rPr>
              <a:t>m</a:t>
            </a:r>
            <a:r>
              <a:rPr sz="4400" spc="0" dirty="0">
                <a:latin typeface="Calibri Light"/>
                <a:cs typeface="Calibri Light"/>
              </a:rPr>
              <a:t>a</a:t>
            </a:r>
            <a:endParaRPr sz="4400">
              <a:latin typeface="Calibri Light"/>
              <a:cs typeface="Calibri Ligh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106</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0" rIns="0" bIns="0" rtlCol="0">
            <a:noAutofit/>
          </a:bodyPr>
          <a:lstStyle/>
          <a:p>
            <a:pPr marL="164465" marR="12700">
              <a:lnSpc>
                <a:spcPts val="4320"/>
              </a:lnSpc>
            </a:pPr>
            <a:r>
              <a:rPr sz="4000" spc="-50" dirty="0">
                <a:latin typeface="Calibri Light"/>
                <a:cs typeface="Calibri Light"/>
              </a:rPr>
              <a:t>B</a:t>
            </a:r>
            <a:r>
              <a:rPr sz="4000" spc="-45" dirty="0">
                <a:latin typeface="Calibri Light"/>
                <a:cs typeface="Calibri Light"/>
              </a:rPr>
              <a:t>e</a:t>
            </a:r>
            <a:r>
              <a:rPr sz="4000" spc="-55" dirty="0">
                <a:latin typeface="Calibri Light"/>
                <a:cs typeface="Calibri Light"/>
              </a:rPr>
              <a:t>a</a:t>
            </a:r>
            <a:r>
              <a:rPr sz="4000" spc="-35" dirty="0">
                <a:latin typeface="Calibri Light"/>
                <a:cs typeface="Calibri Light"/>
              </a:rPr>
              <a:t>m</a:t>
            </a:r>
            <a:r>
              <a:rPr sz="4000" spc="-105" dirty="0">
                <a:latin typeface="Calibri Light"/>
                <a:cs typeface="Calibri Light"/>
              </a:rPr>
              <a:t> </a:t>
            </a:r>
            <a:r>
              <a:rPr sz="4000" spc="-40" dirty="0">
                <a:latin typeface="Calibri Light"/>
                <a:cs typeface="Calibri Light"/>
              </a:rPr>
              <a:t>L</a:t>
            </a:r>
            <a:r>
              <a:rPr sz="4000" spc="-45" dirty="0">
                <a:latin typeface="Calibri Light"/>
                <a:cs typeface="Calibri Light"/>
              </a:rPr>
              <a:t>e</a:t>
            </a:r>
            <a:r>
              <a:rPr sz="4000" spc="-50" dirty="0">
                <a:latin typeface="Calibri Light"/>
                <a:cs typeface="Calibri Light"/>
              </a:rPr>
              <a:t>n</a:t>
            </a:r>
            <a:r>
              <a:rPr sz="4000" spc="-45" dirty="0">
                <a:latin typeface="Calibri Light"/>
                <a:cs typeface="Calibri Light"/>
              </a:rPr>
              <a:t>s</a:t>
            </a:r>
            <a:r>
              <a:rPr sz="4000" spc="-30" dirty="0">
                <a:latin typeface="Calibri Light"/>
                <a:cs typeface="Calibri Light"/>
              </a:rPr>
              <a:t>i</a:t>
            </a:r>
            <a:r>
              <a:rPr sz="4000" spc="-75" dirty="0">
                <a:latin typeface="Calibri Light"/>
                <a:cs typeface="Calibri Light"/>
              </a:rPr>
              <a:t>n</a:t>
            </a:r>
            <a:r>
              <a:rPr sz="4000" spc="-20" dirty="0">
                <a:latin typeface="Calibri Light"/>
                <a:cs typeface="Calibri Light"/>
              </a:rPr>
              <a:t>g</a:t>
            </a:r>
            <a:r>
              <a:rPr sz="4000" spc="-80" dirty="0">
                <a:latin typeface="Calibri Light"/>
                <a:cs typeface="Calibri Light"/>
              </a:rPr>
              <a:t> </a:t>
            </a:r>
            <a:r>
              <a:rPr sz="4000" spc="-45" dirty="0">
                <a:latin typeface="Calibri Light"/>
                <a:cs typeface="Calibri Light"/>
              </a:rPr>
              <a:t>a</a:t>
            </a:r>
            <a:r>
              <a:rPr sz="4000" spc="-50" dirty="0">
                <a:latin typeface="Calibri Light"/>
                <a:cs typeface="Calibri Light"/>
              </a:rPr>
              <a:t>n</a:t>
            </a:r>
            <a:r>
              <a:rPr sz="4000" spc="-25" dirty="0">
                <a:latin typeface="Calibri Light"/>
                <a:cs typeface="Calibri Light"/>
              </a:rPr>
              <a:t>d</a:t>
            </a:r>
            <a:r>
              <a:rPr sz="4000" spc="-90" dirty="0">
                <a:latin typeface="Calibri Light"/>
                <a:cs typeface="Calibri Light"/>
              </a:rPr>
              <a:t> </a:t>
            </a:r>
            <a:r>
              <a:rPr sz="4000" spc="-45" dirty="0">
                <a:latin typeface="Calibri Light"/>
                <a:cs typeface="Calibri Light"/>
              </a:rPr>
              <a:t>S</a:t>
            </a:r>
            <a:r>
              <a:rPr sz="4000" spc="-70" dirty="0">
                <a:latin typeface="Calibri Light"/>
                <a:cs typeface="Calibri Light"/>
              </a:rPr>
              <a:t>t</a:t>
            </a:r>
            <a:r>
              <a:rPr sz="4000" spc="-55" dirty="0">
                <a:latin typeface="Calibri Light"/>
                <a:cs typeface="Calibri Light"/>
              </a:rPr>
              <a:t>ee</a:t>
            </a:r>
            <a:r>
              <a:rPr sz="4000" spc="-40" dirty="0">
                <a:latin typeface="Calibri Light"/>
                <a:cs typeface="Calibri Light"/>
              </a:rPr>
              <a:t>r</a:t>
            </a:r>
            <a:r>
              <a:rPr sz="4000" spc="-45" dirty="0">
                <a:latin typeface="Calibri Light"/>
                <a:cs typeface="Calibri Light"/>
              </a:rPr>
              <a:t>i</a:t>
            </a:r>
            <a:r>
              <a:rPr sz="4000" spc="-60" dirty="0">
                <a:latin typeface="Calibri Light"/>
                <a:cs typeface="Calibri Light"/>
              </a:rPr>
              <a:t>n</a:t>
            </a:r>
            <a:r>
              <a:rPr sz="4000" spc="-20" dirty="0">
                <a:latin typeface="Calibri Light"/>
                <a:cs typeface="Calibri Light"/>
              </a:rPr>
              <a:t>g</a:t>
            </a:r>
            <a:r>
              <a:rPr sz="4000" spc="-95" dirty="0">
                <a:latin typeface="Calibri Light"/>
                <a:cs typeface="Calibri Light"/>
              </a:rPr>
              <a:t> </a:t>
            </a:r>
            <a:r>
              <a:rPr sz="4000" spc="-75" dirty="0">
                <a:latin typeface="Calibri Light"/>
                <a:cs typeface="Calibri Light"/>
              </a:rPr>
              <a:t>w</a:t>
            </a:r>
            <a:r>
              <a:rPr sz="4000" spc="-10" dirty="0">
                <a:latin typeface="Calibri Light"/>
                <a:cs typeface="Calibri Light"/>
              </a:rPr>
              <a:t>i</a:t>
            </a:r>
            <a:r>
              <a:rPr sz="4000" spc="-40" dirty="0">
                <a:latin typeface="Calibri Light"/>
                <a:cs typeface="Calibri Light"/>
              </a:rPr>
              <a:t>t</a:t>
            </a:r>
            <a:r>
              <a:rPr sz="4000" spc="-25" dirty="0">
                <a:latin typeface="Calibri Light"/>
                <a:cs typeface="Calibri Light"/>
              </a:rPr>
              <a:t>h</a:t>
            </a:r>
            <a:r>
              <a:rPr sz="4000" spc="-10" dirty="0">
                <a:latin typeface="Calibri Light"/>
                <a:cs typeface="Calibri Light"/>
              </a:rPr>
              <a:t> </a:t>
            </a:r>
            <a:r>
              <a:rPr sz="4000" spc="-125" dirty="0">
                <a:latin typeface="Calibri Light"/>
                <a:cs typeface="Calibri Light"/>
              </a:rPr>
              <a:t>R</a:t>
            </a:r>
            <a:r>
              <a:rPr sz="4000" spc="-80" dirty="0">
                <a:latin typeface="Calibri Light"/>
                <a:cs typeface="Calibri Light"/>
              </a:rPr>
              <a:t>e</a:t>
            </a:r>
            <a:r>
              <a:rPr sz="4000" spc="-35" dirty="0">
                <a:latin typeface="Calibri Light"/>
                <a:cs typeface="Calibri Light"/>
              </a:rPr>
              <a:t>f</a:t>
            </a:r>
            <a:r>
              <a:rPr sz="4000" spc="-125" dirty="0">
                <a:latin typeface="Calibri Light"/>
                <a:cs typeface="Calibri Light"/>
              </a:rPr>
              <a:t>r</a:t>
            </a:r>
            <a:r>
              <a:rPr sz="4000" spc="-55" dirty="0">
                <a:latin typeface="Calibri Light"/>
                <a:cs typeface="Calibri Light"/>
              </a:rPr>
              <a:t>ac</a:t>
            </a:r>
            <a:r>
              <a:rPr sz="4000" spc="-50" dirty="0">
                <a:latin typeface="Calibri Light"/>
                <a:cs typeface="Calibri Light"/>
              </a:rPr>
              <a:t>t</a:t>
            </a:r>
            <a:r>
              <a:rPr sz="4000" spc="-30" dirty="0">
                <a:latin typeface="Calibri Light"/>
                <a:cs typeface="Calibri Light"/>
              </a:rPr>
              <a:t>i</a:t>
            </a:r>
            <a:r>
              <a:rPr sz="4000" spc="-55" dirty="0">
                <a:latin typeface="Calibri Light"/>
                <a:cs typeface="Calibri Light"/>
              </a:rPr>
              <a:t>o</a:t>
            </a:r>
            <a:r>
              <a:rPr sz="4000" spc="-25" dirty="0">
                <a:latin typeface="Calibri Light"/>
                <a:cs typeface="Calibri Light"/>
              </a:rPr>
              <a:t>n</a:t>
            </a:r>
            <a:endParaRPr sz="4000">
              <a:latin typeface="Calibri Light"/>
              <a:cs typeface="Calibri Light"/>
            </a:endParaRPr>
          </a:p>
        </p:txBody>
      </p:sp>
      <p:sp>
        <p:nvSpPr>
          <p:cNvPr id="3" name="object 3"/>
          <p:cNvSpPr txBox="1"/>
          <p:nvPr/>
        </p:nvSpPr>
        <p:spPr>
          <a:xfrm>
            <a:off x="707542" y="1779270"/>
            <a:ext cx="7642225" cy="4294505"/>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600" spc="5" dirty="0">
                <a:latin typeface="Calibri"/>
                <a:cs typeface="Calibri"/>
              </a:rPr>
              <a:t>A</a:t>
            </a:r>
            <a:r>
              <a:rPr sz="2600" spc="-25" dirty="0">
                <a:latin typeface="Calibri"/>
                <a:cs typeface="Calibri"/>
              </a:rPr>
              <a:t>nt</a:t>
            </a:r>
            <a:r>
              <a:rPr sz="2600" spc="0" dirty="0">
                <a:latin typeface="Calibri"/>
                <a:cs typeface="Calibri"/>
              </a:rPr>
              <a:t>en</a:t>
            </a:r>
            <a:r>
              <a:rPr sz="2600" spc="-15" dirty="0">
                <a:latin typeface="Calibri"/>
                <a:cs typeface="Calibri"/>
              </a:rPr>
              <a:t>n</a:t>
            </a:r>
            <a:r>
              <a:rPr sz="2600" spc="0" dirty="0">
                <a:latin typeface="Calibri"/>
                <a:cs typeface="Calibri"/>
              </a:rPr>
              <a:t>a</a:t>
            </a:r>
            <a:r>
              <a:rPr sz="2600" spc="-20" dirty="0">
                <a:latin typeface="Calibri"/>
                <a:cs typeface="Calibri"/>
              </a:rPr>
              <a:t> </a:t>
            </a:r>
            <a:r>
              <a:rPr sz="2600" spc="0" dirty="0">
                <a:latin typeface="Calibri"/>
                <a:cs typeface="Calibri"/>
              </a:rPr>
              <a:t>beam</a:t>
            </a:r>
            <a:r>
              <a:rPr sz="2600" spc="-15" dirty="0">
                <a:latin typeface="Calibri"/>
                <a:cs typeface="Calibri"/>
              </a:rPr>
              <a:t> </a:t>
            </a:r>
            <a:r>
              <a:rPr sz="2600" spc="-65" dirty="0">
                <a:latin typeface="Calibri"/>
                <a:cs typeface="Calibri"/>
              </a:rPr>
              <a:t>f</a:t>
            </a:r>
            <a:r>
              <a:rPr sz="2600" spc="0" dirty="0">
                <a:latin typeface="Calibri"/>
                <a:cs typeface="Calibri"/>
              </a:rPr>
              <a:t>ocusin</a:t>
            </a:r>
            <a:r>
              <a:rPr sz="2600" spc="20" dirty="0">
                <a:latin typeface="Calibri"/>
                <a:cs typeface="Calibri"/>
              </a:rPr>
              <a:t>g</a:t>
            </a:r>
            <a:r>
              <a:rPr sz="2600" spc="-10" dirty="0">
                <a:latin typeface="Calibri"/>
                <a:cs typeface="Calibri"/>
              </a:rPr>
              <a:t>,</a:t>
            </a:r>
            <a:r>
              <a:rPr sz="2600" spc="-15" dirty="0">
                <a:latin typeface="Calibri"/>
                <a:cs typeface="Calibri"/>
              </a:rPr>
              <a:t> </a:t>
            </a:r>
            <a:r>
              <a:rPr sz="2600" spc="0" dirty="0">
                <a:latin typeface="Calibri"/>
                <a:cs typeface="Calibri"/>
              </a:rPr>
              <a:t>beam</a:t>
            </a:r>
            <a:r>
              <a:rPr sz="2600" spc="-15" dirty="0">
                <a:latin typeface="Calibri"/>
                <a:cs typeface="Calibri"/>
              </a:rPr>
              <a:t> </a:t>
            </a:r>
            <a:r>
              <a:rPr sz="2600" spc="0" dirty="0">
                <a:latin typeface="Calibri"/>
                <a:cs typeface="Calibri"/>
              </a:rPr>
              <a:t>sp</a:t>
            </a:r>
            <a:r>
              <a:rPr sz="2600" spc="-35" dirty="0">
                <a:latin typeface="Calibri"/>
                <a:cs typeface="Calibri"/>
              </a:rPr>
              <a:t>r</a:t>
            </a:r>
            <a:r>
              <a:rPr sz="2600" spc="0" dirty="0">
                <a:latin typeface="Calibri"/>
                <a:cs typeface="Calibri"/>
              </a:rPr>
              <a:t>eadin</a:t>
            </a:r>
            <a:r>
              <a:rPr sz="2600" spc="20" dirty="0">
                <a:latin typeface="Calibri"/>
                <a:cs typeface="Calibri"/>
              </a:rPr>
              <a:t>g</a:t>
            </a:r>
            <a:r>
              <a:rPr sz="2600" spc="-10" dirty="0">
                <a:latin typeface="Calibri"/>
                <a:cs typeface="Calibri"/>
              </a:rPr>
              <a:t>,</a:t>
            </a:r>
            <a:r>
              <a:rPr sz="2600" spc="-30" dirty="0">
                <a:latin typeface="Calibri"/>
                <a:cs typeface="Calibri"/>
              </a:rPr>
              <a:t> </a:t>
            </a:r>
            <a:r>
              <a:rPr sz="2600" spc="0" dirty="0">
                <a:latin typeface="Calibri"/>
                <a:cs typeface="Calibri"/>
              </a:rPr>
              <a:t>and</a:t>
            </a:r>
            <a:r>
              <a:rPr sz="2600" spc="-15" dirty="0">
                <a:latin typeface="Calibri"/>
                <a:cs typeface="Calibri"/>
              </a:rPr>
              <a:t> </a:t>
            </a:r>
            <a:r>
              <a:rPr sz="2600" spc="0" dirty="0">
                <a:latin typeface="Calibri"/>
                <a:cs typeface="Calibri"/>
              </a:rPr>
              <a:t>beam</a:t>
            </a:r>
            <a:endParaRPr sz="2600">
              <a:latin typeface="Calibri"/>
              <a:cs typeface="Calibri"/>
            </a:endParaRPr>
          </a:p>
          <a:p>
            <a:pPr marL="241300">
              <a:lnSpc>
                <a:spcPts val="2500"/>
              </a:lnSpc>
            </a:pPr>
            <a:r>
              <a:rPr sz="2600" spc="-25" dirty="0">
                <a:latin typeface="Calibri"/>
                <a:cs typeface="Calibri"/>
              </a:rPr>
              <a:t>st</a:t>
            </a:r>
            <a:r>
              <a:rPr sz="2600" spc="0" dirty="0">
                <a:latin typeface="Calibri"/>
                <a:cs typeface="Calibri"/>
              </a:rPr>
              <a:t>eering</a:t>
            </a:r>
            <a:r>
              <a:rPr sz="2600" spc="-40" dirty="0">
                <a:latin typeface="Calibri"/>
                <a:cs typeface="Calibri"/>
              </a:rPr>
              <a:t> </a:t>
            </a:r>
            <a:r>
              <a:rPr sz="2600" spc="0" dirty="0">
                <a:latin typeface="Calibri"/>
                <a:cs typeface="Calibri"/>
              </a:rPr>
              <a:t>using</a:t>
            </a:r>
            <a:r>
              <a:rPr sz="2600" spc="-30" dirty="0">
                <a:latin typeface="Calibri"/>
                <a:cs typeface="Calibri"/>
              </a:rPr>
              <a:t> </a:t>
            </a:r>
            <a:r>
              <a:rPr sz="2600" spc="-35" dirty="0">
                <a:latin typeface="Calibri"/>
                <a:cs typeface="Calibri"/>
              </a:rPr>
              <a:t>r</a:t>
            </a:r>
            <a:r>
              <a:rPr sz="2600" spc="-25" dirty="0">
                <a:latin typeface="Calibri"/>
                <a:cs typeface="Calibri"/>
              </a:rPr>
              <a:t>e</a:t>
            </a:r>
            <a:r>
              <a:rPr sz="2600" spc="0" dirty="0">
                <a:latin typeface="Calibri"/>
                <a:cs typeface="Calibri"/>
              </a:rPr>
              <a:t>f</a:t>
            </a:r>
            <a:r>
              <a:rPr sz="2600" spc="-50" dirty="0">
                <a:latin typeface="Calibri"/>
                <a:cs typeface="Calibri"/>
              </a:rPr>
              <a:t>r</a:t>
            </a:r>
            <a:r>
              <a:rPr sz="2600" spc="0" dirty="0">
                <a:latin typeface="Calibri"/>
                <a:cs typeface="Calibri"/>
              </a:rPr>
              <a:t>action</a:t>
            </a:r>
            <a:r>
              <a:rPr sz="2600" spc="-15" dirty="0">
                <a:latin typeface="Calibri"/>
                <a:cs typeface="Calibri"/>
              </a:rPr>
              <a:t> </a:t>
            </a:r>
            <a:r>
              <a:rPr sz="2600" spc="0" dirty="0">
                <a:latin typeface="Calibri"/>
                <a:cs typeface="Calibri"/>
              </a:rPr>
              <a:t>of</a:t>
            </a:r>
            <a:r>
              <a:rPr sz="2600" spc="-10" dirty="0">
                <a:latin typeface="Calibri"/>
                <a:cs typeface="Calibri"/>
              </a:rPr>
              <a:t> </a:t>
            </a:r>
            <a:r>
              <a:rPr sz="2600" spc="0" dirty="0">
                <a:latin typeface="Calibri"/>
                <a:cs typeface="Calibri"/>
              </a:rPr>
              <a:t>RF </a:t>
            </a:r>
            <a:r>
              <a:rPr sz="2600" spc="-30" dirty="0">
                <a:latin typeface="Calibri"/>
                <a:cs typeface="Calibri"/>
              </a:rPr>
              <a:t>w</a:t>
            </a:r>
            <a:r>
              <a:rPr sz="2600" spc="-50" dirty="0">
                <a:latin typeface="Calibri"/>
                <a:cs typeface="Calibri"/>
              </a:rPr>
              <a:t>a</a:t>
            </a:r>
            <a:r>
              <a:rPr sz="2600" spc="-30" dirty="0">
                <a:latin typeface="Calibri"/>
                <a:cs typeface="Calibri"/>
              </a:rPr>
              <a:t>v</a:t>
            </a:r>
            <a:r>
              <a:rPr sz="2600" spc="0" dirty="0">
                <a:latin typeface="Calibri"/>
                <a:cs typeface="Calibri"/>
              </a:rPr>
              <a:t>es</a:t>
            </a:r>
            <a:r>
              <a:rPr sz="2600" spc="-25" dirty="0">
                <a:latin typeface="Calibri"/>
                <a:cs typeface="Calibri"/>
              </a:rPr>
              <a:t> </a:t>
            </a:r>
            <a:r>
              <a:rPr sz="2600" spc="0" dirty="0">
                <a:latin typeface="Calibri"/>
                <a:cs typeface="Calibri"/>
              </a:rPr>
              <a:t>in a plas</a:t>
            </a:r>
            <a:r>
              <a:rPr sz="2600" spc="-10" dirty="0">
                <a:latin typeface="Calibri"/>
                <a:cs typeface="Calibri"/>
              </a:rPr>
              <a:t>m</a:t>
            </a:r>
            <a:r>
              <a:rPr sz="2600" spc="0" dirty="0">
                <a:latin typeface="Calibri"/>
                <a:cs typeface="Calibri"/>
              </a:rPr>
              <a:t>a.</a:t>
            </a:r>
            <a:endParaRPr sz="2600">
              <a:latin typeface="Calibri"/>
              <a:cs typeface="Calibri"/>
            </a:endParaRPr>
          </a:p>
          <a:p>
            <a:pPr>
              <a:lnSpc>
                <a:spcPts val="950"/>
              </a:lnSpc>
              <a:spcBef>
                <a:spcPts val="46"/>
              </a:spcBef>
            </a:pPr>
            <a:endParaRPr sz="950"/>
          </a:p>
          <a:p>
            <a:pPr marL="241300" marR="12700" indent="-228600">
              <a:lnSpc>
                <a:spcPct val="80000"/>
              </a:lnSpc>
              <a:buFont typeface="Arial"/>
              <a:buChar char="•"/>
              <a:tabLst>
                <a:tab pos="241300" algn="l"/>
              </a:tabLst>
            </a:pPr>
            <a:r>
              <a:rPr sz="2600" spc="0" dirty="0">
                <a:latin typeface="Calibri"/>
                <a:cs typeface="Calibri"/>
              </a:rPr>
              <a:t>This</a:t>
            </a:r>
            <a:r>
              <a:rPr sz="2600" spc="-20" dirty="0">
                <a:latin typeface="Calibri"/>
                <a:cs typeface="Calibri"/>
              </a:rPr>
              <a:t> </a:t>
            </a:r>
            <a:r>
              <a:rPr sz="2600" spc="0" dirty="0">
                <a:latin typeface="Calibri"/>
                <a:cs typeface="Calibri"/>
              </a:rPr>
              <a:t>is</a:t>
            </a:r>
            <a:r>
              <a:rPr sz="2600" spc="-10" dirty="0">
                <a:latin typeface="Calibri"/>
                <a:cs typeface="Calibri"/>
              </a:rPr>
              <a:t> </a:t>
            </a:r>
            <a:r>
              <a:rPr sz="2600" spc="0" dirty="0">
                <a:latin typeface="Calibri"/>
                <a:cs typeface="Calibri"/>
              </a:rPr>
              <a:t>our</a:t>
            </a:r>
            <a:r>
              <a:rPr sz="2600" spc="5" dirty="0">
                <a:latin typeface="Calibri"/>
                <a:cs typeface="Calibri"/>
              </a:rPr>
              <a:t> </a:t>
            </a:r>
            <a:r>
              <a:rPr sz="2600" spc="0" dirty="0">
                <a:latin typeface="Calibri"/>
                <a:cs typeface="Calibri"/>
              </a:rPr>
              <a:t>fi</a:t>
            </a:r>
            <a:r>
              <a:rPr sz="2600" spc="-45" dirty="0">
                <a:latin typeface="Calibri"/>
                <a:cs typeface="Calibri"/>
              </a:rPr>
              <a:t>r</a:t>
            </a:r>
            <a:r>
              <a:rPr sz="2600" spc="-25" dirty="0">
                <a:latin typeface="Calibri"/>
                <a:cs typeface="Calibri"/>
              </a:rPr>
              <a:t>s</a:t>
            </a:r>
            <a:r>
              <a:rPr sz="2600" spc="0" dirty="0">
                <a:latin typeface="Calibri"/>
                <a:cs typeface="Calibri"/>
              </a:rPr>
              <a:t>t</a:t>
            </a:r>
            <a:r>
              <a:rPr sz="2600" spc="-20" dirty="0">
                <a:latin typeface="Calibri"/>
                <a:cs typeface="Calibri"/>
              </a:rPr>
              <a:t> </a:t>
            </a:r>
            <a:r>
              <a:rPr sz="2600" spc="0" dirty="0">
                <a:latin typeface="Calibri"/>
                <a:cs typeface="Calibri"/>
              </a:rPr>
              <a:t>i</a:t>
            </a:r>
            <a:r>
              <a:rPr sz="2600" spc="-20" dirty="0">
                <a:latin typeface="Calibri"/>
                <a:cs typeface="Calibri"/>
              </a:rPr>
              <a:t>t</a:t>
            </a:r>
            <a:r>
              <a:rPr sz="2600" spc="0" dirty="0">
                <a:latin typeface="Calibri"/>
                <a:cs typeface="Calibri"/>
              </a:rPr>
              <a:t>e</a:t>
            </a:r>
            <a:r>
              <a:rPr sz="2600" spc="-45" dirty="0">
                <a:latin typeface="Calibri"/>
                <a:cs typeface="Calibri"/>
              </a:rPr>
              <a:t>r</a:t>
            </a:r>
            <a:r>
              <a:rPr sz="2600" spc="-25" dirty="0">
                <a:latin typeface="Calibri"/>
                <a:cs typeface="Calibri"/>
              </a:rPr>
              <a:t>a</a:t>
            </a:r>
            <a:r>
              <a:rPr sz="2600" spc="0" dirty="0">
                <a:latin typeface="Calibri"/>
                <a:cs typeface="Calibri"/>
              </a:rPr>
              <a:t>tion</a:t>
            </a:r>
            <a:r>
              <a:rPr sz="2600" spc="-10"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the</a:t>
            </a:r>
            <a:r>
              <a:rPr sz="2600" spc="-15" dirty="0">
                <a:latin typeface="Calibri"/>
                <a:cs typeface="Calibri"/>
              </a:rPr>
              <a:t> </a:t>
            </a:r>
            <a:r>
              <a:rPr sz="2600" spc="0" dirty="0">
                <a:latin typeface="Calibri"/>
                <a:cs typeface="Calibri"/>
              </a:rPr>
              <a:t>plasma</a:t>
            </a:r>
            <a:r>
              <a:rPr sz="2600" spc="-15" dirty="0">
                <a:latin typeface="Calibri"/>
                <a:cs typeface="Calibri"/>
              </a:rPr>
              <a:t> </a:t>
            </a:r>
            <a:r>
              <a:rPr sz="2600" spc="0" dirty="0">
                <a:latin typeface="Calibri"/>
                <a:cs typeface="Calibri"/>
              </a:rPr>
              <a:t>lens</a:t>
            </a:r>
            <a:r>
              <a:rPr sz="2600" spc="-20" dirty="0">
                <a:latin typeface="Calibri"/>
                <a:cs typeface="Calibri"/>
              </a:rPr>
              <a:t> </a:t>
            </a:r>
            <a:r>
              <a:rPr sz="2600" spc="-30" dirty="0">
                <a:latin typeface="Calibri"/>
                <a:cs typeface="Calibri"/>
              </a:rPr>
              <a:t>w</a:t>
            </a:r>
            <a:r>
              <a:rPr sz="2600" spc="0" dirty="0">
                <a:latin typeface="Calibri"/>
                <a:cs typeface="Calibri"/>
              </a:rPr>
              <a:t>ork</a:t>
            </a:r>
            <a:r>
              <a:rPr sz="2600" spc="10" dirty="0">
                <a:latin typeface="Calibri"/>
                <a:cs typeface="Calibri"/>
              </a:rPr>
              <a:t> </a:t>
            </a:r>
            <a:r>
              <a:rPr sz="2600" spc="0" dirty="0">
                <a:latin typeface="Calibri"/>
                <a:cs typeface="Calibri"/>
              </a:rPr>
              <a:t>and</a:t>
            </a:r>
            <a:r>
              <a:rPr sz="2600" spc="-15" dirty="0">
                <a:latin typeface="Calibri"/>
                <a:cs typeface="Calibri"/>
              </a:rPr>
              <a:t> </a:t>
            </a:r>
            <a:r>
              <a:rPr sz="2600" spc="0" dirty="0">
                <a:latin typeface="Calibri"/>
                <a:cs typeface="Calibri"/>
              </a:rPr>
              <a:t>it </a:t>
            </a:r>
            <a:r>
              <a:rPr sz="2600" spc="-25" dirty="0">
                <a:latin typeface="Calibri"/>
                <a:cs typeface="Calibri"/>
              </a:rPr>
              <a:t>c</a:t>
            </a:r>
            <a:r>
              <a:rPr sz="2600" spc="0" dirty="0">
                <a:latin typeface="Calibri"/>
                <a:cs typeface="Calibri"/>
              </a:rPr>
              <a:t>an</a:t>
            </a:r>
            <a:r>
              <a:rPr sz="2600" spc="-5" dirty="0">
                <a:latin typeface="Calibri"/>
                <a:cs typeface="Calibri"/>
              </a:rPr>
              <a:t> </a:t>
            </a:r>
            <a:r>
              <a:rPr sz="2600" spc="0" dirty="0">
                <a:latin typeface="Calibri"/>
                <a:cs typeface="Calibri"/>
              </a:rPr>
              <a:t>only i</a:t>
            </a:r>
            <a:r>
              <a:rPr sz="2600" spc="-10" dirty="0">
                <a:latin typeface="Calibri"/>
                <a:cs typeface="Calibri"/>
              </a:rPr>
              <a:t>m</a:t>
            </a:r>
            <a:r>
              <a:rPr sz="2600" spc="0" dirty="0">
                <a:latin typeface="Calibri"/>
                <a:cs typeface="Calibri"/>
              </a:rPr>
              <a:t>p</a:t>
            </a:r>
            <a:r>
              <a:rPr sz="2600" spc="-35" dirty="0">
                <a:latin typeface="Calibri"/>
                <a:cs typeface="Calibri"/>
              </a:rPr>
              <a:t>r</a:t>
            </a:r>
            <a:r>
              <a:rPr sz="2600" spc="-20" dirty="0">
                <a:latin typeface="Calibri"/>
                <a:cs typeface="Calibri"/>
              </a:rPr>
              <a:t>o</a:t>
            </a:r>
            <a:r>
              <a:rPr sz="2600" spc="-30" dirty="0">
                <a:latin typeface="Calibri"/>
                <a:cs typeface="Calibri"/>
              </a:rPr>
              <a:t>v</a:t>
            </a:r>
            <a:r>
              <a:rPr sz="2600" spc="0" dirty="0">
                <a:latin typeface="Calibri"/>
                <a:cs typeface="Calibri"/>
              </a:rPr>
              <a:t>e.</a:t>
            </a:r>
            <a:r>
              <a:rPr sz="2600" spc="-20" dirty="0">
                <a:latin typeface="Calibri"/>
                <a:cs typeface="Calibri"/>
              </a:rPr>
              <a:t> </a:t>
            </a:r>
            <a:r>
              <a:rPr sz="2600" spc="-100" dirty="0">
                <a:latin typeface="Calibri"/>
                <a:cs typeface="Calibri"/>
              </a:rPr>
              <a:t>W</a:t>
            </a:r>
            <a:r>
              <a:rPr sz="2600" spc="0" dirty="0">
                <a:latin typeface="Calibri"/>
                <a:cs typeface="Calibri"/>
              </a:rPr>
              <a:t>e</a:t>
            </a:r>
            <a:r>
              <a:rPr sz="2600" spc="-15" dirty="0">
                <a:latin typeface="Calibri"/>
                <a:cs typeface="Calibri"/>
              </a:rPr>
              <a:t> </a:t>
            </a:r>
            <a:r>
              <a:rPr sz="2600" spc="-65" dirty="0">
                <a:latin typeface="Calibri"/>
                <a:cs typeface="Calibri"/>
              </a:rPr>
              <a:t>f</a:t>
            </a:r>
            <a:r>
              <a:rPr sz="2600" spc="0" dirty="0">
                <a:latin typeface="Calibri"/>
                <a:cs typeface="Calibri"/>
              </a:rPr>
              <a:t>ound</a:t>
            </a:r>
            <a:r>
              <a:rPr sz="2600" spc="-5" dirty="0">
                <a:latin typeface="Calibri"/>
                <a:cs typeface="Calibri"/>
              </a:rPr>
              <a:t> </a:t>
            </a:r>
            <a:r>
              <a:rPr sz="2600" spc="0" dirty="0">
                <a:latin typeface="Calibri"/>
                <a:cs typeface="Calibri"/>
              </a:rPr>
              <a:t>it </a:t>
            </a:r>
            <a:r>
              <a:rPr sz="2600" spc="-25" dirty="0">
                <a:latin typeface="Calibri"/>
                <a:cs typeface="Calibri"/>
              </a:rPr>
              <a:t>w</a:t>
            </a:r>
            <a:r>
              <a:rPr sz="2600" spc="0" dirty="0">
                <a:latin typeface="Calibri"/>
                <a:cs typeface="Calibri"/>
              </a:rPr>
              <a:t>as</a:t>
            </a:r>
            <a:r>
              <a:rPr sz="2600" spc="-10" dirty="0">
                <a:latin typeface="Calibri"/>
                <a:cs typeface="Calibri"/>
              </a:rPr>
              <a:t> </a:t>
            </a:r>
            <a:r>
              <a:rPr sz="2600" spc="0" dirty="0">
                <a:latin typeface="Calibri"/>
                <a:cs typeface="Calibri"/>
              </a:rPr>
              <a:t>easier</a:t>
            </a:r>
            <a:r>
              <a:rPr sz="2600" spc="-15" dirty="0">
                <a:latin typeface="Calibri"/>
                <a:cs typeface="Calibri"/>
              </a:rPr>
              <a:t> </a:t>
            </a:r>
            <a:r>
              <a:rPr sz="2600" spc="-25" dirty="0">
                <a:latin typeface="Calibri"/>
                <a:cs typeface="Calibri"/>
              </a:rPr>
              <a:t>t</a:t>
            </a:r>
            <a:r>
              <a:rPr sz="2600" spc="0" dirty="0">
                <a:latin typeface="Calibri"/>
                <a:cs typeface="Calibri"/>
              </a:rPr>
              <a:t>o sh</a:t>
            </a:r>
            <a:r>
              <a:rPr sz="2600" spc="-25" dirty="0">
                <a:latin typeface="Calibri"/>
                <a:cs typeface="Calibri"/>
              </a:rPr>
              <a:t>o</a:t>
            </a:r>
            <a:r>
              <a:rPr sz="2600" spc="0" dirty="0">
                <a:latin typeface="Calibri"/>
                <a:cs typeface="Calibri"/>
              </a:rPr>
              <a:t>w the lensing</a:t>
            </a:r>
            <a:r>
              <a:rPr sz="2600" spc="-25" dirty="0">
                <a:latin typeface="Calibri"/>
                <a:cs typeface="Calibri"/>
              </a:rPr>
              <a:t> e</a:t>
            </a:r>
            <a:r>
              <a:rPr sz="2600" spc="-30" dirty="0">
                <a:latin typeface="Calibri"/>
                <a:cs typeface="Calibri"/>
              </a:rPr>
              <a:t>f</a:t>
            </a:r>
            <a:r>
              <a:rPr sz="2600" spc="-65" dirty="0">
                <a:latin typeface="Calibri"/>
                <a:cs typeface="Calibri"/>
              </a:rPr>
              <a:t>f</a:t>
            </a:r>
            <a:r>
              <a:rPr sz="2600" spc="0" dirty="0">
                <a:latin typeface="Calibri"/>
                <a:cs typeface="Calibri"/>
              </a:rPr>
              <a:t>ects</a:t>
            </a:r>
            <a:r>
              <a:rPr sz="2600" spc="-45" dirty="0">
                <a:latin typeface="Calibri"/>
                <a:cs typeface="Calibri"/>
              </a:rPr>
              <a:t> </a:t>
            </a:r>
            <a:r>
              <a:rPr sz="2600" spc="0" dirty="0">
                <a:latin typeface="Calibri"/>
                <a:cs typeface="Calibri"/>
              </a:rPr>
              <a:t>of</a:t>
            </a:r>
            <a:r>
              <a:rPr sz="2600" spc="-10" dirty="0">
                <a:latin typeface="Calibri"/>
                <a:cs typeface="Calibri"/>
              </a:rPr>
              <a:t> </a:t>
            </a:r>
            <a:r>
              <a:rPr sz="2600" spc="0" dirty="0">
                <a:latin typeface="Calibri"/>
                <a:cs typeface="Calibri"/>
              </a:rPr>
              <a:t>plasma</a:t>
            </a:r>
            <a:r>
              <a:rPr sz="2600" spc="-20" dirty="0">
                <a:latin typeface="Calibri"/>
                <a:cs typeface="Calibri"/>
              </a:rPr>
              <a:t> </a:t>
            </a:r>
            <a:r>
              <a:rPr sz="2600" spc="-25" dirty="0">
                <a:latin typeface="Calibri"/>
                <a:cs typeface="Calibri"/>
              </a:rPr>
              <a:t>a</a:t>
            </a:r>
            <a:r>
              <a:rPr sz="2600" spc="0" dirty="0">
                <a:latin typeface="Calibri"/>
                <a:cs typeface="Calibri"/>
              </a:rPr>
              <a:t>t 24</a:t>
            </a:r>
            <a:r>
              <a:rPr sz="2600" spc="-15" dirty="0">
                <a:latin typeface="Calibri"/>
                <a:cs typeface="Calibri"/>
              </a:rPr>
              <a:t> </a:t>
            </a:r>
            <a:r>
              <a:rPr sz="2600" spc="0" dirty="0">
                <a:latin typeface="Calibri"/>
                <a:cs typeface="Calibri"/>
              </a:rPr>
              <a:t>GHz</a:t>
            </a:r>
            <a:r>
              <a:rPr sz="2600" spc="-15" dirty="0">
                <a:latin typeface="Calibri"/>
                <a:cs typeface="Calibri"/>
              </a:rPr>
              <a:t> </a:t>
            </a:r>
            <a:r>
              <a:rPr sz="2600" spc="0" dirty="0">
                <a:latin typeface="Calibri"/>
                <a:cs typeface="Calibri"/>
              </a:rPr>
              <a:t>since</a:t>
            </a:r>
            <a:r>
              <a:rPr sz="2600" spc="-25" dirty="0">
                <a:latin typeface="Calibri"/>
                <a:cs typeface="Calibri"/>
              </a:rPr>
              <a:t> </a:t>
            </a:r>
            <a:r>
              <a:rPr sz="2600" spc="0" dirty="0">
                <a:latin typeface="Calibri"/>
                <a:cs typeface="Calibri"/>
              </a:rPr>
              <a:t>the</a:t>
            </a:r>
            <a:r>
              <a:rPr sz="2600" spc="-15" dirty="0">
                <a:latin typeface="Calibri"/>
                <a:cs typeface="Calibri"/>
              </a:rPr>
              <a:t> </a:t>
            </a:r>
            <a:r>
              <a:rPr sz="2600" spc="0" dirty="0">
                <a:latin typeface="Calibri"/>
                <a:cs typeface="Calibri"/>
              </a:rPr>
              <a:t>si</a:t>
            </a:r>
            <a:r>
              <a:rPr sz="2600" spc="-60" dirty="0">
                <a:latin typeface="Calibri"/>
                <a:cs typeface="Calibri"/>
              </a:rPr>
              <a:t>z</a:t>
            </a:r>
            <a:r>
              <a:rPr sz="2600" spc="0" dirty="0">
                <a:latin typeface="Calibri"/>
                <a:cs typeface="Calibri"/>
              </a:rPr>
              <a:t>e</a:t>
            </a:r>
            <a:r>
              <a:rPr sz="2600" spc="-25" dirty="0">
                <a:latin typeface="Calibri"/>
                <a:cs typeface="Calibri"/>
              </a:rPr>
              <a:t> </a:t>
            </a:r>
            <a:r>
              <a:rPr sz="2600" spc="0" dirty="0">
                <a:latin typeface="Calibri"/>
                <a:cs typeface="Calibri"/>
              </a:rPr>
              <a:t>and shape</a:t>
            </a:r>
            <a:r>
              <a:rPr sz="2600" spc="-25" dirty="0">
                <a:latin typeface="Calibri"/>
                <a:cs typeface="Calibri"/>
              </a:rPr>
              <a:t> </a:t>
            </a:r>
            <a:r>
              <a:rPr sz="2600" spc="0" dirty="0">
                <a:latin typeface="Calibri"/>
                <a:cs typeface="Calibri"/>
              </a:rPr>
              <a:t>of</a:t>
            </a:r>
            <a:r>
              <a:rPr sz="2600" spc="-5" dirty="0">
                <a:latin typeface="Calibri"/>
                <a:cs typeface="Calibri"/>
              </a:rPr>
              <a:t> </a:t>
            </a:r>
            <a:r>
              <a:rPr sz="2600" spc="-30" dirty="0">
                <a:latin typeface="Calibri"/>
                <a:cs typeface="Calibri"/>
              </a:rPr>
              <a:t>C</a:t>
            </a:r>
            <a:r>
              <a:rPr sz="2600" spc="-70" dirty="0">
                <a:latin typeface="Calibri"/>
                <a:cs typeface="Calibri"/>
              </a:rPr>
              <a:t>O</a:t>
            </a:r>
            <a:r>
              <a:rPr sz="2600" spc="-10" dirty="0">
                <a:latin typeface="Calibri"/>
                <a:cs typeface="Calibri"/>
              </a:rPr>
              <a:t>T</a:t>
            </a:r>
            <a:r>
              <a:rPr sz="2600" spc="0" dirty="0">
                <a:latin typeface="Calibri"/>
                <a:cs typeface="Calibri"/>
              </a:rPr>
              <a:t>S</a:t>
            </a:r>
            <a:r>
              <a:rPr sz="2600" spc="-5" dirty="0">
                <a:latin typeface="Calibri"/>
                <a:cs typeface="Calibri"/>
              </a:rPr>
              <a:t> </a:t>
            </a:r>
            <a:r>
              <a:rPr sz="2600" spc="0" dirty="0">
                <a:latin typeface="Calibri"/>
                <a:cs typeface="Calibri"/>
              </a:rPr>
              <a:t>plas</a:t>
            </a:r>
            <a:r>
              <a:rPr sz="2600" spc="-10" dirty="0">
                <a:latin typeface="Calibri"/>
                <a:cs typeface="Calibri"/>
              </a:rPr>
              <a:t>m</a:t>
            </a:r>
            <a:r>
              <a:rPr sz="2600" spc="0" dirty="0">
                <a:latin typeface="Calibri"/>
                <a:cs typeface="Calibri"/>
              </a:rPr>
              <a:t>a</a:t>
            </a:r>
            <a:r>
              <a:rPr sz="2600" spc="-15" dirty="0">
                <a:latin typeface="Calibri"/>
                <a:cs typeface="Calibri"/>
              </a:rPr>
              <a:t> </a:t>
            </a:r>
            <a:r>
              <a:rPr sz="2600" spc="0" dirty="0">
                <a:latin typeface="Calibri"/>
                <a:cs typeface="Calibri"/>
              </a:rPr>
              <a:t>tubes</a:t>
            </a:r>
            <a:r>
              <a:rPr sz="2600" spc="-20" dirty="0">
                <a:latin typeface="Calibri"/>
                <a:cs typeface="Calibri"/>
              </a:rPr>
              <a:t> </a:t>
            </a:r>
            <a:r>
              <a:rPr sz="2600" spc="0" dirty="0">
                <a:latin typeface="Calibri"/>
                <a:cs typeface="Calibri"/>
              </a:rPr>
              <a:t>a</a:t>
            </a:r>
            <a:r>
              <a:rPr sz="2600" spc="-35" dirty="0">
                <a:latin typeface="Calibri"/>
                <a:cs typeface="Calibri"/>
              </a:rPr>
              <a:t>r</a:t>
            </a:r>
            <a:r>
              <a:rPr sz="2600" spc="0" dirty="0">
                <a:latin typeface="Calibri"/>
                <a:cs typeface="Calibri"/>
              </a:rPr>
              <a:t>e</a:t>
            </a:r>
            <a:r>
              <a:rPr sz="2600" spc="-15" dirty="0">
                <a:latin typeface="Calibri"/>
                <a:cs typeface="Calibri"/>
              </a:rPr>
              <a:t> </a:t>
            </a:r>
            <a:r>
              <a:rPr sz="2600" spc="0" dirty="0">
                <a:latin typeface="Calibri"/>
                <a:cs typeface="Calibri"/>
              </a:rPr>
              <a:t>amenable</a:t>
            </a:r>
            <a:r>
              <a:rPr sz="2600" spc="-25" dirty="0">
                <a:latin typeface="Calibri"/>
                <a:cs typeface="Calibri"/>
              </a:rPr>
              <a:t> t</a:t>
            </a:r>
            <a:r>
              <a:rPr sz="2600" spc="0" dirty="0">
                <a:latin typeface="Calibri"/>
                <a:cs typeface="Calibri"/>
              </a:rPr>
              <a:t>o a 24</a:t>
            </a:r>
            <a:r>
              <a:rPr sz="2600" spc="-20" dirty="0">
                <a:latin typeface="Calibri"/>
                <a:cs typeface="Calibri"/>
              </a:rPr>
              <a:t> </a:t>
            </a:r>
            <a:r>
              <a:rPr sz="2600" spc="0" dirty="0">
                <a:latin typeface="Calibri"/>
                <a:cs typeface="Calibri"/>
              </a:rPr>
              <a:t>GHz.</a:t>
            </a:r>
            <a:endParaRPr sz="2600">
              <a:latin typeface="Calibri"/>
              <a:cs typeface="Calibri"/>
            </a:endParaRPr>
          </a:p>
          <a:p>
            <a:pPr marL="241300" indent="-228600">
              <a:lnSpc>
                <a:spcPct val="100000"/>
              </a:lnSpc>
              <a:spcBef>
                <a:spcPts val="380"/>
              </a:spcBef>
              <a:buFont typeface="Arial"/>
              <a:buChar char="•"/>
              <a:tabLst>
                <a:tab pos="241300" algn="l"/>
              </a:tabLst>
            </a:pPr>
            <a:r>
              <a:rPr sz="2600" spc="0" dirty="0">
                <a:latin typeface="Calibri"/>
                <a:cs typeface="Calibri"/>
              </a:rPr>
              <a:t>These</a:t>
            </a:r>
            <a:r>
              <a:rPr sz="2600" spc="-35" dirty="0">
                <a:latin typeface="Calibri"/>
                <a:cs typeface="Calibri"/>
              </a:rPr>
              <a:t> </a:t>
            </a:r>
            <a:r>
              <a:rPr sz="2600" spc="-25" dirty="0">
                <a:latin typeface="Calibri"/>
                <a:cs typeface="Calibri"/>
              </a:rPr>
              <a:t>e</a:t>
            </a:r>
            <a:r>
              <a:rPr sz="2600" spc="-30" dirty="0">
                <a:latin typeface="Calibri"/>
                <a:cs typeface="Calibri"/>
              </a:rPr>
              <a:t>f</a:t>
            </a:r>
            <a:r>
              <a:rPr sz="2600" spc="-65" dirty="0">
                <a:latin typeface="Calibri"/>
                <a:cs typeface="Calibri"/>
              </a:rPr>
              <a:t>f</a:t>
            </a:r>
            <a:r>
              <a:rPr sz="2600" spc="0" dirty="0">
                <a:latin typeface="Calibri"/>
                <a:cs typeface="Calibri"/>
              </a:rPr>
              <a:t>ects</a:t>
            </a:r>
            <a:r>
              <a:rPr sz="2600" spc="-40" dirty="0">
                <a:latin typeface="Calibri"/>
                <a:cs typeface="Calibri"/>
              </a:rPr>
              <a:t> </a:t>
            </a:r>
            <a:r>
              <a:rPr sz="2600" spc="0" dirty="0">
                <a:latin typeface="Calibri"/>
                <a:cs typeface="Calibri"/>
              </a:rPr>
              <a:t>all s</a:t>
            </a:r>
            <a:r>
              <a:rPr sz="2600" spc="-20" dirty="0">
                <a:latin typeface="Calibri"/>
                <a:cs typeface="Calibri"/>
              </a:rPr>
              <a:t>c</a:t>
            </a:r>
            <a:r>
              <a:rPr sz="2600" spc="0" dirty="0">
                <a:latin typeface="Calibri"/>
                <a:cs typeface="Calibri"/>
              </a:rPr>
              <a:t>ale</a:t>
            </a:r>
            <a:r>
              <a:rPr sz="2600" spc="-10" dirty="0">
                <a:latin typeface="Calibri"/>
                <a:cs typeface="Calibri"/>
              </a:rPr>
              <a:t> </a:t>
            </a:r>
            <a:r>
              <a:rPr sz="2600" spc="0" dirty="0">
                <a:latin typeface="Calibri"/>
                <a:cs typeface="Calibri"/>
              </a:rPr>
              <a:t>ac</a:t>
            </a:r>
            <a:r>
              <a:rPr sz="2600" spc="-20" dirty="0">
                <a:latin typeface="Calibri"/>
                <a:cs typeface="Calibri"/>
              </a:rPr>
              <a:t>c</a:t>
            </a:r>
            <a:r>
              <a:rPr sz="2600" spc="0" dirty="0">
                <a:latin typeface="Calibri"/>
                <a:cs typeface="Calibri"/>
              </a:rPr>
              <a:t>o</a:t>
            </a:r>
            <a:r>
              <a:rPr sz="2600" spc="-40" dirty="0">
                <a:latin typeface="Calibri"/>
                <a:cs typeface="Calibri"/>
              </a:rPr>
              <a:t>r</a:t>
            </a:r>
            <a:r>
              <a:rPr sz="2600" spc="0" dirty="0">
                <a:latin typeface="Calibri"/>
                <a:cs typeface="Calibri"/>
              </a:rPr>
              <a:t>ding</a:t>
            </a:r>
            <a:r>
              <a:rPr sz="2600" spc="-15" dirty="0">
                <a:latin typeface="Calibri"/>
                <a:cs typeface="Calibri"/>
              </a:rPr>
              <a:t> </a:t>
            </a:r>
            <a:r>
              <a:rPr sz="2600" spc="-25" dirty="0">
                <a:latin typeface="Calibri"/>
                <a:cs typeface="Calibri"/>
              </a:rPr>
              <a:t>t</a:t>
            </a:r>
            <a:r>
              <a:rPr sz="2600" spc="0" dirty="0">
                <a:latin typeface="Calibri"/>
                <a:cs typeface="Calibri"/>
              </a:rPr>
              <a:t>o</a:t>
            </a:r>
            <a:r>
              <a:rPr sz="2600" spc="10" dirty="0">
                <a:latin typeface="Calibri"/>
                <a:cs typeface="Calibri"/>
              </a:rPr>
              <a:t> </a:t>
            </a:r>
            <a:r>
              <a:rPr sz="2600" spc="-30" dirty="0">
                <a:latin typeface="Calibri"/>
                <a:cs typeface="Calibri"/>
              </a:rPr>
              <a:t>w</a:t>
            </a:r>
            <a:r>
              <a:rPr sz="2600" spc="-50" dirty="0">
                <a:latin typeface="Calibri"/>
                <a:cs typeface="Calibri"/>
              </a:rPr>
              <a:t>a</a:t>
            </a:r>
            <a:r>
              <a:rPr sz="2600" spc="-30" dirty="0">
                <a:latin typeface="Calibri"/>
                <a:cs typeface="Calibri"/>
              </a:rPr>
              <a:t>v</a:t>
            </a:r>
            <a:r>
              <a:rPr sz="2600" spc="0" dirty="0">
                <a:latin typeface="Calibri"/>
                <a:cs typeface="Calibri"/>
              </a:rPr>
              <a:t>elen</a:t>
            </a:r>
            <a:r>
              <a:rPr sz="2600" spc="-40" dirty="0">
                <a:latin typeface="Calibri"/>
                <a:cs typeface="Calibri"/>
              </a:rPr>
              <a:t>g</a:t>
            </a:r>
            <a:r>
              <a:rPr sz="2600" spc="0" dirty="0">
                <a:latin typeface="Calibri"/>
                <a:cs typeface="Calibri"/>
              </a:rPr>
              <a:t>th.</a:t>
            </a:r>
            <a:endParaRPr sz="2600">
              <a:latin typeface="Calibri"/>
              <a:cs typeface="Calibri"/>
            </a:endParaRPr>
          </a:p>
          <a:p>
            <a:pPr>
              <a:lnSpc>
                <a:spcPts val="950"/>
              </a:lnSpc>
              <a:spcBef>
                <a:spcPts val="45"/>
              </a:spcBef>
              <a:buFont typeface="Arial"/>
              <a:buChar char="•"/>
            </a:pPr>
            <a:endParaRPr sz="950"/>
          </a:p>
          <a:p>
            <a:pPr marL="241300" marR="156845" indent="-228600">
              <a:lnSpc>
                <a:spcPct val="80000"/>
              </a:lnSpc>
              <a:buFont typeface="Arial"/>
              <a:buChar char="•"/>
              <a:tabLst>
                <a:tab pos="241300" algn="l"/>
                <a:tab pos="5053330" algn="l"/>
              </a:tabLst>
            </a:pPr>
            <a:r>
              <a:rPr sz="2600" spc="0" dirty="0">
                <a:latin typeface="Calibri"/>
                <a:cs typeface="Calibri"/>
              </a:rPr>
              <a:t>Cylindri</a:t>
            </a:r>
            <a:r>
              <a:rPr sz="2600" spc="-15" dirty="0">
                <a:latin typeface="Calibri"/>
                <a:cs typeface="Calibri"/>
              </a:rPr>
              <a:t>c</a:t>
            </a:r>
            <a:r>
              <a:rPr sz="2600" spc="0" dirty="0">
                <a:latin typeface="Calibri"/>
                <a:cs typeface="Calibri"/>
              </a:rPr>
              <a:t>al</a:t>
            </a:r>
            <a:r>
              <a:rPr sz="2600" spc="-10" dirty="0">
                <a:latin typeface="Calibri"/>
                <a:cs typeface="Calibri"/>
              </a:rPr>
              <a:t> </a:t>
            </a:r>
            <a:r>
              <a:rPr sz="2600" spc="0" dirty="0">
                <a:latin typeface="Calibri"/>
                <a:cs typeface="Calibri"/>
              </a:rPr>
              <a:t>annular</a:t>
            </a:r>
            <a:r>
              <a:rPr sz="2600" spc="-10" dirty="0">
                <a:latin typeface="Calibri"/>
                <a:cs typeface="Calibri"/>
              </a:rPr>
              <a:t> </a:t>
            </a:r>
            <a:r>
              <a:rPr sz="2600" spc="0" dirty="0">
                <a:latin typeface="Calibri"/>
                <a:cs typeface="Calibri"/>
              </a:rPr>
              <a:t>rings</a:t>
            </a:r>
            <a:r>
              <a:rPr sz="2600" spc="-10"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plasma</a:t>
            </a:r>
            <a:r>
              <a:rPr sz="2600" spc="-20" dirty="0">
                <a:latin typeface="Calibri"/>
                <a:cs typeface="Calibri"/>
              </a:rPr>
              <a:t> </a:t>
            </a:r>
            <a:r>
              <a:rPr sz="2600" spc="0" dirty="0">
                <a:latin typeface="Calibri"/>
                <a:cs typeface="Calibri"/>
              </a:rPr>
              <a:t>a</a:t>
            </a:r>
            <a:r>
              <a:rPr sz="2600" spc="-35" dirty="0">
                <a:latin typeface="Calibri"/>
                <a:cs typeface="Calibri"/>
              </a:rPr>
              <a:t>r</a:t>
            </a:r>
            <a:r>
              <a:rPr sz="2600" spc="0" dirty="0">
                <a:latin typeface="Calibri"/>
                <a:cs typeface="Calibri"/>
              </a:rPr>
              <a:t>e the</a:t>
            </a:r>
            <a:r>
              <a:rPr sz="2600" spc="-20" dirty="0">
                <a:latin typeface="Calibri"/>
                <a:cs typeface="Calibri"/>
              </a:rPr>
              <a:t> </a:t>
            </a:r>
            <a:r>
              <a:rPr sz="2600" spc="0" dirty="0">
                <a:latin typeface="Calibri"/>
                <a:cs typeface="Calibri"/>
              </a:rPr>
              <a:t>be</a:t>
            </a:r>
            <a:r>
              <a:rPr sz="2600" spc="-25" dirty="0">
                <a:latin typeface="Calibri"/>
                <a:cs typeface="Calibri"/>
              </a:rPr>
              <a:t>s</a:t>
            </a:r>
            <a:r>
              <a:rPr sz="2600" spc="0" dirty="0">
                <a:latin typeface="Calibri"/>
                <a:cs typeface="Calibri"/>
              </a:rPr>
              <a:t>t</a:t>
            </a:r>
            <a:r>
              <a:rPr sz="2600" spc="-20" dirty="0">
                <a:latin typeface="Calibri"/>
                <a:cs typeface="Calibri"/>
              </a:rPr>
              <a:t> </a:t>
            </a:r>
            <a:r>
              <a:rPr sz="2600" spc="-30" dirty="0">
                <a:latin typeface="Calibri"/>
                <a:cs typeface="Calibri"/>
              </a:rPr>
              <a:t>w</a:t>
            </a:r>
            <a:r>
              <a:rPr sz="2600" spc="-50" dirty="0">
                <a:latin typeface="Calibri"/>
                <a:cs typeface="Calibri"/>
              </a:rPr>
              <a:t>a</a:t>
            </a:r>
            <a:r>
              <a:rPr sz="2600" spc="0" dirty="0">
                <a:latin typeface="Calibri"/>
                <a:cs typeface="Calibri"/>
              </a:rPr>
              <a:t>y </a:t>
            </a:r>
            <a:r>
              <a:rPr sz="2600" spc="-25" dirty="0">
                <a:latin typeface="Calibri"/>
                <a:cs typeface="Calibri"/>
              </a:rPr>
              <a:t>t</a:t>
            </a:r>
            <a:r>
              <a:rPr sz="2600" spc="0" dirty="0">
                <a:latin typeface="Calibri"/>
                <a:cs typeface="Calibri"/>
              </a:rPr>
              <a:t>o </a:t>
            </a:r>
            <a:r>
              <a:rPr sz="2600" spc="-25" dirty="0">
                <a:latin typeface="Calibri"/>
                <a:cs typeface="Calibri"/>
              </a:rPr>
              <a:t>c</a:t>
            </a:r>
            <a:r>
              <a:rPr sz="2600" spc="0" dirty="0">
                <a:latin typeface="Calibri"/>
                <a:cs typeface="Calibri"/>
              </a:rPr>
              <a:t>o</a:t>
            </a:r>
            <a:r>
              <a:rPr sz="2600" spc="-35" dirty="0">
                <a:latin typeface="Calibri"/>
                <a:cs typeface="Calibri"/>
              </a:rPr>
              <a:t>n</a:t>
            </a:r>
            <a:r>
              <a:rPr sz="2600" spc="0" dirty="0">
                <a:latin typeface="Calibri"/>
                <a:cs typeface="Calibri"/>
              </a:rPr>
              <a:t>t</a:t>
            </a:r>
            <a:r>
              <a:rPr sz="2600" spc="-35" dirty="0">
                <a:latin typeface="Calibri"/>
                <a:cs typeface="Calibri"/>
              </a:rPr>
              <a:t>r</a:t>
            </a:r>
            <a:r>
              <a:rPr sz="2600" spc="0" dirty="0">
                <a:latin typeface="Calibri"/>
                <a:cs typeface="Calibri"/>
              </a:rPr>
              <a:t>ol the</a:t>
            </a:r>
            <a:r>
              <a:rPr sz="2600" spc="-20" dirty="0">
                <a:latin typeface="Calibri"/>
                <a:cs typeface="Calibri"/>
              </a:rPr>
              <a:t> </a:t>
            </a:r>
            <a:r>
              <a:rPr sz="2600" spc="0" dirty="0">
                <a:latin typeface="Calibri"/>
                <a:cs typeface="Calibri"/>
              </a:rPr>
              <a:t>plasma</a:t>
            </a:r>
            <a:r>
              <a:rPr sz="2600" spc="-20" dirty="0">
                <a:latin typeface="Calibri"/>
                <a:cs typeface="Calibri"/>
              </a:rPr>
              <a:t> </a:t>
            </a:r>
            <a:r>
              <a:rPr sz="2600" spc="0" dirty="0">
                <a:latin typeface="Calibri"/>
                <a:cs typeface="Calibri"/>
              </a:rPr>
              <a:t>density</a:t>
            </a:r>
            <a:r>
              <a:rPr sz="2600" spc="-40" dirty="0">
                <a:latin typeface="Calibri"/>
                <a:cs typeface="Calibri"/>
              </a:rPr>
              <a:t> v</a:t>
            </a:r>
            <a:r>
              <a:rPr sz="2600" spc="0" dirty="0">
                <a:latin typeface="Calibri"/>
                <a:cs typeface="Calibri"/>
              </a:rPr>
              <a:t>ari</a:t>
            </a:r>
            <a:r>
              <a:rPr sz="2600" spc="-20" dirty="0">
                <a:latin typeface="Calibri"/>
                <a:cs typeface="Calibri"/>
              </a:rPr>
              <a:t>a</a:t>
            </a:r>
            <a:r>
              <a:rPr sz="2600" spc="0" dirty="0">
                <a:latin typeface="Calibri"/>
                <a:cs typeface="Calibri"/>
              </a:rPr>
              <a:t>tions </a:t>
            </a:r>
            <a:r>
              <a:rPr sz="2600" spc="-10" dirty="0">
                <a:latin typeface="Calibri"/>
                <a:cs typeface="Calibri"/>
              </a:rPr>
              <a:t>o</a:t>
            </a:r>
            <a:r>
              <a:rPr sz="2600" spc="0" dirty="0">
                <a:latin typeface="Calibri"/>
                <a:cs typeface="Calibri"/>
              </a:rPr>
              <a:t>f plas</a:t>
            </a:r>
            <a:r>
              <a:rPr sz="2600" spc="-10" dirty="0">
                <a:latin typeface="Calibri"/>
                <a:cs typeface="Calibri"/>
              </a:rPr>
              <a:t>m</a:t>
            </a:r>
            <a:r>
              <a:rPr sz="2600" spc="0" dirty="0">
                <a:latin typeface="Calibri"/>
                <a:cs typeface="Calibri"/>
              </a:rPr>
              <a:t>a</a:t>
            </a:r>
            <a:r>
              <a:rPr sz="2600" spc="-15" dirty="0">
                <a:latin typeface="Calibri"/>
                <a:cs typeface="Calibri"/>
              </a:rPr>
              <a:t> </a:t>
            </a:r>
            <a:r>
              <a:rPr sz="2600" spc="-25" dirty="0">
                <a:latin typeface="Calibri"/>
                <a:cs typeface="Calibri"/>
              </a:rPr>
              <a:t>t</a:t>
            </a:r>
            <a:r>
              <a:rPr sz="2600" spc="0" dirty="0">
                <a:latin typeface="Calibri"/>
                <a:cs typeface="Calibri"/>
              </a:rPr>
              <a:t>o o</a:t>
            </a:r>
            <a:r>
              <a:rPr sz="2600" spc="-20" dirty="0">
                <a:latin typeface="Calibri"/>
                <a:cs typeface="Calibri"/>
              </a:rPr>
              <a:t>p</a:t>
            </a:r>
            <a:r>
              <a:rPr sz="2600" spc="0" dirty="0">
                <a:latin typeface="Calibri"/>
                <a:cs typeface="Calibri"/>
              </a:rPr>
              <a:t>timi</a:t>
            </a:r>
            <a:r>
              <a:rPr sz="2600" spc="-55" dirty="0">
                <a:latin typeface="Calibri"/>
                <a:cs typeface="Calibri"/>
              </a:rPr>
              <a:t>z</a:t>
            </a:r>
            <a:r>
              <a:rPr sz="2600" spc="0" dirty="0">
                <a:latin typeface="Calibri"/>
                <a:cs typeface="Calibri"/>
              </a:rPr>
              <a:t>e</a:t>
            </a:r>
            <a:r>
              <a:rPr sz="2600" spc="-15"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engineeri</a:t>
            </a:r>
            <a:r>
              <a:rPr sz="2600" spc="-5" dirty="0">
                <a:latin typeface="Calibri"/>
                <a:cs typeface="Calibri"/>
              </a:rPr>
              <a:t>n</a:t>
            </a:r>
            <a:r>
              <a:rPr sz="2600" spc="0" dirty="0">
                <a:latin typeface="Calibri"/>
                <a:cs typeface="Calibri"/>
              </a:rPr>
              <a:t>g</a:t>
            </a:r>
            <a:r>
              <a:rPr sz="2600" spc="-40" dirty="0">
                <a:latin typeface="Calibri"/>
                <a:cs typeface="Calibri"/>
              </a:rPr>
              <a:t> </a:t>
            </a:r>
            <a:r>
              <a:rPr sz="2600" spc="-25" dirty="0">
                <a:latin typeface="Calibri"/>
                <a:cs typeface="Calibri"/>
              </a:rPr>
              <a:t>e</a:t>
            </a:r>
            <a:r>
              <a:rPr sz="2600" spc="-30" dirty="0">
                <a:latin typeface="Calibri"/>
                <a:cs typeface="Calibri"/>
              </a:rPr>
              <a:t>f</a:t>
            </a:r>
            <a:r>
              <a:rPr sz="2600" spc="-65" dirty="0">
                <a:latin typeface="Calibri"/>
                <a:cs typeface="Calibri"/>
              </a:rPr>
              <a:t>f</a:t>
            </a:r>
            <a:r>
              <a:rPr sz="2600" spc="0" dirty="0">
                <a:latin typeface="Calibri"/>
                <a:cs typeface="Calibri"/>
              </a:rPr>
              <a:t>ects</a:t>
            </a:r>
            <a:r>
              <a:rPr sz="2600" spc="-30" dirty="0">
                <a:latin typeface="Calibri"/>
                <a:cs typeface="Calibri"/>
              </a:rPr>
              <a:t> </a:t>
            </a:r>
            <a:r>
              <a:rPr sz="2600" spc="0" dirty="0">
                <a:latin typeface="Calibri"/>
                <a:cs typeface="Calibri"/>
              </a:rPr>
              <a:t>of	plasma</a:t>
            </a:r>
            <a:r>
              <a:rPr sz="2600" spc="-20" dirty="0">
                <a:latin typeface="Calibri"/>
                <a:cs typeface="Calibri"/>
              </a:rPr>
              <a:t> </a:t>
            </a:r>
            <a:r>
              <a:rPr sz="2600" spc="-35" dirty="0">
                <a:latin typeface="Calibri"/>
                <a:cs typeface="Calibri"/>
              </a:rPr>
              <a:t>r</a:t>
            </a:r>
            <a:r>
              <a:rPr sz="2600" spc="-25" dirty="0">
                <a:latin typeface="Calibri"/>
                <a:cs typeface="Calibri"/>
              </a:rPr>
              <a:t>e</a:t>
            </a:r>
            <a:r>
              <a:rPr sz="2600" spc="0" dirty="0">
                <a:latin typeface="Calibri"/>
                <a:cs typeface="Calibri"/>
              </a:rPr>
              <a:t>f</a:t>
            </a:r>
            <a:r>
              <a:rPr sz="2600" spc="-50" dirty="0">
                <a:latin typeface="Calibri"/>
                <a:cs typeface="Calibri"/>
              </a:rPr>
              <a:t>r</a:t>
            </a:r>
            <a:r>
              <a:rPr sz="2600" spc="0" dirty="0">
                <a:latin typeface="Calibri"/>
                <a:cs typeface="Calibri"/>
              </a:rPr>
              <a:t>act</a:t>
            </a:r>
            <a:r>
              <a:rPr sz="2600" spc="5" dirty="0">
                <a:latin typeface="Calibri"/>
                <a:cs typeface="Calibri"/>
              </a:rPr>
              <a:t>i</a:t>
            </a:r>
            <a:r>
              <a:rPr sz="2600" spc="0" dirty="0">
                <a:latin typeface="Calibri"/>
                <a:cs typeface="Calibri"/>
              </a:rPr>
              <a:t>on </a:t>
            </a:r>
            <a:r>
              <a:rPr sz="2600" spc="-25" dirty="0">
                <a:latin typeface="Calibri"/>
                <a:cs typeface="Calibri"/>
              </a:rPr>
              <a:t>t</a:t>
            </a:r>
            <a:r>
              <a:rPr sz="2600" spc="0" dirty="0">
                <a:latin typeface="Calibri"/>
                <a:cs typeface="Calibri"/>
              </a:rPr>
              <a:t>o </a:t>
            </a:r>
            <a:r>
              <a:rPr sz="2600" spc="-30" dirty="0">
                <a:latin typeface="Calibri"/>
                <a:cs typeface="Calibri"/>
              </a:rPr>
              <a:t>c</a:t>
            </a:r>
            <a:r>
              <a:rPr sz="2600" spc="0" dirty="0">
                <a:latin typeface="Calibri"/>
                <a:cs typeface="Calibri"/>
              </a:rPr>
              <a:t>o</a:t>
            </a:r>
            <a:r>
              <a:rPr sz="2600" spc="-35" dirty="0">
                <a:latin typeface="Calibri"/>
                <a:cs typeface="Calibri"/>
              </a:rPr>
              <a:t>n</a:t>
            </a:r>
            <a:r>
              <a:rPr sz="2600" spc="0" dirty="0">
                <a:latin typeface="Calibri"/>
                <a:cs typeface="Calibri"/>
              </a:rPr>
              <a:t>t</a:t>
            </a:r>
            <a:r>
              <a:rPr sz="2600" spc="-30" dirty="0">
                <a:latin typeface="Calibri"/>
                <a:cs typeface="Calibri"/>
              </a:rPr>
              <a:t>r</a:t>
            </a:r>
            <a:r>
              <a:rPr sz="2600" spc="0" dirty="0">
                <a:latin typeface="Calibri"/>
                <a:cs typeface="Calibri"/>
              </a:rPr>
              <a:t>ol beam</a:t>
            </a:r>
            <a:r>
              <a:rPr sz="2600" spc="-20" dirty="0">
                <a:latin typeface="Calibri"/>
                <a:cs typeface="Calibri"/>
              </a:rPr>
              <a:t> </a:t>
            </a:r>
            <a:r>
              <a:rPr sz="2600" spc="-65" dirty="0">
                <a:latin typeface="Calibri"/>
                <a:cs typeface="Calibri"/>
              </a:rPr>
              <a:t>f</a:t>
            </a:r>
            <a:r>
              <a:rPr sz="2600" spc="0" dirty="0">
                <a:latin typeface="Calibri"/>
                <a:cs typeface="Calibri"/>
              </a:rPr>
              <a:t>ocusin</a:t>
            </a:r>
            <a:r>
              <a:rPr sz="2600" spc="20" dirty="0">
                <a:latin typeface="Calibri"/>
                <a:cs typeface="Calibri"/>
              </a:rPr>
              <a:t>g</a:t>
            </a:r>
            <a:r>
              <a:rPr sz="2600" spc="-10" dirty="0">
                <a:latin typeface="Calibri"/>
                <a:cs typeface="Calibri"/>
              </a:rPr>
              <a:t>, beam</a:t>
            </a:r>
            <a:r>
              <a:rPr sz="2600" spc="-20" dirty="0">
                <a:latin typeface="Calibri"/>
                <a:cs typeface="Calibri"/>
              </a:rPr>
              <a:t> </a:t>
            </a:r>
            <a:r>
              <a:rPr sz="2600" spc="0" dirty="0">
                <a:latin typeface="Calibri"/>
                <a:cs typeface="Calibri"/>
              </a:rPr>
              <a:t>sp</a:t>
            </a:r>
            <a:r>
              <a:rPr sz="2600" spc="-35" dirty="0">
                <a:latin typeface="Calibri"/>
                <a:cs typeface="Calibri"/>
              </a:rPr>
              <a:t>r</a:t>
            </a:r>
            <a:r>
              <a:rPr sz="2600" spc="0" dirty="0">
                <a:latin typeface="Calibri"/>
                <a:cs typeface="Calibri"/>
              </a:rPr>
              <a:t>eadin</a:t>
            </a:r>
            <a:r>
              <a:rPr sz="2600" spc="20" dirty="0">
                <a:latin typeface="Calibri"/>
                <a:cs typeface="Calibri"/>
              </a:rPr>
              <a:t>g</a:t>
            </a:r>
            <a:r>
              <a:rPr sz="2600" spc="-10" dirty="0">
                <a:latin typeface="Calibri"/>
                <a:cs typeface="Calibri"/>
              </a:rPr>
              <a:t>,</a:t>
            </a:r>
            <a:r>
              <a:rPr sz="2600" spc="-30" dirty="0">
                <a:latin typeface="Calibri"/>
                <a:cs typeface="Calibri"/>
              </a:rPr>
              <a:t> </a:t>
            </a:r>
            <a:r>
              <a:rPr sz="2600" spc="0" dirty="0">
                <a:latin typeface="Calibri"/>
                <a:cs typeface="Calibri"/>
              </a:rPr>
              <a:t>and</a:t>
            </a:r>
            <a:r>
              <a:rPr sz="2600" spc="-15" dirty="0">
                <a:latin typeface="Calibri"/>
                <a:cs typeface="Calibri"/>
              </a:rPr>
              <a:t> </a:t>
            </a:r>
            <a:r>
              <a:rPr sz="2600" spc="0" dirty="0">
                <a:latin typeface="Calibri"/>
                <a:cs typeface="Calibri"/>
              </a:rPr>
              <a:t>beam </a:t>
            </a:r>
            <a:r>
              <a:rPr sz="2600" spc="-25" dirty="0">
                <a:latin typeface="Calibri"/>
                <a:cs typeface="Calibri"/>
              </a:rPr>
              <a:t>st</a:t>
            </a:r>
            <a:r>
              <a:rPr sz="2600" spc="0" dirty="0">
                <a:latin typeface="Calibri"/>
                <a:cs typeface="Calibri"/>
              </a:rPr>
              <a:t>eering</a:t>
            </a:r>
            <a:endParaRPr sz="2600">
              <a:latin typeface="Calibri"/>
              <a:cs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107</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501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869358"/>
            <a:ext cx="7651750" cy="3023235"/>
          </a:xfrm>
          <a:prstGeom prst="rect">
            <a:avLst/>
          </a:prstGeom>
        </p:spPr>
        <p:txBody>
          <a:bodyPr vert="horz" wrap="square" lIns="0" tIns="0" rIns="0" bIns="0" rtlCol="0">
            <a:noAutofit/>
          </a:bodyPr>
          <a:lstStyle/>
          <a:p>
            <a:pPr marL="241300" marR="229235" indent="-228600">
              <a:lnSpc>
                <a:spcPct val="70100"/>
              </a:lnSpc>
              <a:buFont typeface="Arial"/>
              <a:buChar char="•"/>
              <a:tabLst>
                <a:tab pos="240665" algn="l"/>
              </a:tabLst>
            </a:pPr>
            <a:r>
              <a:rPr sz="2200" spc="-105" dirty="0">
                <a:latin typeface="Calibri"/>
                <a:cs typeface="Calibri"/>
              </a:rPr>
              <a:t>W</a:t>
            </a:r>
            <a:r>
              <a:rPr sz="2200" spc="-15" dirty="0">
                <a:latin typeface="Calibri"/>
                <a:cs typeface="Calibri"/>
              </a:rPr>
              <a:t>e</a:t>
            </a:r>
            <a:r>
              <a:rPr sz="2200" spc="15" dirty="0">
                <a:latin typeface="Calibri"/>
                <a:cs typeface="Calibri"/>
              </a:rPr>
              <a:t> </a:t>
            </a:r>
            <a:r>
              <a:rPr sz="2200" spc="-15" dirty="0">
                <a:latin typeface="Calibri"/>
                <a:cs typeface="Calibri"/>
              </a:rPr>
              <a:t>h</a:t>
            </a:r>
            <a:r>
              <a:rPr sz="2200" spc="-50" dirty="0">
                <a:latin typeface="Calibri"/>
                <a:cs typeface="Calibri"/>
              </a:rPr>
              <a:t>a</a:t>
            </a:r>
            <a:r>
              <a:rPr sz="2200" spc="-30" dirty="0">
                <a:latin typeface="Calibri"/>
                <a:cs typeface="Calibri"/>
              </a:rPr>
              <a:t>v</a:t>
            </a:r>
            <a:r>
              <a:rPr sz="2200" spc="-15" dirty="0">
                <a:latin typeface="Calibri"/>
                <a:cs typeface="Calibri"/>
              </a:rPr>
              <a:t>e </a:t>
            </a:r>
            <a:r>
              <a:rPr sz="2200" spc="-25" dirty="0">
                <a:latin typeface="Calibri"/>
                <a:cs typeface="Calibri"/>
              </a:rPr>
              <a:t>d</a:t>
            </a:r>
            <a:r>
              <a:rPr sz="2200" spc="-15" dirty="0">
                <a:latin typeface="Calibri"/>
                <a:cs typeface="Calibri"/>
              </a:rPr>
              <a:t>emon</a:t>
            </a:r>
            <a:r>
              <a:rPr sz="2200" spc="-30" dirty="0">
                <a:latin typeface="Calibri"/>
                <a:cs typeface="Calibri"/>
              </a:rPr>
              <a:t>s</a:t>
            </a:r>
            <a:r>
              <a:rPr sz="2200" spc="-10" dirty="0">
                <a:latin typeface="Calibri"/>
                <a:cs typeface="Calibri"/>
              </a:rPr>
              <a:t>t</a:t>
            </a:r>
            <a:r>
              <a:rPr sz="2200" spc="-60" dirty="0">
                <a:latin typeface="Calibri"/>
                <a:cs typeface="Calibri"/>
              </a:rPr>
              <a:t>r</a:t>
            </a:r>
            <a:r>
              <a:rPr sz="2200" spc="-35" dirty="0">
                <a:latin typeface="Calibri"/>
                <a:cs typeface="Calibri"/>
              </a:rPr>
              <a:t>a</a:t>
            </a:r>
            <a:r>
              <a:rPr sz="2200" spc="-40" dirty="0">
                <a:latin typeface="Calibri"/>
                <a:cs typeface="Calibri"/>
              </a:rPr>
              <a:t>t</a:t>
            </a:r>
            <a:r>
              <a:rPr sz="2200" spc="-15" dirty="0">
                <a:latin typeface="Calibri"/>
                <a:cs typeface="Calibri"/>
              </a:rPr>
              <a:t>ed</a:t>
            </a:r>
            <a:r>
              <a:rPr sz="2200" spc="25" dirty="0">
                <a:latin typeface="Calibri"/>
                <a:cs typeface="Calibri"/>
              </a:rPr>
              <a:t> </a:t>
            </a:r>
            <a:r>
              <a:rPr sz="2200" spc="-10" dirty="0">
                <a:latin typeface="Calibri"/>
                <a:cs typeface="Calibri"/>
              </a:rPr>
              <a:t>the</a:t>
            </a:r>
            <a:r>
              <a:rPr sz="2200" spc="10" dirty="0">
                <a:latin typeface="Calibri"/>
                <a:cs typeface="Calibri"/>
              </a:rPr>
              <a:t> </a:t>
            </a:r>
            <a:r>
              <a:rPr sz="2200" spc="-10" dirty="0">
                <a:latin typeface="Calibri"/>
                <a:cs typeface="Calibri"/>
              </a:rPr>
              <a:t>ability</a:t>
            </a:r>
            <a:r>
              <a:rPr sz="2200" spc="-20" dirty="0">
                <a:latin typeface="Calibri"/>
                <a:cs typeface="Calibri"/>
              </a:rPr>
              <a:t> </a:t>
            </a:r>
            <a:r>
              <a:rPr sz="2200" spc="-40" dirty="0">
                <a:latin typeface="Calibri"/>
                <a:cs typeface="Calibri"/>
              </a:rPr>
              <a:t>t</a:t>
            </a:r>
            <a:r>
              <a:rPr sz="2200" spc="-15" dirty="0">
                <a:latin typeface="Calibri"/>
                <a:cs typeface="Calibri"/>
              </a:rPr>
              <a:t>o</a:t>
            </a:r>
            <a:r>
              <a:rPr sz="2200" spc="20" dirty="0">
                <a:latin typeface="Calibri"/>
                <a:cs typeface="Calibri"/>
              </a:rPr>
              <a:t> </a:t>
            </a:r>
            <a:r>
              <a:rPr sz="2200" spc="-15" dirty="0">
                <a:latin typeface="Calibri"/>
                <a:cs typeface="Calibri"/>
              </a:rPr>
              <a:t>use</a:t>
            </a:r>
            <a:r>
              <a:rPr sz="2200" spc="5" dirty="0">
                <a:latin typeface="Calibri"/>
                <a:cs typeface="Calibri"/>
              </a:rPr>
              <a:t> </a:t>
            </a:r>
            <a:r>
              <a:rPr sz="2200" spc="-15" dirty="0">
                <a:latin typeface="Calibri"/>
                <a:cs typeface="Calibri"/>
              </a:rPr>
              <a:t>a</a:t>
            </a:r>
            <a:r>
              <a:rPr sz="2200" spc="-5" dirty="0">
                <a:latin typeface="Calibri"/>
                <a:cs typeface="Calibri"/>
              </a:rPr>
              <a:t> </a:t>
            </a:r>
            <a:r>
              <a:rPr sz="2200" spc="-15" dirty="0">
                <a:latin typeface="Calibri"/>
                <a:cs typeface="Calibri"/>
              </a:rPr>
              <a:t>plasma</a:t>
            </a:r>
            <a:r>
              <a:rPr sz="2200" spc="-5" dirty="0">
                <a:latin typeface="Calibri"/>
                <a:cs typeface="Calibri"/>
              </a:rPr>
              <a:t> </a:t>
            </a:r>
            <a:r>
              <a:rPr sz="2200" spc="-60" dirty="0">
                <a:latin typeface="Calibri"/>
                <a:cs typeface="Calibri"/>
              </a:rPr>
              <a:t>f</a:t>
            </a:r>
            <a:r>
              <a:rPr sz="2200" spc="-10" dirty="0">
                <a:latin typeface="Calibri"/>
                <a:cs typeface="Calibri"/>
              </a:rPr>
              <a:t>or mani</a:t>
            </a:r>
            <a:r>
              <a:rPr sz="2200" spc="-25" dirty="0">
                <a:latin typeface="Calibri"/>
                <a:cs typeface="Calibri"/>
              </a:rPr>
              <a:t>p</a:t>
            </a:r>
            <a:r>
              <a:rPr sz="2200" spc="-10" dirty="0">
                <a:latin typeface="Calibri"/>
                <a:cs typeface="Calibri"/>
              </a:rPr>
              <a:t>ul</a:t>
            </a:r>
            <a:r>
              <a:rPr sz="2200" spc="-40" dirty="0">
                <a:latin typeface="Calibri"/>
                <a:cs typeface="Calibri"/>
              </a:rPr>
              <a:t>a</a:t>
            </a:r>
            <a:r>
              <a:rPr sz="2200" spc="0" dirty="0">
                <a:latin typeface="Calibri"/>
                <a:cs typeface="Calibri"/>
              </a:rPr>
              <a:t>tion</a:t>
            </a:r>
            <a:r>
              <a:rPr sz="2200" spc="-10" dirty="0">
                <a:latin typeface="Calibri"/>
                <a:cs typeface="Calibri"/>
              </a:rPr>
              <a:t> of </a:t>
            </a:r>
            <a:r>
              <a:rPr sz="2200" spc="-15" dirty="0">
                <a:latin typeface="Calibri"/>
                <a:cs typeface="Calibri"/>
              </a:rPr>
              <a:t>a</a:t>
            </a:r>
            <a:r>
              <a:rPr sz="2200" spc="-40" dirty="0">
                <a:latin typeface="Calibri"/>
                <a:cs typeface="Calibri"/>
              </a:rPr>
              <a:t>nt</a:t>
            </a:r>
            <a:r>
              <a:rPr sz="2200" spc="-15" dirty="0">
                <a:latin typeface="Calibri"/>
                <a:cs typeface="Calibri"/>
              </a:rPr>
              <a:t>en</a:t>
            </a:r>
            <a:r>
              <a:rPr sz="2200" spc="-25" dirty="0">
                <a:latin typeface="Calibri"/>
                <a:cs typeface="Calibri"/>
              </a:rPr>
              <a:t>n</a:t>
            </a:r>
            <a:r>
              <a:rPr sz="2200" spc="-15" dirty="0">
                <a:latin typeface="Calibri"/>
                <a:cs typeface="Calibri"/>
              </a:rPr>
              <a:t>a</a:t>
            </a:r>
            <a:r>
              <a:rPr sz="2200" spc="5" dirty="0">
                <a:latin typeface="Calibri"/>
                <a:cs typeface="Calibri"/>
              </a:rPr>
              <a:t> </a:t>
            </a:r>
            <a:r>
              <a:rPr sz="2200" spc="-10" dirty="0">
                <a:latin typeface="Calibri"/>
                <a:cs typeface="Calibri"/>
              </a:rPr>
              <a:t>signals</a:t>
            </a:r>
            <a:r>
              <a:rPr sz="2200" spc="-15" dirty="0">
                <a:latin typeface="Calibri"/>
                <a:cs typeface="Calibri"/>
              </a:rPr>
              <a:t> b</a:t>
            </a:r>
            <a:r>
              <a:rPr sz="2200" spc="-10" dirty="0">
                <a:latin typeface="Calibri"/>
                <a:cs typeface="Calibri"/>
              </a:rPr>
              <a:t>y</a:t>
            </a:r>
            <a:r>
              <a:rPr sz="2200" spc="10" dirty="0">
                <a:latin typeface="Calibri"/>
                <a:cs typeface="Calibri"/>
              </a:rPr>
              <a:t> </a:t>
            </a:r>
            <a:r>
              <a:rPr sz="2200" spc="-60" dirty="0">
                <a:latin typeface="Calibri"/>
                <a:cs typeface="Calibri"/>
              </a:rPr>
              <a:t>f</a:t>
            </a:r>
            <a:r>
              <a:rPr sz="2200" spc="-10" dirty="0">
                <a:latin typeface="Calibri"/>
                <a:cs typeface="Calibri"/>
              </a:rPr>
              <a:t>ocusing</a:t>
            </a:r>
            <a:r>
              <a:rPr sz="2200" spc="-5" dirty="0">
                <a:latin typeface="Calibri"/>
                <a:cs typeface="Calibri"/>
              </a:rPr>
              <a:t> </a:t>
            </a:r>
            <a:r>
              <a:rPr sz="2200" spc="-15" dirty="0">
                <a:latin typeface="Calibri"/>
                <a:cs typeface="Calibri"/>
              </a:rPr>
              <a:t>a</a:t>
            </a:r>
            <a:r>
              <a:rPr sz="2200" spc="-5" dirty="0">
                <a:latin typeface="Calibri"/>
                <a:cs typeface="Calibri"/>
              </a:rPr>
              <a:t> </a:t>
            </a:r>
            <a:r>
              <a:rPr sz="2200" spc="-15" dirty="0">
                <a:latin typeface="Calibri"/>
                <a:cs typeface="Calibri"/>
              </a:rPr>
              <a:t>wide</a:t>
            </a:r>
            <a:r>
              <a:rPr sz="2200" spc="-5" dirty="0">
                <a:latin typeface="Calibri"/>
                <a:cs typeface="Calibri"/>
              </a:rPr>
              <a:t> </a:t>
            </a:r>
            <a:r>
              <a:rPr sz="2200" spc="-15" dirty="0">
                <a:latin typeface="Calibri"/>
                <a:cs typeface="Calibri"/>
              </a:rPr>
              <a:t>beam</a:t>
            </a:r>
            <a:r>
              <a:rPr sz="2200" spc="10" dirty="0">
                <a:latin typeface="Calibri"/>
                <a:cs typeface="Calibri"/>
              </a:rPr>
              <a:t> </a:t>
            </a:r>
            <a:r>
              <a:rPr sz="2200" spc="0" dirty="0">
                <a:latin typeface="Calibri"/>
                <a:cs typeface="Calibri"/>
              </a:rPr>
              <a:t>i</a:t>
            </a:r>
            <a:r>
              <a:rPr sz="2200" spc="-30" dirty="0">
                <a:latin typeface="Calibri"/>
                <a:cs typeface="Calibri"/>
              </a:rPr>
              <a:t>n</a:t>
            </a:r>
            <a:r>
              <a:rPr sz="2200" spc="-40" dirty="0">
                <a:latin typeface="Calibri"/>
                <a:cs typeface="Calibri"/>
              </a:rPr>
              <a:t>t</a:t>
            </a:r>
            <a:r>
              <a:rPr sz="2200" spc="-15" dirty="0">
                <a:latin typeface="Calibri"/>
                <a:cs typeface="Calibri"/>
              </a:rPr>
              <a:t>o</a:t>
            </a:r>
            <a:r>
              <a:rPr sz="2200" spc="5" dirty="0">
                <a:latin typeface="Calibri"/>
                <a:cs typeface="Calibri"/>
              </a:rPr>
              <a:t> </a:t>
            </a:r>
            <a:r>
              <a:rPr sz="2200" spc="-15" dirty="0">
                <a:latin typeface="Calibri"/>
                <a:cs typeface="Calibri"/>
              </a:rPr>
              <a:t>a mo</a:t>
            </a:r>
            <a:r>
              <a:rPr sz="2200" spc="-30" dirty="0">
                <a:latin typeface="Calibri"/>
                <a:cs typeface="Calibri"/>
              </a:rPr>
              <a:t>r</a:t>
            </a:r>
            <a:r>
              <a:rPr sz="2200" spc="-15" dirty="0">
                <a:latin typeface="Calibri"/>
                <a:cs typeface="Calibri"/>
              </a:rPr>
              <a:t>e n</a:t>
            </a:r>
            <a:r>
              <a:rPr sz="2200" spc="-10" dirty="0">
                <a:latin typeface="Calibri"/>
                <a:cs typeface="Calibri"/>
              </a:rPr>
              <a:t>ar</a:t>
            </a:r>
            <a:r>
              <a:rPr sz="2200" spc="-45" dirty="0">
                <a:latin typeface="Calibri"/>
                <a:cs typeface="Calibri"/>
              </a:rPr>
              <a:t>r</a:t>
            </a:r>
            <a:r>
              <a:rPr sz="2200" spc="-15" dirty="0">
                <a:latin typeface="Calibri"/>
                <a:cs typeface="Calibri"/>
              </a:rPr>
              <a:t>ow</a:t>
            </a:r>
            <a:r>
              <a:rPr sz="2200" spc="-10" dirty="0">
                <a:latin typeface="Calibri"/>
                <a:cs typeface="Calibri"/>
              </a:rPr>
              <a:t> </a:t>
            </a:r>
            <a:r>
              <a:rPr sz="2200" spc="-15" dirty="0">
                <a:latin typeface="Calibri"/>
                <a:cs typeface="Calibri"/>
              </a:rPr>
              <a:t>beam and</a:t>
            </a:r>
            <a:r>
              <a:rPr sz="2200" spc="-5" dirty="0">
                <a:latin typeface="Calibri"/>
                <a:cs typeface="Calibri"/>
              </a:rPr>
              <a:t> </a:t>
            </a:r>
            <a:r>
              <a:rPr sz="2200" spc="-10" dirty="0">
                <a:latin typeface="Calibri"/>
                <a:cs typeface="Calibri"/>
              </a:rPr>
              <a:t>also</a:t>
            </a:r>
            <a:r>
              <a:rPr sz="2200" spc="10" dirty="0">
                <a:latin typeface="Calibri"/>
                <a:cs typeface="Calibri"/>
              </a:rPr>
              <a:t> </a:t>
            </a:r>
            <a:r>
              <a:rPr sz="2200" spc="-35" dirty="0">
                <a:latin typeface="Calibri"/>
                <a:cs typeface="Calibri"/>
              </a:rPr>
              <a:t>b</a:t>
            </a:r>
            <a:r>
              <a:rPr sz="2200" spc="-10" dirty="0">
                <a:latin typeface="Calibri"/>
                <a:cs typeface="Calibri"/>
              </a:rPr>
              <a:t>y</a:t>
            </a:r>
            <a:r>
              <a:rPr sz="2200" spc="5" dirty="0">
                <a:latin typeface="Calibri"/>
                <a:cs typeface="Calibri"/>
              </a:rPr>
              <a:t> </a:t>
            </a:r>
            <a:r>
              <a:rPr sz="2200" spc="-30" dirty="0">
                <a:latin typeface="Calibri"/>
                <a:cs typeface="Calibri"/>
              </a:rPr>
              <a:t>s</a:t>
            </a:r>
            <a:r>
              <a:rPr sz="2200" spc="-40" dirty="0">
                <a:latin typeface="Calibri"/>
                <a:cs typeface="Calibri"/>
              </a:rPr>
              <a:t>t</a:t>
            </a:r>
            <a:r>
              <a:rPr sz="2200" spc="-10" dirty="0">
                <a:latin typeface="Calibri"/>
                <a:cs typeface="Calibri"/>
              </a:rPr>
              <a:t>eering</a:t>
            </a:r>
            <a:r>
              <a:rPr sz="2200" spc="10" dirty="0">
                <a:latin typeface="Calibri"/>
                <a:cs typeface="Calibri"/>
              </a:rPr>
              <a:t> </a:t>
            </a:r>
            <a:r>
              <a:rPr sz="2200" spc="-10" dirty="0">
                <a:latin typeface="Calibri"/>
                <a:cs typeface="Calibri"/>
              </a:rPr>
              <a:t>the</a:t>
            </a:r>
            <a:r>
              <a:rPr sz="2200" spc="-5" dirty="0">
                <a:latin typeface="Calibri"/>
                <a:cs typeface="Calibri"/>
              </a:rPr>
              <a:t> </a:t>
            </a:r>
            <a:r>
              <a:rPr sz="2200" spc="-15" dirty="0">
                <a:latin typeface="Calibri"/>
                <a:cs typeface="Calibri"/>
              </a:rPr>
              <a:t>beam.</a:t>
            </a:r>
            <a:endParaRPr sz="2200">
              <a:latin typeface="Calibri"/>
              <a:cs typeface="Calibri"/>
            </a:endParaRPr>
          </a:p>
          <a:p>
            <a:pPr>
              <a:lnSpc>
                <a:spcPts val="950"/>
              </a:lnSpc>
              <a:spcBef>
                <a:spcPts val="46"/>
              </a:spcBef>
              <a:buFont typeface="Arial"/>
              <a:buChar char="•"/>
            </a:pPr>
            <a:endParaRPr sz="950"/>
          </a:p>
          <a:p>
            <a:pPr marL="241300" marR="113664" indent="-228600" algn="just">
              <a:lnSpc>
                <a:spcPct val="70000"/>
              </a:lnSpc>
              <a:buFont typeface="Arial"/>
              <a:buChar char="•"/>
              <a:tabLst>
                <a:tab pos="240665" algn="l"/>
              </a:tabLst>
            </a:pPr>
            <a:r>
              <a:rPr sz="2200" spc="-15" dirty="0">
                <a:latin typeface="Calibri"/>
                <a:cs typeface="Calibri"/>
              </a:rPr>
              <a:t>Sho</a:t>
            </a:r>
            <a:r>
              <a:rPr sz="2200" spc="-50" dirty="0">
                <a:latin typeface="Calibri"/>
                <a:cs typeface="Calibri"/>
              </a:rPr>
              <a:t>w</a:t>
            </a:r>
            <a:r>
              <a:rPr sz="2200" spc="-10" dirty="0">
                <a:latin typeface="Calibri"/>
                <a:cs typeface="Calibri"/>
              </a:rPr>
              <a:t>s</a:t>
            </a:r>
            <a:r>
              <a:rPr sz="2200" spc="20" dirty="0">
                <a:latin typeface="Calibri"/>
                <a:cs typeface="Calibri"/>
              </a:rPr>
              <a:t> </a:t>
            </a:r>
            <a:r>
              <a:rPr sz="2200" spc="-10" dirty="0">
                <a:latin typeface="Calibri"/>
                <a:cs typeface="Calibri"/>
              </a:rPr>
              <a:t>the</a:t>
            </a:r>
            <a:r>
              <a:rPr sz="2200" spc="-5" dirty="0">
                <a:latin typeface="Calibri"/>
                <a:cs typeface="Calibri"/>
              </a:rPr>
              <a:t> </a:t>
            </a:r>
            <a:r>
              <a:rPr sz="2200" spc="-50" dirty="0">
                <a:latin typeface="Calibri"/>
                <a:cs typeface="Calibri"/>
              </a:rPr>
              <a:t>e</a:t>
            </a:r>
            <a:r>
              <a:rPr sz="2200" spc="-10" dirty="0">
                <a:latin typeface="Calibri"/>
                <a:cs typeface="Calibri"/>
              </a:rPr>
              <a:t>xperi</a:t>
            </a:r>
            <a:r>
              <a:rPr sz="2200" spc="-25" dirty="0">
                <a:latin typeface="Calibri"/>
                <a:cs typeface="Calibri"/>
              </a:rPr>
              <a:t>m</a:t>
            </a:r>
            <a:r>
              <a:rPr sz="2200" spc="-15" dirty="0">
                <a:latin typeface="Calibri"/>
                <a:cs typeface="Calibri"/>
              </a:rPr>
              <a:t>e</a:t>
            </a:r>
            <a:r>
              <a:rPr sz="2200" spc="-45" dirty="0">
                <a:latin typeface="Calibri"/>
                <a:cs typeface="Calibri"/>
              </a:rPr>
              <a:t>n</a:t>
            </a:r>
            <a:r>
              <a:rPr sz="2200" spc="-40" dirty="0">
                <a:latin typeface="Calibri"/>
                <a:cs typeface="Calibri"/>
              </a:rPr>
              <a:t>t</a:t>
            </a:r>
            <a:r>
              <a:rPr sz="2200" spc="-10" dirty="0">
                <a:latin typeface="Calibri"/>
                <a:cs typeface="Calibri"/>
              </a:rPr>
              <a:t>al</a:t>
            </a:r>
            <a:r>
              <a:rPr sz="2200" spc="30" dirty="0">
                <a:latin typeface="Calibri"/>
                <a:cs typeface="Calibri"/>
              </a:rPr>
              <a:t> </a:t>
            </a:r>
            <a:r>
              <a:rPr sz="2200" spc="-10" dirty="0">
                <a:latin typeface="Calibri"/>
                <a:cs typeface="Calibri"/>
              </a:rPr>
              <a:t>s</a:t>
            </a:r>
            <a:r>
              <a:rPr sz="2200" spc="-25" dirty="0">
                <a:latin typeface="Calibri"/>
                <a:cs typeface="Calibri"/>
              </a:rPr>
              <a:t>e</a:t>
            </a:r>
            <a:r>
              <a:rPr sz="2200" spc="-10" dirty="0">
                <a:latin typeface="Calibri"/>
                <a:cs typeface="Calibri"/>
              </a:rPr>
              <a:t>t</a:t>
            </a:r>
            <a:r>
              <a:rPr sz="2200" spc="-15" dirty="0">
                <a:latin typeface="Calibri"/>
                <a:cs typeface="Calibri"/>
              </a:rPr>
              <a:t>-up</a:t>
            </a:r>
            <a:r>
              <a:rPr sz="2200" spc="-5" dirty="0">
                <a:latin typeface="Calibri"/>
                <a:cs typeface="Calibri"/>
              </a:rPr>
              <a:t> </a:t>
            </a:r>
            <a:r>
              <a:rPr sz="2200" spc="-50" dirty="0">
                <a:latin typeface="Calibri"/>
                <a:cs typeface="Calibri"/>
              </a:rPr>
              <a:t>f</a:t>
            </a:r>
            <a:r>
              <a:rPr sz="2200" spc="-10" dirty="0">
                <a:latin typeface="Calibri"/>
                <a:cs typeface="Calibri"/>
              </a:rPr>
              <a:t>or</a:t>
            </a:r>
            <a:r>
              <a:rPr sz="2200" spc="5" dirty="0">
                <a:latin typeface="Calibri"/>
                <a:cs typeface="Calibri"/>
              </a:rPr>
              <a:t> </a:t>
            </a:r>
            <a:r>
              <a:rPr sz="2200" spc="-15" dirty="0">
                <a:latin typeface="Calibri"/>
                <a:cs typeface="Calibri"/>
              </a:rPr>
              <a:t>beam </a:t>
            </a:r>
            <a:r>
              <a:rPr sz="2200" spc="-30" dirty="0">
                <a:latin typeface="Calibri"/>
                <a:cs typeface="Calibri"/>
              </a:rPr>
              <a:t>s</a:t>
            </a:r>
            <a:r>
              <a:rPr sz="2200" spc="-40" dirty="0">
                <a:latin typeface="Calibri"/>
                <a:cs typeface="Calibri"/>
              </a:rPr>
              <a:t>t</a:t>
            </a:r>
            <a:r>
              <a:rPr sz="2200" spc="-10" dirty="0">
                <a:latin typeface="Calibri"/>
                <a:cs typeface="Calibri"/>
              </a:rPr>
              <a:t>eering</a:t>
            </a:r>
            <a:r>
              <a:rPr sz="2200" spc="10" dirty="0">
                <a:latin typeface="Calibri"/>
                <a:cs typeface="Calibri"/>
              </a:rPr>
              <a:t> </a:t>
            </a:r>
            <a:r>
              <a:rPr sz="2200" spc="-15" dirty="0">
                <a:latin typeface="Calibri"/>
                <a:cs typeface="Calibri"/>
              </a:rPr>
              <a:t>and</a:t>
            </a:r>
            <a:r>
              <a:rPr sz="2200" spc="-5" dirty="0">
                <a:latin typeface="Calibri"/>
                <a:cs typeface="Calibri"/>
              </a:rPr>
              <a:t> </a:t>
            </a:r>
            <a:r>
              <a:rPr sz="2200" spc="-10" dirty="0">
                <a:latin typeface="Calibri"/>
                <a:cs typeface="Calibri"/>
              </a:rPr>
              <a:t>lensing.  </a:t>
            </a:r>
            <a:r>
              <a:rPr sz="2200" spc="-15" dirty="0">
                <a:latin typeface="Calibri"/>
                <a:cs typeface="Calibri"/>
              </a:rPr>
              <a:t>A</a:t>
            </a:r>
            <a:r>
              <a:rPr sz="2200" spc="-10" dirty="0">
                <a:latin typeface="Calibri"/>
                <a:cs typeface="Calibri"/>
              </a:rPr>
              <a:t> nar</a:t>
            </a:r>
            <a:r>
              <a:rPr sz="2200" spc="-40" dirty="0">
                <a:latin typeface="Calibri"/>
                <a:cs typeface="Calibri"/>
              </a:rPr>
              <a:t>r</a:t>
            </a:r>
            <a:r>
              <a:rPr sz="2200" spc="-15" dirty="0">
                <a:latin typeface="Calibri"/>
                <a:cs typeface="Calibri"/>
              </a:rPr>
              <a:t>o</a:t>
            </a:r>
            <a:r>
              <a:rPr sz="2200" spc="-25" dirty="0">
                <a:latin typeface="Calibri"/>
                <a:cs typeface="Calibri"/>
              </a:rPr>
              <a:t>w</a:t>
            </a:r>
            <a:r>
              <a:rPr sz="2200" spc="-15" dirty="0">
                <a:latin typeface="Calibri"/>
                <a:cs typeface="Calibri"/>
              </a:rPr>
              <a:t>-beam 24</a:t>
            </a:r>
            <a:r>
              <a:rPr sz="2200" spc="-5" dirty="0">
                <a:latin typeface="Calibri"/>
                <a:cs typeface="Calibri"/>
              </a:rPr>
              <a:t> </a:t>
            </a:r>
            <a:r>
              <a:rPr sz="2200" spc="-15" dirty="0">
                <a:latin typeface="Calibri"/>
                <a:cs typeface="Calibri"/>
              </a:rPr>
              <a:t>GHz</a:t>
            </a:r>
            <a:r>
              <a:rPr sz="2200" spc="15" dirty="0">
                <a:latin typeface="Calibri"/>
                <a:cs typeface="Calibri"/>
              </a:rPr>
              <a:t> </a:t>
            </a:r>
            <a:r>
              <a:rPr sz="2200" spc="-10" dirty="0">
                <a:latin typeface="Calibri"/>
                <a:cs typeface="Calibri"/>
              </a:rPr>
              <a:t>signal</a:t>
            </a:r>
            <a:r>
              <a:rPr sz="2200" spc="-15" dirty="0">
                <a:latin typeface="Calibri"/>
                <a:cs typeface="Calibri"/>
              </a:rPr>
              <a:t> </a:t>
            </a:r>
            <a:r>
              <a:rPr sz="2200" spc="-10" dirty="0">
                <a:latin typeface="Calibri"/>
                <a:cs typeface="Calibri"/>
              </a:rPr>
              <a:t>is di</a:t>
            </a:r>
            <a:r>
              <a:rPr sz="2200" spc="-35" dirty="0">
                <a:latin typeface="Calibri"/>
                <a:cs typeface="Calibri"/>
              </a:rPr>
              <a:t>r</a:t>
            </a:r>
            <a:r>
              <a:rPr sz="2200" spc="-10" dirty="0">
                <a:latin typeface="Calibri"/>
                <a:cs typeface="Calibri"/>
              </a:rPr>
              <a:t>ec</a:t>
            </a:r>
            <a:r>
              <a:rPr sz="2200" spc="-45" dirty="0">
                <a:latin typeface="Calibri"/>
                <a:cs typeface="Calibri"/>
              </a:rPr>
              <a:t>t</a:t>
            </a:r>
            <a:r>
              <a:rPr sz="2200" spc="-15" dirty="0">
                <a:latin typeface="Calibri"/>
                <a:cs typeface="Calibri"/>
              </a:rPr>
              <a:t>ed</a:t>
            </a:r>
            <a:r>
              <a:rPr sz="2200" spc="-5" dirty="0">
                <a:latin typeface="Calibri"/>
                <a:cs typeface="Calibri"/>
              </a:rPr>
              <a:t> i</a:t>
            </a:r>
            <a:r>
              <a:rPr sz="2200" spc="-35" dirty="0">
                <a:latin typeface="Calibri"/>
                <a:cs typeface="Calibri"/>
              </a:rPr>
              <a:t>n</a:t>
            </a:r>
            <a:r>
              <a:rPr sz="2200" spc="-40" dirty="0">
                <a:latin typeface="Calibri"/>
                <a:cs typeface="Calibri"/>
              </a:rPr>
              <a:t>t</a:t>
            </a:r>
            <a:r>
              <a:rPr sz="2200" spc="-15" dirty="0">
                <a:latin typeface="Calibri"/>
                <a:cs typeface="Calibri"/>
              </a:rPr>
              <a:t>o</a:t>
            </a:r>
            <a:r>
              <a:rPr sz="2200" spc="5" dirty="0">
                <a:latin typeface="Calibri"/>
                <a:cs typeface="Calibri"/>
              </a:rPr>
              <a:t> </a:t>
            </a:r>
            <a:r>
              <a:rPr sz="2200" spc="-10" dirty="0">
                <a:latin typeface="Calibri"/>
                <a:cs typeface="Calibri"/>
              </a:rPr>
              <a:t>the</a:t>
            </a:r>
            <a:r>
              <a:rPr sz="2200" spc="10" dirty="0">
                <a:latin typeface="Calibri"/>
                <a:cs typeface="Calibri"/>
              </a:rPr>
              <a:t> </a:t>
            </a:r>
            <a:r>
              <a:rPr sz="2200" spc="-10" dirty="0">
                <a:latin typeface="Calibri"/>
                <a:cs typeface="Calibri"/>
              </a:rPr>
              <a:t>side</a:t>
            </a:r>
            <a:r>
              <a:rPr sz="2200" spc="5" dirty="0">
                <a:latin typeface="Calibri"/>
                <a:cs typeface="Calibri"/>
              </a:rPr>
              <a:t> </a:t>
            </a:r>
            <a:r>
              <a:rPr sz="2200" spc="-10" dirty="0">
                <a:latin typeface="Calibri"/>
                <a:cs typeface="Calibri"/>
              </a:rPr>
              <a:t>of</a:t>
            </a:r>
            <a:r>
              <a:rPr sz="2200" spc="5" dirty="0">
                <a:latin typeface="Calibri"/>
                <a:cs typeface="Calibri"/>
              </a:rPr>
              <a:t> </a:t>
            </a:r>
            <a:r>
              <a:rPr sz="2200" spc="-15" dirty="0">
                <a:latin typeface="Calibri"/>
                <a:cs typeface="Calibri"/>
              </a:rPr>
              <a:t>a</a:t>
            </a:r>
            <a:r>
              <a:rPr sz="2200" spc="-5" dirty="0">
                <a:latin typeface="Calibri"/>
                <a:cs typeface="Calibri"/>
              </a:rPr>
              <a:t> </a:t>
            </a:r>
            <a:r>
              <a:rPr sz="2200" spc="-10" dirty="0">
                <a:latin typeface="Calibri"/>
                <a:cs typeface="Calibri"/>
              </a:rPr>
              <a:t>1.5</a:t>
            </a:r>
            <a:r>
              <a:rPr sz="2200" spc="-5" dirty="0">
                <a:latin typeface="Calibri"/>
                <a:cs typeface="Calibri"/>
              </a:rPr>
              <a:t> </a:t>
            </a:r>
            <a:r>
              <a:rPr sz="2200" spc="-10" dirty="0">
                <a:latin typeface="Calibri"/>
                <a:cs typeface="Calibri"/>
              </a:rPr>
              <a:t>in</a:t>
            </a:r>
            <a:r>
              <a:rPr sz="2200" spc="-20" dirty="0">
                <a:latin typeface="Calibri"/>
                <a:cs typeface="Calibri"/>
              </a:rPr>
              <a:t>c</a:t>
            </a:r>
            <a:r>
              <a:rPr sz="2200" spc="-15" dirty="0">
                <a:latin typeface="Calibri"/>
                <a:cs typeface="Calibri"/>
              </a:rPr>
              <a:t>h</a:t>
            </a:r>
            <a:r>
              <a:rPr sz="2200" spc="-10" dirty="0">
                <a:latin typeface="Calibri"/>
                <a:cs typeface="Calibri"/>
              </a:rPr>
              <a:t> diam</a:t>
            </a:r>
            <a:r>
              <a:rPr sz="2200" spc="-30" dirty="0">
                <a:latin typeface="Calibri"/>
                <a:cs typeface="Calibri"/>
              </a:rPr>
              <a:t>e</a:t>
            </a:r>
            <a:r>
              <a:rPr sz="2200" spc="-40" dirty="0">
                <a:latin typeface="Calibri"/>
                <a:cs typeface="Calibri"/>
              </a:rPr>
              <a:t>t</a:t>
            </a:r>
            <a:r>
              <a:rPr sz="2200" spc="-10" dirty="0">
                <a:latin typeface="Calibri"/>
                <a:cs typeface="Calibri"/>
              </a:rPr>
              <a:t>er</a:t>
            </a:r>
            <a:r>
              <a:rPr sz="2200" spc="15" dirty="0">
                <a:latin typeface="Calibri"/>
                <a:cs typeface="Calibri"/>
              </a:rPr>
              <a:t> </a:t>
            </a:r>
            <a:r>
              <a:rPr sz="2200" spc="-15" dirty="0">
                <a:latin typeface="Calibri"/>
                <a:cs typeface="Calibri"/>
              </a:rPr>
              <a:t>plasma</a:t>
            </a:r>
            <a:r>
              <a:rPr sz="2200" spc="-5" dirty="0">
                <a:latin typeface="Calibri"/>
                <a:cs typeface="Calibri"/>
              </a:rPr>
              <a:t> </a:t>
            </a:r>
            <a:r>
              <a:rPr sz="2200" spc="-10" dirty="0">
                <a:latin typeface="Calibri"/>
                <a:cs typeface="Calibri"/>
              </a:rPr>
              <a:t>t</a:t>
            </a:r>
            <a:r>
              <a:rPr sz="2200" spc="-25" dirty="0">
                <a:latin typeface="Calibri"/>
                <a:cs typeface="Calibri"/>
              </a:rPr>
              <a:t>u</a:t>
            </a:r>
            <a:r>
              <a:rPr sz="2200" spc="-10" dirty="0">
                <a:latin typeface="Calibri"/>
                <a:cs typeface="Calibri"/>
              </a:rPr>
              <a:t>be.</a:t>
            </a:r>
            <a:endParaRPr sz="2200">
              <a:latin typeface="Calibri"/>
              <a:cs typeface="Calibri"/>
            </a:endParaRPr>
          </a:p>
          <a:p>
            <a:pPr marL="241300" indent="-228600">
              <a:lnSpc>
                <a:spcPts val="2520"/>
              </a:lnSpc>
              <a:spcBef>
                <a:spcPts val="204"/>
              </a:spcBef>
              <a:buFont typeface="Arial"/>
              <a:buChar char="•"/>
              <a:tabLst>
                <a:tab pos="240665" algn="l"/>
              </a:tabLst>
            </a:pPr>
            <a:r>
              <a:rPr sz="2200" spc="-30" dirty="0">
                <a:latin typeface="Calibri"/>
                <a:cs typeface="Calibri"/>
              </a:rPr>
              <a:t>Me</a:t>
            </a:r>
            <a:r>
              <a:rPr sz="2200" spc="-40" dirty="0">
                <a:latin typeface="Calibri"/>
                <a:cs typeface="Calibri"/>
              </a:rPr>
              <a:t>t</a:t>
            </a:r>
            <a:r>
              <a:rPr sz="2200" spc="-10" dirty="0">
                <a:latin typeface="Calibri"/>
                <a:cs typeface="Calibri"/>
              </a:rPr>
              <a:t>al</a:t>
            </a:r>
            <a:r>
              <a:rPr sz="2200" spc="5" dirty="0">
                <a:latin typeface="Calibri"/>
                <a:cs typeface="Calibri"/>
              </a:rPr>
              <a:t> </a:t>
            </a:r>
            <a:r>
              <a:rPr sz="2200" spc="-10" dirty="0">
                <a:latin typeface="Calibri"/>
                <a:cs typeface="Calibri"/>
              </a:rPr>
              <a:t>shields</a:t>
            </a:r>
            <a:r>
              <a:rPr sz="2200" spc="-5" dirty="0">
                <a:latin typeface="Calibri"/>
                <a:cs typeface="Calibri"/>
              </a:rPr>
              <a:t> </a:t>
            </a:r>
            <a:r>
              <a:rPr sz="2200" spc="-15" dirty="0">
                <a:latin typeface="Calibri"/>
                <a:cs typeface="Calibri"/>
              </a:rPr>
              <a:t>a</a:t>
            </a:r>
            <a:r>
              <a:rPr sz="2200" spc="-30" dirty="0">
                <a:latin typeface="Calibri"/>
                <a:cs typeface="Calibri"/>
              </a:rPr>
              <a:t>r</a:t>
            </a:r>
            <a:r>
              <a:rPr sz="2200" spc="-15" dirty="0">
                <a:latin typeface="Calibri"/>
                <a:cs typeface="Calibri"/>
              </a:rPr>
              <a:t>e</a:t>
            </a:r>
            <a:r>
              <a:rPr sz="2200" spc="-10" dirty="0">
                <a:latin typeface="Calibri"/>
                <a:cs typeface="Calibri"/>
              </a:rPr>
              <a:t> </a:t>
            </a:r>
            <a:r>
              <a:rPr sz="2200" spc="-15" dirty="0">
                <a:latin typeface="Calibri"/>
                <a:cs typeface="Calibri"/>
              </a:rPr>
              <a:t>on</a:t>
            </a:r>
            <a:r>
              <a:rPr sz="2200" spc="-5" dirty="0">
                <a:latin typeface="Calibri"/>
                <a:cs typeface="Calibri"/>
              </a:rPr>
              <a:t> </a:t>
            </a:r>
            <a:r>
              <a:rPr sz="2200" spc="-15" dirty="0">
                <a:latin typeface="Calibri"/>
                <a:cs typeface="Calibri"/>
              </a:rPr>
              <a:t>both</a:t>
            </a:r>
            <a:r>
              <a:rPr sz="2200" spc="-5" dirty="0">
                <a:latin typeface="Calibri"/>
                <a:cs typeface="Calibri"/>
              </a:rPr>
              <a:t> </a:t>
            </a:r>
            <a:r>
              <a:rPr sz="2200" spc="-10" dirty="0">
                <a:latin typeface="Calibri"/>
                <a:cs typeface="Calibri"/>
              </a:rPr>
              <a:t>sides</a:t>
            </a:r>
            <a:r>
              <a:rPr sz="2200" spc="5" dirty="0">
                <a:latin typeface="Calibri"/>
                <a:cs typeface="Calibri"/>
              </a:rPr>
              <a:t> </a:t>
            </a:r>
            <a:r>
              <a:rPr sz="2200" spc="-10" dirty="0">
                <a:latin typeface="Calibri"/>
                <a:cs typeface="Calibri"/>
              </a:rPr>
              <a:t>of </a:t>
            </a:r>
            <a:r>
              <a:rPr sz="2200" spc="-20" dirty="0">
                <a:latin typeface="Calibri"/>
                <a:cs typeface="Calibri"/>
              </a:rPr>
              <a:t>t</a:t>
            </a:r>
            <a:r>
              <a:rPr sz="2200" spc="-15" dirty="0">
                <a:latin typeface="Calibri"/>
                <a:cs typeface="Calibri"/>
              </a:rPr>
              <a:t>he</a:t>
            </a:r>
            <a:r>
              <a:rPr sz="2200" spc="10" dirty="0">
                <a:latin typeface="Calibri"/>
                <a:cs typeface="Calibri"/>
              </a:rPr>
              <a:t> </a:t>
            </a:r>
            <a:r>
              <a:rPr sz="2200" spc="-15" dirty="0">
                <a:latin typeface="Calibri"/>
                <a:cs typeface="Calibri"/>
              </a:rPr>
              <a:t>plasma </a:t>
            </a:r>
            <a:r>
              <a:rPr sz="2200" spc="-10" dirty="0">
                <a:latin typeface="Calibri"/>
                <a:cs typeface="Calibri"/>
              </a:rPr>
              <a:t>t</a:t>
            </a:r>
            <a:r>
              <a:rPr sz="2200" spc="-25" dirty="0">
                <a:latin typeface="Calibri"/>
                <a:cs typeface="Calibri"/>
              </a:rPr>
              <a:t>u</a:t>
            </a:r>
            <a:r>
              <a:rPr sz="2200" spc="-15" dirty="0">
                <a:latin typeface="Calibri"/>
                <a:cs typeface="Calibri"/>
              </a:rPr>
              <a:t>be</a:t>
            </a:r>
            <a:r>
              <a:rPr sz="2200" spc="-5" dirty="0">
                <a:latin typeface="Calibri"/>
                <a:cs typeface="Calibri"/>
              </a:rPr>
              <a:t> </a:t>
            </a:r>
            <a:r>
              <a:rPr sz="2200" spc="-40" dirty="0">
                <a:latin typeface="Calibri"/>
                <a:cs typeface="Calibri"/>
              </a:rPr>
              <a:t>t</a:t>
            </a:r>
            <a:r>
              <a:rPr sz="2200" spc="-15" dirty="0">
                <a:latin typeface="Calibri"/>
                <a:cs typeface="Calibri"/>
              </a:rPr>
              <a:t>o</a:t>
            </a:r>
            <a:r>
              <a:rPr sz="2200" spc="20" dirty="0">
                <a:latin typeface="Calibri"/>
                <a:cs typeface="Calibri"/>
              </a:rPr>
              <a:t> </a:t>
            </a:r>
            <a:r>
              <a:rPr sz="2200" spc="-10" dirty="0">
                <a:latin typeface="Calibri"/>
                <a:cs typeface="Calibri"/>
              </a:rPr>
              <a:t>block</a:t>
            </a:r>
            <a:r>
              <a:rPr sz="2200" spc="-15" dirty="0">
                <a:latin typeface="Calibri"/>
                <a:cs typeface="Calibri"/>
              </a:rPr>
              <a:t> a</a:t>
            </a:r>
            <a:r>
              <a:rPr sz="2200" spc="-55" dirty="0">
                <a:latin typeface="Calibri"/>
                <a:cs typeface="Calibri"/>
              </a:rPr>
              <a:t>n</a:t>
            </a:r>
            <a:r>
              <a:rPr sz="2200" spc="-10" dirty="0">
                <a:latin typeface="Calibri"/>
                <a:cs typeface="Calibri"/>
              </a:rPr>
              <a:t>y</a:t>
            </a:r>
            <a:endParaRPr sz="2200">
              <a:latin typeface="Calibri"/>
              <a:cs typeface="Calibri"/>
            </a:endParaRPr>
          </a:p>
          <a:p>
            <a:pPr marL="241300">
              <a:lnSpc>
                <a:spcPts val="1970"/>
              </a:lnSpc>
            </a:pPr>
            <a:r>
              <a:rPr sz="2200" spc="-55" dirty="0">
                <a:latin typeface="Calibri"/>
                <a:cs typeface="Calibri"/>
              </a:rPr>
              <a:t>e</a:t>
            </a:r>
            <a:r>
              <a:rPr sz="2200" spc="-5" dirty="0">
                <a:latin typeface="Calibri"/>
                <a:cs typeface="Calibri"/>
              </a:rPr>
              <a:t>x</a:t>
            </a:r>
            <a:r>
              <a:rPr sz="2200" spc="-10" dirty="0">
                <a:latin typeface="Calibri"/>
                <a:cs typeface="Calibri"/>
              </a:rPr>
              <a:t>t</a:t>
            </a:r>
            <a:r>
              <a:rPr sz="2200" spc="-60" dirty="0">
                <a:latin typeface="Calibri"/>
                <a:cs typeface="Calibri"/>
              </a:rPr>
              <a:t>r</a:t>
            </a:r>
            <a:r>
              <a:rPr sz="2200" spc="-15" dirty="0">
                <a:latin typeface="Calibri"/>
                <a:cs typeface="Calibri"/>
              </a:rPr>
              <a:t>ane</a:t>
            </a:r>
            <a:r>
              <a:rPr sz="2200" spc="-10" dirty="0">
                <a:latin typeface="Calibri"/>
                <a:cs typeface="Calibri"/>
              </a:rPr>
              <a:t>ous</a:t>
            </a:r>
            <a:r>
              <a:rPr sz="2200" spc="5" dirty="0">
                <a:latin typeface="Calibri"/>
                <a:cs typeface="Calibri"/>
              </a:rPr>
              <a:t> </a:t>
            </a:r>
            <a:r>
              <a:rPr sz="2200" spc="-10" dirty="0">
                <a:latin typeface="Calibri"/>
                <a:cs typeface="Calibri"/>
              </a:rPr>
              <a:t>signals</a:t>
            </a:r>
            <a:r>
              <a:rPr sz="2200" spc="5" dirty="0">
                <a:latin typeface="Calibri"/>
                <a:cs typeface="Calibri"/>
              </a:rPr>
              <a:t> </a:t>
            </a:r>
            <a:r>
              <a:rPr sz="2200" spc="-10" dirty="0">
                <a:latin typeface="Calibri"/>
                <a:cs typeface="Calibri"/>
              </a:rPr>
              <a:t>f</a:t>
            </a:r>
            <a:r>
              <a:rPr sz="2200" spc="-50" dirty="0">
                <a:latin typeface="Calibri"/>
                <a:cs typeface="Calibri"/>
              </a:rPr>
              <a:t>r</a:t>
            </a:r>
            <a:r>
              <a:rPr sz="2200" spc="-15" dirty="0">
                <a:latin typeface="Calibri"/>
                <a:cs typeface="Calibri"/>
              </a:rPr>
              <a:t>om</a:t>
            </a:r>
            <a:r>
              <a:rPr sz="2200" spc="-5" dirty="0">
                <a:latin typeface="Calibri"/>
                <a:cs typeface="Calibri"/>
              </a:rPr>
              <a:t> </a:t>
            </a:r>
            <a:r>
              <a:rPr sz="2200" spc="-15" dirty="0">
                <a:latin typeface="Calibri"/>
                <a:cs typeface="Calibri"/>
              </a:rPr>
              <a:t>p</a:t>
            </a:r>
            <a:r>
              <a:rPr sz="2200" spc="-10" dirty="0">
                <a:latin typeface="Calibri"/>
                <a:cs typeface="Calibri"/>
              </a:rPr>
              <a:t>as</a:t>
            </a:r>
            <a:r>
              <a:rPr sz="2200" spc="-5" dirty="0">
                <a:latin typeface="Calibri"/>
                <a:cs typeface="Calibri"/>
              </a:rPr>
              <a:t>s</a:t>
            </a:r>
            <a:r>
              <a:rPr sz="2200" spc="-10" dirty="0">
                <a:latin typeface="Calibri"/>
                <a:cs typeface="Calibri"/>
              </a:rPr>
              <a:t>ing</a:t>
            </a:r>
            <a:r>
              <a:rPr sz="2200" spc="10" dirty="0">
                <a:latin typeface="Calibri"/>
                <a:cs typeface="Calibri"/>
              </a:rPr>
              <a:t> </a:t>
            </a:r>
            <a:r>
              <a:rPr sz="2200" spc="-10" dirty="0">
                <a:latin typeface="Calibri"/>
                <a:cs typeface="Calibri"/>
              </a:rPr>
              <a:t>th</a:t>
            </a:r>
            <a:r>
              <a:rPr sz="2200" spc="-50" dirty="0">
                <a:latin typeface="Calibri"/>
                <a:cs typeface="Calibri"/>
              </a:rPr>
              <a:t>r</a:t>
            </a:r>
            <a:r>
              <a:rPr sz="2200" spc="-15" dirty="0">
                <a:latin typeface="Calibri"/>
                <a:cs typeface="Calibri"/>
              </a:rPr>
              <a:t>ough </a:t>
            </a:r>
            <a:r>
              <a:rPr sz="2200" spc="-10" dirty="0">
                <a:latin typeface="Calibri"/>
                <a:cs typeface="Calibri"/>
              </a:rPr>
              <a:t>the</a:t>
            </a:r>
            <a:r>
              <a:rPr sz="2200" spc="10" dirty="0">
                <a:latin typeface="Calibri"/>
                <a:cs typeface="Calibri"/>
              </a:rPr>
              <a:t> </a:t>
            </a:r>
            <a:r>
              <a:rPr sz="2200" spc="-15" dirty="0">
                <a:latin typeface="Calibri"/>
                <a:cs typeface="Calibri"/>
              </a:rPr>
              <a:t>plasma</a:t>
            </a:r>
            <a:r>
              <a:rPr sz="2200" spc="-5" dirty="0">
                <a:latin typeface="Calibri"/>
                <a:cs typeface="Calibri"/>
              </a:rPr>
              <a:t> </a:t>
            </a:r>
            <a:r>
              <a:rPr sz="2200" spc="-10" dirty="0">
                <a:latin typeface="Calibri"/>
                <a:cs typeface="Calibri"/>
              </a:rPr>
              <a:t>t</a:t>
            </a:r>
            <a:r>
              <a:rPr sz="2200" spc="-25" dirty="0">
                <a:latin typeface="Calibri"/>
                <a:cs typeface="Calibri"/>
              </a:rPr>
              <a:t>u</a:t>
            </a:r>
            <a:r>
              <a:rPr sz="2200" spc="-10" dirty="0">
                <a:latin typeface="Calibri"/>
                <a:cs typeface="Calibri"/>
              </a:rPr>
              <a:t>be.</a:t>
            </a:r>
            <a:endParaRPr sz="2200">
              <a:latin typeface="Calibri"/>
              <a:cs typeface="Calibri"/>
            </a:endParaRPr>
          </a:p>
          <a:p>
            <a:pPr>
              <a:lnSpc>
                <a:spcPts val="1000"/>
              </a:lnSpc>
              <a:spcBef>
                <a:spcPts val="7"/>
              </a:spcBef>
            </a:pPr>
            <a:endParaRPr sz="1000"/>
          </a:p>
          <a:p>
            <a:pPr marL="241300" marR="12700" indent="-228600" algn="just">
              <a:lnSpc>
                <a:spcPct val="70000"/>
              </a:lnSpc>
              <a:buFont typeface="Arial"/>
              <a:buChar char="•"/>
              <a:tabLst>
                <a:tab pos="240665" algn="l"/>
              </a:tabLst>
            </a:pPr>
            <a:r>
              <a:rPr sz="2200" spc="-10" dirty="0">
                <a:latin typeface="Calibri"/>
                <a:cs typeface="Calibri"/>
              </a:rPr>
              <a:t>If</a:t>
            </a:r>
            <a:r>
              <a:rPr sz="2200" spc="5" dirty="0">
                <a:latin typeface="Calibri"/>
                <a:cs typeface="Calibri"/>
              </a:rPr>
              <a:t> </a:t>
            </a:r>
            <a:r>
              <a:rPr sz="2200" spc="-10" dirty="0">
                <a:latin typeface="Calibri"/>
                <a:cs typeface="Calibri"/>
              </a:rPr>
              <a:t>the</a:t>
            </a:r>
            <a:r>
              <a:rPr sz="2200" spc="-5" dirty="0">
                <a:latin typeface="Calibri"/>
                <a:cs typeface="Calibri"/>
              </a:rPr>
              <a:t> </a:t>
            </a:r>
            <a:r>
              <a:rPr sz="2200" spc="-10" dirty="0">
                <a:latin typeface="Calibri"/>
                <a:cs typeface="Calibri"/>
              </a:rPr>
              <a:t>ele</a:t>
            </a:r>
            <a:r>
              <a:rPr sz="2200" spc="-15" dirty="0">
                <a:latin typeface="Calibri"/>
                <a:cs typeface="Calibri"/>
              </a:rPr>
              <a:t>c</a:t>
            </a:r>
            <a:r>
              <a:rPr sz="2200" spc="-10" dirty="0">
                <a:latin typeface="Calibri"/>
                <a:cs typeface="Calibri"/>
              </a:rPr>
              <a:t>t</a:t>
            </a:r>
            <a:r>
              <a:rPr sz="2200" spc="-50" dirty="0">
                <a:latin typeface="Calibri"/>
                <a:cs typeface="Calibri"/>
              </a:rPr>
              <a:t>r</a:t>
            </a:r>
            <a:r>
              <a:rPr sz="2200" spc="-15" dirty="0">
                <a:latin typeface="Calibri"/>
                <a:cs typeface="Calibri"/>
              </a:rPr>
              <a:t>on</a:t>
            </a:r>
            <a:r>
              <a:rPr sz="2200" spc="15" dirty="0">
                <a:latin typeface="Calibri"/>
                <a:cs typeface="Calibri"/>
              </a:rPr>
              <a:t> </a:t>
            </a:r>
            <a:r>
              <a:rPr sz="2200" spc="-15" dirty="0">
                <a:latin typeface="Calibri"/>
                <a:cs typeface="Calibri"/>
              </a:rPr>
              <a:t>plasma</a:t>
            </a:r>
            <a:r>
              <a:rPr sz="2200" spc="-5" dirty="0">
                <a:latin typeface="Calibri"/>
                <a:cs typeface="Calibri"/>
              </a:rPr>
              <a:t> </a:t>
            </a:r>
            <a:r>
              <a:rPr sz="2200" spc="-10" dirty="0">
                <a:latin typeface="Calibri"/>
                <a:cs typeface="Calibri"/>
              </a:rPr>
              <a:t>f</a:t>
            </a:r>
            <a:r>
              <a:rPr sz="2200" spc="-35" dirty="0">
                <a:latin typeface="Calibri"/>
                <a:cs typeface="Calibri"/>
              </a:rPr>
              <a:t>r</a:t>
            </a:r>
            <a:r>
              <a:rPr sz="2200" spc="-15" dirty="0">
                <a:latin typeface="Calibri"/>
                <a:cs typeface="Calibri"/>
              </a:rPr>
              <a:t>equen</a:t>
            </a:r>
            <a:r>
              <a:rPr sz="2200" spc="-25" dirty="0">
                <a:latin typeface="Calibri"/>
                <a:cs typeface="Calibri"/>
              </a:rPr>
              <a:t>c</a:t>
            </a:r>
            <a:r>
              <a:rPr sz="2200" spc="-10" dirty="0">
                <a:latin typeface="Calibri"/>
                <a:cs typeface="Calibri"/>
              </a:rPr>
              <a:t>y</a:t>
            </a:r>
            <a:r>
              <a:rPr sz="2200" spc="15" dirty="0">
                <a:latin typeface="Calibri"/>
                <a:cs typeface="Calibri"/>
              </a:rPr>
              <a:t> </a:t>
            </a:r>
            <a:r>
              <a:rPr sz="2200" spc="-20" dirty="0">
                <a:latin typeface="Calibri"/>
                <a:cs typeface="Calibri"/>
              </a:rPr>
              <a:t>(wp</a:t>
            </a:r>
            <a:r>
              <a:rPr sz="2200" spc="-10" dirty="0">
                <a:latin typeface="Calibri"/>
                <a:cs typeface="Calibri"/>
              </a:rPr>
              <a:t>) of</a:t>
            </a:r>
            <a:r>
              <a:rPr sz="2200" spc="5" dirty="0">
                <a:latin typeface="Calibri"/>
                <a:cs typeface="Calibri"/>
              </a:rPr>
              <a:t> </a:t>
            </a:r>
            <a:r>
              <a:rPr sz="2200" spc="-10" dirty="0">
                <a:latin typeface="Calibri"/>
                <a:cs typeface="Calibri"/>
              </a:rPr>
              <a:t>the</a:t>
            </a:r>
            <a:r>
              <a:rPr sz="2200" spc="10" dirty="0">
                <a:latin typeface="Calibri"/>
                <a:cs typeface="Calibri"/>
              </a:rPr>
              <a:t> </a:t>
            </a:r>
            <a:r>
              <a:rPr sz="2200" spc="-15" dirty="0">
                <a:latin typeface="Calibri"/>
                <a:cs typeface="Calibri"/>
              </a:rPr>
              <a:t>plasma</a:t>
            </a:r>
            <a:r>
              <a:rPr sz="2200" spc="-5" dirty="0">
                <a:latin typeface="Calibri"/>
                <a:cs typeface="Calibri"/>
              </a:rPr>
              <a:t> </a:t>
            </a:r>
            <a:r>
              <a:rPr sz="2200" spc="-10" dirty="0">
                <a:latin typeface="Calibri"/>
                <a:cs typeface="Calibri"/>
              </a:rPr>
              <a:t>is </a:t>
            </a:r>
            <a:r>
              <a:rPr sz="2200" spc="-5" dirty="0">
                <a:latin typeface="Calibri"/>
                <a:cs typeface="Calibri"/>
              </a:rPr>
              <a:t>l</a:t>
            </a:r>
            <a:r>
              <a:rPr sz="2200" spc="-25" dirty="0">
                <a:latin typeface="Calibri"/>
                <a:cs typeface="Calibri"/>
              </a:rPr>
              <a:t>o</a:t>
            </a:r>
            <a:r>
              <a:rPr sz="2200" spc="-45" dirty="0">
                <a:latin typeface="Calibri"/>
                <a:cs typeface="Calibri"/>
              </a:rPr>
              <a:t>w</a:t>
            </a:r>
            <a:r>
              <a:rPr sz="2200" spc="-10" dirty="0">
                <a:latin typeface="Calibri"/>
                <a:cs typeface="Calibri"/>
              </a:rPr>
              <a:t>er</a:t>
            </a:r>
            <a:r>
              <a:rPr sz="2200" spc="5" dirty="0">
                <a:latin typeface="Calibri"/>
                <a:cs typeface="Calibri"/>
              </a:rPr>
              <a:t> </a:t>
            </a:r>
            <a:r>
              <a:rPr sz="2200" spc="-15" dirty="0">
                <a:latin typeface="Calibri"/>
                <a:cs typeface="Calibri"/>
              </a:rPr>
              <a:t>than</a:t>
            </a:r>
            <a:r>
              <a:rPr sz="2200" spc="-10" dirty="0">
                <a:latin typeface="Calibri"/>
                <a:cs typeface="Calibri"/>
              </a:rPr>
              <a:t> the</a:t>
            </a:r>
            <a:r>
              <a:rPr sz="2200" spc="10" dirty="0">
                <a:latin typeface="Calibri"/>
                <a:cs typeface="Calibri"/>
              </a:rPr>
              <a:t> </a:t>
            </a:r>
            <a:r>
              <a:rPr sz="2200" spc="-10" dirty="0">
                <a:latin typeface="Calibri"/>
                <a:cs typeface="Calibri"/>
              </a:rPr>
              <a:t>signal</a:t>
            </a:r>
            <a:r>
              <a:rPr sz="2200" spc="-15" dirty="0">
                <a:latin typeface="Calibri"/>
                <a:cs typeface="Calibri"/>
              </a:rPr>
              <a:t> </a:t>
            </a:r>
            <a:r>
              <a:rPr sz="2200" spc="-10" dirty="0">
                <a:latin typeface="Calibri"/>
                <a:cs typeface="Calibri"/>
              </a:rPr>
              <a:t>f</a:t>
            </a:r>
            <a:r>
              <a:rPr sz="2200" spc="-30" dirty="0">
                <a:latin typeface="Calibri"/>
                <a:cs typeface="Calibri"/>
              </a:rPr>
              <a:t>r</a:t>
            </a:r>
            <a:r>
              <a:rPr sz="2200" spc="-15" dirty="0">
                <a:latin typeface="Calibri"/>
                <a:cs typeface="Calibri"/>
              </a:rPr>
              <a:t>equen</a:t>
            </a:r>
            <a:r>
              <a:rPr sz="2200" spc="-25" dirty="0">
                <a:latin typeface="Calibri"/>
                <a:cs typeface="Calibri"/>
              </a:rPr>
              <a:t>c</a:t>
            </a:r>
            <a:r>
              <a:rPr sz="2200" spc="-10" dirty="0">
                <a:latin typeface="Calibri"/>
                <a:cs typeface="Calibri"/>
              </a:rPr>
              <a:t>y</a:t>
            </a:r>
            <a:r>
              <a:rPr sz="2200" spc="15" dirty="0">
                <a:latin typeface="Calibri"/>
                <a:cs typeface="Calibri"/>
              </a:rPr>
              <a:t> </a:t>
            </a:r>
            <a:r>
              <a:rPr sz="2200" spc="-10" dirty="0">
                <a:latin typeface="Calibri"/>
                <a:cs typeface="Calibri"/>
              </a:rPr>
              <a:t>(24</a:t>
            </a:r>
            <a:r>
              <a:rPr sz="2200" spc="-5" dirty="0">
                <a:latin typeface="Calibri"/>
                <a:cs typeface="Calibri"/>
              </a:rPr>
              <a:t> </a:t>
            </a:r>
            <a:r>
              <a:rPr sz="2200" spc="-30" dirty="0">
                <a:latin typeface="Calibri"/>
                <a:cs typeface="Calibri"/>
              </a:rPr>
              <a:t>G</a:t>
            </a:r>
            <a:r>
              <a:rPr sz="2200" spc="-15" dirty="0">
                <a:latin typeface="Calibri"/>
                <a:cs typeface="Calibri"/>
              </a:rPr>
              <a:t>Hz</a:t>
            </a:r>
            <a:r>
              <a:rPr sz="2200" spc="25" dirty="0">
                <a:latin typeface="Calibri"/>
                <a:cs typeface="Calibri"/>
              </a:rPr>
              <a:t> </a:t>
            </a:r>
            <a:r>
              <a:rPr sz="2200" spc="-10" dirty="0">
                <a:latin typeface="Calibri"/>
                <a:cs typeface="Calibri"/>
              </a:rPr>
              <a:t>in</a:t>
            </a:r>
            <a:r>
              <a:rPr sz="2200" spc="-5" dirty="0">
                <a:latin typeface="Calibri"/>
                <a:cs typeface="Calibri"/>
              </a:rPr>
              <a:t> </a:t>
            </a:r>
            <a:r>
              <a:rPr sz="2200" spc="-15" dirty="0">
                <a:latin typeface="Calibri"/>
                <a:cs typeface="Calibri"/>
              </a:rPr>
              <a:t>our</a:t>
            </a:r>
            <a:r>
              <a:rPr sz="2200" spc="-5" dirty="0">
                <a:latin typeface="Calibri"/>
                <a:cs typeface="Calibri"/>
              </a:rPr>
              <a:t> </a:t>
            </a:r>
            <a:r>
              <a:rPr sz="2200" spc="-45" dirty="0">
                <a:latin typeface="Calibri"/>
                <a:cs typeface="Calibri"/>
              </a:rPr>
              <a:t>c</a:t>
            </a:r>
            <a:r>
              <a:rPr sz="2200" spc="-15" dirty="0">
                <a:latin typeface="Calibri"/>
                <a:cs typeface="Calibri"/>
              </a:rPr>
              <a:t>a</a:t>
            </a:r>
            <a:r>
              <a:rPr sz="2200" spc="-5" dirty="0">
                <a:latin typeface="Calibri"/>
                <a:cs typeface="Calibri"/>
              </a:rPr>
              <a:t>s</a:t>
            </a:r>
            <a:r>
              <a:rPr sz="2200" spc="-10" dirty="0">
                <a:latin typeface="Calibri"/>
                <a:cs typeface="Calibri"/>
              </a:rPr>
              <a:t>e)</a:t>
            </a:r>
            <a:r>
              <a:rPr sz="2200" spc="-5" dirty="0">
                <a:latin typeface="Calibri"/>
                <a:cs typeface="Calibri"/>
              </a:rPr>
              <a:t> </a:t>
            </a:r>
            <a:r>
              <a:rPr sz="2200" spc="-15" dirty="0">
                <a:latin typeface="Calibri"/>
                <a:cs typeface="Calibri"/>
              </a:rPr>
              <a:t>then</a:t>
            </a:r>
            <a:r>
              <a:rPr sz="2200" spc="5" dirty="0">
                <a:latin typeface="Calibri"/>
                <a:cs typeface="Calibri"/>
              </a:rPr>
              <a:t> </a:t>
            </a:r>
            <a:r>
              <a:rPr sz="2200" spc="-10" dirty="0">
                <a:latin typeface="Calibri"/>
                <a:cs typeface="Calibri"/>
              </a:rPr>
              <a:t>the</a:t>
            </a:r>
            <a:r>
              <a:rPr sz="2200" spc="-5" dirty="0">
                <a:latin typeface="Calibri"/>
                <a:cs typeface="Calibri"/>
              </a:rPr>
              <a:t> </a:t>
            </a:r>
            <a:r>
              <a:rPr sz="2200" spc="-15" dirty="0">
                <a:latin typeface="Calibri"/>
                <a:cs typeface="Calibri"/>
              </a:rPr>
              <a:t>phase </a:t>
            </a:r>
            <a:r>
              <a:rPr sz="2200" spc="-25" dirty="0">
                <a:latin typeface="Calibri"/>
                <a:cs typeface="Calibri"/>
              </a:rPr>
              <a:t>v</a:t>
            </a:r>
            <a:r>
              <a:rPr sz="2200" spc="-10" dirty="0">
                <a:latin typeface="Calibri"/>
                <a:cs typeface="Calibri"/>
              </a:rPr>
              <a:t>elocity</a:t>
            </a:r>
            <a:r>
              <a:rPr sz="2200" spc="-5" dirty="0">
                <a:latin typeface="Calibri"/>
                <a:cs typeface="Calibri"/>
              </a:rPr>
              <a:t> </a:t>
            </a:r>
            <a:r>
              <a:rPr sz="2200" spc="-10" dirty="0">
                <a:latin typeface="Calibri"/>
                <a:cs typeface="Calibri"/>
              </a:rPr>
              <a:t>(</a:t>
            </a:r>
            <a:r>
              <a:rPr sz="2200" spc="-65" dirty="0">
                <a:latin typeface="Calibri"/>
                <a:cs typeface="Calibri"/>
              </a:rPr>
              <a:t>V</a:t>
            </a:r>
            <a:r>
              <a:rPr sz="2175" spc="0" baseline="-21072" dirty="0">
                <a:latin typeface="Calibri"/>
                <a:cs typeface="Calibri"/>
              </a:rPr>
              <a:t>p</a:t>
            </a:r>
            <a:r>
              <a:rPr sz="2200" spc="0" dirty="0">
                <a:latin typeface="Calibri"/>
                <a:cs typeface="Calibri"/>
              </a:rPr>
              <a:t>) </a:t>
            </a:r>
            <a:r>
              <a:rPr sz="2200" spc="5" dirty="0">
                <a:latin typeface="Calibri"/>
                <a:cs typeface="Calibri"/>
              </a:rPr>
              <a:t> </a:t>
            </a:r>
            <a:r>
              <a:rPr sz="2200" spc="-10" dirty="0">
                <a:latin typeface="Calibri"/>
                <a:cs typeface="Calibri"/>
              </a:rPr>
              <a:t>of</a:t>
            </a:r>
            <a:r>
              <a:rPr sz="2200" spc="5" dirty="0">
                <a:latin typeface="Calibri"/>
                <a:cs typeface="Calibri"/>
              </a:rPr>
              <a:t> </a:t>
            </a:r>
            <a:r>
              <a:rPr sz="2200" spc="-10" dirty="0">
                <a:latin typeface="Calibri"/>
                <a:cs typeface="Calibri"/>
              </a:rPr>
              <a:t>t</a:t>
            </a:r>
            <a:r>
              <a:rPr sz="2200" spc="-25" dirty="0">
                <a:latin typeface="Calibri"/>
                <a:cs typeface="Calibri"/>
              </a:rPr>
              <a:t>h</a:t>
            </a:r>
            <a:r>
              <a:rPr sz="2200" spc="-15" dirty="0">
                <a:latin typeface="Calibri"/>
                <a:cs typeface="Calibri"/>
              </a:rPr>
              <a:t>e </a:t>
            </a:r>
            <a:r>
              <a:rPr sz="2200" spc="-5" dirty="0">
                <a:latin typeface="Calibri"/>
                <a:cs typeface="Calibri"/>
              </a:rPr>
              <a:t>s</a:t>
            </a:r>
            <a:r>
              <a:rPr sz="2200" spc="-10" dirty="0">
                <a:latin typeface="Calibri"/>
                <a:cs typeface="Calibri"/>
              </a:rPr>
              <a:t>ig</a:t>
            </a:r>
            <a:r>
              <a:rPr sz="2200" spc="-25" dirty="0">
                <a:latin typeface="Calibri"/>
                <a:cs typeface="Calibri"/>
              </a:rPr>
              <a:t>n</a:t>
            </a:r>
            <a:r>
              <a:rPr sz="2200" spc="-10" dirty="0">
                <a:latin typeface="Calibri"/>
                <a:cs typeface="Calibri"/>
              </a:rPr>
              <a:t>al is </a:t>
            </a:r>
            <a:r>
              <a:rPr sz="2200" spc="-65" dirty="0">
                <a:latin typeface="Calibri"/>
                <a:cs typeface="Calibri"/>
              </a:rPr>
              <a:t>f</a:t>
            </a:r>
            <a:r>
              <a:rPr sz="2200" spc="-15" dirty="0">
                <a:latin typeface="Calibri"/>
                <a:cs typeface="Calibri"/>
              </a:rPr>
              <a:t>a</a:t>
            </a:r>
            <a:r>
              <a:rPr sz="2200" spc="-30" dirty="0">
                <a:latin typeface="Calibri"/>
                <a:cs typeface="Calibri"/>
              </a:rPr>
              <a:t>s</a:t>
            </a:r>
            <a:r>
              <a:rPr sz="2200" spc="-40" dirty="0">
                <a:latin typeface="Calibri"/>
                <a:cs typeface="Calibri"/>
              </a:rPr>
              <a:t>t</a:t>
            </a:r>
            <a:r>
              <a:rPr sz="2200" spc="-10" dirty="0">
                <a:latin typeface="Calibri"/>
                <a:cs typeface="Calibri"/>
              </a:rPr>
              <a:t>er</a:t>
            </a:r>
            <a:r>
              <a:rPr sz="2200" spc="15" dirty="0">
                <a:latin typeface="Calibri"/>
                <a:cs typeface="Calibri"/>
              </a:rPr>
              <a:t> </a:t>
            </a:r>
            <a:r>
              <a:rPr sz="2200" spc="-10" dirty="0">
                <a:latin typeface="Calibri"/>
                <a:cs typeface="Calibri"/>
              </a:rPr>
              <a:t>t</a:t>
            </a:r>
            <a:r>
              <a:rPr sz="2200" spc="-25" dirty="0">
                <a:latin typeface="Calibri"/>
                <a:cs typeface="Calibri"/>
              </a:rPr>
              <a:t>h</a:t>
            </a:r>
            <a:r>
              <a:rPr sz="2200" spc="-15" dirty="0">
                <a:latin typeface="Calibri"/>
                <a:cs typeface="Calibri"/>
              </a:rPr>
              <a:t>an</a:t>
            </a:r>
            <a:r>
              <a:rPr sz="2200" spc="-5" dirty="0">
                <a:latin typeface="Calibri"/>
                <a:cs typeface="Calibri"/>
              </a:rPr>
              <a:t> </a:t>
            </a:r>
            <a:r>
              <a:rPr sz="2200" spc="-20" dirty="0">
                <a:latin typeface="Calibri"/>
                <a:cs typeface="Calibri"/>
              </a:rPr>
              <a:t>t</a:t>
            </a:r>
            <a:r>
              <a:rPr sz="2200" spc="-15" dirty="0">
                <a:latin typeface="Calibri"/>
                <a:cs typeface="Calibri"/>
              </a:rPr>
              <a:t>he</a:t>
            </a:r>
            <a:r>
              <a:rPr sz="2200" spc="10" dirty="0">
                <a:latin typeface="Calibri"/>
                <a:cs typeface="Calibri"/>
              </a:rPr>
              <a:t> </a:t>
            </a:r>
            <a:r>
              <a:rPr sz="2200" spc="-15" dirty="0">
                <a:latin typeface="Calibri"/>
                <a:cs typeface="Calibri"/>
              </a:rPr>
              <a:t>speed</a:t>
            </a:r>
            <a:r>
              <a:rPr sz="2200" spc="-5" dirty="0">
                <a:latin typeface="Calibri"/>
                <a:cs typeface="Calibri"/>
              </a:rPr>
              <a:t> </a:t>
            </a:r>
            <a:r>
              <a:rPr sz="2200" spc="-10" dirty="0">
                <a:latin typeface="Calibri"/>
                <a:cs typeface="Calibri"/>
              </a:rPr>
              <a:t>of</a:t>
            </a:r>
            <a:r>
              <a:rPr sz="2200" spc="5" dirty="0">
                <a:latin typeface="Calibri"/>
                <a:cs typeface="Calibri"/>
              </a:rPr>
              <a:t> </a:t>
            </a:r>
            <a:r>
              <a:rPr sz="2200" spc="0" dirty="0">
                <a:latin typeface="Calibri"/>
                <a:cs typeface="Calibri"/>
              </a:rPr>
              <a:t>li</a:t>
            </a:r>
            <a:r>
              <a:rPr sz="2200" spc="-5" dirty="0">
                <a:latin typeface="Calibri"/>
                <a:cs typeface="Calibri"/>
              </a:rPr>
              <a:t>g</a:t>
            </a:r>
            <a:r>
              <a:rPr sz="2200" spc="-30" dirty="0">
                <a:latin typeface="Calibri"/>
                <a:cs typeface="Calibri"/>
              </a:rPr>
              <a:t>h</a:t>
            </a:r>
            <a:r>
              <a:rPr sz="2200" spc="-10" dirty="0">
                <a:latin typeface="Calibri"/>
                <a:cs typeface="Calibri"/>
              </a:rPr>
              <a:t>t</a:t>
            </a:r>
            <a:r>
              <a:rPr sz="2200" spc="-5" dirty="0">
                <a:latin typeface="Calibri"/>
                <a:cs typeface="Calibri"/>
              </a:rPr>
              <a:t> </a:t>
            </a:r>
            <a:r>
              <a:rPr sz="2200" spc="0" dirty="0">
                <a:latin typeface="Calibri"/>
                <a:cs typeface="Calibri"/>
              </a:rPr>
              <a:t>in</a:t>
            </a:r>
            <a:r>
              <a:rPr sz="2200" spc="-5" dirty="0">
                <a:latin typeface="Calibri"/>
                <a:cs typeface="Calibri"/>
              </a:rPr>
              <a:t> </a:t>
            </a:r>
            <a:r>
              <a:rPr sz="2200" spc="-15" dirty="0">
                <a:latin typeface="Calibri"/>
                <a:cs typeface="Calibri"/>
              </a:rPr>
              <a:t>a</a:t>
            </a:r>
            <a:r>
              <a:rPr sz="2200" spc="-10" dirty="0">
                <a:latin typeface="Calibri"/>
                <a:cs typeface="Calibri"/>
              </a:rPr>
              <a:t> </a:t>
            </a:r>
            <a:r>
              <a:rPr sz="2200" spc="-45" dirty="0">
                <a:latin typeface="Calibri"/>
                <a:cs typeface="Calibri"/>
              </a:rPr>
              <a:t>v</a:t>
            </a:r>
            <a:r>
              <a:rPr sz="2200" spc="-15" dirty="0">
                <a:latin typeface="Calibri"/>
                <a:cs typeface="Calibri"/>
              </a:rPr>
              <a:t>acu</a:t>
            </a:r>
            <a:r>
              <a:rPr sz="2200" spc="-25" dirty="0">
                <a:latin typeface="Calibri"/>
                <a:cs typeface="Calibri"/>
              </a:rPr>
              <a:t>u</a:t>
            </a:r>
            <a:r>
              <a:rPr sz="2200" spc="-15" dirty="0">
                <a:latin typeface="Calibri"/>
                <a:cs typeface="Calibri"/>
              </a:rPr>
              <a:t>m.</a:t>
            </a:r>
            <a:endParaRPr sz="2200">
              <a:latin typeface="Calibri"/>
              <a:cs typeface="Calibri"/>
            </a:endParaRPr>
          </a:p>
        </p:txBody>
      </p:sp>
      <p:sp>
        <p:nvSpPr>
          <p:cNvPr id="4" name="object 4"/>
          <p:cNvSpPr txBox="1"/>
          <p:nvPr/>
        </p:nvSpPr>
        <p:spPr>
          <a:xfrm>
            <a:off x="707542" y="4859273"/>
            <a:ext cx="123189" cy="345440"/>
          </a:xfrm>
          <a:prstGeom prst="rect">
            <a:avLst/>
          </a:prstGeom>
        </p:spPr>
        <p:txBody>
          <a:bodyPr vert="horz" wrap="square" lIns="0" tIns="0" rIns="0" bIns="0" rtlCol="0">
            <a:noAutofit/>
          </a:bodyPr>
          <a:lstStyle/>
          <a:p>
            <a:pPr marL="12700">
              <a:lnSpc>
                <a:spcPct val="100000"/>
              </a:lnSpc>
            </a:pPr>
            <a:r>
              <a:rPr sz="2200" spc="-10" dirty="0">
                <a:latin typeface="Arial"/>
                <a:cs typeface="Arial"/>
              </a:rPr>
              <a:t>•</a:t>
            </a:r>
            <a:endParaRPr sz="2200">
              <a:latin typeface="Arial"/>
              <a:cs typeface="Arial"/>
            </a:endParaRPr>
          </a:p>
        </p:txBody>
      </p:sp>
      <p:sp>
        <p:nvSpPr>
          <p:cNvPr id="5" name="object 5"/>
          <p:cNvSpPr txBox="1"/>
          <p:nvPr/>
        </p:nvSpPr>
        <p:spPr>
          <a:xfrm>
            <a:off x="4301744" y="4859273"/>
            <a:ext cx="2748915" cy="407670"/>
          </a:xfrm>
          <a:prstGeom prst="rect">
            <a:avLst/>
          </a:prstGeom>
        </p:spPr>
        <p:txBody>
          <a:bodyPr vert="horz" wrap="square" lIns="0" tIns="0" rIns="0" bIns="0" rtlCol="0">
            <a:noAutofit/>
          </a:bodyPr>
          <a:lstStyle/>
          <a:p>
            <a:pPr marL="12700">
              <a:lnSpc>
                <a:spcPct val="100000"/>
              </a:lnSpc>
            </a:pPr>
            <a:r>
              <a:rPr sz="2200" spc="-65" dirty="0">
                <a:latin typeface="Calibri"/>
                <a:cs typeface="Calibri"/>
              </a:rPr>
              <a:t>V</a:t>
            </a:r>
            <a:r>
              <a:rPr sz="2175" spc="7" baseline="-21072" dirty="0">
                <a:latin typeface="Calibri"/>
                <a:cs typeface="Calibri"/>
              </a:rPr>
              <a:t>p </a:t>
            </a:r>
            <a:r>
              <a:rPr sz="2175" spc="-232" baseline="-21072" dirty="0">
                <a:latin typeface="Calibri"/>
                <a:cs typeface="Calibri"/>
              </a:rPr>
              <a:t> </a:t>
            </a:r>
            <a:r>
              <a:rPr sz="2200" spc="-15" dirty="0">
                <a:latin typeface="Calibri"/>
                <a:cs typeface="Calibri"/>
              </a:rPr>
              <a:t>=</a:t>
            </a:r>
            <a:r>
              <a:rPr sz="2200" spc="10" dirty="0">
                <a:latin typeface="Calibri"/>
                <a:cs typeface="Calibri"/>
              </a:rPr>
              <a:t> </a:t>
            </a:r>
            <a:r>
              <a:rPr sz="2200" spc="-15" dirty="0">
                <a:latin typeface="Calibri"/>
                <a:cs typeface="Calibri"/>
              </a:rPr>
              <a:t>C</a:t>
            </a:r>
            <a:r>
              <a:rPr sz="2200" spc="-5" dirty="0">
                <a:latin typeface="Calibri"/>
                <a:cs typeface="Calibri"/>
              </a:rPr>
              <a:t> </a:t>
            </a:r>
            <a:r>
              <a:rPr sz="2200" spc="-10" dirty="0">
                <a:latin typeface="Calibri"/>
                <a:cs typeface="Calibri"/>
              </a:rPr>
              <a:t>/</a:t>
            </a:r>
            <a:r>
              <a:rPr sz="2200" spc="10" dirty="0">
                <a:latin typeface="Calibri"/>
                <a:cs typeface="Calibri"/>
              </a:rPr>
              <a:t> </a:t>
            </a:r>
            <a:r>
              <a:rPr sz="2200" spc="-20" dirty="0">
                <a:latin typeface="Calibri"/>
                <a:cs typeface="Calibri"/>
              </a:rPr>
              <a:t>(</a:t>
            </a:r>
            <a:r>
              <a:rPr sz="2200" spc="-10" dirty="0">
                <a:latin typeface="Calibri"/>
                <a:cs typeface="Calibri"/>
              </a:rPr>
              <a:t>1-</a:t>
            </a:r>
            <a:r>
              <a:rPr sz="2200" spc="5" dirty="0">
                <a:latin typeface="Calibri"/>
                <a:cs typeface="Calibri"/>
              </a:rPr>
              <a:t> </a:t>
            </a:r>
            <a:r>
              <a:rPr sz="2200" spc="-20" dirty="0">
                <a:latin typeface="Calibri"/>
                <a:cs typeface="Calibri"/>
              </a:rPr>
              <a:t>(</a:t>
            </a:r>
            <a:r>
              <a:rPr sz="2200" spc="-15" dirty="0">
                <a:latin typeface="Calibri"/>
                <a:cs typeface="Calibri"/>
              </a:rPr>
              <a:t>wp/w)^2)</a:t>
            </a:r>
            <a:r>
              <a:rPr sz="2175" spc="0" baseline="24904" dirty="0">
                <a:latin typeface="Calibri"/>
                <a:cs typeface="Calibri"/>
              </a:rPr>
              <a:t>1/2</a:t>
            </a:r>
            <a:endParaRPr sz="2175" baseline="24904">
              <a:latin typeface="Calibri"/>
              <a:cs typeface="Calibri"/>
            </a:endParaRPr>
          </a:p>
        </p:txBody>
      </p:sp>
      <p:sp>
        <p:nvSpPr>
          <p:cNvPr id="6" name="object 6"/>
          <p:cNvSpPr txBox="1"/>
          <p:nvPr/>
        </p:nvSpPr>
        <p:spPr>
          <a:xfrm>
            <a:off x="8104758" y="4859273"/>
            <a:ext cx="302895" cy="361950"/>
          </a:xfrm>
          <a:prstGeom prst="rect">
            <a:avLst/>
          </a:prstGeom>
        </p:spPr>
        <p:txBody>
          <a:bodyPr vert="horz" wrap="square" lIns="0" tIns="0" rIns="0" bIns="0" rtlCol="0">
            <a:noAutofit/>
          </a:bodyPr>
          <a:lstStyle/>
          <a:p>
            <a:pPr marL="12700">
              <a:lnSpc>
                <a:spcPct val="100000"/>
              </a:lnSpc>
            </a:pPr>
            <a:r>
              <a:rPr sz="2200" spc="-25" dirty="0">
                <a:latin typeface="Calibri"/>
                <a:cs typeface="Calibri"/>
              </a:rPr>
              <a:t>(ω</a:t>
            </a:r>
            <a:endParaRPr sz="2200">
              <a:latin typeface="Calibri"/>
              <a:cs typeface="Calibri"/>
            </a:endParaRPr>
          </a:p>
        </p:txBody>
      </p:sp>
      <p:sp>
        <p:nvSpPr>
          <p:cNvPr id="7" name="object 7"/>
          <p:cNvSpPr txBox="1"/>
          <p:nvPr/>
        </p:nvSpPr>
        <p:spPr>
          <a:xfrm>
            <a:off x="936142" y="5093970"/>
            <a:ext cx="697865" cy="361950"/>
          </a:xfrm>
          <a:prstGeom prst="rect">
            <a:avLst/>
          </a:prstGeom>
        </p:spPr>
        <p:txBody>
          <a:bodyPr vert="horz" wrap="square" lIns="0" tIns="0" rIns="0" bIns="0" rtlCol="0">
            <a:noAutofit/>
          </a:bodyPr>
          <a:lstStyle/>
          <a:p>
            <a:pPr marL="12700">
              <a:lnSpc>
                <a:spcPct val="100000"/>
              </a:lnSpc>
            </a:pPr>
            <a:r>
              <a:rPr sz="2200" spc="-15" dirty="0">
                <a:latin typeface="Calibri"/>
                <a:cs typeface="Calibri"/>
              </a:rPr>
              <a:t>=</a:t>
            </a:r>
            <a:r>
              <a:rPr sz="2200" spc="-5" dirty="0">
                <a:latin typeface="Calibri"/>
                <a:cs typeface="Calibri"/>
              </a:rPr>
              <a:t> </a:t>
            </a:r>
            <a:r>
              <a:rPr sz="2200" spc="-10" dirty="0">
                <a:latin typeface="Calibri"/>
                <a:cs typeface="Calibri"/>
              </a:rPr>
              <a:t>2</a:t>
            </a:r>
            <a:r>
              <a:rPr sz="2200" spc="-15" dirty="0">
                <a:latin typeface="Calibri"/>
                <a:cs typeface="Calibri"/>
              </a:rPr>
              <a:t>π</a:t>
            </a:r>
            <a:r>
              <a:rPr sz="2200" spc="20" dirty="0">
                <a:latin typeface="Calibri"/>
                <a:cs typeface="Calibri"/>
              </a:rPr>
              <a:t>f</a:t>
            </a:r>
            <a:r>
              <a:rPr sz="2200" spc="-10" dirty="0">
                <a:latin typeface="Calibri"/>
                <a:cs typeface="Calibri"/>
              </a:rPr>
              <a:t>)</a:t>
            </a:r>
            <a:endParaRPr sz="2200">
              <a:latin typeface="Calibri"/>
              <a:cs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108</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ct val="100000"/>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475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870201"/>
            <a:ext cx="7710170" cy="3731895"/>
          </a:xfrm>
          <a:prstGeom prst="rect">
            <a:avLst/>
          </a:prstGeom>
        </p:spPr>
        <p:txBody>
          <a:bodyPr vert="horz" wrap="square" lIns="0" tIns="0" rIns="0" bIns="0" rtlCol="0">
            <a:noAutofit/>
          </a:bodyPr>
          <a:lstStyle/>
          <a:p>
            <a:pPr marL="241300" marR="160655" indent="-228600">
              <a:lnSpc>
                <a:spcPct val="70000"/>
              </a:lnSpc>
              <a:buFont typeface="Arial"/>
              <a:buChar char="•"/>
              <a:tabLst>
                <a:tab pos="240665" algn="l"/>
              </a:tabLst>
            </a:pPr>
            <a:r>
              <a:rPr sz="1800" dirty="0">
                <a:latin typeface="Calibri"/>
                <a:cs typeface="Calibri"/>
              </a:rPr>
              <a:t>This</a:t>
            </a:r>
            <a:r>
              <a:rPr sz="1800" spc="-5" dirty="0">
                <a:latin typeface="Calibri"/>
                <a:cs typeface="Calibri"/>
              </a:rPr>
              <a:t> </a:t>
            </a:r>
            <a:r>
              <a:rPr sz="1800" spc="-10" dirty="0">
                <a:latin typeface="Calibri"/>
                <a:cs typeface="Calibri"/>
              </a:rPr>
              <a:t>change</a:t>
            </a:r>
            <a:r>
              <a:rPr sz="1800" spc="10" dirty="0">
                <a:latin typeface="Calibri"/>
                <a:cs typeface="Calibri"/>
              </a:rPr>
              <a:t> </a:t>
            </a:r>
            <a:r>
              <a:rPr sz="1800" spc="-5" dirty="0">
                <a:latin typeface="Calibri"/>
                <a:cs typeface="Calibri"/>
              </a:rPr>
              <a:t>i</a:t>
            </a:r>
            <a:r>
              <a:rPr sz="1800" spc="0" dirty="0">
                <a:latin typeface="Calibri"/>
                <a:cs typeface="Calibri"/>
              </a:rPr>
              <a:t>n</a:t>
            </a:r>
            <a:r>
              <a:rPr sz="1800" spc="10" dirty="0">
                <a:latin typeface="Calibri"/>
                <a:cs typeface="Calibri"/>
              </a:rPr>
              <a:t> </a:t>
            </a:r>
            <a:r>
              <a:rPr sz="1800" spc="-20" dirty="0">
                <a:latin typeface="Calibri"/>
                <a:cs typeface="Calibri"/>
              </a:rPr>
              <a:t>v</a:t>
            </a:r>
            <a:r>
              <a:rPr sz="1800" spc="0" dirty="0">
                <a:latin typeface="Calibri"/>
                <a:cs typeface="Calibri"/>
              </a:rPr>
              <a:t>elo</a:t>
            </a:r>
            <a:r>
              <a:rPr sz="1800" spc="-10" dirty="0">
                <a:latin typeface="Calibri"/>
                <a:cs typeface="Calibri"/>
              </a:rPr>
              <a:t>c</a:t>
            </a:r>
            <a:r>
              <a:rPr sz="1800" spc="-5" dirty="0">
                <a:latin typeface="Calibri"/>
                <a:cs typeface="Calibri"/>
              </a:rPr>
              <a:t>i</a:t>
            </a:r>
            <a:r>
              <a:rPr sz="1800" spc="-10" dirty="0">
                <a:latin typeface="Calibri"/>
                <a:cs typeface="Calibri"/>
              </a:rPr>
              <a:t>ty</a:t>
            </a:r>
            <a:r>
              <a:rPr sz="1800" spc="5" dirty="0">
                <a:latin typeface="Calibri"/>
                <a:cs typeface="Calibri"/>
              </a:rPr>
              <a:t> </a:t>
            </a:r>
            <a:r>
              <a:rPr sz="1800" spc="0" dirty="0">
                <a:latin typeface="Calibri"/>
                <a:cs typeface="Calibri"/>
              </a:rPr>
              <a:t>of</a:t>
            </a:r>
            <a:r>
              <a:rPr sz="1800" spc="-5" dirty="0">
                <a:latin typeface="Calibri"/>
                <a:cs typeface="Calibri"/>
              </a:rPr>
              <a:t> </a:t>
            </a:r>
            <a:r>
              <a:rPr sz="1800" spc="-10" dirty="0">
                <a:latin typeface="Calibri"/>
                <a:cs typeface="Calibri"/>
              </a:rPr>
              <a:t>the</a:t>
            </a:r>
            <a:r>
              <a:rPr sz="1800" spc="15" dirty="0">
                <a:latin typeface="Calibri"/>
                <a:cs typeface="Calibri"/>
              </a:rPr>
              <a:t> </a:t>
            </a:r>
            <a:r>
              <a:rPr sz="1800" spc="0" dirty="0">
                <a:latin typeface="Calibri"/>
                <a:cs typeface="Calibri"/>
              </a:rPr>
              <a:t>signal </a:t>
            </a:r>
            <a:r>
              <a:rPr sz="1800" spc="-10" dirty="0">
                <a:latin typeface="Calibri"/>
                <a:cs typeface="Calibri"/>
              </a:rPr>
              <a:t>i</a:t>
            </a:r>
            <a:r>
              <a:rPr sz="1800" spc="0" dirty="0">
                <a:latin typeface="Calibri"/>
                <a:cs typeface="Calibri"/>
              </a:rPr>
              <a:t>ns</a:t>
            </a:r>
            <a:r>
              <a:rPr sz="1800" spc="-5" dirty="0">
                <a:latin typeface="Calibri"/>
                <a:cs typeface="Calibri"/>
              </a:rPr>
              <a:t>i</a:t>
            </a:r>
            <a:r>
              <a:rPr sz="1800" spc="-10" dirty="0">
                <a:latin typeface="Calibri"/>
                <a:cs typeface="Calibri"/>
              </a:rPr>
              <a:t>de</a:t>
            </a:r>
            <a:r>
              <a:rPr sz="1800" spc="15" dirty="0">
                <a:latin typeface="Calibri"/>
                <a:cs typeface="Calibri"/>
              </a:rPr>
              <a:t> </a:t>
            </a:r>
            <a:r>
              <a:rPr sz="1800" spc="-10" dirty="0">
                <a:latin typeface="Calibri"/>
                <a:cs typeface="Calibri"/>
              </a:rPr>
              <a:t>the p</a:t>
            </a:r>
            <a:r>
              <a:rPr sz="1800" spc="-5" dirty="0">
                <a:latin typeface="Calibri"/>
                <a:cs typeface="Calibri"/>
              </a:rPr>
              <a:t>l</a:t>
            </a:r>
            <a:r>
              <a:rPr sz="1800" spc="0" dirty="0">
                <a:latin typeface="Calibri"/>
                <a:cs typeface="Calibri"/>
              </a:rPr>
              <a:t>as</a:t>
            </a:r>
            <a:r>
              <a:rPr sz="1800" spc="-15" dirty="0">
                <a:latin typeface="Calibri"/>
                <a:cs typeface="Calibri"/>
              </a:rPr>
              <a:t>ma </a:t>
            </a:r>
            <a:r>
              <a:rPr sz="1800" spc="-35" dirty="0">
                <a:latin typeface="Calibri"/>
                <a:cs typeface="Calibri"/>
              </a:rPr>
              <a:t>r</a:t>
            </a:r>
            <a:r>
              <a:rPr sz="1800" spc="-10" dirty="0">
                <a:latin typeface="Calibri"/>
                <a:cs typeface="Calibri"/>
              </a:rPr>
              <a:t>e</a:t>
            </a:r>
            <a:r>
              <a:rPr sz="1800" spc="-5" dirty="0">
                <a:latin typeface="Calibri"/>
                <a:cs typeface="Calibri"/>
              </a:rPr>
              <a:t>s</a:t>
            </a:r>
            <a:r>
              <a:rPr sz="1800" spc="0" dirty="0">
                <a:latin typeface="Calibri"/>
                <a:cs typeface="Calibri"/>
              </a:rPr>
              <a:t>ul</a:t>
            </a:r>
            <a:r>
              <a:rPr sz="1800" spc="-10" dirty="0">
                <a:latin typeface="Calibri"/>
                <a:cs typeface="Calibri"/>
              </a:rPr>
              <a:t>t</a:t>
            </a:r>
            <a:r>
              <a:rPr sz="1800" spc="0" dirty="0">
                <a:latin typeface="Calibri"/>
                <a:cs typeface="Calibri"/>
              </a:rPr>
              <a:t>s </a:t>
            </a:r>
            <a:r>
              <a:rPr sz="1800" spc="-5" dirty="0">
                <a:latin typeface="Calibri"/>
                <a:cs typeface="Calibri"/>
              </a:rPr>
              <a:t>i</a:t>
            </a:r>
            <a:r>
              <a:rPr sz="1800" spc="0" dirty="0">
                <a:latin typeface="Calibri"/>
                <a:cs typeface="Calibri"/>
              </a:rPr>
              <a:t>n</a:t>
            </a:r>
            <a:r>
              <a:rPr sz="1800" spc="10" dirty="0">
                <a:latin typeface="Calibri"/>
                <a:cs typeface="Calibri"/>
              </a:rPr>
              <a:t> </a:t>
            </a:r>
            <a:r>
              <a:rPr sz="1800" spc="0" dirty="0">
                <a:latin typeface="Calibri"/>
                <a:cs typeface="Calibri"/>
              </a:rPr>
              <a:t>a len</a:t>
            </a:r>
            <a:r>
              <a:rPr sz="1800" spc="5" dirty="0">
                <a:latin typeface="Calibri"/>
                <a:cs typeface="Calibri"/>
              </a:rPr>
              <a:t>s</a:t>
            </a:r>
            <a:r>
              <a:rPr sz="1800" spc="-5" dirty="0">
                <a:latin typeface="Calibri"/>
                <a:cs typeface="Calibri"/>
              </a:rPr>
              <a:t>i</a:t>
            </a:r>
            <a:r>
              <a:rPr sz="1800" spc="0" dirty="0">
                <a:latin typeface="Calibri"/>
                <a:cs typeface="Calibri"/>
              </a:rPr>
              <a:t>ng</a:t>
            </a:r>
            <a:r>
              <a:rPr sz="1800" spc="5" dirty="0">
                <a:latin typeface="Calibri"/>
                <a:cs typeface="Calibri"/>
              </a:rPr>
              <a:t> </a:t>
            </a:r>
            <a:r>
              <a:rPr sz="1800" spc="-20" dirty="0">
                <a:latin typeface="Calibri"/>
                <a:cs typeface="Calibri"/>
              </a:rPr>
              <a:t>e</a:t>
            </a:r>
            <a:r>
              <a:rPr sz="1800" spc="-10" dirty="0">
                <a:latin typeface="Calibri"/>
                <a:cs typeface="Calibri"/>
              </a:rPr>
              <a:t>f</a:t>
            </a:r>
            <a:r>
              <a:rPr sz="1800" spc="-50" dirty="0">
                <a:latin typeface="Calibri"/>
                <a:cs typeface="Calibri"/>
              </a:rPr>
              <a:t>f</a:t>
            </a:r>
            <a:r>
              <a:rPr sz="1800" spc="-10" dirty="0">
                <a:latin typeface="Calibri"/>
                <a:cs typeface="Calibri"/>
              </a:rPr>
              <a:t>ect</a:t>
            </a:r>
            <a:r>
              <a:rPr sz="1800" spc="-5" dirty="0">
                <a:latin typeface="Calibri"/>
                <a:cs typeface="Calibri"/>
              </a:rPr>
              <a:t> i</a:t>
            </a:r>
            <a:r>
              <a:rPr sz="1800" spc="0" dirty="0">
                <a:latin typeface="Calibri"/>
                <a:cs typeface="Calibri"/>
              </a:rPr>
              <a:t>f</a:t>
            </a:r>
            <a:r>
              <a:rPr sz="1800" spc="10" dirty="0">
                <a:latin typeface="Calibri"/>
                <a:cs typeface="Calibri"/>
              </a:rPr>
              <a:t> </a:t>
            </a:r>
            <a:r>
              <a:rPr sz="1800" spc="-10" dirty="0">
                <a:latin typeface="Calibri"/>
                <a:cs typeface="Calibri"/>
              </a:rPr>
              <a:t>the b</a:t>
            </a:r>
            <a:r>
              <a:rPr sz="1800" spc="-15" dirty="0">
                <a:latin typeface="Calibri"/>
                <a:cs typeface="Calibri"/>
              </a:rPr>
              <a:t>eam pas</a:t>
            </a:r>
            <a:r>
              <a:rPr sz="1800" spc="-10" dirty="0">
                <a:latin typeface="Calibri"/>
                <a:cs typeface="Calibri"/>
              </a:rPr>
              <a:t>s</a:t>
            </a:r>
            <a:r>
              <a:rPr sz="1800" spc="-5" dirty="0">
                <a:latin typeface="Calibri"/>
                <a:cs typeface="Calibri"/>
              </a:rPr>
              <a:t>e</a:t>
            </a:r>
            <a:r>
              <a:rPr sz="1800" spc="0" dirty="0">
                <a:latin typeface="Calibri"/>
                <a:cs typeface="Calibri"/>
              </a:rPr>
              <a:t>s</a:t>
            </a:r>
            <a:r>
              <a:rPr sz="1800" spc="-10" dirty="0">
                <a:latin typeface="Calibri"/>
                <a:cs typeface="Calibri"/>
              </a:rPr>
              <a:t> th</a:t>
            </a:r>
            <a:r>
              <a:rPr sz="1800" spc="-40" dirty="0">
                <a:latin typeface="Calibri"/>
                <a:cs typeface="Calibri"/>
              </a:rPr>
              <a:t>r</a:t>
            </a:r>
            <a:r>
              <a:rPr sz="1800" spc="0" dirty="0">
                <a:latin typeface="Calibri"/>
                <a:cs typeface="Calibri"/>
              </a:rPr>
              <a:t>ough</a:t>
            </a:r>
            <a:r>
              <a:rPr sz="1800" spc="-5" dirty="0">
                <a:latin typeface="Calibri"/>
                <a:cs typeface="Calibri"/>
              </a:rPr>
              <a:t> </a:t>
            </a:r>
            <a:r>
              <a:rPr sz="1800" spc="-30" dirty="0">
                <a:latin typeface="Calibri"/>
                <a:cs typeface="Calibri"/>
              </a:rPr>
              <a:t>v</a:t>
            </a:r>
            <a:r>
              <a:rPr sz="1800" spc="-10" dirty="0">
                <a:latin typeface="Calibri"/>
                <a:cs typeface="Calibri"/>
              </a:rPr>
              <a:t>a</a:t>
            </a:r>
            <a:r>
              <a:rPr sz="1800" spc="-5" dirty="0">
                <a:latin typeface="Calibri"/>
                <a:cs typeface="Calibri"/>
              </a:rPr>
              <a:t>r</a:t>
            </a:r>
            <a:r>
              <a:rPr sz="1800" spc="0" dirty="0">
                <a:latin typeface="Calibri"/>
                <a:cs typeface="Calibri"/>
              </a:rPr>
              <a:t>y</a:t>
            </a:r>
            <a:r>
              <a:rPr sz="1800" spc="-5" dirty="0">
                <a:latin typeface="Calibri"/>
                <a:cs typeface="Calibri"/>
              </a:rPr>
              <a:t>i</a:t>
            </a:r>
            <a:r>
              <a:rPr sz="1800" spc="0" dirty="0">
                <a:latin typeface="Calibri"/>
                <a:cs typeface="Calibri"/>
              </a:rPr>
              <a:t>ng</a:t>
            </a:r>
            <a:r>
              <a:rPr sz="1800" spc="5" dirty="0">
                <a:latin typeface="Calibri"/>
                <a:cs typeface="Calibri"/>
              </a:rPr>
              <a:t> </a:t>
            </a:r>
            <a:r>
              <a:rPr sz="1800" spc="0" dirty="0">
                <a:latin typeface="Calibri"/>
                <a:cs typeface="Calibri"/>
              </a:rPr>
              <a:t>len</a:t>
            </a:r>
            <a:r>
              <a:rPr sz="1800" spc="-20" dirty="0">
                <a:latin typeface="Calibri"/>
                <a:cs typeface="Calibri"/>
              </a:rPr>
              <a:t>g</a:t>
            </a:r>
            <a:r>
              <a:rPr sz="1800" spc="0" dirty="0">
                <a:latin typeface="Calibri"/>
                <a:cs typeface="Calibri"/>
              </a:rPr>
              <a:t>ths of</a:t>
            </a:r>
            <a:r>
              <a:rPr sz="1800" spc="-5" dirty="0">
                <a:latin typeface="Calibri"/>
                <a:cs typeface="Calibri"/>
              </a:rPr>
              <a:t> </a:t>
            </a:r>
            <a:r>
              <a:rPr sz="1800" spc="0" dirty="0">
                <a:latin typeface="Calibri"/>
                <a:cs typeface="Calibri"/>
              </a:rPr>
              <a:t>p</a:t>
            </a:r>
            <a:r>
              <a:rPr sz="1800" spc="-5" dirty="0">
                <a:latin typeface="Calibri"/>
                <a:cs typeface="Calibri"/>
              </a:rPr>
              <a:t>l</a:t>
            </a:r>
            <a:r>
              <a:rPr sz="1800" spc="0" dirty="0">
                <a:latin typeface="Calibri"/>
                <a:cs typeface="Calibri"/>
              </a:rPr>
              <a:t>as</a:t>
            </a:r>
            <a:r>
              <a:rPr sz="1800" spc="-15" dirty="0">
                <a:latin typeface="Calibri"/>
                <a:cs typeface="Calibri"/>
              </a:rPr>
              <a:t>ma </a:t>
            </a:r>
            <a:r>
              <a:rPr sz="1800" spc="5" dirty="0">
                <a:latin typeface="Calibri"/>
                <a:cs typeface="Calibri"/>
              </a:rPr>
              <a:t>s</a:t>
            </a:r>
            <a:r>
              <a:rPr sz="1800" spc="-5" dirty="0">
                <a:latin typeface="Calibri"/>
                <a:cs typeface="Calibri"/>
              </a:rPr>
              <a:t>i</a:t>
            </a:r>
            <a:r>
              <a:rPr sz="1800" spc="0" dirty="0">
                <a:latin typeface="Calibri"/>
                <a:cs typeface="Calibri"/>
              </a:rPr>
              <a:t>mi</a:t>
            </a:r>
            <a:r>
              <a:rPr sz="1800" spc="-10" dirty="0">
                <a:latin typeface="Calibri"/>
                <a:cs typeface="Calibri"/>
              </a:rPr>
              <a:t>lar</a:t>
            </a:r>
            <a:r>
              <a:rPr sz="1800" spc="5" dirty="0">
                <a:latin typeface="Calibri"/>
                <a:cs typeface="Calibri"/>
              </a:rPr>
              <a:t> </a:t>
            </a:r>
            <a:r>
              <a:rPr sz="1800" spc="-25" dirty="0">
                <a:latin typeface="Calibri"/>
                <a:cs typeface="Calibri"/>
              </a:rPr>
              <a:t>t</a:t>
            </a:r>
            <a:r>
              <a:rPr sz="1800" spc="0" dirty="0">
                <a:latin typeface="Calibri"/>
                <a:cs typeface="Calibri"/>
              </a:rPr>
              <a:t>o</a:t>
            </a:r>
            <a:r>
              <a:rPr sz="1800" spc="-5" dirty="0">
                <a:latin typeface="Calibri"/>
                <a:cs typeface="Calibri"/>
              </a:rPr>
              <a:t> li</a:t>
            </a:r>
            <a:r>
              <a:rPr sz="1800" spc="0" dirty="0">
                <a:latin typeface="Calibri"/>
                <a:cs typeface="Calibri"/>
              </a:rPr>
              <a:t>ght pa</a:t>
            </a:r>
            <a:r>
              <a:rPr sz="1800" spc="5" dirty="0">
                <a:latin typeface="Calibri"/>
                <a:cs typeface="Calibri"/>
              </a:rPr>
              <a:t>s</a:t>
            </a:r>
            <a:r>
              <a:rPr sz="1800" spc="0" dirty="0">
                <a:latin typeface="Calibri"/>
                <a:cs typeface="Calibri"/>
              </a:rPr>
              <a:t>sing th</a:t>
            </a:r>
            <a:r>
              <a:rPr sz="1800" spc="-35" dirty="0">
                <a:latin typeface="Calibri"/>
                <a:cs typeface="Calibri"/>
              </a:rPr>
              <a:t>r</a:t>
            </a:r>
            <a:r>
              <a:rPr sz="1800" spc="0" dirty="0">
                <a:latin typeface="Calibri"/>
                <a:cs typeface="Calibri"/>
              </a:rPr>
              <a:t>ough</a:t>
            </a:r>
            <a:r>
              <a:rPr sz="1800" spc="15" dirty="0">
                <a:latin typeface="Calibri"/>
                <a:cs typeface="Calibri"/>
              </a:rPr>
              <a:t> </a:t>
            </a:r>
            <a:r>
              <a:rPr sz="1800" spc="0" dirty="0">
                <a:latin typeface="Calibri"/>
                <a:cs typeface="Calibri"/>
              </a:rPr>
              <a:t>glass</a:t>
            </a:r>
            <a:r>
              <a:rPr sz="1800" spc="-10" dirty="0">
                <a:latin typeface="Calibri"/>
                <a:cs typeface="Calibri"/>
              </a:rPr>
              <a:t> </a:t>
            </a:r>
            <a:r>
              <a:rPr sz="1800" spc="0" dirty="0">
                <a:latin typeface="Calibri"/>
                <a:cs typeface="Calibri"/>
              </a:rPr>
              <a:t>of</a:t>
            </a:r>
            <a:r>
              <a:rPr sz="1800" spc="-5" dirty="0">
                <a:latin typeface="Calibri"/>
                <a:cs typeface="Calibri"/>
              </a:rPr>
              <a:t> </a:t>
            </a:r>
            <a:r>
              <a:rPr sz="1800" spc="-25" dirty="0">
                <a:latin typeface="Calibri"/>
                <a:cs typeface="Calibri"/>
              </a:rPr>
              <a:t>v</a:t>
            </a:r>
            <a:r>
              <a:rPr sz="1800" spc="0" dirty="0">
                <a:latin typeface="Calibri"/>
                <a:cs typeface="Calibri"/>
              </a:rPr>
              <a:t>a</a:t>
            </a:r>
            <a:r>
              <a:rPr sz="1800" spc="5" dirty="0">
                <a:latin typeface="Calibri"/>
                <a:cs typeface="Calibri"/>
              </a:rPr>
              <a:t>r</a:t>
            </a:r>
            <a:r>
              <a:rPr sz="1800" spc="0" dirty="0">
                <a:latin typeface="Calibri"/>
                <a:cs typeface="Calibri"/>
              </a:rPr>
              <a:t>y</a:t>
            </a:r>
            <a:r>
              <a:rPr sz="1800" spc="-10" dirty="0">
                <a:latin typeface="Calibri"/>
                <a:cs typeface="Calibri"/>
              </a:rPr>
              <a:t>i</a:t>
            </a:r>
            <a:r>
              <a:rPr sz="1800" spc="0" dirty="0">
                <a:latin typeface="Calibri"/>
                <a:cs typeface="Calibri"/>
              </a:rPr>
              <a:t>ng th</a:t>
            </a:r>
            <a:r>
              <a:rPr sz="1800" spc="-10" dirty="0">
                <a:latin typeface="Calibri"/>
                <a:cs typeface="Calibri"/>
              </a:rPr>
              <a:t>ic</a:t>
            </a:r>
            <a:r>
              <a:rPr sz="1800" spc="0" dirty="0">
                <a:latin typeface="Calibri"/>
                <a:cs typeface="Calibri"/>
              </a:rPr>
              <a:t>kness</a:t>
            </a:r>
            <a:r>
              <a:rPr sz="1800" spc="5" dirty="0">
                <a:latin typeface="Calibri"/>
                <a:cs typeface="Calibri"/>
              </a:rPr>
              <a:t> </a:t>
            </a:r>
            <a:r>
              <a:rPr sz="1800" spc="-15" dirty="0">
                <a:latin typeface="Calibri"/>
                <a:cs typeface="Calibri"/>
              </a:rPr>
              <a:t>t</a:t>
            </a:r>
            <a:r>
              <a:rPr sz="1800" spc="0" dirty="0">
                <a:latin typeface="Calibri"/>
                <a:cs typeface="Calibri"/>
              </a:rPr>
              <a:t>o ma</a:t>
            </a:r>
            <a:r>
              <a:rPr sz="1800" spc="-65" dirty="0">
                <a:latin typeface="Calibri"/>
                <a:cs typeface="Calibri"/>
              </a:rPr>
              <a:t>k</a:t>
            </a:r>
            <a:r>
              <a:rPr sz="1800" spc="0" dirty="0">
                <a:latin typeface="Calibri"/>
                <a:cs typeface="Calibri"/>
              </a:rPr>
              <a:t>e a lens.</a:t>
            </a:r>
            <a:endParaRPr sz="1800">
              <a:latin typeface="Calibri"/>
              <a:cs typeface="Calibri"/>
            </a:endParaRPr>
          </a:p>
          <a:p>
            <a:pPr>
              <a:lnSpc>
                <a:spcPts val="950"/>
              </a:lnSpc>
              <a:spcBef>
                <a:spcPts val="49"/>
              </a:spcBef>
              <a:buFont typeface="Arial"/>
              <a:buChar char="•"/>
            </a:pPr>
            <a:endParaRPr sz="950"/>
          </a:p>
          <a:p>
            <a:pPr marL="241300" marR="219710" indent="-228600">
              <a:lnSpc>
                <a:spcPct val="70000"/>
              </a:lnSpc>
              <a:buFont typeface="Arial"/>
              <a:buChar char="•"/>
              <a:tabLst>
                <a:tab pos="292735" algn="l"/>
              </a:tabLst>
            </a:pPr>
            <a:r>
              <a:rPr sz="1800" dirty="0">
                <a:latin typeface="Calibri"/>
                <a:cs typeface="Calibri"/>
              </a:rPr>
              <a:t>Bu</a:t>
            </a:r>
            <a:r>
              <a:rPr sz="1800" spc="-10" dirty="0">
                <a:latin typeface="Calibri"/>
                <a:cs typeface="Calibri"/>
              </a:rPr>
              <a:t>t the</a:t>
            </a:r>
            <a:r>
              <a:rPr sz="1800" spc="-40" dirty="0">
                <a:latin typeface="Calibri"/>
                <a:cs typeface="Calibri"/>
              </a:rPr>
              <a:t>r</a:t>
            </a:r>
            <a:r>
              <a:rPr sz="1800" spc="-10" dirty="0">
                <a:latin typeface="Calibri"/>
                <a:cs typeface="Calibri"/>
              </a:rPr>
              <a:t>e</a:t>
            </a:r>
            <a:r>
              <a:rPr sz="1800" spc="15" dirty="0">
                <a:latin typeface="Calibri"/>
                <a:cs typeface="Calibri"/>
              </a:rPr>
              <a:t> </a:t>
            </a:r>
            <a:r>
              <a:rPr sz="1800" spc="-5" dirty="0">
                <a:latin typeface="Calibri"/>
                <a:cs typeface="Calibri"/>
              </a:rPr>
              <a:t>i</a:t>
            </a:r>
            <a:r>
              <a:rPr sz="1800" spc="0" dirty="0">
                <a:latin typeface="Calibri"/>
                <a:cs typeface="Calibri"/>
              </a:rPr>
              <a:t>s an </a:t>
            </a:r>
            <a:r>
              <a:rPr sz="1800" spc="-5" dirty="0">
                <a:latin typeface="Calibri"/>
                <a:cs typeface="Calibri"/>
              </a:rPr>
              <a:t>i</a:t>
            </a:r>
            <a:r>
              <a:rPr sz="1800" spc="0" dirty="0">
                <a:latin typeface="Calibri"/>
                <a:cs typeface="Calibri"/>
              </a:rPr>
              <a:t>mpor</a:t>
            </a:r>
            <a:r>
              <a:rPr sz="1800" spc="-30" dirty="0">
                <a:latin typeface="Calibri"/>
                <a:cs typeface="Calibri"/>
              </a:rPr>
              <a:t>t</a:t>
            </a:r>
            <a:r>
              <a:rPr sz="1800" spc="0" dirty="0">
                <a:latin typeface="Calibri"/>
                <a:cs typeface="Calibri"/>
              </a:rPr>
              <a:t>a</a:t>
            </a:r>
            <a:r>
              <a:rPr sz="1800" spc="-10" dirty="0">
                <a:latin typeface="Calibri"/>
                <a:cs typeface="Calibri"/>
              </a:rPr>
              <a:t>nt</a:t>
            </a:r>
            <a:r>
              <a:rPr sz="1800" spc="5" dirty="0">
                <a:latin typeface="Calibri"/>
                <a:cs typeface="Calibri"/>
              </a:rPr>
              <a:t> </a:t>
            </a:r>
            <a:r>
              <a:rPr sz="1800" spc="0" dirty="0">
                <a:latin typeface="Calibri"/>
                <a:cs typeface="Calibri"/>
              </a:rPr>
              <a:t>and</a:t>
            </a:r>
            <a:r>
              <a:rPr sz="1800" spc="10" dirty="0">
                <a:latin typeface="Calibri"/>
                <a:cs typeface="Calibri"/>
              </a:rPr>
              <a:t> </a:t>
            </a:r>
            <a:r>
              <a:rPr sz="1800" spc="-5"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35" dirty="0">
                <a:latin typeface="Calibri"/>
                <a:cs typeface="Calibri"/>
              </a:rPr>
              <a:t>r</a:t>
            </a:r>
            <a:r>
              <a:rPr sz="1800" spc="-10" dirty="0">
                <a:latin typeface="Calibri"/>
                <a:cs typeface="Calibri"/>
              </a:rPr>
              <a:t>e</a:t>
            </a:r>
            <a:r>
              <a:rPr sz="1800" spc="-30" dirty="0">
                <a:latin typeface="Calibri"/>
                <a:cs typeface="Calibri"/>
              </a:rPr>
              <a:t>s</a:t>
            </a:r>
            <a:r>
              <a:rPr sz="1800" spc="0" dirty="0">
                <a:latin typeface="Calibri"/>
                <a:cs typeface="Calibri"/>
              </a:rPr>
              <a:t>t</a:t>
            </a:r>
            <a:r>
              <a:rPr sz="1800" spc="-10" dirty="0">
                <a:latin typeface="Calibri"/>
                <a:cs typeface="Calibri"/>
              </a:rPr>
              <a:t>i</a:t>
            </a:r>
            <a:r>
              <a:rPr sz="1800" spc="0" dirty="0">
                <a:latin typeface="Calibri"/>
                <a:cs typeface="Calibri"/>
              </a:rPr>
              <a:t>ng</a:t>
            </a:r>
            <a:r>
              <a:rPr sz="1800" spc="15" dirty="0">
                <a:latin typeface="Calibri"/>
                <a:cs typeface="Calibri"/>
              </a:rPr>
              <a:t> </a:t>
            </a:r>
            <a:r>
              <a:rPr sz="1800" spc="0" dirty="0">
                <a:latin typeface="Calibri"/>
                <a:cs typeface="Calibri"/>
              </a:rPr>
              <a:t>di</a:t>
            </a:r>
            <a:r>
              <a:rPr sz="1800" spc="-15" dirty="0">
                <a:latin typeface="Calibri"/>
                <a:cs typeface="Calibri"/>
              </a:rPr>
              <a:t>f</a:t>
            </a:r>
            <a:r>
              <a:rPr sz="1800" spc="-50" dirty="0">
                <a:latin typeface="Calibri"/>
                <a:cs typeface="Calibri"/>
              </a:rPr>
              <a:t>f</a:t>
            </a:r>
            <a:r>
              <a:rPr sz="1800" spc="-10" dirty="0">
                <a:latin typeface="Calibri"/>
                <a:cs typeface="Calibri"/>
              </a:rPr>
              <a:t>e</a:t>
            </a:r>
            <a:r>
              <a:rPr sz="1800" spc="-35" dirty="0">
                <a:latin typeface="Calibri"/>
                <a:cs typeface="Calibri"/>
              </a:rPr>
              <a:t>r</a:t>
            </a:r>
            <a:r>
              <a:rPr sz="1800" spc="-10" dirty="0">
                <a:latin typeface="Calibri"/>
                <a:cs typeface="Calibri"/>
              </a:rPr>
              <a:t>e</a:t>
            </a:r>
            <a:r>
              <a:rPr sz="1800" spc="-5" dirty="0">
                <a:latin typeface="Calibri"/>
                <a:cs typeface="Calibri"/>
              </a:rPr>
              <a:t>n</a:t>
            </a:r>
            <a:r>
              <a:rPr sz="1800" spc="-20" dirty="0">
                <a:latin typeface="Calibri"/>
                <a:cs typeface="Calibri"/>
              </a:rPr>
              <a:t>c</a:t>
            </a:r>
            <a:r>
              <a:rPr sz="1800" spc="-10" dirty="0">
                <a:latin typeface="Calibri"/>
                <a:cs typeface="Calibri"/>
              </a:rPr>
              <a:t>e</a:t>
            </a:r>
            <a:r>
              <a:rPr sz="1800" spc="15" dirty="0">
                <a:latin typeface="Calibri"/>
                <a:cs typeface="Calibri"/>
              </a:rPr>
              <a:t> </a:t>
            </a:r>
            <a:r>
              <a:rPr sz="1800" spc="-10" dirty="0">
                <a:latin typeface="Calibri"/>
                <a:cs typeface="Calibri"/>
              </a:rPr>
              <a:t>b</a:t>
            </a:r>
            <a:r>
              <a:rPr sz="1800" spc="-20" dirty="0">
                <a:latin typeface="Calibri"/>
                <a:cs typeface="Calibri"/>
              </a:rPr>
              <a:t>e</a:t>
            </a:r>
            <a:r>
              <a:rPr sz="1800" spc="-10" dirty="0">
                <a:latin typeface="Calibri"/>
                <a:cs typeface="Calibri"/>
              </a:rPr>
              <a:t>t</a:t>
            </a:r>
            <a:r>
              <a:rPr sz="1800" spc="-35" dirty="0">
                <a:latin typeface="Calibri"/>
                <a:cs typeface="Calibri"/>
              </a:rPr>
              <a:t>w</a:t>
            </a:r>
            <a:r>
              <a:rPr sz="1800" spc="-10" dirty="0">
                <a:latin typeface="Calibri"/>
                <a:cs typeface="Calibri"/>
              </a:rPr>
              <a:t>e</a:t>
            </a:r>
            <a:r>
              <a:rPr sz="1800" spc="-5" dirty="0">
                <a:latin typeface="Calibri"/>
                <a:cs typeface="Calibri"/>
              </a:rPr>
              <a:t>e</a:t>
            </a:r>
            <a:r>
              <a:rPr sz="1800" spc="0" dirty="0">
                <a:latin typeface="Calibri"/>
                <a:cs typeface="Calibri"/>
              </a:rPr>
              <a:t>n</a:t>
            </a:r>
            <a:r>
              <a:rPr sz="1800" spc="10" dirty="0">
                <a:latin typeface="Calibri"/>
                <a:cs typeface="Calibri"/>
              </a:rPr>
              <a:t> </a:t>
            </a:r>
            <a:r>
              <a:rPr sz="1800" spc="0" dirty="0">
                <a:latin typeface="Calibri"/>
                <a:cs typeface="Calibri"/>
              </a:rPr>
              <a:t>an </a:t>
            </a:r>
            <a:r>
              <a:rPr sz="1800" spc="-10" dirty="0">
                <a:latin typeface="Calibri"/>
                <a:cs typeface="Calibri"/>
              </a:rPr>
              <a:t>o</a:t>
            </a:r>
            <a:r>
              <a:rPr sz="1800" spc="-40" dirty="0">
                <a:latin typeface="Calibri"/>
                <a:cs typeface="Calibri"/>
              </a:rPr>
              <a:t>r</a:t>
            </a:r>
            <a:r>
              <a:rPr sz="1800" spc="0" dirty="0">
                <a:latin typeface="Calibri"/>
                <a:cs typeface="Calibri"/>
              </a:rPr>
              <a:t>dina</a:t>
            </a:r>
            <a:r>
              <a:rPr sz="1800" spc="5" dirty="0">
                <a:latin typeface="Calibri"/>
                <a:cs typeface="Calibri"/>
              </a:rPr>
              <a:t>r</a:t>
            </a:r>
            <a:r>
              <a:rPr sz="1800" spc="-10" dirty="0">
                <a:latin typeface="Calibri"/>
                <a:cs typeface="Calibri"/>
              </a:rPr>
              <a:t>y</a:t>
            </a:r>
            <a:r>
              <a:rPr sz="1800" spc="10" dirty="0">
                <a:latin typeface="Calibri"/>
                <a:cs typeface="Calibri"/>
              </a:rPr>
              <a:t> </a:t>
            </a:r>
            <a:r>
              <a:rPr sz="1800" spc="-5" dirty="0">
                <a:latin typeface="Calibri"/>
                <a:cs typeface="Calibri"/>
              </a:rPr>
              <a:t>l</a:t>
            </a:r>
            <a:r>
              <a:rPr sz="1800" spc="-10" dirty="0">
                <a:latin typeface="Calibri"/>
                <a:cs typeface="Calibri"/>
              </a:rPr>
              <a:t>e</a:t>
            </a:r>
            <a:r>
              <a:rPr sz="1800" spc="-5" dirty="0">
                <a:latin typeface="Calibri"/>
                <a:cs typeface="Calibri"/>
              </a:rPr>
              <a:t>n</a:t>
            </a:r>
            <a:r>
              <a:rPr sz="1800" spc="0" dirty="0">
                <a:latin typeface="Calibri"/>
                <a:cs typeface="Calibri"/>
              </a:rPr>
              <a:t>s ma</a:t>
            </a:r>
            <a:r>
              <a:rPr sz="1800" spc="5" dirty="0">
                <a:latin typeface="Calibri"/>
                <a:cs typeface="Calibri"/>
              </a:rPr>
              <a:t>d</a:t>
            </a:r>
            <a:r>
              <a:rPr sz="1800" spc="-10" dirty="0">
                <a:latin typeface="Calibri"/>
                <a:cs typeface="Calibri"/>
              </a:rPr>
              <a:t>e of</a:t>
            </a:r>
            <a:r>
              <a:rPr sz="1800" spc="15" dirty="0">
                <a:latin typeface="Calibri"/>
                <a:cs typeface="Calibri"/>
              </a:rPr>
              <a:t> </a:t>
            </a:r>
            <a:r>
              <a:rPr sz="1800" spc="0" dirty="0">
                <a:latin typeface="Calibri"/>
                <a:cs typeface="Calibri"/>
              </a:rPr>
              <a:t>glass</a:t>
            </a:r>
            <a:r>
              <a:rPr sz="1800" spc="-5" dirty="0">
                <a:latin typeface="Calibri"/>
                <a:cs typeface="Calibri"/>
              </a:rPr>
              <a:t> </a:t>
            </a:r>
            <a:r>
              <a:rPr sz="1800" spc="-10" dirty="0">
                <a:latin typeface="Calibri"/>
                <a:cs typeface="Calibri"/>
              </a:rPr>
              <a:t>or pl</a:t>
            </a:r>
            <a:r>
              <a:rPr sz="1800" spc="0" dirty="0">
                <a:latin typeface="Calibri"/>
                <a:cs typeface="Calibri"/>
              </a:rPr>
              <a:t>a</a:t>
            </a:r>
            <a:r>
              <a:rPr sz="1800" spc="-20" dirty="0">
                <a:latin typeface="Calibri"/>
                <a:cs typeface="Calibri"/>
              </a:rPr>
              <a:t>s</a:t>
            </a:r>
            <a:r>
              <a:rPr sz="1800" spc="0" dirty="0">
                <a:latin typeface="Calibri"/>
                <a:cs typeface="Calibri"/>
              </a:rPr>
              <a:t>t</a:t>
            </a:r>
            <a:r>
              <a:rPr sz="1800" spc="-10" dirty="0">
                <a:latin typeface="Calibri"/>
                <a:cs typeface="Calibri"/>
              </a:rPr>
              <a:t>ic</a:t>
            </a:r>
            <a:r>
              <a:rPr sz="1800" spc="15" dirty="0">
                <a:latin typeface="Calibri"/>
                <a:cs typeface="Calibri"/>
              </a:rPr>
              <a:t> </a:t>
            </a:r>
            <a:r>
              <a:rPr sz="1800" spc="0" dirty="0">
                <a:latin typeface="Calibri"/>
                <a:cs typeface="Calibri"/>
              </a:rPr>
              <a:t>and a</a:t>
            </a:r>
            <a:r>
              <a:rPr sz="1800" spc="10" dirty="0">
                <a:latin typeface="Calibri"/>
                <a:cs typeface="Calibri"/>
              </a:rPr>
              <a:t> </a:t>
            </a:r>
            <a:r>
              <a:rPr sz="1800" spc="0" dirty="0">
                <a:latin typeface="Calibri"/>
                <a:cs typeface="Calibri"/>
              </a:rPr>
              <a:t>plasma</a:t>
            </a:r>
            <a:r>
              <a:rPr sz="1800" spc="-5" dirty="0">
                <a:latin typeface="Calibri"/>
                <a:cs typeface="Calibri"/>
              </a:rPr>
              <a:t> l</a:t>
            </a:r>
            <a:r>
              <a:rPr sz="1800" spc="-10" dirty="0">
                <a:latin typeface="Calibri"/>
                <a:cs typeface="Calibri"/>
              </a:rPr>
              <a:t>e</a:t>
            </a:r>
            <a:r>
              <a:rPr sz="1800" spc="-5" dirty="0">
                <a:latin typeface="Calibri"/>
                <a:cs typeface="Calibri"/>
              </a:rPr>
              <a:t>n</a:t>
            </a:r>
            <a:r>
              <a:rPr sz="1800" spc="-10" dirty="0">
                <a:latin typeface="Calibri"/>
                <a:cs typeface="Calibri"/>
              </a:rPr>
              <a:t>s:</a:t>
            </a:r>
            <a:endParaRPr sz="1800">
              <a:latin typeface="Calibri"/>
              <a:cs typeface="Calibri"/>
            </a:endParaRPr>
          </a:p>
          <a:p>
            <a:pPr marL="241300" indent="-228600">
              <a:lnSpc>
                <a:spcPct val="100000"/>
              </a:lnSpc>
              <a:spcBef>
                <a:spcPts val="345"/>
              </a:spcBef>
              <a:buFont typeface="Arial"/>
              <a:buChar char="•"/>
              <a:tabLst>
                <a:tab pos="240665" algn="l"/>
              </a:tabLst>
            </a:pPr>
            <a:r>
              <a:rPr sz="1800" dirty="0">
                <a:latin typeface="Calibri"/>
                <a:cs typeface="Calibri"/>
              </a:rPr>
              <a:t>The</a:t>
            </a:r>
            <a:r>
              <a:rPr sz="1800" spc="5" dirty="0">
                <a:latin typeface="Calibri"/>
                <a:cs typeface="Calibri"/>
              </a:rPr>
              <a:t> </a:t>
            </a:r>
            <a:r>
              <a:rPr sz="1800" spc="0" dirty="0">
                <a:latin typeface="Calibri"/>
                <a:cs typeface="Calibri"/>
              </a:rPr>
              <a:t>glass</a:t>
            </a:r>
            <a:r>
              <a:rPr sz="1800" spc="5" dirty="0">
                <a:latin typeface="Calibri"/>
                <a:cs typeface="Calibri"/>
              </a:rPr>
              <a:t> </a:t>
            </a:r>
            <a:r>
              <a:rPr sz="1800" spc="0" dirty="0">
                <a:latin typeface="Calibri"/>
                <a:cs typeface="Calibri"/>
              </a:rPr>
              <a:t>lens s</a:t>
            </a:r>
            <a:r>
              <a:rPr sz="1800" spc="-5" dirty="0">
                <a:latin typeface="Calibri"/>
                <a:cs typeface="Calibri"/>
              </a:rPr>
              <a:t>l</a:t>
            </a:r>
            <a:r>
              <a:rPr sz="1800" spc="-15" dirty="0">
                <a:latin typeface="Calibri"/>
                <a:cs typeface="Calibri"/>
              </a:rPr>
              <a:t>o</a:t>
            </a:r>
            <a:r>
              <a:rPr sz="1800" spc="-30" dirty="0">
                <a:latin typeface="Calibri"/>
                <a:cs typeface="Calibri"/>
              </a:rPr>
              <a:t>w</a:t>
            </a:r>
            <a:r>
              <a:rPr sz="1800" spc="10" dirty="0">
                <a:latin typeface="Calibri"/>
                <a:cs typeface="Calibri"/>
              </a:rPr>
              <a:t>s</a:t>
            </a:r>
            <a:r>
              <a:rPr sz="1800" spc="0" dirty="0">
                <a:latin typeface="Calibri"/>
                <a:cs typeface="Calibri"/>
              </a:rPr>
              <a:t>-d</a:t>
            </a:r>
            <a:r>
              <a:rPr sz="1800" spc="-15" dirty="0">
                <a:latin typeface="Calibri"/>
                <a:cs typeface="Calibri"/>
              </a:rPr>
              <a:t>o</a:t>
            </a:r>
            <a:r>
              <a:rPr sz="1800" spc="0" dirty="0">
                <a:latin typeface="Calibri"/>
                <a:cs typeface="Calibri"/>
              </a:rPr>
              <a:t>wn</a:t>
            </a:r>
            <a:r>
              <a:rPr sz="1800" spc="10" dirty="0">
                <a:latin typeface="Calibri"/>
                <a:cs typeface="Calibri"/>
              </a:rPr>
              <a:t> </a:t>
            </a:r>
            <a:r>
              <a:rPr sz="1800" spc="-10" dirty="0">
                <a:latin typeface="Calibri"/>
                <a:cs typeface="Calibri"/>
              </a:rPr>
              <a:t>the </a:t>
            </a:r>
            <a:r>
              <a:rPr sz="1800" spc="5" dirty="0">
                <a:latin typeface="Calibri"/>
                <a:cs typeface="Calibri"/>
              </a:rPr>
              <a:t>s</a:t>
            </a:r>
            <a:r>
              <a:rPr sz="1800" spc="-5" dirty="0">
                <a:latin typeface="Calibri"/>
                <a:cs typeface="Calibri"/>
              </a:rPr>
              <a:t>i</a:t>
            </a:r>
            <a:r>
              <a:rPr sz="1800" spc="0" dirty="0">
                <a:latin typeface="Calibri"/>
                <a:cs typeface="Calibri"/>
              </a:rPr>
              <a:t>g</a:t>
            </a:r>
            <a:r>
              <a:rPr sz="1800" spc="5" dirty="0">
                <a:latin typeface="Calibri"/>
                <a:cs typeface="Calibri"/>
              </a:rPr>
              <a:t>n</a:t>
            </a:r>
            <a:r>
              <a:rPr sz="1800" spc="0" dirty="0">
                <a:latin typeface="Calibri"/>
                <a:cs typeface="Calibri"/>
              </a:rPr>
              <a:t>al</a:t>
            </a:r>
            <a:r>
              <a:rPr sz="1800" spc="5" dirty="0">
                <a:latin typeface="Calibri"/>
                <a:cs typeface="Calibri"/>
              </a:rPr>
              <a:t> </a:t>
            </a:r>
            <a:r>
              <a:rPr sz="1800" spc="0" dirty="0">
                <a:latin typeface="Calibri"/>
                <a:cs typeface="Calibri"/>
              </a:rPr>
              <a:t>wh</a:t>
            </a:r>
            <a:r>
              <a:rPr sz="1800" spc="-5" dirty="0">
                <a:latin typeface="Calibri"/>
                <a:cs typeface="Calibri"/>
              </a:rPr>
              <a:t>il</a:t>
            </a:r>
            <a:r>
              <a:rPr sz="1800" spc="-10" dirty="0">
                <a:latin typeface="Calibri"/>
                <a:cs typeface="Calibri"/>
              </a:rPr>
              <a:t>e</a:t>
            </a:r>
            <a:r>
              <a:rPr sz="1800" spc="15" dirty="0">
                <a:latin typeface="Calibri"/>
                <a:cs typeface="Calibri"/>
              </a:rPr>
              <a:t> </a:t>
            </a:r>
            <a:r>
              <a:rPr sz="1800" spc="0" dirty="0">
                <a:latin typeface="Calibri"/>
                <a:cs typeface="Calibri"/>
              </a:rPr>
              <a:t>a</a:t>
            </a:r>
            <a:r>
              <a:rPr sz="1800" spc="10" dirty="0">
                <a:latin typeface="Calibri"/>
                <a:cs typeface="Calibri"/>
              </a:rPr>
              <a:t> </a:t>
            </a:r>
            <a:r>
              <a:rPr sz="1800" spc="0" dirty="0">
                <a:latin typeface="Calibri"/>
                <a:cs typeface="Calibri"/>
              </a:rPr>
              <a:t>plasma</a:t>
            </a:r>
            <a:r>
              <a:rPr sz="1800" spc="-5" dirty="0">
                <a:latin typeface="Calibri"/>
                <a:cs typeface="Calibri"/>
              </a:rPr>
              <a:t> l</a:t>
            </a:r>
            <a:r>
              <a:rPr sz="1800" spc="-10" dirty="0">
                <a:latin typeface="Calibri"/>
                <a:cs typeface="Calibri"/>
              </a:rPr>
              <a:t>e</a:t>
            </a:r>
            <a:r>
              <a:rPr sz="1800" spc="-5" dirty="0">
                <a:latin typeface="Calibri"/>
                <a:cs typeface="Calibri"/>
              </a:rPr>
              <a:t>n</a:t>
            </a:r>
            <a:r>
              <a:rPr sz="1800" spc="0" dirty="0">
                <a:latin typeface="Calibri"/>
                <a:cs typeface="Calibri"/>
              </a:rPr>
              <a:t>s</a:t>
            </a:r>
            <a:r>
              <a:rPr sz="1800" spc="15" dirty="0">
                <a:latin typeface="Calibri"/>
                <a:cs typeface="Calibri"/>
              </a:rPr>
              <a:t> </a:t>
            </a:r>
            <a:r>
              <a:rPr sz="1800" spc="0" dirty="0">
                <a:latin typeface="Calibri"/>
                <a:cs typeface="Calibri"/>
              </a:rPr>
              <a:t>sp</a:t>
            </a:r>
            <a:r>
              <a:rPr sz="1800" spc="-10" dirty="0">
                <a:latin typeface="Calibri"/>
                <a:cs typeface="Calibri"/>
              </a:rPr>
              <a:t>e</a:t>
            </a:r>
            <a:r>
              <a:rPr sz="1800" spc="-5" dirty="0">
                <a:latin typeface="Calibri"/>
                <a:cs typeface="Calibri"/>
              </a:rPr>
              <a:t>e</a:t>
            </a:r>
            <a:r>
              <a:rPr sz="1800" spc="0" dirty="0">
                <a:latin typeface="Calibri"/>
                <a:cs typeface="Calibri"/>
              </a:rPr>
              <a:t>d</a:t>
            </a:r>
            <a:r>
              <a:rPr sz="1800" spc="25" dirty="0">
                <a:latin typeface="Calibri"/>
                <a:cs typeface="Calibri"/>
              </a:rPr>
              <a:t>s</a:t>
            </a:r>
            <a:r>
              <a:rPr sz="1800" spc="0" dirty="0">
                <a:latin typeface="Calibri"/>
                <a:cs typeface="Calibri"/>
              </a:rPr>
              <a:t>-up</a:t>
            </a:r>
            <a:r>
              <a:rPr sz="1800" spc="-10" dirty="0">
                <a:latin typeface="Calibri"/>
                <a:cs typeface="Calibri"/>
              </a:rPr>
              <a:t> the</a:t>
            </a:r>
            <a:r>
              <a:rPr sz="1800" spc="10" dirty="0">
                <a:latin typeface="Calibri"/>
                <a:cs typeface="Calibri"/>
              </a:rPr>
              <a:t> </a:t>
            </a:r>
            <a:r>
              <a:rPr sz="1800" spc="0" dirty="0">
                <a:latin typeface="Calibri"/>
                <a:cs typeface="Calibri"/>
              </a:rPr>
              <a:t>signal.</a:t>
            </a:r>
            <a:endParaRPr sz="1800">
              <a:latin typeface="Calibri"/>
              <a:cs typeface="Calibri"/>
            </a:endParaRPr>
          </a:p>
          <a:p>
            <a:pPr>
              <a:lnSpc>
                <a:spcPts val="1000"/>
              </a:lnSpc>
              <a:spcBef>
                <a:spcPts val="8"/>
              </a:spcBef>
              <a:buFont typeface="Arial"/>
              <a:buChar char="•"/>
            </a:pPr>
            <a:endParaRPr sz="1000"/>
          </a:p>
          <a:p>
            <a:pPr marL="241300" marR="12700" indent="-228600">
              <a:lnSpc>
                <a:spcPct val="70000"/>
              </a:lnSpc>
              <a:buFont typeface="Arial"/>
              <a:buChar char="•"/>
              <a:tabLst>
                <a:tab pos="240665" algn="l"/>
              </a:tabLst>
            </a:pPr>
            <a:r>
              <a:rPr sz="1800" dirty="0">
                <a:latin typeface="Calibri"/>
                <a:cs typeface="Calibri"/>
              </a:rPr>
              <a:t>The</a:t>
            </a:r>
            <a:r>
              <a:rPr sz="1800" spc="-40" dirty="0">
                <a:latin typeface="Calibri"/>
                <a:cs typeface="Calibri"/>
              </a:rPr>
              <a:t>r</a:t>
            </a:r>
            <a:r>
              <a:rPr sz="1800" spc="-20" dirty="0">
                <a:latin typeface="Calibri"/>
                <a:cs typeface="Calibri"/>
              </a:rPr>
              <a:t>e</a:t>
            </a:r>
            <a:r>
              <a:rPr sz="1800" spc="-35" dirty="0">
                <a:latin typeface="Calibri"/>
                <a:cs typeface="Calibri"/>
              </a:rPr>
              <a:t>f</a:t>
            </a:r>
            <a:r>
              <a:rPr sz="1800" spc="-10" dirty="0">
                <a:latin typeface="Calibri"/>
                <a:cs typeface="Calibri"/>
              </a:rPr>
              <a:t>o</a:t>
            </a:r>
            <a:r>
              <a:rPr sz="1800" spc="-40" dirty="0">
                <a:latin typeface="Calibri"/>
                <a:cs typeface="Calibri"/>
              </a:rPr>
              <a:t>r</a:t>
            </a:r>
            <a:r>
              <a:rPr sz="1800" spc="-10" dirty="0">
                <a:latin typeface="Calibri"/>
                <a:cs typeface="Calibri"/>
              </a:rPr>
              <a:t>e</a:t>
            </a:r>
            <a:r>
              <a:rPr sz="1800" spc="5" dirty="0">
                <a:latin typeface="Calibri"/>
                <a:cs typeface="Calibri"/>
              </a:rPr>
              <a:t> </a:t>
            </a:r>
            <a:r>
              <a:rPr sz="1800" spc="0" dirty="0">
                <a:latin typeface="Calibri"/>
                <a:cs typeface="Calibri"/>
              </a:rPr>
              <a:t>a </a:t>
            </a:r>
            <a:r>
              <a:rPr sz="1800" spc="-25" dirty="0">
                <a:latin typeface="Calibri"/>
                <a:cs typeface="Calibri"/>
              </a:rPr>
              <a:t>c</a:t>
            </a:r>
            <a:r>
              <a:rPr sz="1800" spc="0" dirty="0">
                <a:latin typeface="Calibri"/>
                <a:cs typeface="Calibri"/>
              </a:rPr>
              <a:t>o</a:t>
            </a:r>
            <a:r>
              <a:rPr sz="1800" spc="-25" dirty="0">
                <a:latin typeface="Calibri"/>
                <a:cs typeface="Calibri"/>
              </a:rPr>
              <a:t>n</a:t>
            </a:r>
            <a:r>
              <a:rPr sz="1800" spc="-20" dirty="0">
                <a:latin typeface="Calibri"/>
                <a:cs typeface="Calibri"/>
              </a:rPr>
              <a:t>v</a:t>
            </a:r>
            <a:r>
              <a:rPr sz="1800" spc="-30" dirty="0">
                <a:latin typeface="Calibri"/>
                <a:cs typeface="Calibri"/>
              </a:rPr>
              <a:t>e</a:t>
            </a:r>
            <a:r>
              <a:rPr sz="1800" spc="0" dirty="0">
                <a:latin typeface="Calibri"/>
                <a:cs typeface="Calibri"/>
              </a:rPr>
              <a:t>x</a:t>
            </a:r>
            <a:r>
              <a:rPr sz="1800" spc="-5" dirty="0">
                <a:latin typeface="Calibri"/>
                <a:cs typeface="Calibri"/>
              </a:rPr>
              <a:t> </a:t>
            </a:r>
            <a:r>
              <a:rPr sz="1800" spc="-10" dirty="0">
                <a:latin typeface="Calibri"/>
                <a:cs typeface="Calibri"/>
              </a:rPr>
              <a:t>g</a:t>
            </a:r>
            <a:r>
              <a:rPr sz="1800" spc="-5" dirty="0">
                <a:latin typeface="Calibri"/>
                <a:cs typeface="Calibri"/>
              </a:rPr>
              <a:t>l</a:t>
            </a:r>
            <a:r>
              <a:rPr sz="1800" spc="0" dirty="0">
                <a:latin typeface="Calibri"/>
                <a:cs typeface="Calibri"/>
              </a:rPr>
              <a:t>ass</a:t>
            </a:r>
            <a:r>
              <a:rPr sz="1800" spc="-10" dirty="0">
                <a:latin typeface="Calibri"/>
                <a:cs typeface="Calibri"/>
              </a:rPr>
              <a:t> </a:t>
            </a:r>
            <a:r>
              <a:rPr sz="1800" spc="-5" dirty="0">
                <a:latin typeface="Calibri"/>
                <a:cs typeface="Calibri"/>
              </a:rPr>
              <a:t>l</a:t>
            </a:r>
            <a:r>
              <a:rPr sz="1800" spc="-10" dirty="0">
                <a:latin typeface="Calibri"/>
                <a:cs typeface="Calibri"/>
              </a:rPr>
              <a:t>e</a:t>
            </a:r>
            <a:r>
              <a:rPr sz="1800" spc="-5" dirty="0">
                <a:latin typeface="Calibri"/>
                <a:cs typeface="Calibri"/>
              </a:rPr>
              <a:t>n</a:t>
            </a:r>
            <a:r>
              <a:rPr sz="1800" spc="0" dirty="0">
                <a:latin typeface="Calibri"/>
                <a:cs typeface="Calibri"/>
              </a:rPr>
              <a:t>s </a:t>
            </a:r>
            <a:r>
              <a:rPr sz="1800" spc="-35" dirty="0">
                <a:latin typeface="Calibri"/>
                <a:cs typeface="Calibri"/>
              </a:rPr>
              <a:t>f</a:t>
            </a:r>
            <a:r>
              <a:rPr sz="1800" spc="0" dirty="0">
                <a:latin typeface="Calibri"/>
                <a:cs typeface="Calibri"/>
              </a:rPr>
              <a:t>o</a:t>
            </a:r>
            <a:r>
              <a:rPr sz="1800" spc="-10" dirty="0">
                <a:latin typeface="Calibri"/>
                <a:cs typeface="Calibri"/>
              </a:rPr>
              <a:t>c</a:t>
            </a:r>
            <a:r>
              <a:rPr sz="1800" spc="0" dirty="0">
                <a:latin typeface="Calibri"/>
                <a:cs typeface="Calibri"/>
              </a:rPr>
              <a:t>us</a:t>
            </a:r>
            <a:r>
              <a:rPr sz="1800" spc="-10" dirty="0">
                <a:latin typeface="Calibri"/>
                <a:cs typeface="Calibri"/>
              </a:rPr>
              <a:t>es</a:t>
            </a:r>
            <a:r>
              <a:rPr sz="1800" spc="5" dirty="0">
                <a:latin typeface="Calibri"/>
                <a:cs typeface="Calibri"/>
              </a:rPr>
              <a:t> </a:t>
            </a:r>
            <a:r>
              <a:rPr sz="1800" spc="0" dirty="0">
                <a:latin typeface="Calibri"/>
                <a:cs typeface="Calibri"/>
              </a:rPr>
              <a:t>a </a:t>
            </a:r>
            <a:r>
              <a:rPr sz="1800" spc="5" dirty="0">
                <a:latin typeface="Calibri"/>
                <a:cs typeface="Calibri"/>
              </a:rPr>
              <a:t>s</a:t>
            </a:r>
            <a:r>
              <a:rPr sz="1800" spc="-5" dirty="0">
                <a:latin typeface="Calibri"/>
                <a:cs typeface="Calibri"/>
              </a:rPr>
              <a:t>i</a:t>
            </a:r>
            <a:r>
              <a:rPr sz="1800" spc="0" dirty="0">
                <a:latin typeface="Calibri"/>
                <a:cs typeface="Calibri"/>
              </a:rPr>
              <a:t>g</a:t>
            </a:r>
            <a:r>
              <a:rPr sz="1800" spc="5" dirty="0">
                <a:latin typeface="Calibri"/>
                <a:cs typeface="Calibri"/>
              </a:rPr>
              <a:t>n</a:t>
            </a:r>
            <a:r>
              <a:rPr sz="1800" spc="0" dirty="0">
                <a:latin typeface="Calibri"/>
                <a:cs typeface="Calibri"/>
              </a:rPr>
              <a:t>al </a:t>
            </a:r>
            <a:r>
              <a:rPr sz="1800" spc="-30" dirty="0">
                <a:latin typeface="Calibri"/>
                <a:cs typeface="Calibri"/>
              </a:rPr>
              <a:t>t</a:t>
            </a:r>
            <a:r>
              <a:rPr sz="1800" spc="0" dirty="0">
                <a:latin typeface="Calibri"/>
                <a:cs typeface="Calibri"/>
              </a:rPr>
              <a:t>o</a:t>
            </a:r>
            <a:r>
              <a:rPr sz="1800" spc="-5" dirty="0">
                <a:latin typeface="Calibri"/>
                <a:cs typeface="Calibri"/>
              </a:rPr>
              <a:t> </a:t>
            </a:r>
            <a:r>
              <a:rPr sz="1800" spc="0" dirty="0">
                <a:latin typeface="Calibri"/>
                <a:cs typeface="Calibri"/>
              </a:rPr>
              <a:t>a po</a:t>
            </a:r>
            <a:r>
              <a:rPr sz="1800" spc="-10" dirty="0">
                <a:latin typeface="Calibri"/>
                <a:cs typeface="Calibri"/>
              </a:rPr>
              <a:t>int</a:t>
            </a:r>
            <a:r>
              <a:rPr sz="1800" spc="5" dirty="0">
                <a:latin typeface="Calibri"/>
                <a:cs typeface="Calibri"/>
              </a:rPr>
              <a:t> </a:t>
            </a:r>
            <a:r>
              <a:rPr sz="1800" spc="0" dirty="0">
                <a:latin typeface="Calibri"/>
                <a:cs typeface="Calibri"/>
              </a:rPr>
              <a:t>wh</a:t>
            </a:r>
            <a:r>
              <a:rPr sz="1800" spc="-5" dirty="0">
                <a:latin typeface="Calibri"/>
                <a:cs typeface="Calibri"/>
              </a:rPr>
              <a:t>il</a:t>
            </a:r>
            <a:r>
              <a:rPr sz="1800" spc="-10" dirty="0">
                <a:latin typeface="Calibri"/>
                <a:cs typeface="Calibri"/>
              </a:rPr>
              <a:t>e</a:t>
            </a:r>
            <a:r>
              <a:rPr sz="1800" spc="25" dirty="0">
                <a:latin typeface="Calibri"/>
                <a:cs typeface="Calibri"/>
              </a:rPr>
              <a:t> </a:t>
            </a:r>
            <a:r>
              <a:rPr sz="1800" spc="0" dirty="0">
                <a:latin typeface="Calibri"/>
                <a:cs typeface="Calibri"/>
              </a:rPr>
              <a:t>a </a:t>
            </a:r>
            <a:r>
              <a:rPr sz="1800" spc="-25" dirty="0">
                <a:latin typeface="Calibri"/>
                <a:cs typeface="Calibri"/>
              </a:rPr>
              <a:t>c</a:t>
            </a:r>
            <a:r>
              <a:rPr sz="1800" spc="0" dirty="0">
                <a:latin typeface="Calibri"/>
                <a:cs typeface="Calibri"/>
              </a:rPr>
              <a:t>o</a:t>
            </a:r>
            <a:r>
              <a:rPr sz="1800" spc="-25" dirty="0">
                <a:latin typeface="Calibri"/>
                <a:cs typeface="Calibri"/>
              </a:rPr>
              <a:t>n</a:t>
            </a:r>
            <a:r>
              <a:rPr sz="1800" spc="-20" dirty="0">
                <a:latin typeface="Calibri"/>
                <a:cs typeface="Calibri"/>
              </a:rPr>
              <a:t>v</a:t>
            </a:r>
            <a:r>
              <a:rPr sz="1800" spc="-30" dirty="0">
                <a:latin typeface="Calibri"/>
                <a:cs typeface="Calibri"/>
              </a:rPr>
              <a:t>e</a:t>
            </a:r>
            <a:r>
              <a:rPr sz="1800" spc="0" dirty="0">
                <a:latin typeface="Calibri"/>
                <a:cs typeface="Calibri"/>
              </a:rPr>
              <a:t>x</a:t>
            </a:r>
            <a:r>
              <a:rPr sz="1800" spc="-15" dirty="0">
                <a:latin typeface="Calibri"/>
                <a:cs typeface="Calibri"/>
              </a:rPr>
              <a:t> </a:t>
            </a:r>
            <a:r>
              <a:rPr sz="1800" spc="0" dirty="0">
                <a:latin typeface="Calibri"/>
                <a:cs typeface="Calibri"/>
              </a:rPr>
              <a:t>plasma di</a:t>
            </a:r>
            <a:r>
              <a:rPr sz="1800" spc="-15" dirty="0">
                <a:latin typeface="Calibri"/>
                <a:cs typeface="Calibri"/>
              </a:rPr>
              <a:t>v</a:t>
            </a:r>
            <a:r>
              <a:rPr sz="1800" spc="-10" dirty="0">
                <a:latin typeface="Calibri"/>
                <a:cs typeface="Calibri"/>
              </a:rPr>
              <a:t>e</a:t>
            </a:r>
            <a:r>
              <a:rPr sz="1800" spc="-35" dirty="0">
                <a:latin typeface="Calibri"/>
                <a:cs typeface="Calibri"/>
              </a:rPr>
              <a:t>r</a:t>
            </a:r>
            <a:r>
              <a:rPr sz="1800" spc="-20" dirty="0">
                <a:latin typeface="Calibri"/>
                <a:cs typeface="Calibri"/>
              </a:rPr>
              <a:t>g</a:t>
            </a:r>
            <a:r>
              <a:rPr sz="1800" spc="-10" dirty="0">
                <a:latin typeface="Calibri"/>
                <a:cs typeface="Calibri"/>
              </a:rPr>
              <a:t>es</a:t>
            </a:r>
            <a:r>
              <a:rPr sz="1800" spc="-5" dirty="0">
                <a:latin typeface="Calibri"/>
                <a:cs typeface="Calibri"/>
              </a:rPr>
              <a:t> </a:t>
            </a:r>
            <a:r>
              <a:rPr sz="1800" spc="-10" dirty="0">
                <a:latin typeface="Calibri"/>
                <a:cs typeface="Calibri"/>
              </a:rPr>
              <a:t>the</a:t>
            </a:r>
            <a:r>
              <a:rPr sz="1800" spc="10" dirty="0">
                <a:latin typeface="Calibri"/>
                <a:cs typeface="Calibri"/>
              </a:rPr>
              <a:t> </a:t>
            </a:r>
            <a:r>
              <a:rPr sz="1800" spc="0" dirty="0">
                <a:latin typeface="Calibri"/>
                <a:cs typeface="Calibri"/>
              </a:rPr>
              <a:t>signal sim</a:t>
            </a:r>
            <a:r>
              <a:rPr sz="1800" spc="-10" dirty="0">
                <a:latin typeface="Calibri"/>
                <a:cs typeface="Calibri"/>
              </a:rPr>
              <a:t>i</a:t>
            </a:r>
            <a:r>
              <a:rPr sz="1800" spc="-5" dirty="0">
                <a:latin typeface="Calibri"/>
                <a:cs typeface="Calibri"/>
              </a:rPr>
              <a:t>l</a:t>
            </a:r>
            <a:r>
              <a:rPr sz="1800" spc="-10" dirty="0">
                <a:latin typeface="Calibri"/>
                <a:cs typeface="Calibri"/>
              </a:rPr>
              <a:t>ar</a:t>
            </a:r>
            <a:r>
              <a:rPr sz="1800" spc="5" dirty="0">
                <a:latin typeface="Calibri"/>
                <a:cs typeface="Calibri"/>
              </a:rPr>
              <a:t> </a:t>
            </a:r>
            <a:r>
              <a:rPr sz="1800" spc="-25" dirty="0">
                <a:latin typeface="Calibri"/>
                <a:cs typeface="Calibri"/>
              </a:rPr>
              <a:t>t</a:t>
            </a:r>
            <a:r>
              <a:rPr sz="1800" spc="0" dirty="0">
                <a:latin typeface="Calibri"/>
                <a:cs typeface="Calibri"/>
              </a:rPr>
              <a:t>o</a:t>
            </a:r>
            <a:r>
              <a:rPr sz="1800" spc="-5" dirty="0">
                <a:latin typeface="Calibri"/>
                <a:cs typeface="Calibri"/>
              </a:rPr>
              <a:t> </a:t>
            </a:r>
            <a:r>
              <a:rPr sz="1800" spc="0" dirty="0">
                <a:latin typeface="Calibri"/>
                <a:cs typeface="Calibri"/>
              </a:rPr>
              <a:t>a </a:t>
            </a:r>
            <a:r>
              <a:rPr sz="1800" spc="-25" dirty="0">
                <a:latin typeface="Calibri"/>
                <a:cs typeface="Calibri"/>
              </a:rPr>
              <a:t>c</a:t>
            </a:r>
            <a:r>
              <a:rPr sz="1800" spc="0" dirty="0">
                <a:latin typeface="Calibri"/>
                <a:cs typeface="Calibri"/>
              </a:rPr>
              <a:t>on</a:t>
            </a:r>
            <a:r>
              <a:rPr sz="1800" spc="-20" dirty="0">
                <a:latin typeface="Calibri"/>
                <a:cs typeface="Calibri"/>
              </a:rPr>
              <a:t>c</a:t>
            </a:r>
            <a:r>
              <a:rPr sz="1800" spc="-25" dirty="0">
                <a:latin typeface="Calibri"/>
                <a:cs typeface="Calibri"/>
              </a:rPr>
              <a:t>a</a:t>
            </a:r>
            <a:r>
              <a:rPr sz="1800" spc="-20" dirty="0">
                <a:latin typeface="Calibri"/>
                <a:cs typeface="Calibri"/>
              </a:rPr>
              <a:t>v</a:t>
            </a:r>
            <a:r>
              <a:rPr sz="1800" spc="-10" dirty="0">
                <a:latin typeface="Calibri"/>
                <a:cs typeface="Calibri"/>
              </a:rPr>
              <a:t>e </a:t>
            </a:r>
            <a:r>
              <a:rPr sz="1800" spc="-5" dirty="0">
                <a:latin typeface="Calibri"/>
                <a:cs typeface="Calibri"/>
              </a:rPr>
              <a:t>gl</a:t>
            </a:r>
            <a:r>
              <a:rPr sz="1800" spc="0" dirty="0">
                <a:latin typeface="Calibri"/>
                <a:cs typeface="Calibri"/>
              </a:rPr>
              <a:t>ass</a:t>
            </a:r>
            <a:r>
              <a:rPr sz="1800" spc="-10" dirty="0">
                <a:latin typeface="Calibri"/>
                <a:cs typeface="Calibri"/>
              </a:rPr>
              <a:t> </a:t>
            </a:r>
            <a:r>
              <a:rPr sz="1800" spc="-5" dirty="0">
                <a:latin typeface="Calibri"/>
                <a:cs typeface="Calibri"/>
              </a:rPr>
              <a:t>l</a:t>
            </a:r>
            <a:r>
              <a:rPr sz="1800" spc="-10" dirty="0">
                <a:latin typeface="Calibri"/>
                <a:cs typeface="Calibri"/>
              </a:rPr>
              <a:t>e</a:t>
            </a:r>
            <a:r>
              <a:rPr sz="1800" spc="-5" dirty="0">
                <a:latin typeface="Calibri"/>
                <a:cs typeface="Calibri"/>
              </a:rPr>
              <a:t>n</a:t>
            </a:r>
            <a:r>
              <a:rPr sz="1800" spc="0" dirty="0">
                <a:latin typeface="Calibri"/>
                <a:cs typeface="Calibri"/>
              </a:rPr>
              <a:t>s th</a:t>
            </a:r>
            <a:r>
              <a:rPr sz="1800" spc="-15" dirty="0">
                <a:latin typeface="Calibri"/>
                <a:cs typeface="Calibri"/>
              </a:rPr>
              <a:t>a</a:t>
            </a:r>
            <a:r>
              <a:rPr sz="1800" spc="-10" dirty="0">
                <a:latin typeface="Calibri"/>
                <a:cs typeface="Calibri"/>
              </a:rPr>
              <a:t>t di</a:t>
            </a:r>
            <a:r>
              <a:rPr sz="1800" spc="-15" dirty="0">
                <a:latin typeface="Calibri"/>
                <a:cs typeface="Calibri"/>
              </a:rPr>
              <a:t>v</a:t>
            </a:r>
            <a:r>
              <a:rPr sz="1800" spc="-10" dirty="0">
                <a:latin typeface="Calibri"/>
                <a:cs typeface="Calibri"/>
              </a:rPr>
              <a:t>e</a:t>
            </a:r>
            <a:r>
              <a:rPr sz="1800" spc="-35" dirty="0">
                <a:latin typeface="Calibri"/>
                <a:cs typeface="Calibri"/>
              </a:rPr>
              <a:t>r</a:t>
            </a:r>
            <a:r>
              <a:rPr sz="1800" spc="-20" dirty="0">
                <a:latin typeface="Calibri"/>
                <a:cs typeface="Calibri"/>
              </a:rPr>
              <a:t>g</a:t>
            </a:r>
            <a:r>
              <a:rPr sz="1800" spc="-10" dirty="0">
                <a:latin typeface="Calibri"/>
                <a:cs typeface="Calibri"/>
              </a:rPr>
              <a:t>es</a:t>
            </a:r>
            <a:r>
              <a:rPr sz="1800" spc="-5" dirty="0">
                <a:latin typeface="Calibri"/>
                <a:cs typeface="Calibri"/>
              </a:rPr>
              <a:t> </a:t>
            </a:r>
            <a:r>
              <a:rPr sz="1800" spc="-10" dirty="0">
                <a:latin typeface="Calibri"/>
                <a:cs typeface="Calibri"/>
              </a:rPr>
              <a:t>the</a:t>
            </a:r>
            <a:r>
              <a:rPr sz="1800" spc="10" dirty="0">
                <a:latin typeface="Calibri"/>
                <a:cs typeface="Calibri"/>
              </a:rPr>
              <a:t> </a:t>
            </a:r>
            <a:r>
              <a:rPr sz="1800" spc="0" dirty="0">
                <a:latin typeface="Calibri"/>
                <a:cs typeface="Calibri"/>
              </a:rPr>
              <a:t>signal </a:t>
            </a:r>
            <a:r>
              <a:rPr sz="1800" spc="-25" dirty="0">
                <a:latin typeface="Calibri"/>
                <a:cs typeface="Calibri"/>
              </a:rPr>
              <a:t>w</a:t>
            </a:r>
            <a:r>
              <a:rPr sz="1800" spc="0" dirty="0">
                <a:latin typeface="Calibri"/>
                <a:cs typeface="Calibri"/>
              </a:rPr>
              <a:t>hi</a:t>
            </a:r>
            <a:r>
              <a:rPr sz="1800" spc="-10" dirty="0">
                <a:latin typeface="Calibri"/>
                <a:cs typeface="Calibri"/>
              </a:rPr>
              <a:t>le</a:t>
            </a:r>
            <a:r>
              <a:rPr sz="1800" spc="25" dirty="0">
                <a:latin typeface="Calibri"/>
                <a:cs typeface="Calibri"/>
              </a:rPr>
              <a:t> </a:t>
            </a:r>
            <a:r>
              <a:rPr sz="1800" spc="0" dirty="0">
                <a:latin typeface="Calibri"/>
                <a:cs typeface="Calibri"/>
              </a:rPr>
              <a:t>a </a:t>
            </a:r>
            <a:r>
              <a:rPr sz="1800" spc="-30" dirty="0">
                <a:latin typeface="Calibri"/>
                <a:cs typeface="Calibri"/>
              </a:rPr>
              <a:t>c</a:t>
            </a:r>
            <a:r>
              <a:rPr sz="1800" spc="0" dirty="0">
                <a:latin typeface="Calibri"/>
                <a:cs typeface="Calibri"/>
              </a:rPr>
              <a:t>on</a:t>
            </a:r>
            <a:r>
              <a:rPr sz="1800" spc="-20" dirty="0">
                <a:latin typeface="Calibri"/>
                <a:cs typeface="Calibri"/>
              </a:rPr>
              <a:t>c</a:t>
            </a:r>
            <a:r>
              <a:rPr sz="1800" spc="-25" dirty="0">
                <a:latin typeface="Calibri"/>
                <a:cs typeface="Calibri"/>
              </a:rPr>
              <a:t>a</a:t>
            </a:r>
            <a:r>
              <a:rPr sz="1800" spc="-20" dirty="0">
                <a:latin typeface="Calibri"/>
                <a:cs typeface="Calibri"/>
              </a:rPr>
              <a:t>v</a:t>
            </a:r>
            <a:r>
              <a:rPr sz="1800" spc="-10" dirty="0">
                <a:latin typeface="Calibri"/>
                <a:cs typeface="Calibri"/>
              </a:rPr>
              <a:t>e p</a:t>
            </a:r>
            <a:r>
              <a:rPr sz="1800" spc="-5" dirty="0">
                <a:latin typeface="Calibri"/>
                <a:cs typeface="Calibri"/>
              </a:rPr>
              <a:t>l</a:t>
            </a:r>
            <a:r>
              <a:rPr sz="1800" spc="0" dirty="0">
                <a:latin typeface="Calibri"/>
                <a:cs typeface="Calibri"/>
              </a:rPr>
              <a:t>as</a:t>
            </a:r>
            <a:r>
              <a:rPr sz="1800" spc="-15" dirty="0">
                <a:latin typeface="Calibri"/>
                <a:cs typeface="Calibri"/>
              </a:rPr>
              <a:t>ma lens </a:t>
            </a:r>
            <a:r>
              <a:rPr sz="1800" spc="-35" dirty="0">
                <a:latin typeface="Calibri"/>
                <a:cs typeface="Calibri"/>
              </a:rPr>
              <a:t>f</a:t>
            </a:r>
            <a:r>
              <a:rPr sz="1800" spc="0" dirty="0">
                <a:latin typeface="Calibri"/>
                <a:cs typeface="Calibri"/>
              </a:rPr>
              <a:t>o</a:t>
            </a:r>
            <a:r>
              <a:rPr sz="1800" spc="-10" dirty="0">
                <a:latin typeface="Calibri"/>
                <a:cs typeface="Calibri"/>
              </a:rPr>
              <a:t>c</a:t>
            </a:r>
            <a:r>
              <a:rPr sz="1800" spc="0" dirty="0">
                <a:latin typeface="Calibri"/>
                <a:cs typeface="Calibri"/>
              </a:rPr>
              <a:t>us</a:t>
            </a:r>
            <a:r>
              <a:rPr sz="1800" spc="-10" dirty="0">
                <a:latin typeface="Calibri"/>
                <a:cs typeface="Calibri"/>
              </a:rPr>
              <a:t>es</a:t>
            </a:r>
            <a:r>
              <a:rPr sz="1800" spc="5" dirty="0">
                <a:latin typeface="Calibri"/>
                <a:cs typeface="Calibri"/>
              </a:rPr>
              <a:t> </a:t>
            </a:r>
            <a:r>
              <a:rPr sz="1800" spc="-25" dirty="0">
                <a:latin typeface="Calibri"/>
                <a:cs typeface="Calibri"/>
              </a:rPr>
              <a:t>t</a:t>
            </a:r>
            <a:r>
              <a:rPr sz="1800" spc="0" dirty="0">
                <a:latin typeface="Calibri"/>
                <a:cs typeface="Calibri"/>
              </a:rPr>
              <a:t>o</a:t>
            </a:r>
            <a:r>
              <a:rPr sz="1800" spc="-5" dirty="0">
                <a:latin typeface="Calibri"/>
                <a:cs typeface="Calibri"/>
              </a:rPr>
              <a:t> </a:t>
            </a:r>
            <a:r>
              <a:rPr sz="1800" spc="0" dirty="0">
                <a:latin typeface="Calibri"/>
                <a:cs typeface="Calibri"/>
              </a:rPr>
              <a:t>a po</a:t>
            </a:r>
            <a:r>
              <a:rPr sz="1800" spc="-10" dirty="0">
                <a:latin typeface="Calibri"/>
                <a:cs typeface="Calibri"/>
              </a:rPr>
              <a:t>in</a:t>
            </a:r>
            <a:r>
              <a:rPr sz="1800" spc="0" dirty="0">
                <a:latin typeface="Calibri"/>
                <a:cs typeface="Calibri"/>
              </a:rPr>
              <a:t>t.</a:t>
            </a:r>
            <a:endParaRPr sz="1800">
              <a:latin typeface="Calibri"/>
              <a:cs typeface="Calibri"/>
            </a:endParaRPr>
          </a:p>
          <a:p>
            <a:pPr>
              <a:lnSpc>
                <a:spcPts val="950"/>
              </a:lnSpc>
              <a:spcBef>
                <a:spcPts val="46"/>
              </a:spcBef>
              <a:buFont typeface="Arial"/>
              <a:buChar char="•"/>
            </a:pPr>
            <a:endParaRPr sz="950"/>
          </a:p>
          <a:p>
            <a:pPr marL="241300" marR="340995" indent="-228600">
              <a:lnSpc>
                <a:spcPct val="70000"/>
              </a:lnSpc>
              <a:buFont typeface="Arial"/>
              <a:buChar char="•"/>
              <a:tabLst>
                <a:tab pos="240665" algn="l"/>
              </a:tabLst>
            </a:pPr>
            <a:r>
              <a:rPr sz="1800" spc="-90" dirty="0">
                <a:latin typeface="Calibri"/>
                <a:cs typeface="Calibri"/>
              </a:rPr>
              <a:t>W</a:t>
            </a:r>
            <a:r>
              <a:rPr sz="1800" spc="-10" dirty="0">
                <a:latin typeface="Calibri"/>
                <a:cs typeface="Calibri"/>
              </a:rPr>
              <a:t>e h</a:t>
            </a:r>
            <a:r>
              <a:rPr sz="1800" spc="-25" dirty="0">
                <a:latin typeface="Calibri"/>
                <a:cs typeface="Calibri"/>
              </a:rPr>
              <a:t>a</a:t>
            </a:r>
            <a:r>
              <a:rPr sz="1800" spc="-20" dirty="0">
                <a:latin typeface="Calibri"/>
                <a:cs typeface="Calibri"/>
              </a:rPr>
              <a:t>v</a:t>
            </a:r>
            <a:r>
              <a:rPr sz="1800" spc="-10" dirty="0">
                <a:latin typeface="Calibri"/>
                <a:cs typeface="Calibri"/>
              </a:rPr>
              <a:t>e </a:t>
            </a:r>
            <a:r>
              <a:rPr sz="1800" spc="0" dirty="0">
                <a:latin typeface="Calibri"/>
                <a:cs typeface="Calibri"/>
              </a:rPr>
              <a:t>bu</a:t>
            </a:r>
            <a:r>
              <a:rPr sz="1800" spc="-5" dirty="0">
                <a:latin typeface="Calibri"/>
                <a:cs typeface="Calibri"/>
              </a:rPr>
              <a:t>il</a:t>
            </a:r>
            <a:r>
              <a:rPr sz="1800" spc="-10" dirty="0">
                <a:latin typeface="Calibri"/>
                <a:cs typeface="Calibri"/>
              </a:rPr>
              <a:t>t</a:t>
            </a:r>
            <a:r>
              <a:rPr sz="1800" spc="15" dirty="0">
                <a:latin typeface="Calibri"/>
                <a:cs typeface="Calibri"/>
              </a:rPr>
              <a:t> </a:t>
            </a:r>
            <a:r>
              <a:rPr sz="1800" spc="-30" dirty="0">
                <a:latin typeface="Calibri"/>
                <a:cs typeface="Calibri"/>
              </a:rPr>
              <a:t>c</a:t>
            </a:r>
            <a:r>
              <a:rPr sz="1800" spc="0" dirty="0">
                <a:latin typeface="Calibri"/>
                <a:cs typeface="Calibri"/>
              </a:rPr>
              <a:t>o</a:t>
            </a:r>
            <a:r>
              <a:rPr sz="1800" spc="-25" dirty="0">
                <a:latin typeface="Calibri"/>
                <a:cs typeface="Calibri"/>
              </a:rPr>
              <a:t>n</a:t>
            </a:r>
            <a:r>
              <a:rPr sz="1800" spc="-20" dirty="0">
                <a:latin typeface="Calibri"/>
                <a:cs typeface="Calibri"/>
              </a:rPr>
              <a:t>v</a:t>
            </a:r>
            <a:r>
              <a:rPr sz="1800" spc="-10" dirty="0">
                <a:latin typeface="Calibri"/>
                <a:cs typeface="Calibri"/>
              </a:rPr>
              <a:t>e</a:t>
            </a:r>
            <a:r>
              <a:rPr sz="1800" spc="-35" dirty="0">
                <a:latin typeface="Calibri"/>
                <a:cs typeface="Calibri"/>
              </a:rPr>
              <a:t>r</a:t>
            </a:r>
            <a:r>
              <a:rPr sz="1800" spc="0" dirty="0">
                <a:latin typeface="Calibri"/>
                <a:cs typeface="Calibri"/>
              </a:rPr>
              <a:t>ging and</a:t>
            </a:r>
            <a:r>
              <a:rPr sz="1800" spc="-5" dirty="0">
                <a:latin typeface="Calibri"/>
                <a:cs typeface="Calibri"/>
              </a:rPr>
              <a:t> </a:t>
            </a:r>
            <a:r>
              <a:rPr sz="1800" spc="0" dirty="0">
                <a:latin typeface="Calibri"/>
                <a:cs typeface="Calibri"/>
              </a:rPr>
              <a:t>d</a:t>
            </a:r>
            <a:r>
              <a:rPr sz="1800" spc="-5" dirty="0">
                <a:latin typeface="Calibri"/>
                <a:cs typeface="Calibri"/>
              </a:rPr>
              <a:t>i</a:t>
            </a:r>
            <a:r>
              <a:rPr sz="1800" spc="-20" dirty="0">
                <a:latin typeface="Calibri"/>
                <a:cs typeface="Calibri"/>
              </a:rPr>
              <a:t>v</a:t>
            </a:r>
            <a:r>
              <a:rPr sz="1800" spc="-10" dirty="0">
                <a:latin typeface="Calibri"/>
                <a:cs typeface="Calibri"/>
              </a:rPr>
              <a:t>e</a:t>
            </a:r>
            <a:r>
              <a:rPr sz="1800" spc="-35" dirty="0">
                <a:latin typeface="Calibri"/>
                <a:cs typeface="Calibri"/>
              </a:rPr>
              <a:t>r</a:t>
            </a:r>
            <a:r>
              <a:rPr sz="1800" spc="0" dirty="0">
                <a:latin typeface="Calibri"/>
                <a:cs typeface="Calibri"/>
              </a:rPr>
              <a:t>ging</a:t>
            </a:r>
            <a:r>
              <a:rPr sz="1800" spc="15" dirty="0">
                <a:latin typeface="Calibri"/>
                <a:cs typeface="Calibri"/>
              </a:rPr>
              <a:t> </a:t>
            </a:r>
            <a:r>
              <a:rPr sz="1800" spc="0" dirty="0">
                <a:latin typeface="Calibri"/>
                <a:cs typeface="Calibri"/>
              </a:rPr>
              <a:t>plasma</a:t>
            </a:r>
            <a:r>
              <a:rPr sz="1800" spc="5" dirty="0">
                <a:latin typeface="Calibri"/>
                <a:cs typeface="Calibri"/>
              </a:rPr>
              <a:t> </a:t>
            </a:r>
            <a:r>
              <a:rPr sz="1800" spc="0" dirty="0">
                <a:latin typeface="Calibri"/>
                <a:cs typeface="Calibri"/>
              </a:rPr>
              <a:t>lens</a:t>
            </a:r>
            <a:r>
              <a:rPr sz="1800" spc="-10" dirty="0">
                <a:latin typeface="Calibri"/>
                <a:cs typeface="Calibri"/>
              </a:rPr>
              <a:t>es</a:t>
            </a:r>
            <a:r>
              <a:rPr sz="1800" spc="-5" dirty="0">
                <a:latin typeface="Calibri"/>
                <a:cs typeface="Calibri"/>
              </a:rPr>
              <a:t> </a:t>
            </a:r>
            <a:r>
              <a:rPr sz="1800" spc="0" dirty="0">
                <a:latin typeface="Calibri"/>
                <a:cs typeface="Calibri"/>
              </a:rPr>
              <a:t>us</a:t>
            </a:r>
            <a:r>
              <a:rPr sz="1800" spc="-5" dirty="0">
                <a:latin typeface="Calibri"/>
                <a:cs typeface="Calibri"/>
              </a:rPr>
              <a:t>i</a:t>
            </a:r>
            <a:r>
              <a:rPr sz="1800" spc="0" dirty="0">
                <a:latin typeface="Calibri"/>
                <a:cs typeface="Calibri"/>
              </a:rPr>
              <a:t>ng</a:t>
            </a:r>
            <a:r>
              <a:rPr sz="1800" spc="5" dirty="0">
                <a:latin typeface="Calibri"/>
                <a:cs typeface="Calibri"/>
              </a:rPr>
              <a:t> </a:t>
            </a:r>
            <a:r>
              <a:rPr sz="1800" spc="0" dirty="0">
                <a:latin typeface="Calibri"/>
                <a:cs typeface="Calibri"/>
              </a:rPr>
              <a:t>plasma</a:t>
            </a:r>
            <a:r>
              <a:rPr sz="1800" spc="35" dirty="0">
                <a:latin typeface="Calibri"/>
                <a:cs typeface="Calibri"/>
              </a:rPr>
              <a:t> </a:t>
            </a:r>
            <a:r>
              <a:rPr sz="1800" spc="0" dirty="0">
                <a:latin typeface="Calibri"/>
                <a:cs typeface="Calibri"/>
              </a:rPr>
              <a:t>tubes. </a:t>
            </a:r>
            <a:r>
              <a:rPr sz="1800" spc="10" dirty="0">
                <a:latin typeface="Calibri"/>
                <a:cs typeface="Calibri"/>
              </a:rPr>
              <a:t> </a:t>
            </a:r>
            <a:r>
              <a:rPr sz="1800" spc="-15" dirty="0">
                <a:latin typeface="Calibri"/>
                <a:cs typeface="Calibri"/>
              </a:rPr>
              <a:t>A</a:t>
            </a:r>
            <a:r>
              <a:rPr sz="1800" spc="-5" dirty="0">
                <a:latin typeface="Calibri"/>
                <a:cs typeface="Calibri"/>
              </a:rPr>
              <a:t> singl</a:t>
            </a:r>
            <a:r>
              <a:rPr sz="1800" spc="-10" dirty="0">
                <a:latin typeface="Calibri"/>
                <a:cs typeface="Calibri"/>
              </a:rPr>
              <a:t>e p</a:t>
            </a:r>
            <a:r>
              <a:rPr sz="1800" spc="-5" dirty="0">
                <a:latin typeface="Calibri"/>
                <a:cs typeface="Calibri"/>
              </a:rPr>
              <a:t>l</a:t>
            </a:r>
            <a:r>
              <a:rPr sz="1800" spc="0" dirty="0">
                <a:latin typeface="Calibri"/>
                <a:cs typeface="Calibri"/>
              </a:rPr>
              <a:t>as</a:t>
            </a:r>
            <a:r>
              <a:rPr sz="1800" spc="-15" dirty="0">
                <a:latin typeface="Calibri"/>
                <a:cs typeface="Calibri"/>
              </a:rPr>
              <a:t>ma</a:t>
            </a:r>
            <a:r>
              <a:rPr sz="1800" spc="10" dirty="0">
                <a:latin typeface="Calibri"/>
                <a:cs typeface="Calibri"/>
              </a:rPr>
              <a:t> </a:t>
            </a:r>
            <a:r>
              <a:rPr sz="1800" spc="0" dirty="0">
                <a:latin typeface="Calibri"/>
                <a:cs typeface="Calibri"/>
              </a:rPr>
              <a:t>tube</a:t>
            </a:r>
            <a:r>
              <a:rPr sz="1800" spc="15" dirty="0">
                <a:latin typeface="Calibri"/>
                <a:cs typeface="Calibri"/>
              </a:rPr>
              <a:t> </a:t>
            </a:r>
            <a:r>
              <a:rPr sz="1800" spc="0" dirty="0">
                <a:latin typeface="Calibri"/>
                <a:cs typeface="Calibri"/>
              </a:rPr>
              <a:t>w</a:t>
            </a:r>
            <a:r>
              <a:rPr sz="1800" spc="-10" dirty="0">
                <a:latin typeface="Calibri"/>
                <a:cs typeface="Calibri"/>
              </a:rPr>
              <a:t>i</a:t>
            </a:r>
            <a:r>
              <a:rPr sz="1800" spc="0" dirty="0">
                <a:latin typeface="Calibri"/>
                <a:cs typeface="Calibri"/>
              </a:rPr>
              <a:t>th</a:t>
            </a:r>
            <a:r>
              <a:rPr sz="1800" spc="10" dirty="0">
                <a:latin typeface="Calibri"/>
                <a:cs typeface="Calibri"/>
              </a:rPr>
              <a:t> </a:t>
            </a:r>
            <a:r>
              <a:rPr sz="1800" spc="-10" dirty="0">
                <a:latin typeface="Calibri"/>
                <a:cs typeface="Calibri"/>
              </a:rPr>
              <a:t>the</a:t>
            </a:r>
            <a:r>
              <a:rPr sz="1800" spc="10" dirty="0">
                <a:latin typeface="Calibri"/>
                <a:cs typeface="Calibri"/>
              </a:rPr>
              <a:t> </a:t>
            </a:r>
            <a:r>
              <a:rPr sz="1800" spc="-10" dirty="0">
                <a:latin typeface="Calibri"/>
                <a:cs typeface="Calibri"/>
              </a:rPr>
              <a:t>b</a:t>
            </a:r>
            <a:r>
              <a:rPr sz="1800" spc="-5" dirty="0">
                <a:latin typeface="Calibri"/>
                <a:cs typeface="Calibri"/>
              </a:rPr>
              <a:t>e</a:t>
            </a:r>
            <a:r>
              <a:rPr sz="1800" spc="-15" dirty="0">
                <a:latin typeface="Calibri"/>
                <a:cs typeface="Calibri"/>
              </a:rPr>
              <a:t>am passing</a:t>
            </a:r>
            <a:r>
              <a:rPr sz="1800" spc="-10" dirty="0">
                <a:latin typeface="Calibri"/>
                <a:cs typeface="Calibri"/>
              </a:rPr>
              <a:t> th</a:t>
            </a:r>
            <a:r>
              <a:rPr sz="1800" spc="-40" dirty="0">
                <a:latin typeface="Calibri"/>
                <a:cs typeface="Calibri"/>
              </a:rPr>
              <a:t>r</a:t>
            </a:r>
            <a:r>
              <a:rPr sz="1800" spc="0" dirty="0">
                <a:latin typeface="Calibri"/>
                <a:cs typeface="Calibri"/>
              </a:rPr>
              <a:t>ough</a:t>
            </a:r>
            <a:r>
              <a:rPr sz="1800" spc="10" dirty="0">
                <a:latin typeface="Calibri"/>
                <a:cs typeface="Calibri"/>
              </a:rPr>
              <a:t> </a:t>
            </a:r>
            <a:r>
              <a:rPr sz="1800" spc="-5" dirty="0">
                <a:latin typeface="Calibri"/>
                <a:cs typeface="Calibri"/>
              </a:rPr>
              <a:t>i</a:t>
            </a:r>
            <a:r>
              <a:rPr sz="1800" spc="0" dirty="0">
                <a:latin typeface="Calibri"/>
                <a:cs typeface="Calibri"/>
              </a:rPr>
              <a:t>ts</a:t>
            </a:r>
            <a:r>
              <a:rPr sz="1800" spc="-5" dirty="0">
                <a:latin typeface="Calibri"/>
                <a:cs typeface="Calibri"/>
              </a:rPr>
              <a:t> </a:t>
            </a:r>
            <a:r>
              <a:rPr sz="1800" spc="0" dirty="0">
                <a:latin typeface="Calibri"/>
                <a:cs typeface="Calibri"/>
              </a:rPr>
              <a:t>d</a:t>
            </a:r>
            <a:r>
              <a:rPr sz="1800" spc="-5" dirty="0">
                <a:latin typeface="Calibri"/>
                <a:cs typeface="Calibri"/>
              </a:rPr>
              <a:t>i</a:t>
            </a:r>
            <a:r>
              <a:rPr sz="1800" spc="-15" dirty="0">
                <a:latin typeface="Calibri"/>
                <a:cs typeface="Calibri"/>
              </a:rPr>
              <a:t>ame</a:t>
            </a:r>
            <a:r>
              <a:rPr sz="1800" spc="-45" dirty="0">
                <a:latin typeface="Calibri"/>
                <a:cs typeface="Calibri"/>
              </a:rPr>
              <a:t>t</a:t>
            </a:r>
            <a:r>
              <a:rPr sz="1800" spc="-10" dirty="0">
                <a:latin typeface="Calibri"/>
                <a:cs typeface="Calibri"/>
              </a:rPr>
              <a:t>er</a:t>
            </a:r>
            <a:r>
              <a:rPr sz="1800" spc="10" dirty="0">
                <a:latin typeface="Calibri"/>
                <a:cs typeface="Calibri"/>
              </a:rPr>
              <a:t> </a:t>
            </a:r>
            <a:r>
              <a:rPr sz="1800" spc="-10" dirty="0">
                <a:latin typeface="Calibri"/>
                <a:cs typeface="Calibri"/>
              </a:rPr>
              <a:t>ac</a:t>
            </a:r>
            <a:r>
              <a:rPr sz="1800" spc="-20" dirty="0">
                <a:latin typeface="Calibri"/>
                <a:cs typeface="Calibri"/>
              </a:rPr>
              <a:t>t</a:t>
            </a:r>
            <a:r>
              <a:rPr sz="1800" spc="0" dirty="0">
                <a:latin typeface="Calibri"/>
                <a:cs typeface="Calibri"/>
              </a:rPr>
              <a:t>s as a di</a:t>
            </a:r>
            <a:r>
              <a:rPr sz="1800" spc="-15" dirty="0">
                <a:latin typeface="Calibri"/>
                <a:cs typeface="Calibri"/>
              </a:rPr>
              <a:t>v</a:t>
            </a:r>
            <a:r>
              <a:rPr sz="1800" spc="-10" dirty="0">
                <a:latin typeface="Calibri"/>
                <a:cs typeface="Calibri"/>
              </a:rPr>
              <a:t>e</a:t>
            </a:r>
            <a:r>
              <a:rPr sz="1800" spc="-35" dirty="0">
                <a:latin typeface="Calibri"/>
                <a:cs typeface="Calibri"/>
              </a:rPr>
              <a:t>r</a:t>
            </a:r>
            <a:r>
              <a:rPr sz="1800" spc="0" dirty="0">
                <a:latin typeface="Calibri"/>
                <a:cs typeface="Calibri"/>
              </a:rPr>
              <a:t>ging plasma lens</a:t>
            </a:r>
            <a:r>
              <a:rPr sz="1800" spc="15" dirty="0">
                <a:latin typeface="Calibri"/>
                <a:cs typeface="Calibri"/>
              </a:rPr>
              <a:t> </a:t>
            </a:r>
            <a:r>
              <a:rPr sz="1800" spc="0" dirty="0">
                <a:latin typeface="Calibri"/>
                <a:cs typeface="Calibri"/>
              </a:rPr>
              <a:t>and</a:t>
            </a:r>
            <a:r>
              <a:rPr sz="1800" spc="15" dirty="0">
                <a:latin typeface="Calibri"/>
                <a:cs typeface="Calibri"/>
              </a:rPr>
              <a:t> </a:t>
            </a:r>
            <a:r>
              <a:rPr sz="1800" spc="-10" dirty="0">
                <a:latin typeface="Calibri"/>
                <a:cs typeface="Calibri"/>
              </a:rPr>
              <a:t>t</a:t>
            </a:r>
            <a:r>
              <a:rPr sz="1800" spc="-35" dirty="0">
                <a:latin typeface="Calibri"/>
                <a:cs typeface="Calibri"/>
              </a:rPr>
              <a:t>w</a:t>
            </a:r>
            <a:r>
              <a:rPr sz="1800" spc="0" dirty="0">
                <a:latin typeface="Calibri"/>
                <a:cs typeface="Calibri"/>
              </a:rPr>
              <a:t>o</a:t>
            </a:r>
            <a:r>
              <a:rPr sz="1800" spc="10" dirty="0">
                <a:latin typeface="Calibri"/>
                <a:cs typeface="Calibri"/>
              </a:rPr>
              <a:t> </a:t>
            </a:r>
            <a:r>
              <a:rPr sz="1800" spc="0" dirty="0">
                <a:latin typeface="Calibri"/>
                <a:cs typeface="Calibri"/>
              </a:rPr>
              <a:t>plasma</a:t>
            </a:r>
            <a:r>
              <a:rPr sz="1800" spc="-5" dirty="0">
                <a:latin typeface="Calibri"/>
                <a:cs typeface="Calibri"/>
              </a:rPr>
              <a:t> </a:t>
            </a:r>
            <a:r>
              <a:rPr sz="1800" spc="0" dirty="0">
                <a:latin typeface="Calibri"/>
                <a:cs typeface="Calibri"/>
              </a:rPr>
              <a:t>tube</a:t>
            </a:r>
            <a:r>
              <a:rPr sz="1800" spc="15" dirty="0">
                <a:latin typeface="Calibri"/>
                <a:cs typeface="Calibri"/>
              </a:rPr>
              <a:t> </a:t>
            </a:r>
            <a:r>
              <a:rPr sz="1800" spc="0" dirty="0">
                <a:latin typeface="Calibri"/>
                <a:cs typeface="Calibri"/>
              </a:rPr>
              <a:t>sid</a:t>
            </a:r>
            <a:r>
              <a:rPr sz="1800" spc="10" dirty="0">
                <a:latin typeface="Calibri"/>
                <a:cs typeface="Calibri"/>
              </a:rPr>
              <a:t>e</a:t>
            </a:r>
            <a:r>
              <a:rPr sz="1800" spc="0" dirty="0">
                <a:latin typeface="Calibri"/>
                <a:cs typeface="Calibri"/>
              </a:rPr>
              <a:t>-</a:t>
            </a:r>
            <a:r>
              <a:rPr sz="1800" spc="-10" dirty="0">
                <a:latin typeface="Calibri"/>
                <a:cs typeface="Calibri"/>
              </a:rPr>
              <a:t>b</a:t>
            </a:r>
            <a:r>
              <a:rPr sz="1800" spc="0" dirty="0">
                <a:latin typeface="Calibri"/>
                <a:cs typeface="Calibri"/>
              </a:rPr>
              <a:t>y-side </a:t>
            </a:r>
            <a:r>
              <a:rPr sz="1800" spc="-35" dirty="0">
                <a:latin typeface="Calibri"/>
                <a:cs typeface="Calibri"/>
              </a:rPr>
              <a:t>f</a:t>
            </a:r>
            <a:r>
              <a:rPr sz="1800" spc="-10" dirty="0">
                <a:latin typeface="Calibri"/>
                <a:cs typeface="Calibri"/>
              </a:rPr>
              <a:t>orm a </a:t>
            </a:r>
            <a:r>
              <a:rPr sz="1800" spc="-30" dirty="0">
                <a:latin typeface="Calibri"/>
                <a:cs typeface="Calibri"/>
              </a:rPr>
              <a:t>c</a:t>
            </a:r>
            <a:r>
              <a:rPr sz="1800" spc="0" dirty="0">
                <a:latin typeface="Calibri"/>
                <a:cs typeface="Calibri"/>
              </a:rPr>
              <a:t>o</a:t>
            </a:r>
            <a:r>
              <a:rPr sz="1800" spc="-25" dirty="0">
                <a:latin typeface="Calibri"/>
                <a:cs typeface="Calibri"/>
              </a:rPr>
              <a:t>n</a:t>
            </a:r>
            <a:r>
              <a:rPr sz="1800" spc="-20" dirty="0">
                <a:latin typeface="Calibri"/>
                <a:cs typeface="Calibri"/>
              </a:rPr>
              <a:t>v</a:t>
            </a:r>
            <a:r>
              <a:rPr sz="1800" spc="-10" dirty="0">
                <a:latin typeface="Calibri"/>
                <a:cs typeface="Calibri"/>
              </a:rPr>
              <a:t>e</a:t>
            </a:r>
            <a:r>
              <a:rPr sz="1800" spc="-35" dirty="0">
                <a:latin typeface="Calibri"/>
                <a:cs typeface="Calibri"/>
              </a:rPr>
              <a:t>r</a:t>
            </a:r>
            <a:r>
              <a:rPr sz="1800" spc="0" dirty="0">
                <a:latin typeface="Calibri"/>
                <a:cs typeface="Calibri"/>
              </a:rPr>
              <a:t>ging </a:t>
            </a:r>
            <a:r>
              <a:rPr sz="1800" spc="-10" dirty="0">
                <a:latin typeface="Calibri"/>
                <a:cs typeface="Calibri"/>
              </a:rPr>
              <a:t>(</a:t>
            </a:r>
            <a:r>
              <a:rPr sz="1800" spc="-35" dirty="0">
                <a:latin typeface="Calibri"/>
                <a:cs typeface="Calibri"/>
              </a:rPr>
              <a:t>f</a:t>
            </a:r>
            <a:r>
              <a:rPr sz="1800" spc="0" dirty="0">
                <a:latin typeface="Calibri"/>
                <a:cs typeface="Calibri"/>
              </a:rPr>
              <a:t>o</a:t>
            </a:r>
            <a:r>
              <a:rPr sz="1800" spc="-10" dirty="0">
                <a:latin typeface="Calibri"/>
                <a:cs typeface="Calibri"/>
              </a:rPr>
              <a:t>c</a:t>
            </a:r>
            <a:r>
              <a:rPr sz="1800" spc="0" dirty="0">
                <a:latin typeface="Calibri"/>
                <a:cs typeface="Calibri"/>
              </a:rPr>
              <a:t>using)</a:t>
            </a:r>
            <a:r>
              <a:rPr sz="1800" spc="20" dirty="0">
                <a:latin typeface="Calibri"/>
                <a:cs typeface="Calibri"/>
              </a:rPr>
              <a:t> </a:t>
            </a:r>
            <a:r>
              <a:rPr sz="1800" spc="-10" dirty="0">
                <a:latin typeface="Calibri"/>
                <a:cs typeface="Calibri"/>
              </a:rPr>
              <a:t>l</a:t>
            </a:r>
            <a:r>
              <a:rPr sz="1800" spc="0" dirty="0">
                <a:latin typeface="Calibri"/>
                <a:cs typeface="Calibri"/>
              </a:rPr>
              <a:t>en</a:t>
            </a:r>
            <a:r>
              <a:rPr sz="1800" spc="5" dirty="0">
                <a:latin typeface="Calibri"/>
                <a:cs typeface="Calibri"/>
              </a:rPr>
              <a:t>s</a:t>
            </a:r>
            <a:r>
              <a:rPr sz="1800" spc="0" dirty="0">
                <a:latin typeface="Calibri"/>
                <a:cs typeface="Calibri"/>
              </a:rPr>
              <a:t>.</a:t>
            </a:r>
            <a:endParaRPr sz="1800">
              <a:latin typeface="Calibri"/>
              <a:cs typeface="Calibri"/>
            </a:endParaRPr>
          </a:p>
          <a:p>
            <a:pPr>
              <a:lnSpc>
                <a:spcPts val="950"/>
              </a:lnSpc>
              <a:spcBef>
                <a:spcPts val="49"/>
              </a:spcBef>
              <a:buFont typeface="Arial"/>
              <a:buChar char="•"/>
            </a:pPr>
            <a:endParaRPr sz="950"/>
          </a:p>
          <a:p>
            <a:pPr marL="241300" marR="370840" indent="-228600" algn="just">
              <a:lnSpc>
                <a:spcPct val="70000"/>
              </a:lnSpc>
              <a:buFont typeface="Arial"/>
              <a:buChar char="•"/>
              <a:tabLst>
                <a:tab pos="240665" algn="l"/>
              </a:tabLst>
            </a:pPr>
            <a:r>
              <a:rPr sz="1800" b="1" i="1" u="heavy" dirty="0">
                <a:latin typeface="Calibri"/>
                <a:cs typeface="Calibri"/>
              </a:rPr>
              <a:t>N</a:t>
            </a:r>
            <a:r>
              <a:rPr sz="1800" b="1" i="1" u="heavy" spc="-10" dirty="0">
                <a:latin typeface="Calibri"/>
                <a:cs typeface="Calibri"/>
              </a:rPr>
              <a:t>o</a:t>
            </a:r>
            <a:r>
              <a:rPr sz="1800" b="1" i="1" u="heavy" spc="-25" dirty="0">
                <a:latin typeface="Calibri"/>
                <a:cs typeface="Calibri"/>
              </a:rPr>
              <a:t>t</a:t>
            </a:r>
            <a:r>
              <a:rPr sz="1800" b="1" i="1" u="heavy" spc="0" dirty="0">
                <a:latin typeface="Calibri"/>
                <a:cs typeface="Calibri"/>
              </a:rPr>
              <a:t>e:</a:t>
            </a:r>
            <a:r>
              <a:rPr sz="1800" b="1" i="1" u="heavy" spc="20" dirty="0">
                <a:latin typeface="Calibri"/>
                <a:cs typeface="Calibri"/>
              </a:rPr>
              <a:t> </a:t>
            </a:r>
            <a:r>
              <a:rPr sz="1800" b="1" i="1" u="heavy" spc="-10" dirty="0">
                <a:latin typeface="Calibri"/>
                <a:cs typeface="Calibri"/>
              </a:rPr>
              <a:t>Plasma </a:t>
            </a:r>
            <a:r>
              <a:rPr sz="1800" b="1" i="1" u="heavy" spc="-15" dirty="0">
                <a:latin typeface="Calibri"/>
                <a:cs typeface="Calibri"/>
              </a:rPr>
              <a:t>f</a:t>
            </a:r>
            <a:r>
              <a:rPr sz="1800" b="1" i="1" u="heavy" spc="0" dirty="0">
                <a:latin typeface="Calibri"/>
                <a:cs typeface="Calibri"/>
              </a:rPr>
              <a:t>ocusing</a:t>
            </a:r>
            <a:r>
              <a:rPr sz="1800" b="1" i="1" u="heavy" spc="20" dirty="0">
                <a:latin typeface="Calibri"/>
                <a:cs typeface="Calibri"/>
              </a:rPr>
              <a:t> </a:t>
            </a:r>
            <a:r>
              <a:rPr sz="1800" b="1" i="1" u="heavy" spc="-10" dirty="0">
                <a:latin typeface="Calibri"/>
                <a:cs typeface="Calibri"/>
              </a:rPr>
              <a:t>lenses</a:t>
            </a:r>
            <a:r>
              <a:rPr sz="1800" b="1" i="1" u="heavy" spc="-5" dirty="0">
                <a:latin typeface="Calibri"/>
                <a:cs typeface="Calibri"/>
              </a:rPr>
              <a:t> </a:t>
            </a:r>
            <a:r>
              <a:rPr sz="1800" b="1" i="1" u="heavy" spc="0" dirty="0">
                <a:latin typeface="Calibri"/>
                <a:cs typeface="Calibri"/>
              </a:rPr>
              <a:t>are</a:t>
            </a:r>
            <a:r>
              <a:rPr sz="1800" b="1" i="1" u="heavy" spc="15" dirty="0">
                <a:latin typeface="Calibri"/>
                <a:cs typeface="Calibri"/>
              </a:rPr>
              <a:t> </a:t>
            </a:r>
            <a:r>
              <a:rPr sz="1800" b="1" i="1" u="heavy" spc="-20" dirty="0">
                <a:latin typeface="Calibri"/>
                <a:cs typeface="Calibri"/>
              </a:rPr>
              <a:t>c</a:t>
            </a:r>
            <a:r>
              <a:rPr sz="1800" b="1" i="1" u="heavy" spc="0" dirty="0">
                <a:latin typeface="Calibri"/>
                <a:cs typeface="Calibri"/>
              </a:rPr>
              <a:t>on</a:t>
            </a:r>
            <a:r>
              <a:rPr sz="1800" b="1" i="1" u="heavy" spc="-15" dirty="0">
                <a:latin typeface="Calibri"/>
                <a:cs typeface="Calibri"/>
              </a:rPr>
              <a:t>c</a:t>
            </a:r>
            <a:r>
              <a:rPr sz="1800" b="1" i="1" u="heavy" spc="0" dirty="0">
                <a:latin typeface="Calibri"/>
                <a:cs typeface="Calibri"/>
              </a:rPr>
              <a:t>a</a:t>
            </a:r>
            <a:r>
              <a:rPr sz="1800" b="1" i="1" u="heavy" spc="-10" dirty="0">
                <a:latin typeface="Calibri"/>
                <a:cs typeface="Calibri"/>
              </a:rPr>
              <a:t>v</a:t>
            </a:r>
            <a:r>
              <a:rPr sz="1800" b="1" i="1" u="heavy" spc="0" dirty="0">
                <a:latin typeface="Calibri"/>
                <a:cs typeface="Calibri"/>
              </a:rPr>
              <a:t>e and</a:t>
            </a:r>
            <a:r>
              <a:rPr sz="1800" b="1" i="1" u="heavy" spc="5" dirty="0">
                <a:latin typeface="Calibri"/>
                <a:cs typeface="Calibri"/>
              </a:rPr>
              <a:t> </a:t>
            </a:r>
            <a:r>
              <a:rPr sz="1800" b="1" i="1" u="heavy" spc="-10" dirty="0">
                <a:latin typeface="Calibri"/>
                <a:cs typeface="Calibri"/>
              </a:rPr>
              <a:t>plasma spreading</a:t>
            </a:r>
            <a:r>
              <a:rPr sz="1800" b="1" i="1" u="heavy" spc="15" dirty="0">
                <a:latin typeface="Calibri"/>
                <a:cs typeface="Calibri"/>
              </a:rPr>
              <a:t> </a:t>
            </a:r>
            <a:r>
              <a:rPr sz="1800" b="1" i="1" u="heavy" spc="-10" dirty="0">
                <a:latin typeface="Calibri"/>
                <a:cs typeface="Calibri"/>
              </a:rPr>
              <a:t>lenses</a:t>
            </a:r>
            <a:r>
              <a:rPr sz="1800" b="1" i="1" u="heavy" spc="-5" dirty="0">
                <a:latin typeface="Calibri"/>
                <a:cs typeface="Calibri"/>
              </a:rPr>
              <a:t> </a:t>
            </a:r>
            <a:r>
              <a:rPr sz="1800" b="1" i="1" u="heavy" spc="0" dirty="0">
                <a:latin typeface="Calibri"/>
                <a:cs typeface="Calibri"/>
              </a:rPr>
              <a:t>are</a:t>
            </a:r>
            <a:r>
              <a:rPr sz="1800" b="1" i="1" spc="0" dirty="0">
                <a:latin typeface="Calibri"/>
                <a:cs typeface="Calibri"/>
              </a:rPr>
              <a:t> </a:t>
            </a:r>
            <a:r>
              <a:rPr sz="1800" b="1" i="1" u="heavy" spc="-20" dirty="0">
                <a:latin typeface="Calibri"/>
                <a:cs typeface="Calibri"/>
              </a:rPr>
              <a:t>c</a:t>
            </a:r>
            <a:r>
              <a:rPr sz="1800" b="1" i="1" u="heavy" spc="0" dirty="0">
                <a:latin typeface="Calibri"/>
                <a:cs typeface="Calibri"/>
              </a:rPr>
              <a:t>o</a:t>
            </a:r>
            <a:r>
              <a:rPr sz="1800" b="1" i="1" u="heavy" spc="-30" dirty="0">
                <a:latin typeface="Calibri"/>
                <a:cs typeface="Calibri"/>
              </a:rPr>
              <a:t>n</a:t>
            </a:r>
            <a:r>
              <a:rPr sz="1800" b="1" i="1" u="heavy" spc="0" dirty="0">
                <a:latin typeface="Calibri"/>
                <a:cs typeface="Calibri"/>
              </a:rPr>
              <a:t>v</a:t>
            </a:r>
            <a:r>
              <a:rPr sz="1800" b="1" i="1" u="heavy" spc="-40" dirty="0">
                <a:latin typeface="Calibri"/>
                <a:cs typeface="Calibri"/>
              </a:rPr>
              <a:t>e</a:t>
            </a:r>
            <a:r>
              <a:rPr sz="1800" b="1" i="1" u="heavy" spc="0" dirty="0">
                <a:latin typeface="Calibri"/>
                <a:cs typeface="Calibri"/>
              </a:rPr>
              <a:t>x.</a:t>
            </a:r>
            <a:r>
              <a:rPr sz="1800" b="1" i="1" u="heavy" spc="-15" dirty="0">
                <a:latin typeface="Calibri"/>
                <a:cs typeface="Calibri"/>
              </a:rPr>
              <a:t> </a:t>
            </a:r>
            <a:r>
              <a:rPr sz="1800" b="1" i="1" u="heavy" spc="0" dirty="0">
                <a:latin typeface="Calibri"/>
                <a:cs typeface="Calibri"/>
              </a:rPr>
              <a:t>The</a:t>
            </a:r>
            <a:r>
              <a:rPr sz="1800" b="1" i="1" u="heavy" spc="10" dirty="0">
                <a:latin typeface="Calibri"/>
                <a:cs typeface="Calibri"/>
              </a:rPr>
              <a:t> </a:t>
            </a:r>
            <a:r>
              <a:rPr sz="1800" b="1" i="1" u="heavy" spc="-25" dirty="0">
                <a:latin typeface="Calibri"/>
                <a:cs typeface="Calibri"/>
              </a:rPr>
              <a:t>t</a:t>
            </a:r>
            <a:r>
              <a:rPr sz="1800" b="1" i="1" u="heavy" spc="0" dirty="0">
                <a:latin typeface="Calibri"/>
                <a:cs typeface="Calibri"/>
              </a:rPr>
              <a:t>e</a:t>
            </a:r>
            <a:r>
              <a:rPr sz="1800" b="1" i="1" u="heavy" spc="5" dirty="0">
                <a:latin typeface="Calibri"/>
                <a:cs typeface="Calibri"/>
              </a:rPr>
              <a:t>r</a:t>
            </a:r>
            <a:r>
              <a:rPr sz="1800" b="1" i="1" u="heavy" spc="-15" dirty="0">
                <a:latin typeface="Calibri"/>
                <a:cs typeface="Calibri"/>
              </a:rPr>
              <a:t>ms co</a:t>
            </a:r>
            <a:r>
              <a:rPr sz="1800" b="1" i="1" u="heavy" spc="-10" dirty="0">
                <a:latin typeface="Calibri"/>
                <a:cs typeface="Calibri"/>
              </a:rPr>
              <a:t>n</a:t>
            </a:r>
            <a:r>
              <a:rPr sz="1800" b="1" i="1" u="heavy" spc="-20" dirty="0">
                <a:latin typeface="Calibri"/>
                <a:cs typeface="Calibri"/>
              </a:rPr>
              <a:t>c</a:t>
            </a:r>
            <a:r>
              <a:rPr sz="1800" b="1" i="1" u="heavy" spc="0" dirty="0">
                <a:latin typeface="Calibri"/>
                <a:cs typeface="Calibri"/>
              </a:rPr>
              <a:t>a</a:t>
            </a:r>
            <a:r>
              <a:rPr sz="1800" b="1" i="1" u="heavy" spc="-10" dirty="0">
                <a:latin typeface="Calibri"/>
                <a:cs typeface="Calibri"/>
              </a:rPr>
              <a:t>v</a:t>
            </a:r>
            <a:r>
              <a:rPr sz="1800" b="1" i="1" u="heavy" spc="0" dirty="0">
                <a:latin typeface="Calibri"/>
                <a:cs typeface="Calibri"/>
              </a:rPr>
              <a:t>e and</a:t>
            </a:r>
            <a:r>
              <a:rPr sz="1800" b="1" i="1" u="heavy" spc="5" dirty="0">
                <a:latin typeface="Calibri"/>
                <a:cs typeface="Calibri"/>
              </a:rPr>
              <a:t> </a:t>
            </a:r>
            <a:r>
              <a:rPr sz="1800" b="1" i="1" u="heavy" spc="-20" dirty="0">
                <a:latin typeface="Calibri"/>
                <a:cs typeface="Calibri"/>
              </a:rPr>
              <a:t>c</a:t>
            </a:r>
            <a:r>
              <a:rPr sz="1800" b="1" i="1" u="heavy" spc="0" dirty="0">
                <a:latin typeface="Calibri"/>
                <a:cs typeface="Calibri"/>
              </a:rPr>
              <a:t>o</a:t>
            </a:r>
            <a:r>
              <a:rPr sz="1800" b="1" i="1" u="heavy" spc="-30" dirty="0">
                <a:latin typeface="Calibri"/>
                <a:cs typeface="Calibri"/>
              </a:rPr>
              <a:t>n</a:t>
            </a:r>
            <a:r>
              <a:rPr sz="1800" b="1" i="1" u="heavy" spc="0" dirty="0">
                <a:latin typeface="Calibri"/>
                <a:cs typeface="Calibri"/>
              </a:rPr>
              <a:t>v</a:t>
            </a:r>
            <a:r>
              <a:rPr sz="1800" b="1" i="1" u="heavy" spc="-40" dirty="0">
                <a:latin typeface="Calibri"/>
                <a:cs typeface="Calibri"/>
              </a:rPr>
              <a:t>e</a:t>
            </a:r>
            <a:r>
              <a:rPr sz="1800" b="1" i="1" u="heavy" spc="0" dirty="0">
                <a:latin typeface="Calibri"/>
                <a:cs typeface="Calibri"/>
              </a:rPr>
              <a:t>x</a:t>
            </a:r>
            <a:r>
              <a:rPr sz="1800" b="1" i="1" u="heavy" spc="-5" dirty="0">
                <a:latin typeface="Calibri"/>
                <a:cs typeface="Calibri"/>
              </a:rPr>
              <a:t> </a:t>
            </a:r>
            <a:r>
              <a:rPr sz="1800" b="1" i="1" u="heavy" spc="-10" dirty="0">
                <a:latin typeface="Calibri"/>
                <a:cs typeface="Calibri"/>
              </a:rPr>
              <a:t>in plasma </a:t>
            </a:r>
            <a:r>
              <a:rPr sz="1800" b="1" i="1" u="heavy" spc="-5" dirty="0">
                <a:latin typeface="Calibri"/>
                <a:cs typeface="Calibri"/>
              </a:rPr>
              <a:t>le</a:t>
            </a:r>
            <a:r>
              <a:rPr sz="1800" b="1" i="1" u="heavy" spc="0" dirty="0">
                <a:latin typeface="Calibri"/>
                <a:cs typeface="Calibri"/>
              </a:rPr>
              <a:t>nses</a:t>
            </a:r>
            <a:r>
              <a:rPr sz="1800" b="1" i="1" u="heavy" spc="10" dirty="0">
                <a:latin typeface="Calibri"/>
                <a:cs typeface="Calibri"/>
              </a:rPr>
              <a:t> </a:t>
            </a:r>
            <a:r>
              <a:rPr sz="1800" b="1" i="1" u="heavy" spc="0" dirty="0">
                <a:latin typeface="Calibri"/>
                <a:cs typeface="Calibri"/>
              </a:rPr>
              <a:t>are</a:t>
            </a:r>
            <a:r>
              <a:rPr sz="1800" b="1" i="1" u="heavy" spc="15" dirty="0">
                <a:latin typeface="Calibri"/>
                <a:cs typeface="Calibri"/>
              </a:rPr>
              <a:t> </a:t>
            </a:r>
            <a:r>
              <a:rPr sz="1800" b="1" i="1" u="heavy" spc="0" dirty="0">
                <a:latin typeface="Calibri"/>
                <a:cs typeface="Calibri"/>
              </a:rPr>
              <a:t>op</a:t>
            </a:r>
            <a:r>
              <a:rPr sz="1800" b="1" i="1" u="heavy" spc="-10" dirty="0">
                <a:latin typeface="Calibri"/>
                <a:cs typeface="Calibri"/>
              </a:rPr>
              <a:t>posi</a:t>
            </a:r>
            <a:r>
              <a:rPr sz="1800" b="1" i="1" u="heavy" spc="-25" dirty="0">
                <a:latin typeface="Calibri"/>
                <a:cs typeface="Calibri"/>
              </a:rPr>
              <a:t>t</a:t>
            </a:r>
            <a:r>
              <a:rPr sz="1800" b="1" i="1" u="heavy" spc="0" dirty="0">
                <a:latin typeface="Calibri"/>
                <a:cs typeface="Calibri"/>
              </a:rPr>
              <a:t>e of</a:t>
            </a:r>
            <a:r>
              <a:rPr sz="1800" b="1" i="1" u="heavy" spc="15" dirty="0">
                <a:latin typeface="Calibri"/>
                <a:cs typeface="Calibri"/>
              </a:rPr>
              <a:t> </a:t>
            </a:r>
            <a:r>
              <a:rPr sz="1800" b="1" i="1" u="heavy" spc="0" dirty="0">
                <a:latin typeface="Calibri"/>
                <a:cs typeface="Calibri"/>
              </a:rPr>
              <a:t>the</a:t>
            </a:r>
            <a:r>
              <a:rPr sz="1800" b="1" i="1" spc="0" dirty="0">
                <a:latin typeface="Calibri"/>
                <a:cs typeface="Calibri"/>
              </a:rPr>
              <a:t> </a:t>
            </a:r>
            <a:r>
              <a:rPr sz="1800" b="1" i="1" u="heavy" spc="-25" dirty="0">
                <a:latin typeface="Calibri"/>
                <a:cs typeface="Calibri"/>
              </a:rPr>
              <a:t>t</a:t>
            </a:r>
            <a:r>
              <a:rPr sz="1800" b="1" i="1" u="heavy" spc="0" dirty="0">
                <a:latin typeface="Calibri"/>
                <a:cs typeface="Calibri"/>
              </a:rPr>
              <a:t>e</a:t>
            </a:r>
            <a:r>
              <a:rPr sz="1800" b="1" i="1" u="heavy" spc="5" dirty="0">
                <a:latin typeface="Calibri"/>
                <a:cs typeface="Calibri"/>
              </a:rPr>
              <a:t>r</a:t>
            </a:r>
            <a:r>
              <a:rPr sz="1800" b="1" i="1" u="heavy" spc="-15" dirty="0">
                <a:latin typeface="Calibri"/>
                <a:cs typeface="Calibri"/>
              </a:rPr>
              <a:t>ms of</a:t>
            </a:r>
            <a:r>
              <a:rPr sz="1800" b="1" i="1" u="heavy" spc="20" dirty="0">
                <a:latin typeface="Calibri"/>
                <a:cs typeface="Calibri"/>
              </a:rPr>
              <a:t> </a:t>
            </a:r>
            <a:r>
              <a:rPr sz="1800" b="1" i="1" u="heavy" spc="-10" dirty="0">
                <a:latin typeface="Calibri"/>
                <a:cs typeface="Calibri"/>
              </a:rPr>
              <a:t>lenses</a:t>
            </a:r>
            <a:r>
              <a:rPr sz="1800" b="1" i="1" u="heavy" spc="10" dirty="0">
                <a:latin typeface="Calibri"/>
                <a:cs typeface="Calibri"/>
              </a:rPr>
              <a:t> </a:t>
            </a:r>
            <a:r>
              <a:rPr sz="1800" b="1" i="1" u="heavy" spc="-10" dirty="0">
                <a:latin typeface="Calibri"/>
                <a:cs typeface="Calibri"/>
              </a:rPr>
              <a:t>in o</a:t>
            </a:r>
            <a:r>
              <a:rPr sz="1800" b="1" i="1" u="heavy" spc="-15" dirty="0">
                <a:latin typeface="Calibri"/>
                <a:cs typeface="Calibri"/>
              </a:rPr>
              <a:t>p</a:t>
            </a:r>
            <a:r>
              <a:rPr sz="1800" b="1" i="1" u="heavy" spc="-10" dirty="0">
                <a:latin typeface="Calibri"/>
                <a:cs typeface="Calibri"/>
              </a:rPr>
              <a:t>tics.</a:t>
            </a:r>
            <a:endParaRPr sz="1800">
              <a:latin typeface="Calibri"/>
              <a:cs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109</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501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805685"/>
            <a:ext cx="7592695" cy="3898900"/>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800" spc="-140" dirty="0">
                <a:latin typeface="Calibri"/>
                <a:cs typeface="Calibri"/>
              </a:rPr>
              <a:t>W</a:t>
            </a:r>
            <a:r>
              <a:rPr sz="2800" spc="-15" dirty="0">
                <a:latin typeface="Calibri"/>
                <a:cs typeface="Calibri"/>
              </a:rPr>
              <a:t>e h</a:t>
            </a:r>
            <a:r>
              <a:rPr sz="2800" spc="-65" dirty="0">
                <a:latin typeface="Calibri"/>
                <a:cs typeface="Calibri"/>
              </a:rPr>
              <a:t>a</a:t>
            </a:r>
            <a:r>
              <a:rPr sz="2800" spc="-45" dirty="0">
                <a:latin typeface="Calibri"/>
                <a:cs typeface="Calibri"/>
              </a:rPr>
              <a:t>v</a:t>
            </a:r>
            <a:r>
              <a:rPr sz="2800" spc="-15" dirty="0">
                <a:latin typeface="Calibri"/>
                <a:cs typeface="Calibri"/>
              </a:rPr>
              <a:t>e</a:t>
            </a:r>
            <a:r>
              <a:rPr sz="2800" spc="10" dirty="0">
                <a:latin typeface="Calibri"/>
                <a:cs typeface="Calibri"/>
              </a:rPr>
              <a:t> </a:t>
            </a:r>
            <a:r>
              <a:rPr sz="2800" spc="-15" dirty="0">
                <a:latin typeface="Calibri"/>
                <a:cs typeface="Calibri"/>
              </a:rPr>
              <a:t>bu</a:t>
            </a:r>
            <a:r>
              <a:rPr sz="2800" spc="-25" dirty="0">
                <a:latin typeface="Calibri"/>
                <a:cs typeface="Calibri"/>
              </a:rPr>
              <a:t>i</a:t>
            </a:r>
            <a:r>
              <a:rPr sz="2800" spc="-10" dirty="0">
                <a:latin typeface="Calibri"/>
                <a:cs typeface="Calibri"/>
              </a:rPr>
              <a:t>lt</a:t>
            </a:r>
            <a:r>
              <a:rPr sz="2800" spc="15" dirty="0">
                <a:latin typeface="Calibri"/>
                <a:cs typeface="Calibri"/>
              </a:rPr>
              <a:t> </a:t>
            </a:r>
            <a:r>
              <a:rPr sz="2800" spc="-15" dirty="0">
                <a:latin typeface="Calibri"/>
                <a:cs typeface="Calibri"/>
              </a:rPr>
              <a:t>the</a:t>
            </a:r>
            <a:r>
              <a:rPr sz="2800" spc="15" dirty="0">
                <a:latin typeface="Calibri"/>
                <a:cs typeface="Calibri"/>
              </a:rPr>
              <a:t> </a:t>
            </a:r>
            <a:r>
              <a:rPr sz="2800" spc="-75" dirty="0">
                <a:latin typeface="Calibri"/>
                <a:cs typeface="Calibri"/>
              </a:rPr>
              <a:t>f</a:t>
            </a:r>
            <a:r>
              <a:rPr sz="2800" spc="-15" dirty="0">
                <a:latin typeface="Calibri"/>
                <a:cs typeface="Calibri"/>
              </a:rPr>
              <a:t>ocusing</a:t>
            </a:r>
            <a:r>
              <a:rPr sz="2800" spc="15" dirty="0">
                <a:latin typeface="Calibri"/>
                <a:cs typeface="Calibri"/>
              </a:rPr>
              <a:t> </a:t>
            </a:r>
            <a:r>
              <a:rPr sz="2800" spc="-15" dirty="0">
                <a:latin typeface="Calibri"/>
                <a:cs typeface="Calibri"/>
              </a:rPr>
              <a:t>s</a:t>
            </a:r>
            <a:r>
              <a:rPr sz="2800" spc="-30" dirty="0">
                <a:latin typeface="Calibri"/>
                <a:cs typeface="Calibri"/>
              </a:rPr>
              <a:t>e</a:t>
            </a:r>
            <a:r>
              <a:rPr sz="2800" spc="-5" dirty="0">
                <a:latin typeface="Calibri"/>
                <a:cs typeface="Calibri"/>
              </a:rPr>
              <a:t>t</a:t>
            </a:r>
            <a:r>
              <a:rPr sz="2800" spc="-20" dirty="0">
                <a:latin typeface="Calibri"/>
                <a:cs typeface="Calibri"/>
              </a:rPr>
              <a:t>-u</a:t>
            </a:r>
            <a:r>
              <a:rPr sz="2800" spc="-15" dirty="0">
                <a:latin typeface="Calibri"/>
                <a:cs typeface="Calibri"/>
              </a:rPr>
              <a:t>p</a:t>
            </a:r>
            <a:r>
              <a:rPr sz="2800" spc="35" dirty="0">
                <a:latin typeface="Calibri"/>
                <a:cs typeface="Calibri"/>
              </a:rPr>
              <a:t> </a:t>
            </a:r>
            <a:r>
              <a:rPr sz="2800" spc="-75" dirty="0">
                <a:latin typeface="Calibri"/>
                <a:cs typeface="Calibri"/>
              </a:rPr>
              <a:t>f</a:t>
            </a:r>
            <a:r>
              <a:rPr sz="2800" spc="-15" dirty="0">
                <a:latin typeface="Calibri"/>
                <a:cs typeface="Calibri"/>
              </a:rPr>
              <a:t>or</a:t>
            </a:r>
            <a:r>
              <a:rPr sz="2800" spc="-5" dirty="0">
                <a:latin typeface="Calibri"/>
                <a:cs typeface="Calibri"/>
              </a:rPr>
              <a:t> </a:t>
            </a:r>
            <a:r>
              <a:rPr sz="2800" spc="-20" dirty="0">
                <a:latin typeface="Calibri"/>
                <a:cs typeface="Calibri"/>
              </a:rPr>
              <a:t>beam</a:t>
            </a:r>
            <a:r>
              <a:rPr sz="2800" spc="15" dirty="0">
                <a:latin typeface="Calibri"/>
                <a:cs typeface="Calibri"/>
              </a:rPr>
              <a:t> </a:t>
            </a:r>
            <a:r>
              <a:rPr sz="2800" spc="-15" dirty="0">
                <a:latin typeface="Calibri"/>
                <a:cs typeface="Calibri"/>
              </a:rPr>
              <a:t>sh</a:t>
            </a:r>
            <a:r>
              <a:rPr sz="2800" spc="-35" dirty="0">
                <a:latin typeface="Calibri"/>
                <a:cs typeface="Calibri"/>
              </a:rPr>
              <a:t>o</a:t>
            </a:r>
            <a:r>
              <a:rPr sz="2800" spc="-15" dirty="0">
                <a:latin typeface="Calibri"/>
                <a:cs typeface="Calibri"/>
              </a:rPr>
              <a:t>wn.</a:t>
            </a:r>
            <a:endParaRPr sz="2800">
              <a:latin typeface="Calibri"/>
              <a:cs typeface="Calibri"/>
            </a:endParaRPr>
          </a:p>
          <a:p>
            <a:pPr>
              <a:lnSpc>
                <a:spcPts val="1000"/>
              </a:lnSpc>
              <a:spcBef>
                <a:spcPts val="11"/>
              </a:spcBef>
              <a:buFont typeface="Arial"/>
              <a:buChar char="•"/>
            </a:pPr>
            <a:endParaRPr sz="1000"/>
          </a:p>
          <a:p>
            <a:pPr marL="241300" marR="418465" indent="-228600">
              <a:lnSpc>
                <a:spcPct val="90000"/>
              </a:lnSpc>
              <a:buFont typeface="Arial"/>
              <a:buChar char="•"/>
              <a:tabLst>
                <a:tab pos="241300" algn="l"/>
              </a:tabLst>
            </a:pPr>
            <a:r>
              <a:rPr sz="2800" spc="-20" dirty="0">
                <a:latin typeface="Calibri"/>
                <a:cs typeface="Calibri"/>
              </a:rPr>
              <a:t>A</a:t>
            </a:r>
            <a:r>
              <a:rPr sz="2800" spc="15" dirty="0">
                <a:latin typeface="Calibri"/>
                <a:cs typeface="Calibri"/>
              </a:rPr>
              <a:t> </a:t>
            </a:r>
            <a:r>
              <a:rPr sz="2800" spc="-15" dirty="0">
                <a:latin typeface="Calibri"/>
                <a:cs typeface="Calibri"/>
              </a:rPr>
              <a:t>24</a:t>
            </a:r>
            <a:r>
              <a:rPr sz="2800" spc="5" dirty="0">
                <a:latin typeface="Calibri"/>
                <a:cs typeface="Calibri"/>
              </a:rPr>
              <a:t> </a:t>
            </a:r>
            <a:r>
              <a:rPr sz="2800" spc="-15" dirty="0">
                <a:latin typeface="Calibri"/>
                <a:cs typeface="Calibri"/>
              </a:rPr>
              <a:t>GHz, 5</a:t>
            </a:r>
            <a:r>
              <a:rPr sz="2800" spc="15" dirty="0">
                <a:latin typeface="Calibri"/>
                <a:cs typeface="Calibri"/>
              </a:rPr>
              <a:t> </a:t>
            </a:r>
            <a:r>
              <a:rPr sz="2800" spc="-30" dirty="0">
                <a:latin typeface="Calibri"/>
                <a:cs typeface="Calibri"/>
              </a:rPr>
              <a:t>m</a:t>
            </a:r>
            <a:r>
              <a:rPr sz="2800" spc="-25" dirty="0">
                <a:latin typeface="Calibri"/>
                <a:cs typeface="Calibri"/>
              </a:rPr>
              <a:t>W</a:t>
            </a:r>
            <a:r>
              <a:rPr sz="2800" spc="10" dirty="0">
                <a:latin typeface="Calibri"/>
                <a:cs typeface="Calibri"/>
              </a:rPr>
              <a:t> </a:t>
            </a:r>
            <a:r>
              <a:rPr sz="2800" spc="-20" dirty="0">
                <a:latin typeface="Calibri"/>
                <a:cs typeface="Calibri"/>
              </a:rPr>
              <a:t>Gu</a:t>
            </a:r>
            <a:r>
              <a:rPr sz="2800" spc="-30" dirty="0">
                <a:latin typeface="Calibri"/>
                <a:cs typeface="Calibri"/>
              </a:rPr>
              <a:t>n</a:t>
            </a:r>
            <a:r>
              <a:rPr sz="2800" spc="0" dirty="0">
                <a:latin typeface="Calibri"/>
                <a:cs typeface="Calibri"/>
              </a:rPr>
              <a:t>n</a:t>
            </a:r>
            <a:r>
              <a:rPr sz="2800" spc="25" dirty="0">
                <a:latin typeface="Calibri"/>
                <a:cs typeface="Calibri"/>
              </a:rPr>
              <a:t> </a:t>
            </a:r>
            <a:r>
              <a:rPr sz="2800" spc="0" dirty="0">
                <a:latin typeface="Calibri"/>
                <a:cs typeface="Calibri"/>
              </a:rPr>
              <a:t>d</a:t>
            </a:r>
            <a:r>
              <a:rPr sz="2800" spc="-15" dirty="0">
                <a:latin typeface="Calibri"/>
                <a:cs typeface="Calibri"/>
              </a:rPr>
              <a:t>iode</a:t>
            </a:r>
            <a:r>
              <a:rPr sz="2800" spc="5" dirty="0">
                <a:latin typeface="Calibri"/>
                <a:cs typeface="Calibri"/>
              </a:rPr>
              <a:t> </a:t>
            </a:r>
            <a:r>
              <a:rPr sz="2800" spc="0" dirty="0">
                <a:latin typeface="Calibri"/>
                <a:cs typeface="Calibri"/>
              </a:rPr>
              <a:t>is </a:t>
            </a:r>
            <a:r>
              <a:rPr sz="2800" spc="-15" dirty="0">
                <a:latin typeface="Calibri"/>
                <a:cs typeface="Calibri"/>
              </a:rPr>
              <a:t>us</a:t>
            </a:r>
            <a:r>
              <a:rPr sz="2800" spc="-25" dirty="0">
                <a:latin typeface="Calibri"/>
                <a:cs typeface="Calibri"/>
              </a:rPr>
              <a:t>e</a:t>
            </a:r>
            <a:r>
              <a:rPr sz="2800" spc="0" dirty="0">
                <a:latin typeface="Calibri"/>
                <a:cs typeface="Calibri"/>
              </a:rPr>
              <a:t>d</a:t>
            </a:r>
            <a:r>
              <a:rPr sz="2800" spc="15" dirty="0">
                <a:latin typeface="Calibri"/>
                <a:cs typeface="Calibri"/>
              </a:rPr>
              <a:t> </a:t>
            </a:r>
            <a:r>
              <a:rPr sz="2800" spc="-15" dirty="0">
                <a:latin typeface="Calibri"/>
                <a:cs typeface="Calibri"/>
              </a:rPr>
              <a:t>as</a:t>
            </a:r>
            <a:r>
              <a:rPr sz="2800" spc="10" dirty="0">
                <a:latin typeface="Calibri"/>
                <a:cs typeface="Calibri"/>
              </a:rPr>
              <a:t> </a:t>
            </a:r>
            <a:r>
              <a:rPr sz="2800" spc="-15" dirty="0">
                <a:latin typeface="Calibri"/>
                <a:cs typeface="Calibri"/>
              </a:rPr>
              <a:t>the m</a:t>
            </a:r>
            <a:r>
              <a:rPr sz="2800" spc="-20" dirty="0">
                <a:latin typeface="Calibri"/>
                <a:cs typeface="Calibri"/>
              </a:rPr>
              <a:t>i</a:t>
            </a:r>
            <a:r>
              <a:rPr sz="2800" spc="-15" dirty="0">
                <a:latin typeface="Calibri"/>
                <a:cs typeface="Calibri"/>
              </a:rPr>
              <a:t>c</a:t>
            </a:r>
            <a:r>
              <a:rPr sz="2800" spc="-60" dirty="0">
                <a:latin typeface="Calibri"/>
                <a:cs typeface="Calibri"/>
              </a:rPr>
              <a:t>r</a:t>
            </a:r>
            <a:r>
              <a:rPr sz="2800" spc="-25" dirty="0">
                <a:latin typeface="Calibri"/>
                <a:cs typeface="Calibri"/>
              </a:rPr>
              <a:t>o</a:t>
            </a:r>
            <a:r>
              <a:rPr sz="2800" spc="-55" dirty="0">
                <a:latin typeface="Calibri"/>
                <a:cs typeface="Calibri"/>
              </a:rPr>
              <a:t>w</a:t>
            </a:r>
            <a:r>
              <a:rPr sz="2800" spc="-60" dirty="0">
                <a:latin typeface="Calibri"/>
                <a:cs typeface="Calibri"/>
              </a:rPr>
              <a:t>a</a:t>
            </a:r>
            <a:r>
              <a:rPr sz="2800" spc="-45" dirty="0">
                <a:latin typeface="Calibri"/>
                <a:cs typeface="Calibri"/>
              </a:rPr>
              <a:t>v</a:t>
            </a:r>
            <a:r>
              <a:rPr sz="2800" spc="-15" dirty="0">
                <a:latin typeface="Calibri"/>
                <a:cs typeface="Calibri"/>
              </a:rPr>
              <a:t>e sou</a:t>
            </a:r>
            <a:r>
              <a:rPr sz="2800" spc="-55" dirty="0">
                <a:latin typeface="Calibri"/>
                <a:cs typeface="Calibri"/>
              </a:rPr>
              <a:t>r</a:t>
            </a:r>
            <a:r>
              <a:rPr sz="2800" spc="-15" dirty="0">
                <a:latin typeface="Calibri"/>
                <a:cs typeface="Calibri"/>
              </a:rPr>
              <a:t>ce</a:t>
            </a:r>
            <a:r>
              <a:rPr sz="2800" spc="20" dirty="0">
                <a:latin typeface="Calibri"/>
                <a:cs typeface="Calibri"/>
              </a:rPr>
              <a:t> </a:t>
            </a:r>
            <a:r>
              <a:rPr sz="2800" spc="-15" dirty="0">
                <a:latin typeface="Calibri"/>
                <a:cs typeface="Calibri"/>
              </a:rPr>
              <a:t>with</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sig</a:t>
            </a:r>
            <a:r>
              <a:rPr sz="2800" spc="-25" dirty="0">
                <a:latin typeface="Calibri"/>
                <a:cs typeface="Calibri"/>
              </a:rPr>
              <a:t>n</a:t>
            </a:r>
            <a:r>
              <a:rPr sz="2800" spc="-10" dirty="0">
                <a:latin typeface="Calibri"/>
                <a:cs typeface="Calibri"/>
              </a:rPr>
              <a:t>al</a:t>
            </a:r>
            <a:r>
              <a:rPr sz="2800" spc="10" dirty="0">
                <a:latin typeface="Calibri"/>
                <a:cs typeface="Calibri"/>
              </a:rPr>
              <a:t> </a:t>
            </a:r>
            <a:r>
              <a:rPr sz="2800" spc="-75" dirty="0">
                <a:latin typeface="Calibri"/>
                <a:cs typeface="Calibri"/>
              </a:rPr>
              <a:t>r</a:t>
            </a:r>
            <a:r>
              <a:rPr sz="2800" spc="-15" dirty="0">
                <a:latin typeface="Calibri"/>
                <a:cs typeface="Calibri"/>
              </a:rPr>
              <a:t>adi</a:t>
            </a:r>
            <a:r>
              <a:rPr sz="2800" spc="-40" dirty="0">
                <a:latin typeface="Calibri"/>
                <a:cs typeface="Calibri"/>
              </a:rPr>
              <a:t>a</a:t>
            </a:r>
            <a:r>
              <a:rPr sz="2800" spc="-10" dirty="0">
                <a:latin typeface="Calibri"/>
                <a:cs typeface="Calibri"/>
              </a:rPr>
              <a:t>ti</a:t>
            </a:r>
            <a:r>
              <a:rPr sz="2800" spc="-30" dirty="0">
                <a:latin typeface="Calibri"/>
                <a:cs typeface="Calibri"/>
              </a:rPr>
              <a:t>n</a:t>
            </a:r>
            <a:r>
              <a:rPr sz="2800" spc="-15" dirty="0">
                <a:latin typeface="Calibri"/>
                <a:cs typeface="Calibri"/>
              </a:rPr>
              <a:t>g</a:t>
            </a:r>
            <a:r>
              <a:rPr sz="2800" spc="15" dirty="0">
                <a:latin typeface="Calibri"/>
                <a:cs typeface="Calibri"/>
              </a:rPr>
              <a:t> </a:t>
            </a:r>
            <a:r>
              <a:rPr sz="2800" spc="-10" dirty="0">
                <a:latin typeface="Calibri"/>
                <a:cs typeface="Calibri"/>
              </a:rPr>
              <a:t>f</a:t>
            </a:r>
            <a:r>
              <a:rPr sz="2800" spc="-65" dirty="0">
                <a:latin typeface="Calibri"/>
                <a:cs typeface="Calibri"/>
              </a:rPr>
              <a:t>r</a:t>
            </a:r>
            <a:r>
              <a:rPr sz="2800" spc="-20" dirty="0">
                <a:latin typeface="Calibri"/>
                <a:cs typeface="Calibri"/>
              </a:rPr>
              <a:t>om</a:t>
            </a:r>
            <a:r>
              <a:rPr sz="2800" spc="-15" dirty="0">
                <a:latin typeface="Calibri"/>
                <a:cs typeface="Calibri"/>
              </a:rPr>
              <a:t> the</a:t>
            </a:r>
            <a:r>
              <a:rPr sz="2800" spc="5" dirty="0">
                <a:latin typeface="Calibri"/>
                <a:cs typeface="Calibri"/>
              </a:rPr>
              <a:t> </a:t>
            </a:r>
            <a:r>
              <a:rPr sz="2800" spc="-15" dirty="0">
                <a:latin typeface="Calibri"/>
                <a:cs typeface="Calibri"/>
              </a:rPr>
              <a:t>open</a:t>
            </a:r>
            <a:r>
              <a:rPr sz="2800" spc="5" dirty="0">
                <a:latin typeface="Calibri"/>
                <a:cs typeface="Calibri"/>
              </a:rPr>
              <a:t> </a:t>
            </a:r>
            <a:r>
              <a:rPr sz="2800" spc="-55" dirty="0">
                <a:latin typeface="Calibri"/>
                <a:cs typeface="Calibri"/>
              </a:rPr>
              <a:t>w</a:t>
            </a:r>
            <a:r>
              <a:rPr sz="2800" spc="-60" dirty="0">
                <a:latin typeface="Calibri"/>
                <a:cs typeface="Calibri"/>
              </a:rPr>
              <a:t>a</a:t>
            </a:r>
            <a:r>
              <a:rPr sz="2800" spc="-45" dirty="0">
                <a:latin typeface="Calibri"/>
                <a:cs typeface="Calibri"/>
              </a:rPr>
              <a:t>v</a:t>
            </a:r>
            <a:r>
              <a:rPr sz="2800" spc="-15" dirty="0">
                <a:latin typeface="Calibri"/>
                <a:cs typeface="Calibri"/>
              </a:rPr>
              <a:t>egui</a:t>
            </a:r>
            <a:r>
              <a:rPr sz="2800" spc="-25" dirty="0">
                <a:latin typeface="Calibri"/>
                <a:cs typeface="Calibri"/>
              </a:rPr>
              <a:t>d</a:t>
            </a:r>
            <a:r>
              <a:rPr sz="2800" spc="-15" dirty="0">
                <a:latin typeface="Calibri"/>
                <a:cs typeface="Calibri"/>
              </a:rPr>
              <a:t>e,</a:t>
            </a:r>
            <a:r>
              <a:rPr sz="2800" spc="10" dirty="0">
                <a:latin typeface="Calibri"/>
                <a:cs typeface="Calibri"/>
              </a:rPr>
              <a:t> </a:t>
            </a:r>
            <a:r>
              <a:rPr sz="2800" spc="-15" dirty="0">
                <a:latin typeface="Calibri"/>
                <a:cs typeface="Calibri"/>
              </a:rPr>
              <a:t>which</a:t>
            </a:r>
            <a:r>
              <a:rPr sz="2800" spc="15" dirty="0">
                <a:latin typeface="Calibri"/>
                <a:cs typeface="Calibri"/>
              </a:rPr>
              <a:t> </a:t>
            </a:r>
            <a:r>
              <a:rPr sz="2800" spc="-10" dirty="0">
                <a:latin typeface="Calibri"/>
                <a:cs typeface="Calibri"/>
              </a:rPr>
              <a:t>gi</a:t>
            </a:r>
            <a:r>
              <a:rPr sz="2800" spc="-45" dirty="0">
                <a:latin typeface="Calibri"/>
                <a:cs typeface="Calibri"/>
              </a:rPr>
              <a:t>v</a:t>
            </a:r>
            <a:r>
              <a:rPr sz="2800" spc="-15" dirty="0">
                <a:latin typeface="Calibri"/>
                <a:cs typeface="Calibri"/>
              </a:rPr>
              <a:t>es</a:t>
            </a:r>
            <a:r>
              <a:rPr sz="2800" spc="-10" dirty="0">
                <a:latin typeface="Calibri"/>
                <a:cs typeface="Calibri"/>
              </a:rPr>
              <a:t> </a:t>
            </a:r>
            <a:r>
              <a:rPr sz="2800" spc="-15" dirty="0">
                <a:latin typeface="Calibri"/>
                <a:cs typeface="Calibri"/>
              </a:rPr>
              <a:t>a</a:t>
            </a:r>
            <a:r>
              <a:rPr sz="2800" spc="20" dirty="0">
                <a:latin typeface="Calibri"/>
                <a:cs typeface="Calibri"/>
              </a:rPr>
              <a:t> </a:t>
            </a:r>
            <a:r>
              <a:rPr sz="2800" spc="-15" dirty="0">
                <a:latin typeface="Calibri"/>
                <a:cs typeface="Calibri"/>
              </a:rPr>
              <a:t>u</a:t>
            </a:r>
            <a:r>
              <a:rPr sz="2800" spc="-40" dirty="0">
                <a:latin typeface="Calibri"/>
                <a:cs typeface="Calibri"/>
              </a:rPr>
              <a:t>n</a:t>
            </a:r>
            <a:r>
              <a:rPr sz="2800" spc="-75" dirty="0">
                <a:latin typeface="Calibri"/>
                <a:cs typeface="Calibri"/>
              </a:rPr>
              <a:t>f</a:t>
            </a:r>
            <a:r>
              <a:rPr sz="2800" spc="-15" dirty="0">
                <a:latin typeface="Calibri"/>
                <a:cs typeface="Calibri"/>
              </a:rPr>
              <a:t>ocused m</a:t>
            </a:r>
            <a:r>
              <a:rPr sz="2800" spc="-20" dirty="0">
                <a:latin typeface="Calibri"/>
                <a:cs typeface="Calibri"/>
              </a:rPr>
              <a:t>i</a:t>
            </a:r>
            <a:r>
              <a:rPr sz="2800" spc="-15" dirty="0">
                <a:latin typeface="Calibri"/>
                <a:cs typeface="Calibri"/>
              </a:rPr>
              <a:t>c</a:t>
            </a:r>
            <a:r>
              <a:rPr sz="2800" spc="-60" dirty="0">
                <a:latin typeface="Calibri"/>
                <a:cs typeface="Calibri"/>
              </a:rPr>
              <a:t>r</a:t>
            </a:r>
            <a:r>
              <a:rPr sz="2800" spc="-15" dirty="0">
                <a:latin typeface="Calibri"/>
                <a:cs typeface="Calibri"/>
              </a:rPr>
              <a:t>o</a:t>
            </a:r>
            <a:r>
              <a:rPr sz="2800" spc="-55" dirty="0">
                <a:latin typeface="Calibri"/>
                <a:cs typeface="Calibri"/>
              </a:rPr>
              <a:t>w</a:t>
            </a:r>
            <a:r>
              <a:rPr sz="2800" spc="-60" dirty="0">
                <a:latin typeface="Calibri"/>
                <a:cs typeface="Calibri"/>
              </a:rPr>
              <a:t>a</a:t>
            </a:r>
            <a:r>
              <a:rPr sz="2800" spc="-45" dirty="0">
                <a:latin typeface="Calibri"/>
                <a:cs typeface="Calibri"/>
              </a:rPr>
              <a:t>v</a:t>
            </a:r>
            <a:r>
              <a:rPr sz="2800" spc="-15" dirty="0">
                <a:latin typeface="Calibri"/>
                <a:cs typeface="Calibri"/>
              </a:rPr>
              <a:t>e out</a:t>
            </a:r>
            <a:r>
              <a:rPr sz="2800" spc="-30" dirty="0">
                <a:latin typeface="Calibri"/>
                <a:cs typeface="Calibri"/>
              </a:rPr>
              <a:t>p</a:t>
            </a:r>
            <a:r>
              <a:rPr sz="2800" spc="-15" dirty="0">
                <a:latin typeface="Calibri"/>
                <a:cs typeface="Calibri"/>
              </a:rPr>
              <a:t>u</a:t>
            </a:r>
            <a:r>
              <a:rPr sz="2800" spc="-20" dirty="0">
                <a:latin typeface="Calibri"/>
                <a:cs typeface="Calibri"/>
              </a:rPr>
              <a:t>t</a:t>
            </a:r>
            <a:r>
              <a:rPr sz="2800" spc="0" dirty="0">
                <a:latin typeface="Calibri"/>
                <a:cs typeface="Calibri"/>
              </a:rPr>
              <a:t>.</a:t>
            </a:r>
            <a:endParaRPr sz="2800">
              <a:latin typeface="Calibri"/>
              <a:cs typeface="Calibri"/>
            </a:endParaRPr>
          </a:p>
          <a:p>
            <a:pPr>
              <a:lnSpc>
                <a:spcPts val="1000"/>
              </a:lnSpc>
              <a:spcBef>
                <a:spcPts val="43"/>
              </a:spcBef>
              <a:buFont typeface="Arial"/>
              <a:buChar char="•"/>
            </a:pPr>
            <a:endParaRPr sz="1000"/>
          </a:p>
          <a:p>
            <a:pPr marL="241300" marR="560705" indent="-228600">
              <a:lnSpc>
                <a:spcPts val="3020"/>
              </a:lnSpc>
              <a:buFont typeface="Arial"/>
              <a:buChar char="•"/>
              <a:tabLst>
                <a:tab pos="321945" algn="l"/>
              </a:tabLst>
            </a:pPr>
            <a:r>
              <a:rPr sz="2800" spc="-15" dirty="0">
                <a:latin typeface="Calibri"/>
                <a:cs typeface="Calibri"/>
              </a:rPr>
              <a:t>This</a:t>
            </a:r>
            <a:r>
              <a:rPr sz="2800" spc="5" dirty="0">
                <a:latin typeface="Calibri"/>
                <a:cs typeface="Calibri"/>
              </a:rPr>
              <a:t> </a:t>
            </a:r>
            <a:r>
              <a:rPr sz="2800" spc="-15" dirty="0">
                <a:latin typeface="Calibri"/>
                <a:cs typeface="Calibri"/>
              </a:rPr>
              <a:t>s</a:t>
            </a:r>
            <a:r>
              <a:rPr sz="2800" spc="-30" dirty="0">
                <a:latin typeface="Calibri"/>
                <a:cs typeface="Calibri"/>
              </a:rPr>
              <a:t>e</a:t>
            </a:r>
            <a:r>
              <a:rPr sz="2800" spc="-15" dirty="0">
                <a:latin typeface="Calibri"/>
                <a:cs typeface="Calibri"/>
              </a:rPr>
              <a:t>tup</a:t>
            </a:r>
            <a:r>
              <a:rPr sz="2800" spc="25" dirty="0">
                <a:latin typeface="Calibri"/>
                <a:cs typeface="Calibri"/>
              </a:rPr>
              <a:t> </a:t>
            </a:r>
            <a:r>
              <a:rPr sz="2800" spc="-10" dirty="0">
                <a:latin typeface="Calibri"/>
                <a:cs typeface="Calibri"/>
              </a:rPr>
              <a:t>al</a:t>
            </a:r>
            <a:r>
              <a:rPr sz="2800" spc="-20" dirty="0">
                <a:latin typeface="Calibri"/>
                <a:cs typeface="Calibri"/>
              </a:rPr>
              <a:t>l</a:t>
            </a:r>
            <a:r>
              <a:rPr sz="2800" spc="-25" dirty="0">
                <a:latin typeface="Calibri"/>
                <a:cs typeface="Calibri"/>
              </a:rPr>
              <a:t>o</a:t>
            </a:r>
            <a:r>
              <a:rPr sz="2800" spc="-40" dirty="0">
                <a:latin typeface="Calibri"/>
                <a:cs typeface="Calibri"/>
              </a:rPr>
              <a:t>w</a:t>
            </a:r>
            <a:r>
              <a:rPr sz="2800" spc="-15" dirty="0">
                <a:latin typeface="Calibri"/>
                <a:cs typeface="Calibri"/>
              </a:rPr>
              <a:t>s</a:t>
            </a:r>
            <a:r>
              <a:rPr sz="2800" spc="-5" dirty="0">
                <a:latin typeface="Calibri"/>
                <a:cs typeface="Calibri"/>
              </a:rPr>
              <a:t> </a:t>
            </a:r>
            <a:r>
              <a:rPr sz="2800" spc="-15" dirty="0">
                <a:latin typeface="Calibri"/>
                <a:cs typeface="Calibri"/>
              </a:rPr>
              <a:t>us</a:t>
            </a:r>
            <a:r>
              <a:rPr sz="2800" spc="5" dirty="0">
                <a:latin typeface="Calibri"/>
                <a:cs typeface="Calibri"/>
              </a:rPr>
              <a: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65" dirty="0">
                <a:latin typeface="Calibri"/>
                <a:cs typeface="Calibri"/>
              </a:rPr>
              <a:t>f</a:t>
            </a:r>
            <a:r>
              <a:rPr sz="2800" spc="-15" dirty="0">
                <a:latin typeface="Calibri"/>
                <a:cs typeface="Calibri"/>
              </a:rPr>
              <a:t>ocus</a:t>
            </a:r>
            <a:r>
              <a:rPr sz="2800" spc="25" dirty="0">
                <a:latin typeface="Calibri"/>
                <a:cs typeface="Calibri"/>
              </a:rPr>
              <a:t> </a:t>
            </a:r>
            <a:r>
              <a:rPr sz="2800" spc="-15" dirty="0">
                <a:latin typeface="Calibri"/>
                <a:cs typeface="Calibri"/>
              </a:rPr>
              <a:t>the</a:t>
            </a:r>
            <a:r>
              <a:rPr sz="2800" spc="5" dirty="0">
                <a:latin typeface="Calibri"/>
                <a:cs typeface="Calibri"/>
              </a:rPr>
              <a:t> </a:t>
            </a:r>
            <a:r>
              <a:rPr sz="2800" spc="-20" dirty="0">
                <a:latin typeface="Calibri"/>
                <a:cs typeface="Calibri"/>
              </a:rPr>
              <a:t>beam</a:t>
            </a:r>
            <a:r>
              <a:rPr sz="2800" spc="-5" dirty="0">
                <a:latin typeface="Calibri"/>
                <a:cs typeface="Calibri"/>
              </a:rPr>
              <a:t> </a:t>
            </a:r>
            <a:r>
              <a:rPr sz="2800" spc="-15" dirty="0">
                <a:latin typeface="Calibri"/>
                <a:cs typeface="Calibri"/>
              </a:rPr>
              <a:t>in</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75" dirty="0">
                <a:latin typeface="Calibri"/>
                <a:cs typeface="Calibri"/>
              </a:rPr>
              <a:t>f</a:t>
            </a:r>
            <a:r>
              <a:rPr sz="2800" spc="-15" dirty="0">
                <a:latin typeface="Calibri"/>
                <a:cs typeface="Calibri"/>
              </a:rPr>
              <a:t>o</a:t>
            </a:r>
            <a:r>
              <a:rPr sz="2800" spc="-5" dirty="0">
                <a:latin typeface="Calibri"/>
                <a:cs typeface="Calibri"/>
              </a:rPr>
              <a:t>r</a:t>
            </a:r>
            <a:r>
              <a:rPr sz="2800" spc="-55" dirty="0">
                <a:latin typeface="Calibri"/>
                <a:cs typeface="Calibri"/>
              </a:rPr>
              <a:t>w</a:t>
            </a:r>
            <a:r>
              <a:rPr sz="2800" spc="-15" dirty="0">
                <a:latin typeface="Calibri"/>
                <a:cs typeface="Calibri"/>
              </a:rPr>
              <a:t>a</a:t>
            </a:r>
            <a:r>
              <a:rPr sz="2800" spc="-50" dirty="0">
                <a:latin typeface="Calibri"/>
                <a:cs typeface="Calibri"/>
              </a:rPr>
              <a:t>r</a:t>
            </a:r>
            <a:r>
              <a:rPr sz="2800" spc="-15" dirty="0">
                <a:latin typeface="Calibri"/>
                <a:cs typeface="Calibri"/>
              </a:rPr>
              <a:t>d</a:t>
            </a:r>
            <a:r>
              <a:rPr sz="2800" spc="5" dirty="0">
                <a:latin typeface="Calibri"/>
                <a:cs typeface="Calibri"/>
              </a:rPr>
              <a:t> </a:t>
            </a:r>
            <a:r>
              <a:rPr sz="2800" spc="-15" dirty="0">
                <a:latin typeface="Calibri"/>
                <a:cs typeface="Calibri"/>
              </a:rPr>
              <a:t>d</a:t>
            </a:r>
            <a:r>
              <a:rPr sz="2800" spc="-25" dirty="0">
                <a:latin typeface="Calibri"/>
                <a:cs typeface="Calibri"/>
              </a:rPr>
              <a:t>i</a:t>
            </a:r>
            <a:r>
              <a:rPr sz="2800" spc="-50" dirty="0">
                <a:latin typeface="Calibri"/>
                <a:cs typeface="Calibri"/>
              </a:rPr>
              <a:t>r</a:t>
            </a:r>
            <a:r>
              <a:rPr sz="2800" spc="-15" dirty="0">
                <a:latin typeface="Calibri"/>
                <a:cs typeface="Calibri"/>
              </a:rPr>
              <a:t>ection</a:t>
            </a:r>
            <a:r>
              <a:rPr sz="2800" spc="20" dirty="0">
                <a:latin typeface="Calibri"/>
                <a:cs typeface="Calibri"/>
              </a:rPr>
              <a:t> </a:t>
            </a:r>
            <a:r>
              <a:rPr sz="2800" spc="-50" dirty="0">
                <a:latin typeface="Calibri"/>
                <a:cs typeface="Calibri"/>
              </a:rPr>
              <a:t>r</a:t>
            </a:r>
            <a:r>
              <a:rPr sz="2800" spc="-15" dirty="0">
                <a:latin typeface="Calibri"/>
                <a:cs typeface="Calibri"/>
              </a:rPr>
              <a:t>esu</a:t>
            </a:r>
            <a:r>
              <a:rPr sz="2800" spc="-25" dirty="0">
                <a:latin typeface="Calibri"/>
                <a:cs typeface="Calibri"/>
              </a:rPr>
              <a:t>l</a:t>
            </a:r>
            <a:r>
              <a:rPr sz="2800" spc="-10" dirty="0">
                <a:latin typeface="Calibri"/>
                <a:cs typeface="Calibri"/>
              </a:rPr>
              <a:t>ti</a:t>
            </a:r>
            <a:r>
              <a:rPr sz="2800" spc="-30" dirty="0">
                <a:latin typeface="Calibri"/>
                <a:cs typeface="Calibri"/>
              </a:rPr>
              <a:t>n</a:t>
            </a:r>
            <a:r>
              <a:rPr sz="2800" spc="-15" dirty="0">
                <a:latin typeface="Calibri"/>
                <a:cs typeface="Calibri"/>
              </a:rPr>
              <a:t>g</a:t>
            </a:r>
            <a:r>
              <a:rPr sz="2800" spc="25" dirty="0">
                <a:latin typeface="Calibri"/>
                <a:cs typeface="Calibri"/>
              </a:rPr>
              <a:t> </a:t>
            </a:r>
            <a:r>
              <a:rPr sz="2800" spc="-15" dirty="0">
                <a:latin typeface="Calibri"/>
                <a:cs typeface="Calibri"/>
              </a:rPr>
              <a:t>in a </a:t>
            </a:r>
            <a:r>
              <a:rPr sz="2800" spc="-60" dirty="0">
                <a:latin typeface="Calibri"/>
                <a:cs typeface="Calibri"/>
              </a:rPr>
              <a:t>g</a:t>
            </a:r>
            <a:r>
              <a:rPr sz="2800" spc="-15" dirty="0">
                <a:latin typeface="Calibri"/>
                <a:cs typeface="Calibri"/>
              </a:rPr>
              <a:t>ain</a:t>
            </a:r>
            <a:r>
              <a:rPr sz="2800" spc="-5"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2 (3</a:t>
            </a:r>
            <a:r>
              <a:rPr sz="2800" spc="15" dirty="0">
                <a:latin typeface="Calibri"/>
                <a:cs typeface="Calibri"/>
              </a:rPr>
              <a:t> </a:t>
            </a:r>
            <a:r>
              <a:rPr sz="2800" spc="-15" dirty="0">
                <a:latin typeface="Calibri"/>
                <a:cs typeface="Calibri"/>
              </a:rPr>
              <a:t>dB).</a:t>
            </a:r>
            <a:endParaRPr sz="2800">
              <a:latin typeface="Calibri"/>
              <a:cs typeface="Calibri"/>
            </a:endParaRPr>
          </a:p>
          <a:p>
            <a:pPr>
              <a:lnSpc>
                <a:spcPts val="1000"/>
              </a:lnSpc>
              <a:spcBef>
                <a:spcPts val="2"/>
              </a:spcBef>
              <a:buFont typeface="Arial"/>
              <a:buChar char="•"/>
            </a:pPr>
            <a:endParaRPr sz="1000"/>
          </a:p>
          <a:p>
            <a:pPr marL="241300" marR="829944" indent="-228600">
              <a:lnSpc>
                <a:spcPts val="3020"/>
              </a:lnSpc>
              <a:buFont typeface="Arial"/>
              <a:buChar char="•"/>
              <a:tabLst>
                <a:tab pos="241300" algn="l"/>
              </a:tabLst>
            </a:pPr>
            <a:r>
              <a:rPr sz="2800" spc="-15" dirty="0">
                <a:latin typeface="Calibri"/>
                <a:cs typeface="Calibri"/>
              </a:rPr>
              <a:t>This</a:t>
            </a:r>
            <a:r>
              <a:rPr sz="2800" spc="5" dirty="0">
                <a:latin typeface="Calibri"/>
                <a:cs typeface="Calibri"/>
              </a:rPr>
              <a:t> </a:t>
            </a:r>
            <a:r>
              <a:rPr sz="2800" spc="-10" dirty="0">
                <a:latin typeface="Calibri"/>
                <a:cs typeface="Calibri"/>
              </a:rPr>
              <a:t>is o</a:t>
            </a:r>
            <a:r>
              <a:rPr sz="2800" spc="-15" dirty="0">
                <a:latin typeface="Calibri"/>
                <a:cs typeface="Calibri"/>
              </a:rPr>
              <a:t>ur </a:t>
            </a:r>
            <a:r>
              <a:rPr sz="2800" spc="-10" dirty="0">
                <a:latin typeface="Calibri"/>
                <a:cs typeface="Calibri"/>
              </a:rPr>
              <a:t>fi</a:t>
            </a:r>
            <a:r>
              <a:rPr sz="2800" spc="-70" dirty="0">
                <a:latin typeface="Calibri"/>
                <a:cs typeface="Calibri"/>
              </a:rPr>
              <a:t>r</a:t>
            </a:r>
            <a:r>
              <a:rPr sz="2800" spc="-55" dirty="0">
                <a:latin typeface="Calibri"/>
                <a:cs typeface="Calibri"/>
              </a:rPr>
              <a:t>s</a:t>
            </a:r>
            <a:r>
              <a:rPr sz="2800" spc="-10" dirty="0">
                <a:latin typeface="Calibri"/>
                <a:cs typeface="Calibri"/>
              </a:rPr>
              <a:t>t</a:t>
            </a:r>
            <a:r>
              <a:rPr sz="2800" spc="20" dirty="0">
                <a:latin typeface="Calibri"/>
                <a:cs typeface="Calibri"/>
              </a:rPr>
              <a:t> </a:t>
            </a:r>
            <a:r>
              <a:rPr sz="2800" spc="-10" dirty="0">
                <a:latin typeface="Calibri"/>
                <a:cs typeface="Calibri"/>
              </a:rPr>
              <a:t>i</a:t>
            </a:r>
            <a:r>
              <a:rPr sz="2800" spc="-40" dirty="0">
                <a:latin typeface="Calibri"/>
                <a:cs typeface="Calibri"/>
              </a:rPr>
              <a:t>t</a:t>
            </a:r>
            <a:r>
              <a:rPr sz="2800" spc="-15" dirty="0">
                <a:latin typeface="Calibri"/>
                <a:cs typeface="Calibri"/>
              </a:rPr>
              <a:t>e</a:t>
            </a:r>
            <a:r>
              <a:rPr sz="2800" spc="-75" dirty="0">
                <a:latin typeface="Calibri"/>
                <a:cs typeface="Calibri"/>
              </a:rPr>
              <a:t>r</a:t>
            </a:r>
            <a:r>
              <a:rPr sz="2800" spc="-35" dirty="0">
                <a:latin typeface="Calibri"/>
                <a:cs typeface="Calibri"/>
              </a:rPr>
              <a:t>a</a:t>
            </a:r>
            <a:r>
              <a:rPr sz="2800" spc="-15" dirty="0">
                <a:latin typeface="Calibri"/>
                <a:cs typeface="Calibri"/>
              </a:rPr>
              <a:t>tion</a:t>
            </a:r>
            <a:r>
              <a:rPr sz="2800" spc="-10"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engi</a:t>
            </a:r>
            <a:r>
              <a:rPr sz="2800" spc="-25" dirty="0">
                <a:latin typeface="Calibri"/>
                <a:cs typeface="Calibri"/>
              </a:rPr>
              <a:t>n</a:t>
            </a:r>
            <a:r>
              <a:rPr sz="2800" spc="-15" dirty="0">
                <a:latin typeface="Calibri"/>
                <a:cs typeface="Calibri"/>
              </a:rPr>
              <a:t>eer</a:t>
            </a:r>
            <a:r>
              <a:rPr sz="2800" spc="-20" dirty="0">
                <a:latin typeface="Calibri"/>
                <a:cs typeface="Calibri"/>
              </a:rPr>
              <a:t>i</a:t>
            </a:r>
            <a:r>
              <a:rPr sz="2800" spc="-15" dirty="0">
                <a:latin typeface="Calibri"/>
                <a:cs typeface="Calibri"/>
              </a:rPr>
              <a:t>ng</a:t>
            </a:r>
            <a:r>
              <a:rPr sz="2800" spc="10" dirty="0">
                <a:latin typeface="Calibri"/>
                <a:cs typeface="Calibri"/>
              </a:rPr>
              <a:t> </a:t>
            </a:r>
            <a:r>
              <a:rPr sz="2800" spc="-15" dirty="0">
                <a:latin typeface="Calibri"/>
                <a:cs typeface="Calibri"/>
              </a:rPr>
              <a:t>of p</a:t>
            </a:r>
            <a:r>
              <a:rPr sz="2800" spc="-25" dirty="0">
                <a:latin typeface="Calibri"/>
                <a:cs typeface="Calibri"/>
              </a:rPr>
              <a:t>l</a:t>
            </a:r>
            <a:r>
              <a:rPr sz="2800" spc="-15" dirty="0">
                <a:latin typeface="Calibri"/>
                <a:cs typeface="Calibri"/>
              </a:rPr>
              <a:t>asma</a:t>
            </a:r>
            <a:r>
              <a:rPr sz="2800" spc="15" dirty="0">
                <a:latin typeface="Calibri"/>
                <a:cs typeface="Calibri"/>
              </a:rPr>
              <a:t> </a:t>
            </a:r>
            <a:r>
              <a:rPr sz="2800" spc="-15" dirty="0">
                <a:latin typeface="Calibri"/>
                <a:cs typeface="Calibri"/>
              </a:rPr>
              <a:t>le</a:t>
            </a:r>
            <a:r>
              <a:rPr sz="2800" spc="-25" dirty="0">
                <a:latin typeface="Calibri"/>
                <a:cs typeface="Calibri"/>
              </a:rPr>
              <a:t>n</a:t>
            </a:r>
            <a:r>
              <a:rPr sz="2800" spc="-10" dirty="0">
                <a:latin typeface="Calibri"/>
                <a:cs typeface="Calibri"/>
              </a:rPr>
              <a:t>si</a:t>
            </a:r>
            <a:r>
              <a:rPr sz="2800" spc="-30" dirty="0">
                <a:latin typeface="Calibri"/>
                <a:cs typeface="Calibri"/>
              </a:rPr>
              <a:t>n</a:t>
            </a:r>
            <a:r>
              <a:rPr sz="2800" spc="-15" dirty="0">
                <a:latin typeface="Calibri"/>
                <a:cs typeface="Calibri"/>
              </a:rPr>
              <a:t>g</a:t>
            </a:r>
            <a:r>
              <a:rPr sz="2800" spc="25" dirty="0">
                <a:latin typeface="Calibri"/>
                <a:cs typeface="Calibri"/>
              </a:rPr>
              <a:t> </a:t>
            </a:r>
            <a:r>
              <a:rPr sz="2800" spc="-15" dirty="0">
                <a:latin typeface="Calibri"/>
                <a:cs typeface="Calibri"/>
              </a:rPr>
              <a:t>and</a:t>
            </a:r>
            <a:r>
              <a:rPr sz="2800" spc="15" dirty="0">
                <a:latin typeface="Calibri"/>
                <a:cs typeface="Calibri"/>
              </a:rPr>
              <a:t> </a:t>
            </a:r>
            <a:r>
              <a:rPr sz="2800" spc="-10" dirty="0">
                <a:latin typeface="Calibri"/>
                <a:cs typeface="Calibri"/>
              </a:rPr>
              <a:t>it </a:t>
            </a:r>
            <a:r>
              <a:rPr sz="2800" spc="-40" dirty="0">
                <a:latin typeface="Calibri"/>
                <a:cs typeface="Calibri"/>
              </a:rPr>
              <a:t>c</a:t>
            </a:r>
            <a:r>
              <a:rPr sz="2800" spc="-15" dirty="0">
                <a:latin typeface="Calibri"/>
                <a:cs typeface="Calibri"/>
              </a:rPr>
              <a:t>an</a:t>
            </a:r>
            <a:r>
              <a:rPr sz="2800" spc="-5" dirty="0">
                <a:latin typeface="Calibri"/>
                <a:cs typeface="Calibri"/>
              </a:rPr>
              <a:t> </a:t>
            </a:r>
            <a:r>
              <a:rPr sz="2800" spc="-15" dirty="0">
                <a:latin typeface="Calibri"/>
                <a:cs typeface="Calibri"/>
              </a:rPr>
              <a:t>only</a:t>
            </a:r>
            <a:r>
              <a:rPr sz="2800" spc="10" dirty="0">
                <a:latin typeface="Calibri"/>
                <a:cs typeface="Calibri"/>
              </a:rPr>
              <a:t> </a:t>
            </a:r>
            <a:r>
              <a:rPr sz="2800" spc="-35" dirty="0">
                <a:latin typeface="Calibri"/>
                <a:cs typeface="Calibri"/>
              </a:rPr>
              <a:t>g</a:t>
            </a:r>
            <a:r>
              <a:rPr sz="2800" spc="-25" dirty="0">
                <a:latin typeface="Calibri"/>
                <a:cs typeface="Calibri"/>
              </a:rPr>
              <a:t>e</a:t>
            </a:r>
            <a:r>
              <a:rPr sz="2800" spc="-10" dirty="0">
                <a:latin typeface="Calibri"/>
                <a:cs typeface="Calibri"/>
              </a:rPr>
              <a:t>t </a:t>
            </a:r>
            <a:r>
              <a:rPr sz="2800" spc="-15" dirty="0">
                <a:latin typeface="Calibri"/>
                <a:cs typeface="Calibri"/>
              </a:rPr>
              <a:t>b</a:t>
            </a:r>
            <a:r>
              <a:rPr sz="2800" spc="-35" dirty="0">
                <a:latin typeface="Calibri"/>
                <a:cs typeface="Calibri"/>
              </a:rPr>
              <a:t>e</a:t>
            </a:r>
            <a:r>
              <a:rPr sz="2800" spc="-50" dirty="0">
                <a:latin typeface="Calibri"/>
                <a:cs typeface="Calibri"/>
              </a:rPr>
              <a:t>t</a:t>
            </a:r>
            <a:r>
              <a:rPr sz="2800" spc="-35" dirty="0">
                <a:latin typeface="Calibri"/>
                <a:cs typeface="Calibri"/>
              </a:rPr>
              <a:t>t</a:t>
            </a:r>
            <a:r>
              <a:rPr sz="2800" spc="-15" dirty="0">
                <a:latin typeface="Calibri"/>
                <a:cs typeface="Calibri"/>
              </a:rPr>
              <a:t>e</a:t>
            </a:r>
            <a:r>
              <a:rPr sz="2800" spc="-290" dirty="0">
                <a:latin typeface="Calibri"/>
                <a:cs typeface="Calibri"/>
              </a:rPr>
              <a:t>r</a:t>
            </a:r>
            <a:r>
              <a:rPr sz="2800" spc="0" dirty="0">
                <a:latin typeface="Calibri"/>
                <a:cs typeface="Calibri"/>
              </a:rPr>
              <a:t>.</a:t>
            </a:r>
            <a:endParaRPr sz="2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11</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416941" rIns="0" bIns="0" rtlCol="0">
            <a:noAutofit/>
          </a:bodyPr>
          <a:lstStyle/>
          <a:p>
            <a:pPr marL="1078865">
              <a:lnSpc>
                <a:spcPct val="100000"/>
              </a:lnSpc>
            </a:pPr>
            <a:r>
              <a:rPr sz="4400" spc="-80" dirty="0">
                <a:latin typeface="Calibri Light"/>
                <a:cs typeface="Calibri Light"/>
              </a:rPr>
              <a:t>P</a:t>
            </a:r>
            <a:r>
              <a:rPr sz="4400" spc="-35" dirty="0">
                <a:latin typeface="Calibri Light"/>
                <a:cs typeface="Calibri Light"/>
              </a:rPr>
              <a:t>u</a:t>
            </a:r>
            <a:r>
              <a:rPr sz="4400" spc="-40" dirty="0">
                <a:latin typeface="Calibri Light"/>
                <a:cs typeface="Calibri Light"/>
              </a:rPr>
              <a:t>l</a:t>
            </a:r>
            <a:r>
              <a:rPr sz="4400" spc="-30" dirty="0">
                <a:latin typeface="Calibri Light"/>
                <a:cs typeface="Calibri Light"/>
              </a:rPr>
              <a:t>s</a:t>
            </a:r>
            <a:r>
              <a:rPr sz="4400" spc="-45" dirty="0">
                <a:latin typeface="Calibri Light"/>
                <a:cs typeface="Calibri Light"/>
              </a:rPr>
              <a:t>e</a:t>
            </a:r>
            <a:r>
              <a:rPr sz="4400" spc="0" dirty="0">
                <a:latin typeface="Calibri Light"/>
                <a:cs typeface="Calibri Light"/>
              </a:rPr>
              <a:t>d</a:t>
            </a:r>
            <a:r>
              <a:rPr sz="4400" spc="-105" dirty="0">
                <a:latin typeface="Calibri Light"/>
                <a:cs typeface="Calibri Light"/>
              </a:rPr>
              <a:t> </a:t>
            </a:r>
            <a:r>
              <a:rPr sz="4400" spc="-30" dirty="0">
                <a:latin typeface="Calibri Light"/>
                <a:cs typeface="Calibri Light"/>
              </a:rPr>
              <a:t>P</a:t>
            </a:r>
            <a:r>
              <a:rPr sz="4400" spc="-25" dirty="0">
                <a:latin typeface="Calibri Light"/>
                <a:cs typeface="Calibri Light"/>
              </a:rPr>
              <a:t>l</a:t>
            </a:r>
            <a:r>
              <a:rPr sz="4400" spc="-35" dirty="0">
                <a:latin typeface="Calibri Light"/>
                <a:cs typeface="Calibri Light"/>
              </a:rPr>
              <a:t>as</a:t>
            </a:r>
            <a:r>
              <a:rPr sz="4400" spc="-65" dirty="0">
                <a:latin typeface="Calibri Light"/>
                <a:cs typeface="Calibri Light"/>
              </a:rPr>
              <a:t>m</a:t>
            </a:r>
            <a:r>
              <a:rPr sz="4400" spc="0" dirty="0">
                <a:latin typeface="Calibri Light"/>
                <a:cs typeface="Calibri Light"/>
              </a:rPr>
              <a:t>a</a:t>
            </a:r>
            <a:r>
              <a:rPr sz="4400" spc="-95" dirty="0">
                <a:latin typeface="Calibri Light"/>
                <a:cs typeface="Calibri Light"/>
              </a:rPr>
              <a:t> </a:t>
            </a:r>
            <a:r>
              <a:rPr sz="4400" spc="-35" dirty="0">
                <a:latin typeface="Calibri Light"/>
                <a:cs typeface="Calibri Light"/>
              </a:rPr>
              <a:t>D</a:t>
            </a:r>
            <a:r>
              <a:rPr sz="4400" spc="-20" dirty="0">
                <a:latin typeface="Calibri Light"/>
                <a:cs typeface="Calibri Light"/>
              </a:rPr>
              <a:t>r</a:t>
            </a:r>
            <a:r>
              <a:rPr sz="4400" spc="-25" dirty="0">
                <a:latin typeface="Calibri Light"/>
                <a:cs typeface="Calibri Light"/>
              </a:rPr>
              <a:t>i</a:t>
            </a:r>
            <a:r>
              <a:rPr sz="4400" spc="-80" dirty="0">
                <a:latin typeface="Calibri Light"/>
                <a:cs typeface="Calibri Light"/>
              </a:rPr>
              <a:t>v</a:t>
            </a:r>
            <a:r>
              <a:rPr sz="4400" spc="-45" dirty="0">
                <a:latin typeface="Calibri Light"/>
                <a:cs typeface="Calibri Light"/>
              </a:rPr>
              <a:t>e</a:t>
            </a:r>
            <a:r>
              <a:rPr sz="4400" spc="0" dirty="0">
                <a:latin typeface="Calibri Light"/>
                <a:cs typeface="Calibri Light"/>
              </a:rPr>
              <a:t>r</a:t>
            </a:r>
            <a:r>
              <a:rPr sz="4400" spc="-90" dirty="0">
                <a:latin typeface="Calibri Light"/>
                <a:cs typeface="Calibri Light"/>
              </a:rPr>
              <a:t> </a:t>
            </a:r>
            <a:r>
              <a:rPr sz="4400" spc="-30" dirty="0">
                <a:latin typeface="Calibri Light"/>
                <a:cs typeface="Calibri Light"/>
              </a:rPr>
              <a:t>C</a:t>
            </a:r>
            <a:r>
              <a:rPr sz="4400" spc="-25" dirty="0">
                <a:latin typeface="Calibri Light"/>
                <a:cs typeface="Calibri Light"/>
              </a:rPr>
              <a:t>i</a:t>
            </a:r>
            <a:r>
              <a:rPr sz="4400" spc="-95" dirty="0">
                <a:latin typeface="Calibri Light"/>
                <a:cs typeface="Calibri Light"/>
              </a:rPr>
              <a:t>r</a:t>
            </a:r>
            <a:r>
              <a:rPr sz="4400" spc="-40" dirty="0">
                <a:latin typeface="Calibri Light"/>
                <a:cs typeface="Calibri Light"/>
              </a:rPr>
              <a:t>c</a:t>
            </a:r>
            <a:r>
              <a:rPr sz="4400" spc="-45" dirty="0">
                <a:latin typeface="Calibri Light"/>
                <a:cs typeface="Calibri Light"/>
              </a:rPr>
              <a:t>u</a:t>
            </a:r>
            <a:r>
              <a:rPr sz="4400" spc="-40" dirty="0">
                <a:latin typeface="Calibri Light"/>
                <a:cs typeface="Calibri Light"/>
              </a:rPr>
              <a:t>i</a:t>
            </a:r>
            <a:r>
              <a:rPr sz="4400" spc="-15" dirty="0">
                <a:latin typeface="Calibri Light"/>
                <a:cs typeface="Calibri Light"/>
              </a:rPr>
              <a:t>t</a:t>
            </a:r>
            <a:endParaRPr sz="4400">
              <a:latin typeface="Calibri Light"/>
              <a:cs typeface="Calibri Light"/>
            </a:endParaRPr>
          </a:p>
        </p:txBody>
      </p:sp>
      <p:sp>
        <p:nvSpPr>
          <p:cNvPr id="3" name="object 3"/>
          <p:cNvSpPr txBox="1"/>
          <p:nvPr/>
        </p:nvSpPr>
        <p:spPr>
          <a:xfrm>
            <a:off x="707542" y="1805685"/>
            <a:ext cx="7465059" cy="3004185"/>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800" spc="-15" dirty="0">
                <a:latin typeface="Calibri"/>
                <a:cs typeface="Calibri"/>
              </a:rPr>
              <a:t>Our n</a:t>
            </a:r>
            <a:r>
              <a:rPr sz="2800" spc="-35" dirty="0">
                <a:latin typeface="Calibri"/>
                <a:cs typeface="Calibri"/>
              </a:rPr>
              <a:t>e</a:t>
            </a:r>
            <a:r>
              <a:rPr sz="2800" spc="-20" dirty="0">
                <a:latin typeface="Calibri"/>
                <a:cs typeface="Calibri"/>
              </a:rPr>
              <a:t>w</a:t>
            </a:r>
            <a:r>
              <a:rPr sz="2800" spc="15" dirty="0">
                <a:latin typeface="Calibri"/>
                <a:cs typeface="Calibri"/>
              </a:rPr>
              <a:t> </a:t>
            </a:r>
            <a:r>
              <a:rPr sz="2800" spc="-20" dirty="0">
                <a:latin typeface="Calibri"/>
                <a:cs typeface="Calibri"/>
              </a:rPr>
              <a:t>mod</a:t>
            </a:r>
            <a:r>
              <a:rPr sz="2800" spc="-25" dirty="0">
                <a:latin typeface="Calibri"/>
                <a:cs typeface="Calibri"/>
              </a:rPr>
              <a:t>i</a:t>
            </a:r>
            <a:r>
              <a:rPr sz="2800" spc="-15" dirty="0">
                <a:latin typeface="Calibri"/>
                <a:cs typeface="Calibri"/>
              </a:rPr>
              <a:t>fied</a:t>
            </a:r>
            <a:r>
              <a:rPr sz="2800" spc="10" dirty="0">
                <a:latin typeface="Calibri"/>
                <a:cs typeface="Calibri"/>
              </a:rPr>
              <a:t> </a:t>
            </a:r>
            <a:r>
              <a:rPr sz="2800" spc="-15" dirty="0">
                <a:latin typeface="Calibri"/>
                <a:cs typeface="Calibri"/>
              </a:rPr>
              <a:t>Marx</a:t>
            </a:r>
            <a:r>
              <a:rPr sz="2800" spc="10" dirty="0">
                <a:latin typeface="Calibri"/>
                <a:cs typeface="Calibri"/>
              </a:rPr>
              <a:t> </a:t>
            </a:r>
            <a:r>
              <a:rPr sz="2800" spc="-15" dirty="0">
                <a:latin typeface="Calibri"/>
                <a:cs typeface="Calibri"/>
              </a:rPr>
              <a:t>Gene</a:t>
            </a:r>
            <a:r>
              <a:rPr sz="2800" spc="-80" dirty="0">
                <a:latin typeface="Calibri"/>
                <a:cs typeface="Calibri"/>
              </a:rPr>
              <a:t>r</a:t>
            </a:r>
            <a:r>
              <a:rPr sz="2800" spc="-35" dirty="0">
                <a:latin typeface="Calibri"/>
                <a:cs typeface="Calibri"/>
              </a:rPr>
              <a:t>at</a:t>
            </a:r>
            <a:r>
              <a:rPr sz="2800" spc="-15" dirty="0">
                <a:latin typeface="Calibri"/>
                <a:cs typeface="Calibri"/>
              </a:rPr>
              <a:t>or</a:t>
            </a:r>
            <a:r>
              <a:rPr sz="2800" spc="-5" dirty="0">
                <a:latin typeface="Calibri"/>
                <a:cs typeface="Calibri"/>
              </a:rPr>
              <a:t> </a:t>
            </a:r>
            <a:r>
              <a:rPr sz="2800" spc="-40" dirty="0">
                <a:latin typeface="Calibri"/>
                <a:cs typeface="Calibri"/>
              </a:rPr>
              <a:t>w</a:t>
            </a:r>
            <a:r>
              <a:rPr sz="2800" spc="-15" dirty="0">
                <a:latin typeface="Calibri"/>
                <a:cs typeface="Calibri"/>
              </a:rPr>
              <a:t>or</a:t>
            </a:r>
            <a:r>
              <a:rPr sz="2800" spc="-40" dirty="0">
                <a:latin typeface="Calibri"/>
                <a:cs typeface="Calibri"/>
              </a:rPr>
              <a:t>k</a:t>
            </a:r>
            <a:r>
              <a:rPr sz="2800" spc="-15" dirty="0">
                <a:latin typeface="Calibri"/>
                <a:cs typeface="Calibri"/>
              </a:rPr>
              <a:t>s</a:t>
            </a:r>
            <a:r>
              <a:rPr sz="2800" spc="-5" dirty="0">
                <a:latin typeface="Calibri"/>
                <a:cs typeface="Calibri"/>
              </a:rPr>
              <a:t> </a:t>
            </a:r>
            <a:r>
              <a:rPr sz="2800" spc="-25" dirty="0">
                <a:latin typeface="Calibri"/>
                <a:cs typeface="Calibri"/>
              </a:rPr>
              <a:t>e</a:t>
            </a:r>
            <a:r>
              <a:rPr sz="2800" spc="-45" dirty="0">
                <a:latin typeface="Calibri"/>
                <a:cs typeface="Calibri"/>
              </a:rPr>
              <a:t>v</a:t>
            </a:r>
            <a:r>
              <a:rPr sz="2800" spc="-15" dirty="0">
                <a:latin typeface="Calibri"/>
                <a:cs typeface="Calibri"/>
              </a:rPr>
              <a:t>en</a:t>
            </a:r>
            <a:endParaRPr sz="2800">
              <a:latin typeface="Calibri"/>
              <a:cs typeface="Calibri"/>
            </a:endParaRPr>
          </a:p>
          <a:p>
            <a:pPr marL="241300">
              <a:lnSpc>
                <a:spcPts val="3025"/>
              </a:lnSpc>
            </a:pPr>
            <a:r>
              <a:rPr sz="2800" spc="-15" dirty="0">
                <a:latin typeface="Calibri"/>
                <a:cs typeface="Calibri"/>
              </a:rPr>
              <a:t>b</a:t>
            </a:r>
            <a:r>
              <a:rPr sz="2800" spc="-35" dirty="0">
                <a:latin typeface="Calibri"/>
                <a:cs typeface="Calibri"/>
              </a:rPr>
              <a:t>e</a:t>
            </a:r>
            <a:r>
              <a:rPr sz="2800" spc="-50" dirty="0">
                <a:latin typeface="Calibri"/>
                <a:cs typeface="Calibri"/>
              </a:rPr>
              <a:t>t</a:t>
            </a:r>
            <a:r>
              <a:rPr sz="2800" spc="-35" dirty="0">
                <a:latin typeface="Calibri"/>
                <a:cs typeface="Calibri"/>
              </a:rPr>
              <a:t>t</a:t>
            </a:r>
            <a:r>
              <a:rPr sz="2800" spc="-15" dirty="0">
                <a:latin typeface="Calibri"/>
                <a:cs typeface="Calibri"/>
              </a:rPr>
              <a:t>er </a:t>
            </a:r>
            <a:r>
              <a:rPr sz="2800" spc="-10" dirty="0">
                <a:latin typeface="Calibri"/>
                <a:cs typeface="Calibri"/>
              </a:rPr>
              <a:t>t</a:t>
            </a:r>
            <a:r>
              <a:rPr sz="2800" spc="-25" dirty="0">
                <a:latin typeface="Calibri"/>
                <a:cs typeface="Calibri"/>
              </a:rPr>
              <a:t>h</a:t>
            </a:r>
            <a:r>
              <a:rPr sz="2800" spc="-15" dirty="0">
                <a:latin typeface="Calibri"/>
                <a:cs typeface="Calibri"/>
              </a:rPr>
              <a:t>an</a:t>
            </a:r>
            <a:r>
              <a:rPr sz="2800" spc="5" dirty="0">
                <a:latin typeface="Calibri"/>
                <a:cs typeface="Calibri"/>
              </a:rPr>
              <a:t> </a:t>
            </a:r>
            <a:r>
              <a:rPr sz="2800" spc="-65" dirty="0">
                <a:latin typeface="Calibri"/>
                <a:cs typeface="Calibri"/>
              </a:rPr>
              <a:t>e</a:t>
            </a:r>
            <a:r>
              <a:rPr sz="2800" spc="-15" dirty="0">
                <a:latin typeface="Calibri"/>
                <a:cs typeface="Calibri"/>
              </a:rPr>
              <a:t>xpec</a:t>
            </a:r>
            <a:r>
              <a:rPr sz="2800" spc="-40" dirty="0">
                <a:latin typeface="Calibri"/>
                <a:cs typeface="Calibri"/>
              </a:rPr>
              <a:t>t</a:t>
            </a:r>
            <a:r>
              <a:rPr sz="2800" spc="-15" dirty="0">
                <a:latin typeface="Calibri"/>
                <a:cs typeface="Calibri"/>
              </a:rPr>
              <a:t>ed.</a:t>
            </a:r>
            <a:endParaRPr sz="2800">
              <a:latin typeface="Calibri"/>
              <a:cs typeface="Calibri"/>
            </a:endParaRPr>
          </a:p>
          <a:p>
            <a:pPr>
              <a:lnSpc>
                <a:spcPts val="1000"/>
              </a:lnSpc>
              <a:spcBef>
                <a:spcPts val="47"/>
              </a:spcBef>
            </a:pPr>
            <a:endParaRPr sz="1000"/>
          </a:p>
          <a:p>
            <a:pPr marL="241300" marR="18415" indent="-228600">
              <a:lnSpc>
                <a:spcPts val="3030"/>
              </a:lnSpc>
              <a:buFont typeface="Arial"/>
              <a:buChar char="•"/>
              <a:tabLst>
                <a:tab pos="241300" algn="l"/>
              </a:tabLst>
            </a:pPr>
            <a:r>
              <a:rPr sz="2800" spc="-65" dirty="0">
                <a:latin typeface="Calibri"/>
                <a:cs typeface="Calibri"/>
              </a:rPr>
              <a:t>K</a:t>
            </a:r>
            <a:r>
              <a:rPr sz="2800" spc="-15" dirty="0">
                <a:latin typeface="Calibri"/>
                <a:cs typeface="Calibri"/>
              </a:rPr>
              <a:t>eep</a:t>
            </a:r>
            <a:r>
              <a:rPr sz="2800" spc="-20" dirty="0">
                <a:latin typeface="Calibri"/>
                <a:cs typeface="Calibri"/>
              </a:rPr>
              <a:t>i</a:t>
            </a:r>
            <a:r>
              <a:rPr sz="2800" spc="-15" dirty="0">
                <a:latin typeface="Calibri"/>
                <a:cs typeface="Calibri"/>
              </a:rPr>
              <a:t>ng</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15" dirty="0">
                <a:latin typeface="Calibri"/>
                <a:cs typeface="Calibri"/>
              </a:rPr>
              <a:t>se</a:t>
            </a:r>
            <a:r>
              <a:rPr sz="2800" spc="-35" dirty="0">
                <a:latin typeface="Calibri"/>
                <a:cs typeface="Calibri"/>
              </a:rPr>
              <a:t>c</a:t>
            </a:r>
            <a:r>
              <a:rPr sz="2800" spc="-15" dirty="0">
                <a:latin typeface="Calibri"/>
                <a:cs typeface="Calibri"/>
              </a:rPr>
              <a:t>ond</a:t>
            </a:r>
            <a:r>
              <a:rPr sz="2800" spc="15" dirty="0">
                <a:latin typeface="Calibri"/>
                <a:cs typeface="Calibri"/>
              </a:rPr>
              <a:t> </a:t>
            </a:r>
            <a:r>
              <a:rPr sz="2800" spc="-15" dirty="0">
                <a:latin typeface="Calibri"/>
                <a:cs typeface="Calibri"/>
              </a:rPr>
              <a:t>spark</a:t>
            </a:r>
            <a:r>
              <a:rPr sz="2800" spc="15" dirty="0">
                <a:latin typeface="Calibri"/>
                <a:cs typeface="Calibri"/>
              </a:rPr>
              <a:t> </a:t>
            </a:r>
            <a:r>
              <a:rPr sz="2800" spc="-60" dirty="0">
                <a:latin typeface="Calibri"/>
                <a:cs typeface="Calibri"/>
              </a:rPr>
              <a:t>g</a:t>
            </a:r>
            <a:r>
              <a:rPr sz="2800" spc="-15" dirty="0">
                <a:latin typeface="Calibri"/>
                <a:cs typeface="Calibri"/>
              </a:rPr>
              <a:t>ap</a:t>
            </a:r>
            <a:r>
              <a:rPr sz="2800" spc="-5" dirty="0">
                <a:latin typeface="Calibri"/>
                <a:cs typeface="Calibri"/>
              </a:rPr>
              <a:t> </a:t>
            </a:r>
            <a:r>
              <a:rPr sz="2800" spc="-15" dirty="0">
                <a:latin typeface="Calibri"/>
                <a:cs typeface="Calibri"/>
              </a:rPr>
              <a:t>in</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0" dirty="0">
                <a:latin typeface="Calibri"/>
                <a:cs typeface="Calibri"/>
              </a:rPr>
              <a:t>ci</a:t>
            </a:r>
            <a:r>
              <a:rPr sz="2800" spc="-50" dirty="0">
                <a:latin typeface="Calibri"/>
                <a:cs typeface="Calibri"/>
              </a:rPr>
              <a:t>r</a:t>
            </a:r>
            <a:r>
              <a:rPr sz="2800" spc="-15" dirty="0">
                <a:latin typeface="Calibri"/>
                <a:cs typeface="Calibri"/>
              </a:rPr>
              <a:t>cuit</a:t>
            </a:r>
            <a:r>
              <a:rPr sz="2800" spc="5" dirty="0">
                <a:latin typeface="Calibri"/>
                <a:cs typeface="Calibri"/>
              </a:rPr>
              <a:t> </a:t>
            </a:r>
            <a:r>
              <a:rPr sz="2800" spc="-50" dirty="0">
                <a:latin typeface="Calibri"/>
                <a:cs typeface="Calibri"/>
              </a:rPr>
              <a:t>r</a:t>
            </a:r>
            <a:r>
              <a:rPr sz="2800" spc="-15" dirty="0">
                <a:latin typeface="Calibri"/>
                <a:cs typeface="Calibri"/>
              </a:rPr>
              <a:t>esu</a:t>
            </a:r>
            <a:r>
              <a:rPr sz="2800" spc="-25" dirty="0">
                <a:latin typeface="Calibri"/>
                <a:cs typeface="Calibri"/>
              </a:rPr>
              <a:t>l</a:t>
            </a:r>
            <a:r>
              <a:rPr sz="2800" spc="-15" dirty="0">
                <a:latin typeface="Calibri"/>
                <a:cs typeface="Calibri"/>
              </a:rPr>
              <a:t>ts</a:t>
            </a:r>
            <a:r>
              <a:rPr sz="2800" spc="-10" dirty="0">
                <a:latin typeface="Calibri"/>
                <a:cs typeface="Calibri"/>
              </a:rPr>
              <a:t> in </a:t>
            </a:r>
            <a:r>
              <a:rPr sz="2800" spc="-15" dirty="0">
                <a:latin typeface="Calibri"/>
                <a:cs typeface="Calibri"/>
              </a:rPr>
              <a:t>a </a:t>
            </a:r>
            <a:r>
              <a:rPr sz="2800" spc="-75" dirty="0">
                <a:latin typeface="Calibri"/>
                <a:cs typeface="Calibri"/>
              </a:rPr>
              <a:t>f</a:t>
            </a:r>
            <a:r>
              <a:rPr sz="2800" spc="-15" dirty="0">
                <a:latin typeface="Calibri"/>
                <a:cs typeface="Calibri"/>
              </a:rPr>
              <a:t>a</a:t>
            </a:r>
            <a:r>
              <a:rPr sz="2800" spc="-50" dirty="0">
                <a:latin typeface="Calibri"/>
                <a:cs typeface="Calibri"/>
              </a:rPr>
              <a:t>s</a:t>
            </a:r>
            <a:r>
              <a:rPr sz="2800" spc="-35" dirty="0">
                <a:latin typeface="Calibri"/>
                <a:cs typeface="Calibri"/>
              </a:rPr>
              <a:t>t</a:t>
            </a:r>
            <a:r>
              <a:rPr sz="2800" spc="-15" dirty="0">
                <a:latin typeface="Calibri"/>
                <a:cs typeface="Calibri"/>
              </a:rPr>
              <a:t>er </a:t>
            </a:r>
            <a:r>
              <a:rPr sz="2800" spc="-10" dirty="0">
                <a:latin typeface="Calibri"/>
                <a:cs typeface="Calibri"/>
              </a:rPr>
              <a:t>r</a:t>
            </a:r>
            <a:r>
              <a:rPr sz="2800" spc="-20" dirty="0">
                <a:latin typeface="Calibri"/>
                <a:cs typeface="Calibri"/>
              </a:rPr>
              <a:t>i</a:t>
            </a:r>
            <a:r>
              <a:rPr sz="2800" spc="-15" dirty="0">
                <a:latin typeface="Calibri"/>
                <a:cs typeface="Calibri"/>
              </a:rPr>
              <a:t>se</a:t>
            </a:r>
            <a:r>
              <a:rPr sz="2800" spc="10" dirty="0">
                <a:latin typeface="Calibri"/>
                <a:cs typeface="Calibri"/>
              </a:rPr>
              <a:t> </a:t>
            </a:r>
            <a:r>
              <a:rPr sz="2800" spc="-10" dirty="0">
                <a:latin typeface="Calibri"/>
                <a:cs typeface="Calibri"/>
              </a:rPr>
              <a:t>ti</a:t>
            </a:r>
            <a:r>
              <a:rPr sz="2800" spc="-35" dirty="0">
                <a:latin typeface="Calibri"/>
                <a:cs typeface="Calibri"/>
              </a:rPr>
              <a:t>m</a:t>
            </a:r>
            <a:r>
              <a:rPr sz="2800" spc="-15" dirty="0">
                <a:latin typeface="Calibri"/>
                <a:cs typeface="Calibri"/>
              </a:rPr>
              <a:t>e than</a:t>
            </a:r>
            <a:r>
              <a:rPr sz="2800" spc="20" dirty="0">
                <a:latin typeface="Calibri"/>
                <a:cs typeface="Calibri"/>
              </a:rPr>
              <a:t> </a:t>
            </a:r>
            <a:r>
              <a:rPr sz="2800" spc="-15" dirty="0">
                <a:latin typeface="Calibri"/>
                <a:cs typeface="Calibri"/>
              </a:rPr>
              <a:t>in our</a:t>
            </a:r>
            <a:r>
              <a:rPr sz="2800" spc="5" dirty="0">
                <a:latin typeface="Calibri"/>
                <a:cs typeface="Calibri"/>
              </a:rPr>
              <a:t> </a:t>
            </a:r>
            <a:r>
              <a:rPr sz="2800" spc="-15" dirty="0">
                <a:latin typeface="Calibri"/>
                <a:cs typeface="Calibri"/>
              </a:rPr>
              <a:t>p</a:t>
            </a:r>
            <a:r>
              <a:rPr sz="2800" spc="-55" dirty="0">
                <a:latin typeface="Calibri"/>
                <a:cs typeface="Calibri"/>
              </a:rPr>
              <a:t>r</a:t>
            </a:r>
            <a:r>
              <a:rPr sz="2800" spc="-25" dirty="0">
                <a:latin typeface="Calibri"/>
                <a:cs typeface="Calibri"/>
              </a:rPr>
              <a:t>e</a:t>
            </a:r>
            <a:r>
              <a:rPr sz="2800" spc="-15" dirty="0">
                <a:latin typeface="Calibri"/>
                <a:cs typeface="Calibri"/>
              </a:rPr>
              <a:t>v</a:t>
            </a:r>
            <a:r>
              <a:rPr sz="2800" spc="-20" dirty="0">
                <a:latin typeface="Calibri"/>
                <a:cs typeface="Calibri"/>
              </a:rPr>
              <a:t>i</a:t>
            </a:r>
            <a:r>
              <a:rPr sz="2800" spc="-15" dirty="0">
                <a:latin typeface="Calibri"/>
                <a:cs typeface="Calibri"/>
              </a:rPr>
              <a:t>ous</a:t>
            </a:r>
            <a:r>
              <a:rPr sz="2800" spc="30" dirty="0">
                <a:latin typeface="Calibri"/>
                <a:cs typeface="Calibri"/>
              </a:rPr>
              <a:t> </a:t>
            </a:r>
            <a:r>
              <a:rPr sz="2800" spc="-15" dirty="0">
                <a:latin typeface="Calibri"/>
                <a:cs typeface="Calibri"/>
              </a:rPr>
              <a:t>pu</a:t>
            </a:r>
            <a:r>
              <a:rPr sz="2800" spc="-25" dirty="0">
                <a:latin typeface="Calibri"/>
                <a:cs typeface="Calibri"/>
              </a:rPr>
              <a:t>l</a:t>
            </a:r>
            <a:r>
              <a:rPr sz="2800" spc="-10" dirty="0">
                <a:latin typeface="Calibri"/>
                <a:cs typeface="Calibri"/>
              </a:rPr>
              <a:t>si</a:t>
            </a:r>
            <a:r>
              <a:rPr sz="2800" spc="-30" dirty="0">
                <a:latin typeface="Calibri"/>
                <a:cs typeface="Calibri"/>
              </a:rPr>
              <a:t>n</a:t>
            </a:r>
            <a:r>
              <a:rPr sz="2800" spc="-15" dirty="0">
                <a:latin typeface="Calibri"/>
                <a:cs typeface="Calibri"/>
              </a:rPr>
              <a:t>g</a:t>
            </a:r>
            <a:r>
              <a:rPr sz="2800" spc="-10" dirty="0">
                <a:latin typeface="Calibri"/>
                <a:cs typeface="Calibri"/>
              </a:rPr>
              <a:t> ci</a:t>
            </a:r>
            <a:r>
              <a:rPr sz="2800" spc="-55" dirty="0">
                <a:latin typeface="Calibri"/>
                <a:cs typeface="Calibri"/>
              </a:rPr>
              <a:t>r</a:t>
            </a:r>
            <a:r>
              <a:rPr sz="2800" spc="0" dirty="0">
                <a:latin typeface="Calibri"/>
                <a:cs typeface="Calibri"/>
              </a:rPr>
              <a:t>cu</a:t>
            </a:r>
            <a:r>
              <a:rPr sz="2800" spc="-10" dirty="0">
                <a:latin typeface="Calibri"/>
                <a:cs typeface="Calibri"/>
              </a:rPr>
              <a:t>its.</a:t>
            </a:r>
            <a:endParaRPr sz="2800">
              <a:latin typeface="Calibri"/>
              <a:cs typeface="Calibri"/>
            </a:endParaRPr>
          </a:p>
          <a:p>
            <a:pPr>
              <a:lnSpc>
                <a:spcPts val="950"/>
              </a:lnSpc>
              <a:spcBef>
                <a:spcPts val="47"/>
              </a:spcBef>
              <a:buFont typeface="Arial"/>
              <a:buChar char="•"/>
            </a:pPr>
            <a:endParaRPr sz="950"/>
          </a:p>
          <a:p>
            <a:pPr marL="241300" marR="12700" indent="-228600">
              <a:lnSpc>
                <a:spcPts val="3020"/>
              </a:lnSpc>
              <a:buFont typeface="Arial"/>
              <a:buChar char="•"/>
              <a:tabLst>
                <a:tab pos="321945" algn="l"/>
              </a:tabLst>
            </a:pPr>
            <a:r>
              <a:rPr sz="2800" spc="-10" dirty="0">
                <a:latin typeface="Calibri"/>
                <a:cs typeface="Calibri"/>
              </a:rPr>
              <a:t>T</a:t>
            </a:r>
            <a:r>
              <a:rPr sz="2800" spc="-15" dirty="0">
                <a:latin typeface="Calibri"/>
                <a:cs typeface="Calibri"/>
              </a:rPr>
              <a:t>he</a:t>
            </a:r>
            <a:r>
              <a:rPr sz="2800" spc="-5" dirty="0">
                <a:latin typeface="Calibri"/>
                <a:cs typeface="Calibri"/>
              </a:rPr>
              <a:t> </a:t>
            </a:r>
            <a:r>
              <a:rPr sz="2800" spc="-45" dirty="0">
                <a:latin typeface="Calibri"/>
                <a:cs typeface="Calibri"/>
              </a:rPr>
              <a:t>v</a:t>
            </a:r>
            <a:r>
              <a:rPr sz="2800" spc="-15" dirty="0">
                <a:latin typeface="Calibri"/>
                <a:cs typeface="Calibri"/>
              </a:rPr>
              <a:t>ol</a:t>
            </a:r>
            <a:r>
              <a:rPr sz="2800" spc="-55" dirty="0">
                <a:latin typeface="Calibri"/>
                <a:cs typeface="Calibri"/>
              </a:rPr>
              <a:t>t</a:t>
            </a:r>
            <a:r>
              <a:rPr sz="2800" spc="-15" dirty="0">
                <a:latin typeface="Calibri"/>
                <a:cs typeface="Calibri"/>
              </a:rPr>
              <a:t>a</a:t>
            </a:r>
            <a:r>
              <a:rPr sz="2800" spc="-35" dirty="0">
                <a:latin typeface="Calibri"/>
                <a:cs typeface="Calibri"/>
              </a:rPr>
              <a:t>g</a:t>
            </a:r>
            <a:r>
              <a:rPr sz="2800" spc="-15" dirty="0">
                <a:latin typeface="Calibri"/>
                <a:cs typeface="Calibri"/>
              </a:rPr>
              <a:t>e</a:t>
            </a:r>
            <a:r>
              <a:rPr sz="2800" spc="-5" dirty="0">
                <a:latin typeface="Calibri"/>
                <a:cs typeface="Calibri"/>
              </a:rPr>
              <a:t> </a:t>
            </a:r>
            <a:r>
              <a:rPr sz="2800" spc="-15" dirty="0">
                <a:latin typeface="Calibri"/>
                <a:cs typeface="Calibri"/>
              </a:rPr>
              <a:t>dou</a:t>
            </a:r>
            <a:r>
              <a:rPr sz="2800" spc="-30" dirty="0">
                <a:latin typeface="Calibri"/>
                <a:cs typeface="Calibri"/>
              </a:rPr>
              <a:t>b</a:t>
            </a:r>
            <a:r>
              <a:rPr sz="2800" spc="-10" dirty="0">
                <a:latin typeface="Calibri"/>
                <a:cs typeface="Calibri"/>
              </a:rPr>
              <a:t>ler</a:t>
            </a:r>
            <a:r>
              <a:rPr sz="2800" spc="30" dirty="0">
                <a:latin typeface="Calibri"/>
                <a:cs typeface="Calibri"/>
              </a:rPr>
              <a:t> </a:t>
            </a:r>
            <a:r>
              <a:rPr sz="2800" spc="-10" dirty="0">
                <a:latin typeface="Calibri"/>
                <a:cs typeface="Calibri"/>
              </a:rPr>
              <a:t>al</a:t>
            </a:r>
            <a:r>
              <a:rPr sz="2800" spc="-20" dirty="0">
                <a:latin typeface="Calibri"/>
                <a:cs typeface="Calibri"/>
              </a:rPr>
              <a:t>l</a:t>
            </a:r>
            <a:r>
              <a:rPr sz="2800" spc="-25" dirty="0">
                <a:latin typeface="Calibri"/>
                <a:cs typeface="Calibri"/>
              </a:rPr>
              <a:t>o</a:t>
            </a:r>
            <a:r>
              <a:rPr sz="2800" spc="-40" dirty="0">
                <a:latin typeface="Calibri"/>
                <a:cs typeface="Calibri"/>
              </a:rPr>
              <a:t>w</a:t>
            </a:r>
            <a:r>
              <a:rPr sz="2800" spc="-15" dirty="0">
                <a:latin typeface="Calibri"/>
                <a:cs typeface="Calibri"/>
              </a:rPr>
              <a:t>s</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15" dirty="0">
                <a:latin typeface="Calibri"/>
                <a:cs typeface="Calibri"/>
              </a:rPr>
              <a:t>use</a:t>
            </a:r>
            <a:r>
              <a:rPr sz="2800" spc="5"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a</a:t>
            </a:r>
            <a:r>
              <a:rPr sz="2800" spc="5" dirty="0">
                <a:latin typeface="Calibri"/>
                <a:cs typeface="Calibri"/>
              </a:rPr>
              <a:t> </a:t>
            </a:r>
            <a:r>
              <a:rPr sz="2800" spc="-15" dirty="0">
                <a:latin typeface="Calibri"/>
                <a:cs typeface="Calibri"/>
              </a:rPr>
              <a:t>1000VDC p</a:t>
            </a:r>
            <a:r>
              <a:rPr sz="2800" spc="-35" dirty="0">
                <a:latin typeface="Calibri"/>
                <a:cs typeface="Calibri"/>
              </a:rPr>
              <a:t>o</a:t>
            </a:r>
            <a:r>
              <a:rPr sz="2800" spc="-40" dirty="0">
                <a:latin typeface="Calibri"/>
                <a:cs typeface="Calibri"/>
              </a:rPr>
              <a:t>w</a:t>
            </a:r>
            <a:r>
              <a:rPr sz="2800" spc="-15" dirty="0">
                <a:latin typeface="Calibri"/>
                <a:cs typeface="Calibri"/>
              </a:rPr>
              <a:t>er</a:t>
            </a:r>
            <a:r>
              <a:rPr sz="2800" spc="5" dirty="0">
                <a:latin typeface="Calibri"/>
                <a:cs typeface="Calibri"/>
              </a:rPr>
              <a:t> </a:t>
            </a:r>
            <a:r>
              <a:rPr sz="2800" spc="-15" dirty="0">
                <a:latin typeface="Calibri"/>
                <a:cs typeface="Calibri"/>
              </a:rPr>
              <a:t>su</a:t>
            </a:r>
            <a:r>
              <a:rPr sz="2800" spc="-30" dirty="0">
                <a:latin typeface="Calibri"/>
                <a:cs typeface="Calibri"/>
              </a:rPr>
              <a:t>p</a:t>
            </a:r>
            <a:r>
              <a:rPr sz="2800" spc="-15" dirty="0">
                <a:latin typeface="Calibri"/>
                <a:cs typeface="Calibri"/>
              </a:rPr>
              <a:t>p</a:t>
            </a:r>
            <a:r>
              <a:rPr sz="2800" spc="-25" dirty="0">
                <a:latin typeface="Calibri"/>
                <a:cs typeface="Calibri"/>
              </a:rPr>
              <a:t>l</a:t>
            </a:r>
            <a:r>
              <a:rPr sz="2800" spc="-15" dirty="0">
                <a:latin typeface="Calibri"/>
                <a:cs typeface="Calibri"/>
              </a:rPr>
              <a:t>y</a:t>
            </a:r>
            <a:r>
              <a:rPr sz="2800" spc="30" dirty="0">
                <a:latin typeface="Calibri"/>
                <a:cs typeface="Calibri"/>
              </a:rPr>
              <a:t> </a:t>
            </a:r>
            <a:r>
              <a:rPr sz="2800" spc="-10" dirty="0">
                <a:latin typeface="Calibri"/>
                <a:cs typeface="Calibri"/>
              </a:rPr>
              <a:t>i</a:t>
            </a:r>
            <a:r>
              <a:rPr sz="2800" spc="-30" dirty="0">
                <a:latin typeface="Calibri"/>
                <a:cs typeface="Calibri"/>
              </a:rPr>
              <a:t>n</a:t>
            </a:r>
            <a:r>
              <a:rPr sz="2800" spc="-55" dirty="0">
                <a:latin typeface="Calibri"/>
                <a:cs typeface="Calibri"/>
              </a:rPr>
              <a:t>s</a:t>
            </a:r>
            <a:r>
              <a:rPr sz="2800" spc="-35" dirty="0">
                <a:latin typeface="Calibri"/>
                <a:cs typeface="Calibri"/>
              </a:rPr>
              <a:t>t</a:t>
            </a:r>
            <a:r>
              <a:rPr sz="2800" spc="-15" dirty="0">
                <a:latin typeface="Calibri"/>
                <a:cs typeface="Calibri"/>
              </a:rPr>
              <a:t>ead</a:t>
            </a:r>
            <a:r>
              <a:rPr sz="2800" spc="20"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a</a:t>
            </a:r>
            <a:r>
              <a:rPr sz="2800" spc="5" dirty="0">
                <a:latin typeface="Calibri"/>
                <a:cs typeface="Calibri"/>
              </a:rPr>
              <a:t> </a:t>
            </a:r>
            <a:r>
              <a:rPr sz="2800" spc="-15" dirty="0">
                <a:latin typeface="Calibri"/>
                <a:cs typeface="Calibri"/>
              </a:rPr>
              <a:t>2000VDC</a:t>
            </a:r>
            <a:r>
              <a:rPr sz="2800" spc="40" dirty="0">
                <a:latin typeface="Calibri"/>
                <a:cs typeface="Calibri"/>
              </a:rPr>
              <a:t> </a:t>
            </a:r>
            <a:r>
              <a:rPr sz="2800" spc="-15" dirty="0">
                <a:latin typeface="Calibri"/>
                <a:cs typeface="Calibri"/>
              </a:rPr>
              <a:t>p</a:t>
            </a:r>
            <a:r>
              <a:rPr sz="2800" spc="-35" dirty="0">
                <a:latin typeface="Calibri"/>
                <a:cs typeface="Calibri"/>
              </a:rPr>
              <a:t>o</a:t>
            </a:r>
            <a:r>
              <a:rPr sz="2800" spc="-40" dirty="0">
                <a:latin typeface="Calibri"/>
                <a:cs typeface="Calibri"/>
              </a:rPr>
              <a:t>w</a:t>
            </a:r>
            <a:r>
              <a:rPr sz="2800" spc="-15" dirty="0">
                <a:latin typeface="Calibri"/>
                <a:cs typeface="Calibri"/>
              </a:rPr>
              <a:t>er su</a:t>
            </a:r>
            <a:r>
              <a:rPr sz="2800" spc="-30" dirty="0">
                <a:latin typeface="Calibri"/>
                <a:cs typeface="Calibri"/>
              </a:rPr>
              <a:t>p</a:t>
            </a:r>
            <a:r>
              <a:rPr sz="2800" spc="-15" dirty="0">
                <a:latin typeface="Calibri"/>
                <a:cs typeface="Calibri"/>
              </a:rPr>
              <a:t>p</a:t>
            </a:r>
            <a:r>
              <a:rPr sz="2800" spc="-25" dirty="0">
                <a:latin typeface="Calibri"/>
                <a:cs typeface="Calibri"/>
              </a:rPr>
              <a:t>l</a:t>
            </a:r>
            <a:r>
              <a:rPr sz="2800" spc="-204" dirty="0">
                <a:latin typeface="Calibri"/>
                <a:cs typeface="Calibri"/>
              </a:rPr>
              <a:t>y</a:t>
            </a:r>
            <a:r>
              <a:rPr sz="2800" spc="0" dirty="0">
                <a:latin typeface="Calibri"/>
                <a:cs typeface="Calibri"/>
              </a:rPr>
              <a:t>.</a:t>
            </a:r>
            <a:endParaRPr sz="2800">
              <a:latin typeface="Calibri"/>
              <a:cs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177910" y="6440119"/>
            <a:ext cx="259079"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110</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501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848357"/>
            <a:ext cx="7503795" cy="2834640"/>
          </a:xfrm>
          <a:prstGeom prst="rect">
            <a:avLst/>
          </a:prstGeom>
        </p:spPr>
        <p:txBody>
          <a:bodyPr vert="horz" wrap="square" lIns="0" tIns="0" rIns="0" bIns="0" rtlCol="0">
            <a:noAutofit/>
          </a:bodyPr>
          <a:lstStyle/>
          <a:p>
            <a:pPr marL="241300" marR="292100" indent="-228600" algn="just">
              <a:lnSpc>
                <a:spcPct val="90000"/>
              </a:lnSpc>
              <a:buFont typeface="Arial"/>
              <a:buChar char="•"/>
              <a:tabLst>
                <a:tab pos="241300" algn="l"/>
              </a:tabLst>
            </a:pPr>
            <a:r>
              <a:rPr sz="2800" spc="-140" dirty="0">
                <a:latin typeface="Calibri"/>
                <a:cs typeface="Calibri"/>
              </a:rPr>
              <a:t>W</a:t>
            </a:r>
            <a:r>
              <a:rPr sz="2800" spc="-15" dirty="0">
                <a:latin typeface="Calibri"/>
                <a:cs typeface="Calibri"/>
              </a:rPr>
              <a:t>e </a:t>
            </a:r>
            <a:r>
              <a:rPr sz="2800" spc="-10" dirty="0">
                <a:latin typeface="Calibri"/>
                <a:cs typeface="Calibri"/>
              </a:rPr>
              <a:t>a</a:t>
            </a:r>
            <a:r>
              <a:rPr sz="2800" spc="-50" dirty="0">
                <a:latin typeface="Calibri"/>
                <a:cs typeface="Calibri"/>
              </a:rPr>
              <a:t>r</a:t>
            </a:r>
            <a:r>
              <a:rPr sz="2800" spc="-15" dirty="0">
                <a:latin typeface="Calibri"/>
                <a:cs typeface="Calibri"/>
              </a:rPr>
              <a:t>e the</a:t>
            </a:r>
            <a:r>
              <a:rPr sz="2800" spc="10" dirty="0">
                <a:latin typeface="Calibri"/>
                <a:cs typeface="Calibri"/>
              </a:rPr>
              <a:t> </a:t>
            </a:r>
            <a:r>
              <a:rPr sz="2800" spc="-15" dirty="0">
                <a:latin typeface="Calibri"/>
                <a:cs typeface="Calibri"/>
              </a:rPr>
              <a:t>on</a:t>
            </a:r>
            <a:r>
              <a:rPr sz="2800" spc="-20" dirty="0">
                <a:latin typeface="Calibri"/>
                <a:cs typeface="Calibri"/>
              </a:rPr>
              <a:t>l</a:t>
            </a:r>
            <a:r>
              <a:rPr sz="2800" spc="-15" dirty="0">
                <a:latin typeface="Calibri"/>
                <a:cs typeface="Calibri"/>
              </a:rPr>
              <a:t>y</a:t>
            </a:r>
            <a:r>
              <a:rPr sz="2800" spc="5" dirty="0">
                <a:latin typeface="Calibri"/>
                <a:cs typeface="Calibri"/>
              </a:rPr>
              <a:t> </a:t>
            </a:r>
            <a:r>
              <a:rPr sz="2800" spc="-15" dirty="0">
                <a:latin typeface="Calibri"/>
                <a:cs typeface="Calibri"/>
              </a:rPr>
              <a:t>g</a:t>
            </a:r>
            <a:r>
              <a:rPr sz="2800" spc="-60" dirty="0">
                <a:latin typeface="Calibri"/>
                <a:cs typeface="Calibri"/>
              </a:rPr>
              <a:t>r</a:t>
            </a:r>
            <a:r>
              <a:rPr sz="2800" spc="-15" dirty="0">
                <a:latin typeface="Calibri"/>
                <a:cs typeface="Calibri"/>
              </a:rPr>
              <a:t>oup</a:t>
            </a:r>
            <a:r>
              <a:rPr sz="2800" spc="15" dirty="0">
                <a:latin typeface="Calibri"/>
                <a:cs typeface="Calibri"/>
              </a:rPr>
              <a:t> </a:t>
            </a:r>
            <a:r>
              <a:rPr sz="2800" spc="-15" dirty="0">
                <a:latin typeface="Calibri"/>
                <a:cs typeface="Calibri"/>
              </a:rPr>
              <a:t>th</a:t>
            </a:r>
            <a:r>
              <a:rPr sz="2800" spc="-45" dirty="0">
                <a:latin typeface="Calibri"/>
                <a:cs typeface="Calibri"/>
              </a:rPr>
              <a:t>a</a:t>
            </a:r>
            <a:r>
              <a:rPr sz="2800" spc="-10" dirty="0">
                <a:latin typeface="Calibri"/>
                <a:cs typeface="Calibri"/>
              </a:rPr>
              <a:t>t</a:t>
            </a:r>
            <a:r>
              <a:rPr sz="2800" spc="-5" dirty="0">
                <a:latin typeface="Calibri"/>
                <a:cs typeface="Calibri"/>
              </a:rPr>
              <a:t> </a:t>
            </a:r>
            <a:r>
              <a:rPr sz="2800" spc="-15" dirty="0">
                <a:latin typeface="Calibri"/>
                <a:cs typeface="Calibri"/>
              </a:rPr>
              <a:t>has</a:t>
            </a:r>
            <a:r>
              <a:rPr sz="2800" spc="10" dirty="0">
                <a:latin typeface="Calibri"/>
                <a:cs typeface="Calibri"/>
              </a:rPr>
              <a:t> </a:t>
            </a:r>
            <a:r>
              <a:rPr sz="2800" spc="-15" dirty="0">
                <a:latin typeface="Calibri"/>
                <a:cs typeface="Calibri"/>
              </a:rPr>
              <a:t>ut</a:t>
            </a:r>
            <a:r>
              <a:rPr sz="2800" spc="-25" dirty="0">
                <a:latin typeface="Calibri"/>
                <a:cs typeface="Calibri"/>
              </a:rPr>
              <a:t>i</a:t>
            </a:r>
            <a:r>
              <a:rPr sz="2800" spc="0" dirty="0">
                <a:latin typeface="Calibri"/>
                <a:cs typeface="Calibri"/>
              </a:rPr>
              <a:t>l</a:t>
            </a:r>
            <a:r>
              <a:rPr sz="2800" spc="-15" dirty="0">
                <a:latin typeface="Calibri"/>
                <a:cs typeface="Calibri"/>
              </a:rPr>
              <a:t>i</a:t>
            </a:r>
            <a:r>
              <a:rPr sz="2800" spc="-80" dirty="0">
                <a:latin typeface="Calibri"/>
                <a:cs typeface="Calibri"/>
              </a:rPr>
              <a:t>z</a:t>
            </a:r>
            <a:r>
              <a:rPr sz="2800" spc="-15" dirty="0">
                <a:latin typeface="Calibri"/>
                <a:cs typeface="Calibri"/>
              </a:rPr>
              <a:t>ed</a:t>
            </a:r>
            <a:r>
              <a:rPr sz="2800" spc="20" dirty="0">
                <a:latin typeface="Calibri"/>
                <a:cs typeface="Calibri"/>
              </a:rPr>
              <a:t> </a:t>
            </a:r>
            <a:r>
              <a:rPr sz="2800" spc="-15" dirty="0">
                <a:latin typeface="Calibri"/>
                <a:cs typeface="Calibri"/>
              </a:rPr>
              <a:t>a pu</a:t>
            </a:r>
            <a:r>
              <a:rPr sz="2800" spc="-25" dirty="0">
                <a:latin typeface="Calibri"/>
                <a:cs typeface="Calibri"/>
              </a:rPr>
              <a:t>l</a:t>
            </a:r>
            <a:r>
              <a:rPr sz="2800" spc="-15" dirty="0">
                <a:latin typeface="Calibri"/>
                <a:cs typeface="Calibri"/>
              </a:rPr>
              <a:t>sed</a:t>
            </a:r>
            <a:r>
              <a:rPr sz="2800" spc="-10" dirty="0">
                <a:latin typeface="Calibri"/>
                <a:cs typeface="Calibri"/>
              </a:rPr>
              <a:t> h</a:t>
            </a:r>
            <a:r>
              <a:rPr sz="2800" spc="-15" dirty="0">
                <a:latin typeface="Calibri"/>
                <a:cs typeface="Calibri"/>
              </a:rPr>
              <a:t>igh</a:t>
            </a:r>
            <a:r>
              <a:rPr sz="2800" spc="5" dirty="0">
                <a:latin typeface="Calibri"/>
                <a:cs typeface="Calibri"/>
              </a:rPr>
              <a:t> </a:t>
            </a:r>
            <a:r>
              <a:rPr sz="2800" spc="-45" dirty="0">
                <a:latin typeface="Calibri"/>
                <a:cs typeface="Calibri"/>
              </a:rPr>
              <a:t>v</a:t>
            </a:r>
            <a:r>
              <a:rPr sz="2800" spc="0" dirty="0">
                <a:latin typeface="Calibri"/>
                <a:cs typeface="Calibri"/>
              </a:rPr>
              <a:t>ol</a:t>
            </a:r>
            <a:r>
              <a:rPr sz="2800" spc="-45" dirty="0">
                <a:latin typeface="Calibri"/>
                <a:cs typeface="Calibri"/>
              </a:rPr>
              <a:t>t</a:t>
            </a:r>
            <a:r>
              <a:rPr sz="2800" spc="-15" dirty="0">
                <a:latin typeface="Calibri"/>
                <a:cs typeface="Calibri"/>
              </a:rPr>
              <a:t>a</a:t>
            </a:r>
            <a:r>
              <a:rPr sz="2800" spc="-35" dirty="0">
                <a:latin typeface="Calibri"/>
                <a:cs typeface="Calibri"/>
              </a:rPr>
              <a:t>g</a:t>
            </a:r>
            <a:r>
              <a:rPr sz="2800" spc="-15" dirty="0">
                <a:latin typeface="Calibri"/>
                <a:cs typeface="Calibri"/>
              </a:rPr>
              <a:t>e p</a:t>
            </a:r>
            <a:r>
              <a:rPr sz="2800" spc="-20" dirty="0">
                <a:latin typeface="Calibri"/>
                <a:cs typeface="Calibri"/>
              </a:rPr>
              <a:t>o</a:t>
            </a:r>
            <a:r>
              <a:rPr sz="2800" spc="-40" dirty="0">
                <a:latin typeface="Calibri"/>
                <a:cs typeface="Calibri"/>
              </a:rPr>
              <a:t>w</a:t>
            </a:r>
            <a:r>
              <a:rPr sz="2800" spc="-15" dirty="0">
                <a:latin typeface="Calibri"/>
                <a:cs typeface="Calibri"/>
              </a:rPr>
              <a:t>er s</a:t>
            </a:r>
            <a:r>
              <a:rPr sz="2800" spc="-30" dirty="0">
                <a:latin typeface="Calibri"/>
                <a:cs typeface="Calibri"/>
              </a:rPr>
              <a:t>u</a:t>
            </a:r>
            <a:r>
              <a:rPr sz="2800" spc="0" dirty="0">
                <a:latin typeface="Calibri"/>
                <a:cs typeface="Calibri"/>
              </a:rPr>
              <a:t>p</a:t>
            </a:r>
            <a:r>
              <a:rPr sz="2800" spc="-15" dirty="0">
                <a:latin typeface="Calibri"/>
                <a:cs typeface="Calibri"/>
              </a:rPr>
              <a:t>p</a:t>
            </a:r>
            <a:r>
              <a:rPr sz="2800" spc="-10" dirty="0">
                <a:latin typeface="Calibri"/>
                <a:cs typeface="Calibri"/>
              </a:rPr>
              <a:t>ly</a:t>
            </a:r>
            <a:r>
              <a:rPr sz="2800" spc="35" dirty="0">
                <a:latin typeface="Calibri"/>
                <a:cs typeface="Calibri"/>
              </a:rPr>
              <a:t> </a:t>
            </a:r>
            <a:r>
              <a:rPr sz="2800" spc="-35" dirty="0">
                <a:latin typeface="Calibri"/>
                <a:cs typeface="Calibri"/>
              </a:rPr>
              <a:t>t</a:t>
            </a:r>
            <a:r>
              <a:rPr sz="2800" spc="0" dirty="0">
                <a:latin typeface="Calibri"/>
                <a:cs typeface="Calibri"/>
              </a:rPr>
              <a:t>o</a:t>
            </a:r>
            <a:r>
              <a:rPr sz="2800" spc="-5" dirty="0">
                <a:latin typeface="Calibri"/>
                <a:cs typeface="Calibri"/>
              </a:rPr>
              <a:t> </a:t>
            </a:r>
            <a:r>
              <a:rPr sz="2800" spc="-10" dirty="0">
                <a:latin typeface="Calibri"/>
                <a:cs typeface="Calibri"/>
              </a:rPr>
              <a:t>gi</a:t>
            </a:r>
            <a:r>
              <a:rPr sz="2800" spc="-45" dirty="0">
                <a:latin typeface="Calibri"/>
                <a:cs typeface="Calibri"/>
              </a:rPr>
              <a:t>v</a:t>
            </a:r>
            <a:r>
              <a:rPr sz="2800" spc="-15" dirty="0">
                <a:latin typeface="Calibri"/>
                <a:cs typeface="Calibri"/>
              </a:rPr>
              <a:t>e a</a:t>
            </a:r>
            <a:r>
              <a:rPr sz="2800" spc="-5" dirty="0">
                <a:latin typeface="Calibri"/>
                <a:cs typeface="Calibri"/>
              </a:rPr>
              <a:t> </a:t>
            </a:r>
            <a:r>
              <a:rPr sz="2800" spc="-20" dirty="0">
                <a:latin typeface="Calibri"/>
                <a:cs typeface="Calibri"/>
              </a:rPr>
              <a:t>much</a:t>
            </a:r>
            <a:r>
              <a:rPr sz="2800" spc="20" dirty="0">
                <a:latin typeface="Calibri"/>
                <a:cs typeface="Calibri"/>
              </a:rPr>
              <a:t> </a:t>
            </a:r>
            <a:r>
              <a:rPr sz="2800" spc="0" dirty="0">
                <a:latin typeface="Calibri"/>
                <a:cs typeface="Calibri"/>
              </a:rPr>
              <a:t>h</a:t>
            </a:r>
            <a:r>
              <a:rPr sz="2800" spc="-15" dirty="0">
                <a:latin typeface="Calibri"/>
                <a:cs typeface="Calibri"/>
              </a:rPr>
              <a:t>igher</a:t>
            </a:r>
            <a:r>
              <a:rPr sz="2800" spc="-10" dirty="0">
                <a:latin typeface="Calibri"/>
                <a:cs typeface="Calibri"/>
              </a:rPr>
              <a:t> </a:t>
            </a:r>
            <a:r>
              <a:rPr sz="2800" spc="-60" dirty="0">
                <a:latin typeface="Calibri"/>
                <a:cs typeface="Calibri"/>
              </a:rPr>
              <a:t>a</a:t>
            </a:r>
            <a:r>
              <a:rPr sz="2800" spc="-45" dirty="0">
                <a:latin typeface="Calibri"/>
                <a:cs typeface="Calibri"/>
              </a:rPr>
              <a:t>v</a:t>
            </a:r>
            <a:r>
              <a:rPr sz="2800" spc="-15" dirty="0">
                <a:latin typeface="Calibri"/>
                <a:cs typeface="Calibri"/>
              </a:rPr>
              <a:t>e</a:t>
            </a:r>
            <a:r>
              <a:rPr sz="2800" spc="-75" dirty="0">
                <a:latin typeface="Calibri"/>
                <a:cs typeface="Calibri"/>
              </a:rPr>
              <a:t>r</a:t>
            </a:r>
            <a:r>
              <a:rPr sz="2800" spc="-15" dirty="0">
                <a:latin typeface="Calibri"/>
                <a:cs typeface="Calibri"/>
              </a:rPr>
              <a:t>a</a:t>
            </a:r>
            <a:r>
              <a:rPr sz="2800" spc="-35" dirty="0">
                <a:latin typeface="Calibri"/>
                <a:cs typeface="Calibri"/>
              </a:rPr>
              <a:t>g</a:t>
            </a:r>
            <a:r>
              <a:rPr sz="2800" spc="-15" dirty="0">
                <a:latin typeface="Calibri"/>
                <a:cs typeface="Calibri"/>
              </a:rPr>
              <a:t>e</a:t>
            </a:r>
            <a:r>
              <a:rPr sz="2800" spc="-20"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r>
              <a:rPr sz="2800" spc="15" dirty="0">
                <a:latin typeface="Calibri"/>
                <a:cs typeface="Calibri"/>
              </a:rPr>
              <a:t> </a:t>
            </a:r>
            <a:r>
              <a:rPr sz="2800" spc="-15" dirty="0">
                <a:latin typeface="Calibri"/>
                <a:cs typeface="Calibri"/>
              </a:rPr>
              <a:t>den</a:t>
            </a:r>
            <a:r>
              <a:rPr sz="2800" spc="-25" dirty="0">
                <a:latin typeface="Calibri"/>
                <a:cs typeface="Calibri"/>
              </a:rPr>
              <a:t>s</a:t>
            </a:r>
            <a:r>
              <a:rPr sz="2800" spc="-10" dirty="0">
                <a:latin typeface="Calibri"/>
                <a:cs typeface="Calibri"/>
              </a:rPr>
              <a:t>it</a:t>
            </a:r>
            <a:r>
              <a:rPr sz="2800" spc="-210" dirty="0">
                <a:latin typeface="Calibri"/>
                <a:cs typeface="Calibri"/>
              </a:rPr>
              <a:t>y</a:t>
            </a:r>
            <a:r>
              <a:rPr sz="2800" spc="0" dirty="0">
                <a:latin typeface="Calibri"/>
                <a:cs typeface="Calibri"/>
              </a:rPr>
              <a:t>.</a:t>
            </a:r>
            <a:endParaRPr sz="2800">
              <a:latin typeface="Calibri"/>
              <a:cs typeface="Calibri"/>
            </a:endParaRPr>
          </a:p>
          <a:p>
            <a:pPr>
              <a:lnSpc>
                <a:spcPts val="1000"/>
              </a:lnSpc>
              <a:spcBef>
                <a:spcPts val="8"/>
              </a:spcBef>
              <a:buFont typeface="Arial"/>
              <a:buChar char="•"/>
            </a:pPr>
            <a:endParaRPr sz="1000"/>
          </a:p>
          <a:p>
            <a:pPr marL="241300" marR="12700" indent="-228600">
              <a:lnSpc>
                <a:spcPct val="90000"/>
              </a:lnSpc>
              <a:buFont typeface="Arial"/>
              <a:buChar char="•"/>
              <a:tabLst>
                <a:tab pos="241300" algn="l"/>
              </a:tabLst>
            </a:pPr>
            <a:r>
              <a:rPr sz="2800" spc="-140" dirty="0">
                <a:latin typeface="Calibri"/>
                <a:cs typeface="Calibri"/>
              </a:rPr>
              <a:t>W</a:t>
            </a:r>
            <a:r>
              <a:rPr sz="2800" spc="-15" dirty="0">
                <a:latin typeface="Calibri"/>
                <a:cs typeface="Calibri"/>
              </a:rPr>
              <a:t>e sh</a:t>
            </a:r>
            <a:r>
              <a:rPr sz="2800" spc="-30" dirty="0">
                <a:latin typeface="Calibri"/>
                <a:cs typeface="Calibri"/>
              </a:rPr>
              <a:t>o</a:t>
            </a:r>
            <a:r>
              <a:rPr sz="2800" spc="-20" dirty="0">
                <a:latin typeface="Calibri"/>
                <a:cs typeface="Calibri"/>
              </a:rPr>
              <a:t>w</a:t>
            </a:r>
            <a:r>
              <a:rPr sz="2800" spc="30" dirty="0">
                <a:latin typeface="Calibri"/>
                <a:cs typeface="Calibri"/>
              </a:rPr>
              <a:t> </a:t>
            </a:r>
            <a:r>
              <a:rPr sz="2800" spc="-15" dirty="0">
                <a:latin typeface="Calibri"/>
                <a:cs typeface="Calibri"/>
              </a:rPr>
              <a:t>an</a:t>
            </a:r>
            <a:r>
              <a:rPr sz="2800" spc="-5" dirty="0">
                <a:latin typeface="Calibri"/>
                <a:cs typeface="Calibri"/>
              </a:rPr>
              <a:t> </a:t>
            </a:r>
            <a:r>
              <a:rPr sz="2800" spc="-10" dirty="0">
                <a:latin typeface="Calibri"/>
                <a:cs typeface="Calibri"/>
              </a:rPr>
              <a:t>i</a:t>
            </a:r>
            <a:r>
              <a:rPr sz="2800" spc="-50" dirty="0">
                <a:latin typeface="Calibri"/>
                <a:cs typeface="Calibri"/>
              </a:rPr>
              <a:t>n</a:t>
            </a:r>
            <a:r>
              <a:rPr sz="2800" spc="-35" dirty="0">
                <a:latin typeface="Calibri"/>
                <a:cs typeface="Calibri"/>
              </a:rPr>
              <a:t>t</a:t>
            </a:r>
            <a:r>
              <a:rPr sz="2800" spc="-15" dirty="0">
                <a:latin typeface="Calibri"/>
                <a:cs typeface="Calibri"/>
              </a:rPr>
              <a:t>e</a:t>
            </a:r>
            <a:r>
              <a:rPr sz="2800" spc="-50" dirty="0">
                <a:latin typeface="Calibri"/>
                <a:cs typeface="Calibri"/>
              </a:rPr>
              <a:t>r</a:t>
            </a:r>
            <a:r>
              <a:rPr sz="2800" spc="-15" dirty="0">
                <a:latin typeface="Calibri"/>
                <a:cs typeface="Calibri"/>
              </a:rPr>
              <a:t>e</a:t>
            </a:r>
            <a:r>
              <a:rPr sz="2800" spc="-55" dirty="0">
                <a:latin typeface="Calibri"/>
                <a:cs typeface="Calibri"/>
              </a:rPr>
              <a:t>s</a:t>
            </a:r>
            <a:r>
              <a:rPr sz="2800" spc="-10" dirty="0">
                <a:latin typeface="Calibri"/>
                <a:cs typeface="Calibri"/>
              </a:rPr>
              <a:t>ti</a:t>
            </a:r>
            <a:r>
              <a:rPr sz="2800" spc="-30" dirty="0">
                <a:latin typeface="Calibri"/>
                <a:cs typeface="Calibri"/>
              </a:rPr>
              <a:t>n</a:t>
            </a:r>
            <a:r>
              <a:rPr sz="2800" spc="-15" dirty="0">
                <a:latin typeface="Calibri"/>
                <a:cs typeface="Calibri"/>
              </a:rPr>
              <a:t>g</a:t>
            </a:r>
            <a:r>
              <a:rPr sz="2800" spc="25" dirty="0">
                <a:latin typeface="Calibri"/>
                <a:cs typeface="Calibri"/>
              </a:rPr>
              <a:t> </a:t>
            </a:r>
            <a:r>
              <a:rPr sz="2800" spc="-40" dirty="0">
                <a:latin typeface="Calibri"/>
                <a:cs typeface="Calibri"/>
              </a:rPr>
              <a:t>ef</a:t>
            </a:r>
            <a:r>
              <a:rPr sz="2800" spc="-85" dirty="0">
                <a:latin typeface="Calibri"/>
                <a:cs typeface="Calibri"/>
              </a:rPr>
              <a:t>f</a:t>
            </a:r>
            <a:r>
              <a:rPr sz="2800" spc="-15" dirty="0">
                <a:latin typeface="Calibri"/>
                <a:cs typeface="Calibri"/>
              </a:rPr>
              <a:t>ect </a:t>
            </a:r>
            <a:r>
              <a:rPr sz="2800" spc="-40" dirty="0">
                <a:latin typeface="Calibri"/>
                <a:cs typeface="Calibri"/>
              </a:rPr>
              <a:t>c</a:t>
            </a:r>
            <a:r>
              <a:rPr sz="2800" spc="-15" dirty="0">
                <a:latin typeface="Calibri"/>
                <a:cs typeface="Calibri"/>
              </a:rPr>
              <a:t>aused</a:t>
            </a:r>
            <a:r>
              <a:rPr sz="2800" spc="15" dirty="0">
                <a:latin typeface="Calibri"/>
                <a:cs typeface="Calibri"/>
              </a:rPr>
              <a:t> </a:t>
            </a:r>
            <a:r>
              <a:rPr sz="2800" spc="-35" dirty="0">
                <a:latin typeface="Calibri"/>
                <a:cs typeface="Calibri"/>
              </a:rPr>
              <a:t>b</a:t>
            </a:r>
            <a:r>
              <a:rPr sz="2800" spc="-15" dirty="0">
                <a:latin typeface="Calibri"/>
                <a:cs typeface="Calibri"/>
              </a:rPr>
              <a:t>y</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0" dirty="0">
                <a:latin typeface="Calibri"/>
                <a:cs typeface="Calibri"/>
              </a:rPr>
              <a:t>i</a:t>
            </a:r>
            <a:r>
              <a:rPr sz="2800" spc="-30" dirty="0">
                <a:latin typeface="Calibri"/>
                <a:cs typeface="Calibri"/>
              </a:rPr>
              <a:t>n</a:t>
            </a:r>
            <a:r>
              <a:rPr sz="2800" spc="-10" dirty="0">
                <a:latin typeface="Calibri"/>
                <a:cs typeface="Calibri"/>
              </a:rPr>
              <a:t>it</a:t>
            </a:r>
            <a:r>
              <a:rPr sz="2800" spc="-25" dirty="0">
                <a:latin typeface="Calibri"/>
                <a:cs typeface="Calibri"/>
              </a:rPr>
              <a:t>i</a:t>
            </a:r>
            <a:r>
              <a:rPr sz="2800" spc="-10" dirty="0">
                <a:latin typeface="Calibri"/>
                <a:cs typeface="Calibri"/>
              </a:rPr>
              <a:t>al h</a:t>
            </a:r>
            <a:r>
              <a:rPr sz="2800" spc="-15" dirty="0">
                <a:latin typeface="Calibri"/>
                <a:cs typeface="Calibri"/>
              </a:rPr>
              <a:t>igh</a:t>
            </a:r>
            <a:r>
              <a:rPr sz="2800" spc="5" dirty="0">
                <a:latin typeface="Calibri"/>
                <a:cs typeface="Calibri"/>
              </a:rPr>
              <a:t> </a:t>
            </a:r>
            <a:r>
              <a:rPr sz="2800" spc="0" dirty="0">
                <a:latin typeface="Calibri"/>
                <a:cs typeface="Calibri"/>
              </a:rPr>
              <a:t>p</a:t>
            </a:r>
            <a:r>
              <a:rPr sz="2800" spc="-15" dirty="0">
                <a:latin typeface="Calibri"/>
                <a:cs typeface="Calibri"/>
              </a:rPr>
              <a:t>lasma</a:t>
            </a:r>
            <a:r>
              <a:rPr sz="2800" spc="25" dirty="0">
                <a:latin typeface="Calibri"/>
                <a:cs typeface="Calibri"/>
              </a:rPr>
              <a:t> </a:t>
            </a:r>
            <a:r>
              <a:rPr sz="2800" spc="-15" dirty="0">
                <a:latin typeface="Calibri"/>
                <a:cs typeface="Calibri"/>
              </a:rPr>
              <a:t>de</a:t>
            </a:r>
            <a:r>
              <a:rPr sz="2800" spc="-30" dirty="0">
                <a:latin typeface="Calibri"/>
                <a:cs typeface="Calibri"/>
              </a:rPr>
              <a:t>n</a:t>
            </a:r>
            <a:r>
              <a:rPr sz="2800" spc="0" dirty="0">
                <a:latin typeface="Calibri"/>
                <a:cs typeface="Calibri"/>
              </a:rPr>
              <a:t>s</a:t>
            </a:r>
            <a:r>
              <a:rPr sz="2800" spc="-10" dirty="0">
                <a:latin typeface="Calibri"/>
                <a:cs typeface="Calibri"/>
              </a:rPr>
              <a:t>i</a:t>
            </a:r>
            <a:r>
              <a:rPr sz="2800" spc="-15" dirty="0">
                <a:latin typeface="Calibri"/>
                <a:cs typeface="Calibri"/>
              </a:rPr>
              <a:t>ty</a:t>
            </a:r>
            <a:r>
              <a:rPr sz="2800" spc="15" dirty="0">
                <a:latin typeface="Calibri"/>
                <a:cs typeface="Calibri"/>
              </a:rPr>
              <a:t> </a:t>
            </a:r>
            <a:r>
              <a:rPr sz="2800" spc="-35" dirty="0">
                <a:latin typeface="Calibri"/>
                <a:cs typeface="Calibri"/>
              </a:rPr>
              <a:t>a</a:t>
            </a:r>
            <a:r>
              <a:rPr sz="2800" spc="-10" dirty="0">
                <a:latin typeface="Calibri"/>
                <a:cs typeface="Calibri"/>
              </a:rPr>
              <a:t>t</a:t>
            </a:r>
            <a:r>
              <a:rPr sz="2800" spc="-5" dirty="0">
                <a:latin typeface="Calibri"/>
                <a:cs typeface="Calibri"/>
              </a:rPr>
              <a:t> </a:t>
            </a:r>
            <a:r>
              <a:rPr sz="2800" spc="-15" dirty="0">
                <a:latin typeface="Calibri"/>
                <a:cs typeface="Calibri"/>
              </a:rPr>
              <a:t>the</a:t>
            </a:r>
            <a:r>
              <a:rPr sz="2800" spc="5" dirty="0">
                <a:latin typeface="Calibri"/>
                <a:cs typeface="Calibri"/>
              </a:rPr>
              <a:t> </a:t>
            </a:r>
            <a:r>
              <a:rPr sz="2800" spc="0" dirty="0">
                <a:latin typeface="Calibri"/>
                <a:cs typeface="Calibri"/>
              </a:rPr>
              <a:t>t</a:t>
            </a:r>
            <a:r>
              <a:rPr sz="2800" spc="-10" dirty="0">
                <a:latin typeface="Calibri"/>
                <a:cs typeface="Calibri"/>
              </a:rPr>
              <a:t>i</a:t>
            </a:r>
            <a:r>
              <a:rPr sz="2800" spc="-20" dirty="0">
                <a:latin typeface="Calibri"/>
                <a:cs typeface="Calibri"/>
              </a:rPr>
              <a:t>me of</a:t>
            </a:r>
            <a:r>
              <a:rPr sz="2800" spc="-5" dirty="0">
                <a:latin typeface="Calibri"/>
                <a:cs typeface="Calibri"/>
              </a:rPr>
              <a:t> </a:t>
            </a:r>
            <a:r>
              <a:rPr sz="2800" spc="-15" dirty="0">
                <a:latin typeface="Calibri"/>
                <a:cs typeface="Calibri"/>
              </a:rPr>
              <a:t>the</a:t>
            </a:r>
            <a:r>
              <a:rPr sz="2800" spc="5" dirty="0">
                <a:latin typeface="Calibri"/>
                <a:cs typeface="Calibri"/>
              </a:rPr>
              <a:t> </a:t>
            </a:r>
            <a:r>
              <a:rPr sz="2800" spc="0" dirty="0">
                <a:latin typeface="Calibri"/>
                <a:cs typeface="Calibri"/>
              </a:rPr>
              <a:t>p</a:t>
            </a:r>
            <a:r>
              <a:rPr sz="2800" spc="-15" dirty="0">
                <a:latin typeface="Calibri"/>
                <a:cs typeface="Calibri"/>
              </a:rPr>
              <a:t>u</a:t>
            </a:r>
            <a:r>
              <a:rPr sz="2800" spc="0" dirty="0">
                <a:latin typeface="Calibri"/>
                <a:cs typeface="Calibri"/>
              </a:rPr>
              <a:t>l</a:t>
            </a:r>
            <a:r>
              <a:rPr sz="2800" spc="-10" dirty="0">
                <a:latin typeface="Calibri"/>
                <a:cs typeface="Calibri"/>
              </a:rPr>
              <a:t>s</a:t>
            </a:r>
            <a:r>
              <a:rPr sz="2800" spc="-15" dirty="0">
                <a:latin typeface="Calibri"/>
                <a:cs typeface="Calibri"/>
              </a:rPr>
              <a:t>e</a:t>
            </a:r>
            <a:r>
              <a:rPr sz="2800" spc="-10" dirty="0">
                <a:latin typeface="Calibri"/>
                <a:cs typeface="Calibri"/>
              </a:rPr>
              <a:t> </a:t>
            </a:r>
            <a:r>
              <a:rPr sz="2800" spc="-75" dirty="0">
                <a:latin typeface="Calibri"/>
                <a:cs typeface="Calibri"/>
              </a:rPr>
              <a:t>f</a:t>
            </a:r>
            <a:r>
              <a:rPr sz="2800" spc="-15" dirty="0">
                <a:latin typeface="Calibri"/>
                <a:cs typeface="Calibri"/>
              </a:rPr>
              <a:t>ol</a:t>
            </a:r>
            <a:r>
              <a:rPr sz="2800" spc="-20" dirty="0">
                <a:latin typeface="Calibri"/>
                <a:cs typeface="Calibri"/>
              </a:rPr>
              <a:t>l</a:t>
            </a:r>
            <a:r>
              <a:rPr sz="2800" spc="-25" dirty="0">
                <a:latin typeface="Calibri"/>
                <a:cs typeface="Calibri"/>
              </a:rPr>
              <a:t>o</a:t>
            </a:r>
            <a:r>
              <a:rPr sz="2800" spc="-40" dirty="0">
                <a:latin typeface="Calibri"/>
                <a:cs typeface="Calibri"/>
              </a:rPr>
              <a:t>w</a:t>
            </a:r>
            <a:r>
              <a:rPr sz="2800" spc="-15" dirty="0">
                <a:latin typeface="Calibri"/>
                <a:cs typeface="Calibri"/>
              </a:rPr>
              <a:t>ed</a:t>
            </a:r>
            <a:r>
              <a:rPr sz="2800" spc="-5" dirty="0">
                <a:latin typeface="Calibri"/>
                <a:cs typeface="Calibri"/>
              </a:rPr>
              <a:t> </a:t>
            </a:r>
            <a:r>
              <a:rPr sz="2800" spc="-35" dirty="0">
                <a:latin typeface="Calibri"/>
                <a:cs typeface="Calibri"/>
              </a:rPr>
              <a:t>b</a:t>
            </a:r>
            <a:r>
              <a:rPr sz="2800" spc="-15" dirty="0">
                <a:latin typeface="Calibri"/>
                <a:cs typeface="Calibri"/>
              </a:rPr>
              <a:t>y</a:t>
            </a:r>
            <a:r>
              <a:rPr sz="2800" spc="15" dirty="0">
                <a:latin typeface="Calibri"/>
                <a:cs typeface="Calibri"/>
              </a:rPr>
              <a:t> </a:t>
            </a:r>
            <a:r>
              <a:rPr sz="2800" spc="-15" dirty="0">
                <a:latin typeface="Calibri"/>
                <a:cs typeface="Calibri"/>
              </a:rPr>
              <a:t>a</a:t>
            </a:r>
            <a:r>
              <a:rPr sz="2800" spc="-5" dirty="0">
                <a:latin typeface="Calibri"/>
                <a:cs typeface="Calibri"/>
              </a:rPr>
              <a:t> </a:t>
            </a:r>
            <a:r>
              <a:rPr sz="2800" spc="-15" dirty="0">
                <a:latin typeface="Calibri"/>
                <a:cs typeface="Calibri"/>
              </a:rPr>
              <a:t>de</a:t>
            </a:r>
            <a:r>
              <a:rPr sz="2800" spc="-40" dirty="0">
                <a:latin typeface="Calibri"/>
                <a:cs typeface="Calibri"/>
              </a:rPr>
              <a:t>c</a:t>
            </a:r>
            <a:r>
              <a:rPr sz="2800" spc="-60" dirty="0">
                <a:latin typeface="Calibri"/>
                <a:cs typeface="Calibri"/>
              </a:rPr>
              <a:t>a</a:t>
            </a:r>
            <a:r>
              <a:rPr sz="2800" spc="-15" dirty="0">
                <a:latin typeface="Calibri"/>
                <a:cs typeface="Calibri"/>
              </a:rPr>
              <a:t>y </a:t>
            </a:r>
            <a:r>
              <a:rPr sz="2800" spc="-10" dirty="0">
                <a:latin typeface="Calibri"/>
                <a:cs typeface="Calibri"/>
              </a:rPr>
              <a:t>i</a:t>
            </a:r>
            <a:r>
              <a:rPr sz="2800" spc="-15" dirty="0">
                <a:latin typeface="Calibri"/>
                <a:cs typeface="Calibri"/>
              </a:rPr>
              <a:t>n</a:t>
            </a:r>
            <a:r>
              <a:rPr sz="2800" spc="5"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r>
              <a:rPr sz="2800" spc="30" dirty="0">
                <a:latin typeface="Calibri"/>
                <a:cs typeface="Calibri"/>
              </a:rPr>
              <a:t> </a:t>
            </a:r>
            <a:r>
              <a:rPr sz="2800" spc="-15" dirty="0">
                <a:latin typeface="Calibri"/>
                <a:cs typeface="Calibri"/>
              </a:rPr>
              <a:t>den</a:t>
            </a:r>
            <a:r>
              <a:rPr sz="2800" spc="-25" dirty="0">
                <a:latin typeface="Calibri"/>
                <a:cs typeface="Calibri"/>
              </a:rPr>
              <a:t>s</a:t>
            </a:r>
            <a:r>
              <a:rPr sz="2800" spc="-10" dirty="0">
                <a:latin typeface="Calibri"/>
                <a:cs typeface="Calibri"/>
              </a:rPr>
              <a:t>ity</a:t>
            </a:r>
            <a:r>
              <a:rPr sz="2800" spc="10" dirty="0">
                <a:latin typeface="Calibri"/>
                <a:cs typeface="Calibri"/>
              </a:rPr>
              <a:t> </a:t>
            </a:r>
            <a:r>
              <a:rPr sz="2800" spc="-15" dirty="0">
                <a:latin typeface="Calibri"/>
                <a:cs typeface="Calibri"/>
              </a:rPr>
              <a:t>as</a:t>
            </a:r>
            <a:r>
              <a:rPr sz="2800" spc="-5" dirty="0">
                <a:latin typeface="Calibri"/>
                <a:cs typeface="Calibri"/>
              </a:rPr>
              <a:t> </a:t>
            </a:r>
            <a:r>
              <a:rPr sz="2800" spc="-15" dirty="0">
                <a:latin typeface="Calibri"/>
                <a:cs typeface="Calibri"/>
              </a:rPr>
              <a:t>ions</a:t>
            </a:r>
            <a:r>
              <a:rPr sz="2800" spc="20" dirty="0">
                <a:latin typeface="Calibri"/>
                <a:cs typeface="Calibri"/>
              </a:rPr>
              <a:t> </a:t>
            </a:r>
            <a:r>
              <a:rPr sz="2800" spc="-15" dirty="0">
                <a:latin typeface="Calibri"/>
                <a:cs typeface="Calibri"/>
              </a:rPr>
              <a:t>dr</a:t>
            </a:r>
            <a:r>
              <a:rPr sz="2800" spc="-25" dirty="0">
                <a:latin typeface="Calibri"/>
                <a:cs typeface="Calibri"/>
              </a:rPr>
              <a:t>i</a:t>
            </a:r>
            <a:r>
              <a:rPr sz="2800" spc="-10" dirty="0">
                <a:latin typeface="Calibri"/>
                <a:cs typeface="Calibri"/>
              </a:rPr>
              <a:t>ft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55" dirty="0">
                <a:latin typeface="Calibri"/>
                <a:cs typeface="Calibri"/>
              </a:rPr>
              <a:t>w</a:t>
            </a:r>
            <a:r>
              <a:rPr sz="2800" spc="-10" dirty="0">
                <a:latin typeface="Calibri"/>
                <a:cs typeface="Calibri"/>
              </a:rPr>
              <a:t>al</a:t>
            </a:r>
            <a:r>
              <a:rPr sz="2800" spc="-20" dirty="0">
                <a:latin typeface="Calibri"/>
                <a:cs typeface="Calibri"/>
              </a:rPr>
              <a:t>l</a:t>
            </a:r>
            <a:r>
              <a:rPr sz="2800" spc="0" dirty="0">
                <a:latin typeface="Calibri"/>
                <a:cs typeface="Calibri"/>
              </a:rPr>
              <a:t>.</a:t>
            </a:r>
            <a:endParaRPr sz="2800">
              <a:latin typeface="Calibri"/>
              <a:cs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111</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501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772158"/>
            <a:ext cx="7644765" cy="3821429"/>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800" spc="-15" dirty="0">
                <a:latin typeface="Calibri"/>
                <a:cs typeface="Calibri"/>
              </a:rPr>
              <a:t>In</a:t>
            </a:r>
            <a:r>
              <a:rPr sz="2800" spc="-5" dirty="0">
                <a:latin typeface="Calibri"/>
                <a:cs typeface="Calibri"/>
              </a:rPr>
              <a:t> </a:t>
            </a:r>
            <a:r>
              <a:rPr sz="2800" spc="-50" dirty="0">
                <a:latin typeface="Calibri"/>
                <a:cs typeface="Calibri"/>
              </a:rPr>
              <a:t>r</a:t>
            </a:r>
            <a:r>
              <a:rPr sz="2800" spc="-15" dirty="0">
                <a:latin typeface="Calibri"/>
                <a:cs typeface="Calibri"/>
              </a:rPr>
              <a:t>e</a:t>
            </a:r>
            <a:r>
              <a:rPr sz="2800" spc="-60" dirty="0">
                <a:latin typeface="Calibri"/>
                <a:cs typeface="Calibri"/>
              </a:rPr>
              <a:t>g</a:t>
            </a:r>
            <a:r>
              <a:rPr sz="2800" spc="-15" dirty="0">
                <a:latin typeface="Calibri"/>
                <a:cs typeface="Calibri"/>
              </a:rPr>
              <a:t>a</a:t>
            </a:r>
            <a:r>
              <a:rPr sz="2800" spc="-50" dirty="0">
                <a:latin typeface="Calibri"/>
                <a:cs typeface="Calibri"/>
              </a:rPr>
              <a:t>r</a:t>
            </a:r>
            <a:r>
              <a:rPr sz="2800" spc="-15" dirty="0">
                <a:latin typeface="Calibri"/>
                <a:cs typeface="Calibri"/>
              </a:rPr>
              <a:t>d</a:t>
            </a:r>
            <a:r>
              <a:rPr sz="2800" spc="-5" dirty="0">
                <a:latin typeface="Calibri"/>
                <a:cs typeface="Calibri"/>
              </a:rPr>
              <a: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15" dirty="0">
                <a:latin typeface="Calibri"/>
                <a:cs typeface="Calibri"/>
              </a:rPr>
              <a:t>a</a:t>
            </a:r>
            <a:r>
              <a:rPr sz="2800" spc="5" dirty="0">
                <a:latin typeface="Calibri"/>
                <a:cs typeface="Calibri"/>
              </a:rPr>
              <a:t> </a:t>
            </a:r>
            <a:r>
              <a:rPr sz="2800" spc="-60" dirty="0">
                <a:latin typeface="Calibri"/>
                <a:cs typeface="Calibri"/>
              </a:rPr>
              <a:t>r</a:t>
            </a:r>
            <a:r>
              <a:rPr sz="2800" spc="-15" dirty="0">
                <a:latin typeface="Calibri"/>
                <a:cs typeface="Calibri"/>
              </a:rPr>
              <a:t>el</a:t>
            </a:r>
            <a:r>
              <a:rPr sz="2800" spc="-45" dirty="0">
                <a:latin typeface="Calibri"/>
                <a:cs typeface="Calibri"/>
              </a:rPr>
              <a:t>a</a:t>
            </a:r>
            <a:r>
              <a:rPr sz="2800" spc="-10" dirty="0">
                <a:latin typeface="Calibri"/>
                <a:cs typeface="Calibri"/>
              </a:rPr>
              <a:t>ti</a:t>
            </a:r>
            <a:r>
              <a:rPr sz="2800" spc="-50" dirty="0">
                <a:latin typeface="Calibri"/>
                <a:cs typeface="Calibri"/>
              </a:rPr>
              <a:t>v</a:t>
            </a:r>
            <a:r>
              <a:rPr sz="2800" spc="-15" dirty="0">
                <a:latin typeface="Calibri"/>
                <a:cs typeface="Calibri"/>
              </a:rPr>
              <a:t>ely </a:t>
            </a:r>
            <a:r>
              <a:rPr sz="2800" spc="-10" dirty="0">
                <a:latin typeface="Calibri"/>
                <a:cs typeface="Calibri"/>
              </a:rPr>
              <a:t>l</a:t>
            </a:r>
            <a:r>
              <a:rPr sz="2800" spc="-30" dirty="0">
                <a:latin typeface="Calibri"/>
                <a:cs typeface="Calibri"/>
              </a:rPr>
              <a:t>o</a:t>
            </a:r>
            <a:r>
              <a:rPr sz="2800" spc="-40" dirty="0">
                <a:latin typeface="Calibri"/>
                <a:cs typeface="Calibri"/>
              </a:rPr>
              <a:t>w</a:t>
            </a:r>
            <a:r>
              <a:rPr sz="2800" spc="-15" dirty="0">
                <a:latin typeface="Calibri"/>
                <a:cs typeface="Calibri"/>
              </a:rPr>
              <a:t>er</a:t>
            </a:r>
            <a:r>
              <a:rPr sz="2800" spc="-10" dirty="0">
                <a:latin typeface="Calibri"/>
                <a:cs typeface="Calibri"/>
              </a:rPr>
              <a:t> </a:t>
            </a:r>
            <a:r>
              <a:rPr sz="2800" spc="-15" dirty="0">
                <a:latin typeface="Calibri"/>
                <a:cs typeface="Calibri"/>
              </a:rPr>
              <a:t>pu</a:t>
            </a:r>
            <a:r>
              <a:rPr sz="2800" spc="-25" dirty="0">
                <a:latin typeface="Calibri"/>
                <a:cs typeface="Calibri"/>
              </a:rPr>
              <a:t>l</a:t>
            </a:r>
            <a:r>
              <a:rPr sz="2800" spc="-15" dirty="0">
                <a:latin typeface="Calibri"/>
                <a:cs typeface="Calibri"/>
              </a:rPr>
              <a:t>se</a:t>
            </a:r>
            <a:r>
              <a:rPr sz="2800" spc="35" dirty="0">
                <a:latin typeface="Calibri"/>
                <a:cs typeface="Calibri"/>
              </a:rPr>
              <a:t> </a:t>
            </a:r>
            <a:r>
              <a:rPr sz="2800" spc="-15" dirty="0">
                <a:latin typeface="Calibri"/>
                <a:cs typeface="Calibri"/>
              </a:rPr>
              <a:t>cur</a:t>
            </a:r>
            <a:r>
              <a:rPr sz="2800" spc="-55"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endParaRPr sz="2800">
              <a:latin typeface="Calibri"/>
              <a:cs typeface="Calibri"/>
            </a:endParaRPr>
          </a:p>
          <a:p>
            <a:pPr marL="697865" lvl="1" indent="-228600">
              <a:lnSpc>
                <a:spcPts val="2825"/>
              </a:lnSpc>
              <a:buFont typeface="Arial"/>
              <a:buChar char="•"/>
              <a:tabLst>
                <a:tab pos="697865" algn="l"/>
              </a:tabLst>
            </a:pPr>
            <a:r>
              <a:rPr sz="2400" spc="0" dirty="0">
                <a:latin typeface="Calibri"/>
                <a:cs typeface="Calibri"/>
              </a:rPr>
              <a:t>T</a:t>
            </a:r>
            <a:r>
              <a:rPr sz="2400" spc="-10" dirty="0">
                <a:latin typeface="Calibri"/>
                <a:cs typeface="Calibri"/>
              </a:rPr>
              <a:t>h</a:t>
            </a:r>
            <a:r>
              <a:rPr sz="2400" spc="0" dirty="0">
                <a:latin typeface="Calibri"/>
                <a:cs typeface="Calibri"/>
              </a:rPr>
              <a:t>e</a:t>
            </a:r>
            <a:r>
              <a:rPr sz="2400" spc="10" dirty="0">
                <a:latin typeface="Calibri"/>
                <a:cs typeface="Calibri"/>
              </a:rPr>
              <a:t> </a:t>
            </a:r>
            <a:r>
              <a:rPr sz="2400" spc="-50" dirty="0">
                <a:latin typeface="Calibri"/>
                <a:cs typeface="Calibri"/>
              </a:rPr>
              <a:t>f</a:t>
            </a:r>
            <a:r>
              <a:rPr sz="2400" spc="0" dirty="0">
                <a:latin typeface="Calibri"/>
                <a:cs typeface="Calibri"/>
              </a:rPr>
              <a:t>ocus</a:t>
            </a:r>
            <a:r>
              <a:rPr sz="2400" spc="-10" dirty="0">
                <a:latin typeface="Calibri"/>
                <a:cs typeface="Calibri"/>
              </a:rPr>
              <a:t>i</a:t>
            </a:r>
            <a:r>
              <a:rPr sz="2400" spc="0" dirty="0">
                <a:latin typeface="Calibri"/>
                <a:cs typeface="Calibri"/>
              </a:rPr>
              <a:t>ng</a:t>
            </a:r>
            <a:r>
              <a:rPr sz="2400" spc="-10" dirty="0">
                <a:latin typeface="Calibri"/>
                <a:cs typeface="Calibri"/>
              </a:rPr>
              <a:t> </a:t>
            </a:r>
            <a:r>
              <a:rPr sz="2400" spc="-20" dirty="0">
                <a:latin typeface="Calibri"/>
                <a:cs typeface="Calibri"/>
              </a:rPr>
              <a:t>e</a:t>
            </a:r>
            <a:r>
              <a:rPr sz="2400" spc="-25" dirty="0">
                <a:latin typeface="Calibri"/>
                <a:cs typeface="Calibri"/>
              </a:rPr>
              <a:t>f</a:t>
            </a:r>
            <a:r>
              <a:rPr sz="2400" spc="-65" dirty="0">
                <a:latin typeface="Calibri"/>
                <a:cs typeface="Calibri"/>
              </a:rPr>
              <a:t>f</a:t>
            </a:r>
            <a:r>
              <a:rPr sz="2400" spc="0" dirty="0">
                <a:latin typeface="Calibri"/>
                <a:cs typeface="Calibri"/>
              </a:rPr>
              <a:t>e</a:t>
            </a:r>
            <a:r>
              <a:rPr sz="2400" spc="5" dirty="0">
                <a:latin typeface="Calibri"/>
                <a:cs typeface="Calibri"/>
              </a:rPr>
              <a:t>c</a:t>
            </a:r>
            <a:r>
              <a:rPr sz="2400" spc="0" dirty="0">
                <a:latin typeface="Calibri"/>
                <a:cs typeface="Calibri"/>
              </a:rPr>
              <a:t>t </a:t>
            </a:r>
            <a:r>
              <a:rPr sz="2400" spc="-15" dirty="0">
                <a:latin typeface="Calibri"/>
                <a:cs typeface="Calibri"/>
              </a:rPr>
              <a:t>o</a:t>
            </a:r>
            <a:r>
              <a:rPr sz="2400" spc="0" dirty="0">
                <a:latin typeface="Calibri"/>
                <a:cs typeface="Calibri"/>
              </a:rPr>
              <a:t>c</a:t>
            </a:r>
            <a:r>
              <a:rPr sz="2400" spc="5" dirty="0">
                <a:latin typeface="Calibri"/>
                <a:cs typeface="Calibri"/>
              </a:rPr>
              <a:t>c</a:t>
            </a:r>
            <a:r>
              <a:rPr sz="2400" spc="0" dirty="0">
                <a:latin typeface="Calibri"/>
                <a:cs typeface="Calibri"/>
              </a:rPr>
              <a:t>u</a:t>
            </a:r>
            <a:r>
              <a:rPr sz="2400" spc="-40" dirty="0">
                <a:latin typeface="Calibri"/>
                <a:cs typeface="Calibri"/>
              </a:rPr>
              <a:t>r</a:t>
            </a:r>
            <a:r>
              <a:rPr sz="2400" spc="0" dirty="0">
                <a:latin typeface="Calibri"/>
                <a:cs typeface="Calibri"/>
              </a:rPr>
              <a:t>s</a:t>
            </a:r>
            <a:r>
              <a:rPr sz="2400" spc="-35" dirty="0">
                <a:latin typeface="Calibri"/>
                <a:cs typeface="Calibri"/>
              </a:rPr>
              <a:t> </a:t>
            </a:r>
            <a:r>
              <a:rPr sz="2400" spc="0" dirty="0">
                <a:latin typeface="Calibri"/>
                <a:cs typeface="Calibri"/>
              </a:rPr>
              <a:t>immedi</a:t>
            </a:r>
            <a:r>
              <a:rPr sz="2400" spc="-20" dirty="0">
                <a:latin typeface="Calibri"/>
                <a:cs typeface="Calibri"/>
              </a:rPr>
              <a:t>a</a:t>
            </a:r>
            <a:r>
              <a:rPr sz="2400" spc="-25" dirty="0">
                <a:latin typeface="Calibri"/>
                <a:cs typeface="Calibri"/>
              </a:rPr>
              <a:t>t</a:t>
            </a:r>
            <a:r>
              <a:rPr sz="2400" spc="0" dirty="0">
                <a:latin typeface="Calibri"/>
                <a:cs typeface="Calibri"/>
              </a:rPr>
              <a:t>ely</a:t>
            </a:r>
            <a:r>
              <a:rPr sz="2400" spc="-20" dirty="0">
                <a:latin typeface="Calibri"/>
                <a:cs typeface="Calibri"/>
              </a:rPr>
              <a:t> </a:t>
            </a:r>
            <a:r>
              <a:rPr sz="2400" spc="-10" dirty="0">
                <a:latin typeface="Calibri"/>
                <a:cs typeface="Calibri"/>
              </a:rPr>
              <a:t>a</a:t>
            </a:r>
            <a:r>
              <a:rPr sz="2400" spc="0" dirty="0">
                <a:latin typeface="Calibri"/>
                <a:cs typeface="Calibri"/>
              </a:rPr>
              <a:t>f</a:t>
            </a:r>
            <a:r>
              <a:rPr sz="2400" spc="-30" dirty="0">
                <a:latin typeface="Calibri"/>
                <a:cs typeface="Calibri"/>
              </a:rPr>
              <a:t>t</a:t>
            </a:r>
            <a:r>
              <a:rPr sz="2400" spc="0" dirty="0">
                <a:latin typeface="Calibri"/>
                <a:cs typeface="Calibri"/>
              </a:rPr>
              <a:t>er</a:t>
            </a:r>
            <a:r>
              <a:rPr sz="2400" spc="-10" dirty="0">
                <a:latin typeface="Calibri"/>
                <a:cs typeface="Calibri"/>
              </a:rPr>
              <a:t> </a:t>
            </a:r>
            <a:r>
              <a:rPr sz="2400" spc="0" dirty="0">
                <a:latin typeface="Calibri"/>
                <a:cs typeface="Calibri"/>
              </a:rPr>
              <a:t>the</a:t>
            </a:r>
            <a:r>
              <a:rPr sz="2400" spc="-15" dirty="0">
                <a:latin typeface="Calibri"/>
                <a:cs typeface="Calibri"/>
              </a:rPr>
              <a:t> </a:t>
            </a:r>
            <a:r>
              <a:rPr sz="2400" spc="0" dirty="0">
                <a:latin typeface="Calibri"/>
                <a:cs typeface="Calibri"/>
              </a:rPr>
              <a:t>cur</a:t>
            </a:r>
            <a:r>
              <a:rPr sz="2400" spc="-30" dirty="0">
                <a:latin typeface="Calibri"/>
                <a:cs typeface="Calibri"/>
              </a:rPr>
              <a:t>r</a:t>
            </a:r>
            <a:r>
              <a:rPr sz="2400" spc="0" dirty="0">
                <a:latin typeface="Calibri"/>
                <a:cs typeface="Calibri"/>
              </a:rPr>
              <a:t>e</a:t>
            </a:r>
            <a:r>
              <a:rPr sz="2400" spc="-25" dirty="0">
                <a:latin typeface="Calibri"/>
                <a:cs typeface="Calibri"/>
              </a:rPr>
              <a:t>n</a:t>
            </a:r>
            <a:r>
              <a:rPr sz="2400" spc="0" dirty="0">
                <a:latin typeface="Calibri"/>
                <a:cs typeface="Calibri"/>
              </a:rPr>
              <a:t>t</a:t>
            </a:r>
            <a:endParaRPr sz="2400">
              <a:latin typeface="Calibri"/>
              <a:cs typeface="Calibri"/>
            </a:endParaRPr>
          </a:p>
          <a:p>
            <a:pPr marL="697865">
              <a:lnSpc>
                <a:spcPts val="2305"/>
              </a:lnSpc>
            </a:pPr>
            <a:r>
              <a:rPr sz="2400" dirty="0">
                <a:latin typeface="Calibri"/>
                <a:cs typeface="Calibri"/>
              </a:rPr>
              <a:t>pulse but</a:t>
            </a:r>
            <a:r>
              <a:rPr sz="2400" spc="-5" dirty="0">
                <a:latin typeface="Calibri"/>
                <a:cs typeface="Calibri"/>
              </a:rPr>
              <a:t> </a:t>
            </a:r>
            <a:r>
              <a:rPr sz="2400" spc="-30" dirty="0">
                <a:latin typeface="Calibri"/>
                <a:cs typeface="Calibri"/>
              </a:rPr>
              <a:t>s</a:t>
            </a:r>
            <a:r>
              <a:rPr sz="2400" spc="-35" dirty="0">
                <a:latin typeface="Calibri"/>
                <a:cs typeface="Calibri"/>
              </a:rPr>
              <a:t>t</a:t>
            </a:r>
            <a:r>
              <a:rPr sz="2400" spc="0" dirty="0">
                <a:latin typeface="Calibri"/>
                <a:cs typeface="Calibri"/>
              </a:rPr>
              <a:t>o</a:t>
            </a:r>
            <a:r>
              <a:rPr sz="2400" spc="-20" dirty="0">
                <a:latin typeface="Calibri"/>
                <a:cs typeface="Calibri"/>
              </a:rPr>
              <a:t>p</a:t>
            </a:r>
            <a:r>
              <a:rPr sz="2400" spc="0" dirty="0">
                <a:latin typeface="Calibri"/>
                <a:cs typeface="Calibri"/>
              </a:rPr>
              <a:t>s</a:t>
            </a:r>
            <a:r>
              <a:rPr sz="2400" spc="-5" dirty="0">
                <a:latin typeface="Calibri"/>
                <a:cs typeface="Calibri"/>
              </a:rPr>
              <a:t> </a:t>
            </a:r>
            <a:r>
              <a:rPr sz="2400" spc="0" dirty="0">
                <a:latin typeface="Calibri"/>
                <a:cs typeface="Calibri"/>
              </a:rPr>
              <a:t>as</a:t>
            </a:r>
            <a:r>
              <a:rPr sz="2400" spc="-5" dirty="0">
                <a:latin typeface="Calibri"/>
                <a:cs typeface="Calibri"/>
              </a:rPr>
              <a:t> </a:t>
            </a:r>
            <a:r>
              <a:rPr sz="2400" spc="-15" dirty="0">
                <a:latin typeface="Calibri"/>
                <a:cs typeface="Calibri"/>
              </a:rPr>
              <a:t>cur</a:t>
            </a:r>
            <a:r>
              <a:rPr sz="2400" spc="-45" dirty="0">
                <a:latin typeface="Calibri"/>
                <a:cs typeface="Calibri"/>
              </a:rPr>
              <a:t>r</a:t>
            </a:r>
            <a:r>
              <a:rPr sz="2400" spc="-15" dirty="0">
                <a:latin typeface="Calibri"/>
                <a:cs typeface="Calibri"/>
              </a:rPr>
              <a:t>e</a:t>
            </a:r>
            <a:r>
              <a:rPr sz="2400" spc="-35" dirty="0">
                <a:latin typeface="Calibri"/>
                <a:cs typeface="Calibri"/>
              </a:rPr>
              <a:t>n</a:t>
            </a:r>
            <a:r>
              <a:rPr sz="2400" spc="-10" dirty="0">
                <a:latin typeface="Calibri"/>
                <a:cs typeface="Calibri"/>
              </a:rPr>
              <a:t>t</a:t>
            </a:r>
            <a:r>
              <a:rPr sz="2400" spc="-15" dirty="0">
                <a:latin typeface="Calibri"/>
                <a:cs typeface="Calibri"/>
              </a:rPr>
              <a:t> de</a:t>
            </a:r>
            <a:r>
              <a:rPr sz="2400" spc="-5" dirty="0">
                <a:latin typeface="Calibri"/>
                <a:cs typeface="Calibri"/>
              </a:rPr>
              <a:t>c</a:t>
            </a:r>
            <a:r>
              <a:rPr sz="2400" spc="-45" dirty="0">
                <a:latin typeface="Calibri"/>
                <a:cs typeface="Calibri"/>
              </a:rPr>
              <a:t>r</a:t>
            </a:r>
            <a:r>
              <a:rPr sz="2400" spc="-15" dirty="0">
                <a:latin typeface="Calibri"/>
                <a:cs typeface="Calibri"/>
              </a:rPr>
              <a:t>e</a:t>
            </a:r>
            <a:r>
              <a:rPr sz="2400" spc="-10" dirty="0">
                <a:latin typeface="Calibri"/>
                <a:cs typeface="Calibri"/>
              </a:rPr>
              <a:t>a</a:t>
            </a:r>
            <a:r>
              <a:rPr sz="2400" spc="0" dirty="0">
                <a:latin typeface="Calibri"/>
                <a:cs typeface="Calibri"/>
              </a:rPr>
              <a:t>ses.</a:t>
            </a:r>
            <a:endParaRPr sz="2400">
              <a:latin typeface="Calibri"/>
              <a:cs typeface="Calibri"/>
            </a:endParaRPr>
          </a:p>
          <a:p>
            <a:pPr marL="697865" marR="340995" lvl="1" indent="-228600">
              <a:lnSpc>
                <a:spcPct val="80000"/>
              </a:lnSpc>
              <a:spcBef>
                <a:spcPts val="490"/>
              </a:spcBef>
              <a:buFont typeface="Arial"/>
              <a:buChar char="•"/>
              <a:tabLst>
                <a:tab pos="697865" algn="l"/>
                <a:tab pos="3357879" algn="l"/>
              </a:tabLst>
            </a:pPr>
            <a:r>
              <a:rPr sz="2400" spc="-20" dirty="0">
                <a:latin typeface="Calibri"/>
                <a:cs typeface="Calibri"/>
              </a:rPr>
              <a:t>Us</a:t>
            </a:r>
            <a:r>
              <a:rPr sz="2400" spc="0" dirty="0">
                <a:latin typeface="Calibri"/>
                <a:cs typeface="Calibri"/>
              </a:rPr>
              <a:t>ing a</a:t>
            </a:r>
            <a:r>
              <a:rPr sz="2400" spc="-20" dirty="0">
                <a:latin typeface="Calibri"/>
                <a:cs typeface="Calibri"/>
              </a:rPr>
              <a:t> </a:t>
            </a:r>
            <a:r>
              <a:rPr sz="2400" spc="0" dirty="0">
                <a:latin typeface="Calibri"/>
                <a:cs typeface="Calibri"/>
              </a:rPr>
              <a:t>higher cu</a:t>
            </a:r>
            <a:r>
              <a:rPr sz="2400" spc="-10" dirty="0">
                <a:latin typeface="Calibri"/>
                <a:cs typeface="Calibri"/>
              </a:rPr>
              <a:t>r</a:t>
            </a:r>
            <a:r>
              <a:rPr sz="2400" spc="-40" dirty="0">
                <a:latin typeface="Calibri"/>
                <a:cs typeface="Calibri"/>
              </a:rPr>
              <a:t>r</a:t>
            </a:r>
            <a:r>
              <a:rPr sz="2400" spc="-15" dirty="0">
                <a:latin typeface="Calibri"/>
                <a:cs typeface="Calibri"/>
              </a:rPr>
              <a:t>e</a:t>
            </a:r>
            <a:r>
              <a:rPr sz="2400" spc="-35" dirty="0">
                <a:latin typeface="Calibri"/>
                <a:cs typeface="Calibri"/>
              </a:rPr>
              <a:t>n</a:t>
            </a:r>
            <a:r>
              <a:rPr sz="2400" spc="-10" dirty="0">
                <a:latin typeface="Calibri"/>
                <a:cs typeface="Calibri"/>
              </a:rPr>
              <a:t>t</a:t>
            </a:r>
            <a:r>
              <a:rPr sz="2400" spc="-15" dirty="0">
                <a:latin typeface="Calibri"/>
                <a:cs typeface="Calibri"/>
              </a:rPr>
              <a:t> </a:t>
            </a:r>
            <a:r>
              <a:rPr sz="2400" spc="0" dirty="0">
                <a:latin typeface="Calibri"/>
                <a:cs typeface="Calibri"/>
              </a:rPr>
              <a:t>(8</a:t>
            </a:r>
            <a:r>
              <a:rPr sz="2400" spc="-5" dirty="0">
                <a:latin typeface="Calibri"/>
                <a:cs typeface="Calibri"/>
              </a:rPr>
              <a:t> </a:t>
            </a:r>
            <a:r>
              <a:rPr sz="2400" spc="-10" dirty="0">
                <a:latin typeface="Calibri"/>
                <a:cs typeface="Calibri"/>
              </a:rPr>
              <a:t>A),</a:t>
            </a:r>
            <a:r>
              <a:rPr sz="2400" spc="-20" dirty="0">
                <a:latin typeface="Calibri"/>
                <a:cs typeface="Calibri"/>
              </a:rPr>
              <a:t> </a:t>
            </a:r>
            <a:r>
              <a:rPr sz="2400" spc="0" dirty="0">
                <a:latin typeface="Calibri"/>
                <a:cs typeface="Calibri"/>
              </a:rPr>
              <a:t>th</a:t>
            </a:r>
            <a:r>
              <a:rPr sz="2400" spc="-25" dirty="0">
                <a:latin typeface="Calibri"/>
                <a:cs typeface="Calibri"/>
              </a:rPr>
              <a:t>a</a:t>
            </a:r>
            <a:r>
              <a:rPr sz="2400" spc="-10" dirty="0">
                <a:latin typeface="Calibri"/>
                <a:cs typeface="Calibri"/>
              </a:rPr>
              <a:t>t be</a:t>
            </a:r>
            <a:r>
              <a:rPr sz="2400" spc="-25" dirty="0">
                <a:latin typeface="Calibri"/>
                <a:cs typeface="Calibri"/>
              </a:rPr>
              <a:t>s</a:t>
            </a:r>
            <a:r>
              <a:rPr sz="2400" spc="-10" dirty="0">
                <a:latin typeface="Calibri"/>
                <a:cs typeface="Calibri"/>
              </a:rPr>
              <a:t>t</a:t>
            </a:r>
            <a:r>
              <a:rPr sz="2400" spc="-15" dirty="0">
                <a:latin typeface="Calibri"/>
                <a:cs typeface="Calibri"/>
              </a:rPr>
              <a:t> </a:t>
            </a:r>
            <a:r>
              <a:rPr sz="2400" spc="-50" dirty="0">
                <a:latin typeface="Calibri"/>
                <a:cs typeface="Calibri"/>
              </a:rPr>
              <a:t>f</a:t>
            </a:r>
            <a:r>
              <a:rPr sz="2400" spc="0" dirty="0">
                <a:latin typeface="Calibri"/>
                <a:cs typeface="Calibri"/>
              </a:rPr>
              <a:t>ocusing</a:t>
            </a:r>
            <a:r>
              <a:rPr sz="2400" spc="-5" dirty="0">
                <a:latin typeface="Calibri"/>
                <a:cs typeface="Calibri"/>
              </a:rPr>
              <a:t> </a:t>
            </a:r>
            <a:r>
              <a:rPr sz="2400" spc="-15" dirty="0">
                <a:latin typeface="Calibri"/>
                <a:cs typeface="Calibri"/>
              </a:rPr>
              <a:t>o</a:t>
            </a:r>
            <a:r>
              <a:rPr sz="2400" spc="-10" dirty="0">
                <a:latin typeface="Calibri"/>
                <a:cs typeface="Calibri"/>
              </a:rPr>
              <a:t>c</a:t>
            </a:r>
            <a:r>
              <a:rPr sz="2400" spc="-5" dirty="0">
                <a:latin typeface="Calibri"/>
                <a:cs typeface="Calibri"/>
              </a:rPr>
              <a:t>c</a:t>
            </a:r>
            <a:r>
              <a:rPr sz="2400" spc="0" dirty="0">
                <a:latin typeface="Calibri"/>
                <a:cs typeface="Calibri"/>
              </a:rPr>
              <a:t>u</a:t>
            </a:r>
            <a:r>
              <a:rPr sz="2400" spc="-35" dirty="0">
                <a:latin typeface="Calibri"/>
                <a:cs typeface="Calibri"/>
              </a:rPr>
              <a:t>r</a:t>
            </a:r>
            <a:r>
              <a:rPr sz="2400" spc="0" dirty="0">
                <a:latin typeface="Calibri"/>
                <a:cs typeface="Calibri"/>
              </a:rPr>
              <a:t>s l</a:t>
            </a:r>
            <a:r>
              <a:rPr sz="2400" spc="-25" dirty="0">
                <a:latin typeface="Calibri"/>
                <a:cs typeface="Calibri"/>
              </a:rPr>
              <a:t>a</a:t>
            </a:r>
            <a:r>
              <a:rPr sz="2400" spc="-35" dirty="0">
                <a:latin typeface="Calibri"/>
                <a:cs typeface="Calibri"/>
              </a:rPr>
              <a:t>t</a:t>
            </a:r>
            <a:r>
              <a:rPr sz="2400" spc="-15" dirty="0">
                <a:latin typeface="Calibri"/>
                <a:cs typeface="Calibri"/>
              </a:rPr>
              <a:t>er</a:t>
            </a:r>
            <a:r>
              <a:rPr sz="2400" spc="-10" dirty="0">
                <a:latin typeface="Calibri"/>
                <a:cs typeface="Calibri"/>
              </a:rPr>
              <a:t> a</a:t>
            </a:r>
            <a:r>
              <a:rPr sz="2400" spc="0" dirty="0">
                <a:latin typeface="Calibri"/>
                <a:cs typeface="Calibri"/>
              </a:rPr>
              <a:t>f</a:t>
            </a:r>
            <a:r>
              <a:rPr sz="2400" spc="-25" dirty="0">
                <a:latin typeface="Calibri"/>
                <a:cs typeface="Calibri"/>
              </a:rPr>
              <a:t>t</a:t>
            </a:r>
            <a:r>
              <a:rPr sz="2400" spc="-15" dirty="0">
                <a:latin typeface="Calibri"/>
                <a:cs typeface="Calibri"/>
              </a:rPr>
              <a:t>er</a:t>
            </a:r>
            <a:r>
              <a:rPr sz="2400" spc="-10" dirty="0">
                <a:latin typeface="Calibri"/>
                <a:cs typeface="Calibri"/>
              </a:rPr>
              <a:t> </a:t>
            </a:r>
            <a:r>
              <a:rPr sz="2400" spc="-15" dirty="0">
                <a:latin typeface="Calibri"/>
                <a:cs typeface="Calibri"/>
              </a:rPr>
              <a:t>the pulse.	These</a:t>
            </a:r>
            <a:r>
              <a:rPr sz="2400" spc="10" dirty="0">
                <a:latin typeface="Calibri"/>
                <a:cs typeface="Calibri"/>
              </a:rPr>
              <a:t> </a:t>
            </a:r>
            <a:r>
              <a:rPr sz="2400" spc="0" dirty="0">
                <a:latin typeface="Calibri"/>
                <a:cs typeface="Calibri"/>
              </a:rPr>
              <a:t>figu</a:t>
            </a:r>
            <a:r>
              <a:rPr sz="2400" spc="-35" dirty="0">
                <a:latin typeface="Calibri"/>
                <a:cs typeface="Calibri"/>
              </a:rPr>
              <a:t>r</a:t>
            </a:r>
            <a:r>
              <a:rPr sz="2400" spc="-15" dirty="0">
                <a:latin typeface="Calibri"/>
                <a:cs typeface="Calibri"/>
              </a:rPr>
              <a:t>es indi</a:t>
            </a:r>
            <a:r>
              <a:rPr sz="2400" spc="-20" dirty="0">
                <a:latin typeface="Calibri"/>
                <a:cs typeface="Calibri"/>
              </a:rPr>
              <a:t>c</a:t>
            </a:r>
            <a:r>
              <a:rPr sz="2400" spc="-25" dirty="0">
                <a:latin typeface="Calibri"/>
                <a:cs typeface="Calibri"/>
              </a:rPr>
              <a:t>a</a:t>
            </a:r>
            <a:r>
              <a:rPr sz="2400" spc="-35" dirty="0">
                <a:latin typeface="Calibri"/>
                <a:cs typeface="Calibri"/>
              </a:rPr>
              <a:t>t</a:t>
            </a:r>
            <a:r>
              <a:rPr sz="2400" spc="-15" dirty="0">
                <a:latin typeface="Calibri"/>
                <a:cs typeface="Calibri"/>
              </a:rPr>
              <a:t>e</a:t>
            </a:r>
            <a:r>
              <a:rPr sz="2400" spc="-10" dirty="0">
                <a:latin typeface="Calibri"/>
                <a:cs typeface="Calibri"/>
              </a:rPr>
              <a:t> </a:t>
            </a:r>
            <a:r>
              <a:rPr sz="2400" spc="0" dirty="0">
                <a:latin typeface="Calibri"/>
                <a:cs typeface="Calibri"/>
              </a:rPr>
              <a:t>th</a:t>
            </a:r>
            <a:r>
              <a:rPr sz="2400" spc="-25" dirty="0">
                <a:latin typeface="Calibri"/>
                <a:cs typeface="Calibri"/>
              </a:rPr>
              <a:t>a</a:t>
            </a:r>
            <a:r>
              <a:rPr sz="2400" spc="-10" dirty="0">
                <a:latin typeface="Calibri"/>
                <a:cs typeface="Calibri"/>
              </a:rPr>
              <a:t>t </a:t>
            </a:r>
            <a:r>
              <a:rPr sz="2400" spc="-50" dirty="0">
                <a:latin typeface="Calibri"/>
                <a:cs typeface="Calibri"/>
              </a:rPr>
              <a:t>f</a:t>
            </a:r>
            <a:r>
              <a:rPr sz="2400" spc="0" dirty="0">
                <a:latin typeface="Calibri"/>
                <a:cs typeface="Calibri"/>
              </a:rPr>
              <a:t>ocus</a:t>
            </a:r>
            <a:r>
              <a:rPr sz="2400" spc="-10" dirty="0">
                <a:latin typeface="Calibri"/>
                <a:cs typeface="Calibri"/>
              </a:rPr>
              <a:t>i</a:t>
            </a:r>
            <a:r>
              <a:rPr sz="2400" spc="0" dirty="0">
                <a:latin typeface="Calibri"/>
                <a:cs typeface="Calibri"/>
              </a:rPr>
              <a:t>ng</a:t>
            </a:r>
            <a:r>
              <a:rPr sz="2400" spc="-10" dirty="0">
                <a:latin typeface="Calibri"/>
                <a:cs typeface="Calibri"/>
              </a:rPr>
              <a:t> </a:t>
            </a:r>
            <a:r>
              <a:rPr sz="2400" spc="-20" dirty="0">
                <a:latin typeface="Calibri"/>
                <a:cs typeface="Calibri"/>
              </a:rPr>
              <a:t>c</a:t>
            </a:r>
            <a:r>
              <a:rPr sz="2400" spc="0" dirty="0">
                <a:latin typeface="Calibri"/>
                <a:cs typeface="Calibri"/>
              </a:rPr>
              <a:t>an</a:t>
            </a:r>
            <a:r>
              <a:rPr sz="2400" spc="-15" dirty="0">
                <a:latin typeface="Calibri"/>
                <a:cs typeface="Calibri"/>
              </a:rPr>
              <a:t> </a:t>
            </a:r>
            <a:r>
              <a:rPr sz="2400" spc="0" dirty="0">
                <a:latin typeface="Calibri"/>
                <a:cs typeface="Calibri"/>
              </a:rPr>
              <a:t>be “tuned”</a:t>
            </a:r>
            <a:r>
              <a:rPr sz="2400" spc="-10" dirty="0">
                <a:latin typeface="Calibri"/>
                <a:cs typeface="Calibri"/>
              </a:rPr>
              <a:t> </a:t>
            </a:r>
            <a:r>
              <a:rPr sz="2400" spc="-15" dirty="0">
                <a:latin typeface="Calibri"/>
                <a:cs typeface="Calibri"/>
              </a:rPr>
              <a:t>b</a:t>
            </a:r>
            <a:r>
              <a:rPr sz="2400" spc="0" dirty="0">
                <a:latin typeface="Calibri"/>
                <a:cs typeface="Calibri"/>
              </a:rPr>
              <a:t>y changing</a:t>
            </a:r>
            <a:r>
              <a:rPr sz="2400" spc="-25" dirty="0">
                <a:latin typeface="Calibri"/>
                <a:cs typeface="Calibri"/>
              </a:rPr>
              <a:t> </a:t>
            </a:r>
            <a:r>
              <a:rPr sz="2400" spc="0" dirty="0">
                <a:latin typeface="Calibri"/>
                <a:cs typeface="Calibri"/>
              </a:rPr>
              <a:t>density</a:t>
            </a:r>
            <a:r>
              <a:rPr sz="2400" spc="-15" dirty="0">
                <a:latin typeface="Calibri"/>
                <a:cs typeface="Calibri"/>
              </a:rPr>
              <a:t> </a:t>
            </a:r>
            <a:r>
              <a:rPr sz="2400" spc="0" dirty="0">
                <a:latin typeface="Calibri"/>
                <a:cs typeface="Calibri"/>
              </a:rPr>
              <a:t>of the plasma</a:t>
            </a:r>
            <a:r>
              <a:rPr sz="2400" spc="-10" dirty="0">
                <a:latin typeface="Calibri"/>
                <a:cs typeface="Calibri"/>
              </a:rPr>
              <a:t> </a:t>
            </a:r>
            <a:r>
              <a:rPr sz="2400" spc="0" dirty="0">
                <a:latin typeface="Calibri"/>
                <a:cs typeface="Calibri"/>
              </a:rPr>
              <a:t>inside </a:t>
            </a:r>
            <a:r>
              <a:rPr sz="2400" spc="-15" dirty="0">
                <a:latin typeface="Calibri"/>
                <a:cs typeface="Calibri"/>
              </a:rPr>
              <a:t>the tube.</a:t>
            </a:r>
            <a:endParaRPr sz="2400">
              <a:latin typeface="Calibri"/>
              <a:cs typeface="Calibri"/>
            </a:endParaRPr>
          </a:p>
          <a:p>
            <a:pPr lvl="1">
              <a:lnSpc>
                <a:spcPts val="950"/>
              </a:lnSpc>
              <a:spcBef>
                <a:spcPts val="41"/>
              </a:spcBef>
              <a:buFont typeface="Arial"/>
              <a:buChar char="•"/>
            </a:pPr>
            <a:endParaRPr sz="950"/>
          </a:p>
          <a:p>
            <a:pPr marL="241300" marR="62865" indent="-228600">
              <a:lnSpc>
                <a:spcPct val="80000"/>
              </a:lnSpc>
              <a:buFont typeface="Arial"/>
              <a:buChar char="•"/>
              <a:tabLst>
                <a:tab pos="241300" algn="l"/>
              </a:tabLst>
            </a:pPr>
            <a:r>
              <a:rPr sz="2800" spc="-15" dirty="0">
                <a:latin typeface="Calibri"/>
                <a:cs typeface="Calibri"/>
              </a:rPr>
              <a:t>This</a:t>
            </a:r>
            <a:r>
              <a:rPr sz="2800" spc="5" dirty="0">
                <a:latin typeface="Calibri"/>
                <a:cs typeface="Calibri"/>
              </a:rPr>
              <a:t> </a:t>
            </a:r>
            <a:r>
              <a:rPr sz="2800" spc="-15" dirty="0">
                <a:latin typeface="Calibri"/>
                <a:cs typeface="Calibri"/>
              </a:rPr>
              <a:t>abi</a:t>
            </a:r>
            <a:r>
              <a:rPr sz="2800" spc="-25" dirty="0">
                <a:latin typeface="Calibri"/>
                <a:cs typeface="Calibri"/>
              </a:rPr>
              <a:t>l</a:t>
            </a:r>
            <a:r>
              <a:rPr sz="2800" spc="-10" dirty="0">
                <a:latin typeface="Calibri"/>
                <a:cs typeface="Calibri"/>
              </a:rPr>
              <a:t>ity</a:t>
            </a:r>
            <a:r>
              <a:rPr sz="2800" spc="10" dirty="0">
                <a:latin typeface="Calibri"/>
                <a:cs typeface="Calibri"/>
              </a:rPr>
              <a: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10" dirty="0">
                <a:latin typeface="Calibri"/>
                <a:cs typeface="Calibri"/>
              </a:rPr>
              <a:t>t</a:t>
            </a:r>
            <a:r>
              <a:rPr sz="2800" spc="-30" dirty="0">
                <a:latin typeface="Calibri"/>
                <a:cs typeface="Calibri"/>
              </a:rPr>
              <a:t>u</a:t>
            </a:r>
            <a:r>
              <a:rPr sz="2800" spc="-15" dirty="0">
                <a:latin typeface="Calibri"/>
                <a:cs typeface="Calibri"/>
              </a:rPr>
              <a:t>ne</a:t>
            </a:r>
            <a:r>
              <a:rPr sz="2800" spc="20" dirty="0">
                <a:latin typeface="Calibri"/>
                <a:cs typeface="Calibri"/>
              </a:rPr>
              <a:t> </a:t>
            </a:r>
            <a:r>
              <a:rPr sz="2800" spc="-15" dirty="0">
                <a:latin typeface="Calibri"/>
                <a:cs typeface="Calibri"/>
              </a:rPr>
              <a:t>the</a:t>
            </a:r>
            <a:r>
              <a:rPr sz="2800" spc="5" dirty="0">
                <a:latin typeface="Calibri"/>
                <a:cs typeface="Calibri"/>
              </a:rPr>
              <a:t> </a:t>
            </a:r>
            <a:r>
              <a:rPr sz="2800" spc="-75" dirty="0">
                <a:latin typeface="Calibri"/>
                <a:cs typeface="Calibri"/>
              </a:rPr>
              <a:t>f</a:t>
            </a:r>
            <a:r>
              <a:rPr sz="2800" spc="-15" dirty="0">
                <a:latin typeface="Calibri"/>
                <a:cs typeface="Calibri"/>
              </a:rPr>
              <a:t>ocusing</a:t>
            </a:r>
            <a:r>
              <a:rPr sz="2800" spc="15"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a</a:t>
            </a:r>
            <a:r>
              <a:rPr sz="2800" spc="5" dirty="0">
                <a:latin typeface="Calibri"/>
                <a:cs typeface="Calibri"/>
              </a:rPr>
              <a:t> </a:t>
            </a:r>
            <a:r>
              <a:rPr sz="2800" spc="-15" dirty="0">
                <a:latin typeface="Calibri"/>
                <a:cs typeface="Calibri"/>
              </a:rPr>
              <a:t>RF</a:t>
            </a:r>
            <a:r>
              <a:rPr sz="2800" spc="5" dirty="0">
                <a:latin typeface="Calibri"/>
                <a:cs typeface="Calibri"/>
              </a:rPr>
              <a:t> </a:t>
            </a:r>
            <a:r>
              <a:rPr sz="2800" spc="-20" dirty="0">
                <a:latin typeface="Calibri"/>
                <a:cs typeface="Calibri"/>
              </a:rPr>
              <a:t>beam</a:t>
            </a:r>
            <a:r>
              <a:rPr sz="2800" spc="-5" dirty="0">
                <a:latin typeface="Calibri"/>
                <a:cs typeface="Calibri"/>
              </a:rPr>
              <a:t> </a:t>
            </a:r>
            <a:r>
              <a:rPr sz="2800" spc="-10" dirty="0">
                <a:latin typeface="Calibri"/>
                <a:cs typeface="Calibri"/>
              </a:rPr>
              <a:t>is </a:t>
            </a:r>
            <a:r>
              <a:rPr sz="2800" spc="-45" dirty="0">
                <a:latin typeface="Calibri"/>
                <a:cs typeface="Calibri"/>
              </a:rPr>
              <a:t>v</a:t>
            </a:r>
            <a:r>
              <a:rPr sz="2800" spc="-15" dirty="0">
                <a:latin typeface="Calibri"/>
                <a:cs typeface="Calibri"/>
              </a:rPr>
              <a:t>ery us</a:t>
            </a:r>
            <a:r>
              <a:rPr sz="2800" spc="-50" dirty="0">
                <a:latin typeface="Calibri"/>
                <a:cs typeface="Calibri"/>
              </a:rPr>
              <a:t>e</a:t>
            </a:r>
            <a:r>
              <a:rPr sz="2800" spc="0" dirty="0">
                <a:latin typeface="Calibri"/>
                <a:cs typeface="Calibri"/>
              </a:rPr>
              <a:t>ful</a:t>
            </a:r>
            <a:r>
              <a:rPr sz="2800" spc="10" dirty="0">
                <a:latin typeface="Calibri"/>
                <a:cs typeface="Calibri"/>
              </a:rPr>
              <a:t> </a:t>
            </a:r>
            <a:r>
              <a:rPr sz="2800" spc="-15" dirty="0">
                <a:latin typeface="Calibri"/>
                <a:cs typeface="Calibri"/>
              </a:rPr>
              <a:t>be</a:t>
            </a:r>
            <a:r>
              <a:rPr sz="2800" spc="-40" dirty="0">
                <a:latin typeface="Calibri"/>
                <a:cs typeface="Calibri"/>
              </a:rPr>
              <a:t>c</a:t>
            </a:r>
            <a:r>
              <a:rPr sz="2800" spc="-15" dirty="0">
                <a:latin typeface="Calibri"/>
                <a:cs typeface="Calibri"/>
              </a:rPr>
              <a:t>ause</a:t>
            </a:r>
            <a:r>
              <a:rPr sz="2800" spc="1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s</a:t>
            </a:r>
            <a:r>
              <a:rPr sz="2800" spc="-10" dirty="0">
                <a:latin typeface="Calibri"/>
                <a:cs typeface="Calibri"/>
              </a:rPr>
              <a:t>a</a:t>
            </a:r>
            <a:r>
              <a:rPr sz="2800" spc="-20" dirty="0">
                <a:latin typeface="Calibri"/>
                <a:cs typeface="Calibri"/>
              </a:rPr>
              <a:t>me </a:t>
            </a:r>
            <a:r>
              <a:rPr sz="2800" spc="-10" dirty="0">
                <a:latin typeface="Calibri"/>
                <a:cs typeface="Calibri"/>
              </a:rPr>
              <a:t>l</a:t>
            </a:r>
            <a:r>
              <a:rPr sz="2800" spc="-15" dirty="0">
                <a:latin typeface="Calibri"/>
                <a:cs typeface="Calibri"/>
              </a:rPr>
              <a:t>en</a:t>
            </a:r>
            <a:r>
              <a:rPr sz="2800" spc="-25" dirty="0">
                <a:latin typeface="Calibri"/>
                <a:cs typeface="Calibri"/>
              </a:rPr>
              <a:t>s</a:t>
            </a:r>
            <a:r>
              <a:rPr sz="2800" spc="0" dirty="0">
                <a:latin typeface="Calibri"/>
                <a:cs typeface="Calibri"/>
              </a:rPr>
              <a:t>i</a:t>
            </a:r>
            <a:r>
              <a:rPr sz="2800" spc="-15" dirty="0">
                <a:latin typeface="Calibri"/>
                <a:cs typeface="Calibri"/>
              </a:rPr>
              <a:t>ng</a:t>
            </a:r>
            <a:r>
              <a:rPr sz="2800" spc="25" dirty="0">
                <a:latin typeface="Calibri"/>
                <a:cs typeface="Calibri"/>
              </a:rPr>
              <a:t> </a:t>
            </a:r>
            <a:r>
              <a:rPr sz="2800" spc="-55" dirty="0">
                <a:latin typeface="Calibri"/>
                <a:cs typeface="Calibri"/>
              </a:rPr>
              <a:t>s</a:t>
            </a:r>
            <a:r>
              <a:rPr sz="2800" spc="-10" dirty="0">
                <a:latin typeface="Calibri"/>
                <a:cs typeface="Calibri"/>
              </a:rPr>
              <a:t>tr</a:t>
            </a:r>
            <a:r>
              <a:rPr sz="2800" spc="-30" dirty="0">
                <a:latin typeface="Calibri"/>
                <a:cs typeface="Calibri"/>
              </a:rPr>
              <a:t>u</a:t>
            </a:r>
            <a:r>
              <a:rPr sz="2800" spc="-15" dirty="0">
                <a:latin typeface="Calibri"/>
                <a:cs typeface="Calibri"/>
              </a:rPr>
              <a:t>ctu</a:t>
            </a:r>
            <a:r>
              <a:rPr sz="2800" spc="-55" dirty="0">
                <a:latin typeface="Calibri"/>
                <a:cs typeface="Calibri"/>
              </a:rPr>
              <a:t>r</a:t>
            </a:r>
            <a:r>
              <a:rPr sz="2800" spc="-15" dirty="0">
                <a:latin typeface="Calibri"/>
                <a:cs typeface="Calibri"/>
              </a:rPr>
              <a:t>e</a:t>
            </a:r>
            <a:r>
              <a:rPr sz="2800" spc="35" dirty="0">
                <a:latin typeface="Calibri"/>
                <a:cs typeface="Calibri"/>
              </a:rPr>
              <a:t> </a:t>
            </a:r>
            <a:r>
              <a:rPr sz="2800" spc="-35" dirty="0">
                <a:latin typeface="Calibri"/>
                <a:cs typeface="Calibri"/>
              </a:rPr>
              <a:t>c</a:t>
            </a:r>
            <a:r>
              <a:rPr sz="2800" spc="-15" dirty="0">
                <a:latin typeface="Calibri"/>
                <a:cs typeface="Calibri"/>
              </a:rPr>
              <a:t>an be</a:t>
            </a:r>
            <a:r>
              <a:rPr sz="2800" spc="5" dirty="0">
                <a:latin typeface="Calibri"/>
                <a:cs typeface="Calibri"/>
              </a:rPr>
              <a:t> </a:t>
            </a:r>
            <a:r>
              <a:rPr sz="2800" spc="-15" dirty="0">
                <a:latin typeface="Calibri"/>
                <a:cs typeface="Calibri"/>
              </a:rPr>
              <a:t>used</a:t>
            </a:r>
            <a:r>
              <a:rPr sz="2800" spc="10" dirty="0">
                <a:latin typeface="Calibri"/>
                <a:cs typeface="Calibri"/>
              </a:rPr>
              <a:t> </a:t>
            </a:r>
            <a:r>
              <a:rPr sz="2800" spc="-15" dirty="0">
                <a:latin typeface="Calibri"/>
                <a:cs typeface="Calibri"/>
              </a:rPr>
              <a:t>with</a:t>
            </a:r>
            <a:r>
              <a:rPr sz="2800" spc="5" dirty="0">
                <a:latin typeface="Calibri"/>
                <a:cs typeface="Calibri"/>
              </a:rPr>
              <a:t> </a:t>
            </a:r>
            <a:r>
              <a:rPr sz="2800" spc="-15" dirty="0">
                <a:latin typeface="Calibri"/>
                <a:cs typeface="Calibri"/>
              </a:rPr>
              <a:t>d</a:t>
            </a:r>
            <a:r>
              <a:rPr sz="2800" spc="-25" dirty="0">
                <a:latin typeface="Calibri"/>
                <a:cs typeface="Calibri"/>
              </a:rPr>
              <a:t>i</a:t>
            </a:r>
            <a:r>
              <a:rPr sz="2800" spc="-40" dirty="0">
                <a:latin typeface="Calibri"/>
                <a:cs typeface="Calibri"/>
              </a:rPr>
              <a:t>f</a:t>
            </a:r>
            <a:r>
              <a:rPr sz="2800" spc="-85" dirty="0">
                <a:latin typeface="Calibri"/>
                <a:cs typeface="Calibri"/>
              </a:rPr>
              <a:t>f</a:t>
            </a:r>
            <a:r>
              <a:rPr sz="2800" spc="-15" dirty="0">
                <a:latin typeface="Calibri"/>
                <a:cs typeface="Calibri"/>
              </a:rPr>
              <a:t>e</a:t>
            </a:r>
            <a:r>
              <a:rPr sz="2800" spc="-50"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10" dirty="0">
                <a:latin typeface="Calibri"/>
                <a:cs typeface="Calibri"/>
              </a:rPr>
              <a:t> </a:t>
            </a:r>
            <a:r>
              <a:rPr sz="2800" spc="-10" dirty="0">
                <a:latin typeface="Calibri"/>
                <a:cs typeface="Calibri"/>
              </a:rPr>
              <a:t>f</a:t>
            </a:r>
            <a:r>
              <a:rPr sz="2800" spc="-55" dirty="0">
                <a:latin typeface="Calibri"/>
                <a:cs typeface="Calibri"/>
              </a:rPr>
              <a:t>r</a:t>
            </a:r>
            <a:r>
              <a:rPr sz="2800" spc="-15" dirty="0">
                <a:latin typeface="Calibri"/>
                <a:cs typeface="Calibri"/>
              </a:rPr>
              <a:t>equ</a:t>
            </a:r>
            <a:r>
              <a:rPr sz="2800" spc="-25" dirty="0">
                <a:latin typeface="Calibri"/>
                <a:cs typeface="Calibri"/>
              </a:rPr>
              <a:t>e</a:t>
            </a:r>
            <a:r>
              <a:rPr sz="2800" spc="-15" dirty="0">
                <a:latin typeface="Calibri"/>
                <a:cs typeface="Calibri"/>
              </a:rPr>
              <a:t>ncies</a:t>
            </a:r>
            <a:r>
              <a:rPr sz="2800" spc="15" dirty="0">
                <a:latin typeface="Calibri"/>
                <a:cs typeface="Calibri"/>
              </a:rPr>
              <a:t> </a:t>
            </a:r>
            <a:r>
              <a:rPr sz="2800" spc="-15" dirty="0">
                <a:latin typeface="Calibri"/>
                <a:cs typeface="Calibri"/>
              </a:rPr>
              <a:t>and</a:t>
            </a:r>
            <a:r>
              <a:rPr sz="2800" spc="15"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 den</a:t>
            </a:r>
            <a:r>
              <a:rPr sz="2800" spc="-25" dirty="0">
                <a:latin typeface="Calibri"/>
                <a:cs typeface="Calibri"/>
              </a:rPr>
              <a:t>s</a:t>
            </a:r>
            <a:r>
              <a:rPr sz="2800" spc="-10" dirty="0">
                <a:latin typeface="Calibri"/>
                <a:cs typeface="Calibri"/>
              </a:rPr>
              <a:t>it</a:t>
            </a:r>
            <a:r>
              <a:rPr sz="2800" spc="-25" dirty="0">
                <a:latin typeface="Calibri"/>
                <a:cs typeface="Calibri"/>
              </a:rPr>
              <a:t>i</a:t>
            </a:r>
            <a:r>
              <a:rPr sz="2800" spc="-15" dirty="0">
                <a:latin typeface="Calibri"/>
                <a:cs typeface="Calibri"/>
              </a:rPr>
              <a:t>es</a:t>
            </a:r>
            <a:r>
              <a:rPr sz="2800" spc="35" dirty="0">
                <a:latin typeface="Calibri"/>
                <a:cs typeface="Calibri"/>
              </a:rPr>
              <a: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50" dirty="0">
                <a:latin typeface="Calibri"/>
                <a:cs typeface="Calibri"/>
              </a:rPr>
              <a:t>v</a:t>
            </a:r>
            <a:r>
              <a:rPr sz="2800" spc="-15" dirty="0">
                <a:latin typeface="Calibri"/>
                <a:cs typeface="Calibri"/>
              </a:rPr>
              <a:t>a</a:t>
            </a:r>
            <a:r>
              <a:rPr sz="2800" spc="0" dirty="0">
                <a:latin typeface="Calibri"/>
                <a:cs typeface="Calibri"/>
              </a:rPr>
              <a:t>r</a:t>
            </a:r>
            <a:r>
              <a:rPr sz="2800" spc="-15" dirty="0">
                <a:latin typeface="Calibri"/>
                <a:cs typeface="Calibri"/>
              </a:rPr>
              <a:t>y </a:t>
            </a:r>
            <a:r>
              <a:rPr sz="2800" spc="-75" dirty="0">
                <a:latin typeface="Calibri"/>
                <a:cs typeface="Calibri"/>
              </a:rPr>
              <a:t>f</a:t>
            </a:r>
            <a:r>
              <a:rPr sz="2800" spc="-15" dirty="0">
                <a:latin typeface="Calibri"/>
                <a:cs typeface="Calibri"/>
              </a:rPr>
              <a:t>o</a:t>
            </a:r>
            <a:r>
              <a:rPr sz="2800" spc="-35" dirty="0">
                <a:latin typeface="Calibri"/>
                <a:cs typeface="Calibri"/>
              </a:rPr>
              <a:t>c</a:t>
            </a:r>
            <a:r>
              <a:rPr sz="2800" spc="-10" dirty="0">
                <a:latin typeface="Calibri"/>
                <a:cs typeface="Calibri"/>
              </a:rPr>
              <a:t>al</a:t>
            </a:r>
            <a:r>
              <a:rPr sz="2800" spc="-15" dirty="0">
                <a:latin typeface="Calibri"/>
                <a:cs typeface="Calibri"/>
              </a:rPr>
              <a:t> le</a:t>
            </a:r>
            <a:r>
              <a:rPr sz="2800" spc="-25" dirty="0">
                <a:latin typeface="Calibri"/>
                <a:cs typeface="Calibri"/>
              </a:rPr>
              <a:t>n</a:t>
            </a:r>
            <a:r>
              <a:rPr sz="2800" spc="-60" dirty="0">
                <a:latin typeface="Calibri"/>
                <a:cs typeface="Calibri"/>
              </a:rPr>
              <a:t>g</a:t>
            </a:r>
            <a:r>
              <a:rPr sz="2800" spc="-15" dirty="0">
                <a:latin typeface="Calibri"/>
                <a:cs typeface="Calibri"/>
              </a:rPr>
              <a:t>th</a:t>
            </a:r>
            <a:r>
              <a:rPr sz="2800" spc="15" dirty="0">
                <a:latin typeface="Calibri"/>
                <a:cs typeface="Calibri"/>
              </a:rPr>
              <a:t> </a:t>
            </a:r>
            <a:r>
              <a:rPr sz="2800" spc="-15" dirty="0">
                <a:latin typeface="Calibri"/>
                <a:cs typeface="Calibri"/>
              </a:rPr>
              <a:t>as</a:t>
            </a:r>
            <a:r>
              <a:rPr sz="2800" spc="-5" dirty="0">
                <a:latin typeface="Calibri"/>
                <a:cs typeface="Calibri"/>
              </a:rPr>
              <a:t> </a:t>
            </a:r>
            <a:r>
              <a:rPr sz="2800" spc="-15" dirty="0">
                <a:latin typeface="Calibri"/>
                <a:cs typeface="Calibri"/>
              </a:rPr>
              <a:t>needed.</a:t>
            </a:r>
            <a:endParaRPr sz="2800">
              <a:latin typeface="Calibri"/>
              <a:cs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64888" y="1105533"/>
            <a:ext cx="1192339" cy="1604662"/>
          </a:xfrm>
          <a:custGeom>
            <a:avLst/>
            <a:gdLst/>
            <a:ahLst/>
            <a:cxnLst/>
            <a:rect l="l" t="t" r="r" b="b"/>
            <a:pathLst>
              <a:path w="1192339" h="1604662">
                <a:moveTo>
                  <a:pt x="596169" y="0"/>
                </a:moveTo>
                <a:lnTo>
                  <a:pt x="547279" y="2660"/>
                </a:lnTo>
                <a:lnTo>
                  <a:pt x="499477" y="10502"/>
                </a:lnTo>
                <a:lnTo>
                  <a:pt x="452915" y="23320"/>
                </a:lnTo>
                <a:lnTo>
                  <a:pt x="407748" y="40908"/>
                </a:lnTo>
                <a:lnTo>
                  <a:pt x="364129" y="63058"/>
                </a:lnTo>
                <a:lnTo>
                  <a:pt x="322211" y="89564"/>
                </a:lnTo>
                <a:lnTo>
                  <a:pt x="282149" y="120219"/>
                </a:lnTo>
                <a:lnTo>
                  <a:pt x="244095" y="154817"/>
                </a:lnTo>
                <a:lnTo>
                  <a:pt x="208204" y="193152"/>
                </a:lnTo>
                <a:lnTo>
                  <a:pt x="174628" y="235016"/>
                </a:lnTo>
                <a:lnTo>
                  <a:pt x="143521" y="280203"/>
                </a:lnTo>
                <a:lnTo>
                  <a:pt x="115036" y="328506"/>
                </a:lnTo>
                <a:lnTo>
                  <a:pt x="89328" y="379719"/>
                </a:lnTo>
                <a:lnTo>
                  <a:pt x="66550" y="433636"/>
                </a:lnTo>
                <a:lnTo>
                  <a:pt x="46855" y="490048"/>
                </a:lnTo>
                <a:lnTo>
                  <a:pt x="30396" y="548751"/>
                </a:lnTo>
                <a:lnTo>
                  <a:pt x="17328" y="609538"/>
                </a:lnTo>
                <a:lnTo>
                  <a:pt x="7803" y="672201"/>
                </a:lnTo>
                <a:lnTo>
                  <a:pt x="1976" y="736534"/>
                </a:lnTo>
                <a:lnTo>
                  <a:pt x="0" y="802331"/>
                </a:lnTo>
                <a:lnTo>
                  <a:pt x="1976" y="868158"/>
                </a:lnTo>
                <a:lnTo>
                  <a:pt x="7803" y="932515"/>
                </a:lnTo>
                <a:lnTo>
                  <a:pt x="17328" y="995196"/>
                </a:lnTo>
                <a:lnTo>
                  <a:pt x="30396" y="1055996"/>
                </a:lnTo>
                <a:lnTo>
                  <a:pt x="46855" y="1114707"/>
                </a:lnTo>
                <a:lnTo>
                  <a:pt x="66550" y="1171124"/>
                </a:lnTo>
                <a:lnTo>
                  <a:pt x="89328" y="1225041"/>
                </a:lnTo>
                <a:lnTo>
                  <a:pt x="115036" y="1276252"/>
                </a:lnTo>
                <a:lnTo>
                  <a:pt x="143521" y="1324550"/>
                </a:lnTo>
                <a:lnTo>
                  <a:pt x="174628" y="1369730"/>
                </a:lnTo>
                <a:lnTo>
                  <a:pt x="208204" y="1411584"/>
                </a:lnTo>
                <a:lnTo>
                  <a:pt x="244095" y="1449908"/>
                </a:lnTo>
                <a:lnTo>
                  <a:pt x="282149" y="1484496"/>
                </a:lnTo>
                <a:lnTo>
                  <a:pt x="322211" y="1515140"/>
                </a:lnTo>
                <a:lnTo>
                  <a:pt x="364129" y="1541635"/>
                </a:lnTo>
                <a:lnTo>
                  <a:pt x="407748" y="1563775"/>
                </a:lnTo>
                <a:lnTo>
                  <a:pt x="452915" y="1581354"/>
                </a:lnTo>
                <a:lnTo>
                  <a:pt x="499477" y="1594166"/>
                </a:lnTo>
                <a:lnTo>
                  <a:pt x="547279" y="1602004"/>
                </a:lnTo>
                <a:lnTo>
                  <a:pt x="596169" y="1604662"/>
                </a:lnTo>
                <a:lnTo>
                  <a:pt x="645060" y="1602004"/>
                </a:lnTo>
                <a:lnTo>
                  <a:pt x="692862" y="1594166"/>
                </a:lnTo>
                <a:lnTo>
                  <a:pt x="739424" y="1581354"/>
                </a:lnTo>
                <a:lnTo>
                  <a:pt x="784591" y="1563775"/>
                </a:lnTo>
                <a:lnTo>
                  <a:pt x="828210" y="1541635"/>
                </a:lnTo>
                <a:lnTo>
                  <a:pt x="870127" y="1515140"/>
                </a:lnTo>
                <a:lnTo>
                  <a:pt x="910190" y="1484496"/>
                </a:lnTo>
                <a:lnTo>
                  <a:pt x="948244" y="1449908"/>
                </a:lnTo>
                <a:lnTo>
                  <a:pt x="984135" y="1411584"/>
                </a:lnTo>
                <a:lnTo>
                  <a:pt x="1017711" y="1369730"/>
                </a:lnTo>
                <a:lnTo>
                  <a:pt x="1048818" y="1324550"/>
                </a:lnTo>
                <a:lnTo>
                  <a:pt x="1077302" y="1276252"/>
                </a:lnTo>
                <a:lnTo>
                  <a:pt x="1103011" y="1225041"/>
                </a:lnTo>
                <a:lnTo>
                  <a:pt x="1125789" y="1171124"/>
                </a:lnTo>
                <a:lnTo>
                  <a:pt x="1145484" y="1114707"/>
                </a:lnTo>
                <a:lnTo>
                  <a:pt x="1161943" y="1055996"/>
                </a:lnTo>
                <a:lnTo>
                  <a:pt x="1175011" y="995196"/>
                </a:lnTo>
                <a:lnTo>
                  <a:pt x="1184536" y="932515"/>
                </a:lnTo>
                <a:lnTo>
                  <a:pt x="1190363" y="868158"/>
                </a:lnTo>
                <a:lnTo>
                  <a:pt x="1192339" y="802331"/>
                </a:lnTo>
                <a:lnTo>
                  <a:pt x="1190363" y="736534"/>
                </a:lnTo>
                <a:lnTo>
                  <a:pt x="1184536" y="672201"/>
                </a:lnTo>
                <a:lnTo>
                  <a:pt x="1175011" y="609538"/>
                </a:lnTo>
                <a:lnTo>
                  <a:pt x="1161943" y="548751"/>
                </a:lnTo>
                <a:lnTo>
                  <a:pt x="1145484" y="490048"/>
                </a:lnTo>
                <a:lnTo>
                  <a:pt x="1125789" y="433636"/>
                </a:lnTo>
                <a:lnTo>
                  <a:pt x="1103011" y="379719"/>
                </a:lnTo>
                <a:lnTo>
                  <a:pt x="1077302" y="328506"/>
                </a:lnTo>
                <a:lnTo>
                  <a:pt x="1048818" y="280203"/>
                </a:lnTo>
                <a:lnTo>
                  <a:pt x="1017711" y="235016"/>
                </a:lnTo>
                <a:lnTo>
                  <a:pt x="984135" y="193152"/>
                </a:lnTo>
                <a:lnTo>
                  <a:pt x="948244" y="154817"/>
                </a:lnTo>
                <a:lnTo>
                  <a:pt x="910190" y="120219"/>
                </a:lnTo>
                <a:lnTo>
                  <a:pt x="870127" y="89564"/>
                </a:lnTo>
                <a:lnTo>
                  <a:pt x="828210" y="63058"/>
                </a:lnTo>
                <a:lnTo>
                  <a:pt x="784591" y="40908"/>
                </a:lnTo>
                <a:lnTo>
                  <a:pt x="739424" y="23320"/>
                </a:lnTo>
                <a:lnTo>
                  <a:pt x="692862" y="10502"/>
                </a:lnTo>
                <a:lnTo>
                  <a:pt x="645060" y="2660"/>
                </a:lnTo>
                <a:lnTo>
                  <a:pt x="596169" y="0"/>
                </a:lnTo>
                <a:close/>
              </a:path>
            </a:pathLst>
          </a:custGeom>
          <a:solidFill>
            <a:srgbClr val="B8CDE4"/>
          </a:solidFill>
        </p:spPr>
        <p:txBody>
          <a:bodyPr wrap="square" lIns="0" tIns="0" rIns="0" bIns="0" rtlCol="0">
            <a:noAutofit/>
          </a:bodyPr>
          <a:lstStyle/>
          <a:p>
            <a:endParaRPr/>
          </a:p>
        </p:txBody>
      </p:sp>
      <p:sp>
        <p:nvSpPr>
          <p:cNvPr id="3" name="object 3"/>
          <p:cNvSpPr/>
          <p:nvPr/>
        </p:nvSpPr>
        <p:spPr>
          <a:xfrm>
            <a:off x="4164888" y="1105533"/>
            <a:ext cx="1192339" cy="1604662"/>
          </a:xfrm>
          <a:custGeom>
            <a:avLst/>
            <a:gdLst/>
            <a:ahLst/>
            <a:cxnLst/>
            <a:rect l="l" t="t" r="r" b="b"/>
            <a:pathLst>
              <a:path w="1192339" h="1604662">
                <a:moveTo>
                  <a:pt x="0" y="802331"/>
                </a:moveTo>
                <a:lnTo>
                  <a:pt x="1976" y="736534"/>
                </a:lnTo>
                <a:lnTo>
                  <a:pt x="7803" y="672201"/>
                </a:lnTo>
                <a:lnTo>
                  <a:pt x="17328" y="609538"/>
                </a:lnTo>
                <a:lnTo>
                  <a:pt x="30396" y="548751"/>
                </a:lnTo>
                <a:lnTo>
                  <a:pt x="46855" y="490048"/>
                </a:lnTo>
                <a:lnTo>
                  <a:pt x="66550" y="433636"/>
                </a:lnTo>
                <a:lnTo>
                  <a:pt x="89328" y="379719"/>
                </a:lnTo>
                <a:lnTo>
                  <a:pt x="115036" y="328506"/>
                </a:lnTo>
                <a:lnTo>
                  <a:pt x="143521" y="280203"/>
                </a:lnTo>
                <a:lnTo>
                  <a:pt x="174628" y="235016"/>
                </a:lnTo>
                <a:lnTo>
                  <a:pt x="208204" y="193152"/>
                </a:lnTo>
                <a:lnTo>
                  <a:pt x="244095" y="154817"/>
                </a:lnTo>
                <a:lnTo>
                  <a:pt x="282149" y="120219"/>
                </a:lnTo>
                <a:lnTo>
                  <a:pt x="322211" y="89564"/>
                </a:lnTo>
                <a:lnTo>
                  <a:pt x="364129" y="63058"/>
                </a:lnTo>
                <a:lnTo>
                  <a:pt x="407748" y="40908"/>
                </a:lnTo>
                <a:lnTo>
                  <a:pt x="452915" y="23320"/>
                </a:lnTo>
                <a:lnTo>
                  <a:pt x="499477" y="10502"/>
                </a:lnTo>
                <a:lnTo>
                  <a:pt x="547279" y="2660"/>
                </a:lnTo>
                <a:lnTo>
                  <a:pt x="596169" y="0"/>
                </a:lnTo>
                <a:lnTo>
                  <a:pt x="645060" y="2660"/>
                </a:lnTo>
                <a:lnTo>
                  <a:pt x="692862" y="10502"/>
                </a:lnTo>
                <a:lnTo>
                  <a:pt x="739424" y="23320"/>
                </a:lnTo>
                <a:lnTo>
                  <a:pt x="784591" y="40908"/>
                </a:lnTo>
                <a:lnTo>
                  <a:pt x="828210" y="63058"/>
                </a:lnTo>
                <a:lnTo>
                  <a:pt x="870127" y="89564"/>
                </a:lnTo>
                <a:lnTo>
                  <a:pt x="910190" y="120219"/>
                </a:lnTo>
                <a:lnTo>
                  <a:pt x="948244" y="154817"/>
                </a:lnTo>
                <a:lnTo>
                  <a:pt x="984135" y="193152"/>
                </a:lnTo>
                <a:lnTo>
                  <a:pt x="1017711" y="235016"/>
                </a:lnTo>
                <a:lnTo>
                  <a:pt x="1048818" y="280203"/>
                </a:lnTo>
                <a:lnTo>
                  <a:pt x="1077302" y="328506"/>
                </a:lnTo>
                <a:lnTo>
                  <a:pt x="1103011" y="379719"/>
                </a:lnTo>
                <a:lnTo>
                  <a:pt x="1125789" y="433636"/>
                </a:lnTo>
                <a:lnTo>
                  <a:pt x="1145484" y="490048"/>
                </a:lnTo>
                <a:lnTo>
                  <a:pt x="1161943" y="548751"/>
                </a:lnTo>
                <a:lnTo>
                  <a:pt x="1175011" y="609538"/>
                </a:lnTo>
                <a:lnTo>
                  <a:pt x="1184536" y="672201"/>
                </a:lnTo>
                <a:lnTo>
                  <a:pt x="1190363" y="736534"/>
                </a:lnTo>
                <a:lnTo>
                  <a:pt x="1192339" y="802331"/>
                </a:lnTo>
                <a:lnTo>
                  <a:pt x="1190363" y="868158"/>
                </a:lnTo>
                <a:lnTo>
                  <a:pt x="1184536" y="932515"/>
                </a:lnTo>
                <a:lnTo>
                  <a:pt x="1175011" y="995196"/>
                </a:lnTo>
                <a:lnTo>
                  <a:pt x="1161943" y="1055996"/>
                </a:lnTo>
                <a:lnTo>
                  <a:pt x="1145484" y="1114707"/>
                </a:lnTo>
                <a:lnTo>
                  <a:pt x="1125789" y="1171124"/>
                </a:lnTo>
                <a:lnTo>
                  <a:pt x="1103011" y="1225041"/>
                </a:lnTo>
                <a:lnTo>
                  <a:pt x="1077302" y="1276252"/>
                </a:lnTo>
                <a:lnTo>
                  <a:pt x="1048818" y="1324550"/>
                </a:lnTo>
                <a:lnTo>
                  <a:pt x="1017711" y="1369730"/>
                </a:lnTo>
                <a:lnTo>
                  <a:pt x="984135" y="1411584"/>
                </a:lnTo>
                <a:lnTo>
                  <a:pt x="948244" y="1449908"/>
                </a:lnTo>
                <a:lnTo>
                  <a:pt x="910190" y="1484496"/>
                </a:lnTo>
                <a:lnTo>
                  <a:pt x="870127" y="1515140"/>
                </a:lnTo>
                <a:lnTo>
                  <a:pt x="828210" y="1541635"/>
                </a:lnTo>
                <a:lnTo>
                  <a:pt x="784591" y="1563775"/>
                </a:lnTo>
                <a:lnTo>
                  <a:pt x="739424" y="1581354"/>
                </a:lnTo>
                <a:lnTo>
                  <a:pt x="692862" y="1594166"/>
                </a:lnTo>
                <a:lnTo>
                  <a:pt x="645060" y="1602004"/>
                </a:lnTo>
                <a:lnTo>
                  <a:pt x="596169" y="1604662"/>
                </a:lnTo>
                <a:lnTo>
                  <a:pt x="547279" y="1602004"/>
                </a:lnTo>
                <a:lnTo>
                  <a:pt x="499477" y="1594166"/>
                </a:lnTo>
                <a:lnTo>
                  <a:pt x="452915" y="1581354"/>
                </a:lnTo>
                <a:lnTo>
                  <a:pt x="407748" y="1563775"/>
                </a:lnTo>
                <a:lnTo>
                  <a:pt x="364129" y="1541635"/>
                </a:lnTo>
                <a:lnTo>
                  <a:pt x="322211" y="1515140"/>
                </a:lnTo>
                <a:lnTo>
                  <a:pt x="282149" y="1484496"/>
                </a:lnTo>
                <a:lnTo>
                  <a:pt x="244095" y="1449908"/>
                </a:lnTo>
                <a:lnTo>
                  <a:pt x="208204" y="1411584"/>
                </a:lnTo>
                <a:lnTo>
                  <a:pt x="174628" y="1369730"/>
                </a:lnTo>
                <a:lnTo>
                  <a:pt x="143521" y="1324550"/>
                </a:lnTo>
                <a:lnTo>
                  <a:pt x="115036" y="1276252"/>
                </a:lnTo>
                <a:lnTo>
                  <a:pt x="89328" y="1225041"/>
                </a:lnTo>
                <a:lnTo>
                  <a:pt x="66550" y="1171124"/>
                </a:lnTo>
                <a:lnTo>
                  <a:pt x="46855" y="1114707"/>
                </a:lnTo>
                <a:lnTo>
                  <a:pt x="30396" y="1055996"/>
                </a:lnTo>
                <a:lnTo>
                  <a:pt x="17328" y="995196"/>
                </a:lnTo>
                <a:lnTo>
                  <a:pt x="7803" y="932515"/>
                </a:lnTo>
                <a:lnTo>
                  <a:pt x="1976" y="868158"/>
                </a:lnTo>
                <a:lnTo>
                  <a:pt x="0" y="802331"/>
                </a:lnTo>
                <a:close/>
              </a:path>
            </a:pathLst>
          </a:custGeom>
          <a:ln w="37938">
            <a:solidFill>
              <a:srgbClr val="385D89"/>
            </a:solidFill>
          </a:ln>
        </p:spPr>
        <p:txBody>
          <a:bodyPr wrap="square" lIns="0" tIns="0" rIns="0" bIns="0" rtlCol="0">
            <a:noAutofit/>
          </a:bodyPr>
          <a:lstStyle/>
          <a:p>
            <a:endParaRPr/>
          </a:p>
        </p:txBody>
      </p:sp>
      <p:sp>
        <p:nvSpPr>
          <p:cNvPr id="4" name="object 4"/>
          <p:cNvSpPr/>
          <p:nvPr/>
        </p:nvSpPr>
        <p:spPr>
          <a:xfrm>
            <a:off x="4166875" y="3103338"/>
            <a:ext cx="1192339" cy="1604729"/>
          </a:xfrm>
          <a:custGeom>
            <a:avLst/>
            <a:gdLst/>
            <a:ahLst/>
            <a:cxnLst/>
            <a:rect l="l" t="t" r="r" b="b"/>
            <a:pathLst>
              <a:path w="1192339" h="1604729">
                <a:moveTo>
                  <a:pt x="596169" y="0"/>
                </a:moveTo>
                <a:lnTo>
                  <a:pt x="547279" y="2660"/>
                </a:lnTo>
                <a:lnTo>
                  <a:pt x="499477" y="10502"/>
                </a:lnTo>
                <a:lnTo>
                  <a:pt x="452915" y="23320"/>
                </a:lnTo>
                <a:lnTo>
                  <a:pt x="407748" y="40908"/>
                </a:lnTo>
                <a:lnTo>
                  <a:pt x="364129" y="63059"/>
                </a:lnTo>
                <a:lnTo>
                  <a:pt x="322211" y="89566"/>
                </a:lnTo>
                <a:lnTo>
                  <a:pt x="282149" y="120222"/>
                </a:lnTo>
                <a:lnTo>
                  <a:pt x="244095" y="154822"/>
                </a:lnTo>
                <a:lnTo>
                  <a:pt x="208204" y="193158"/>
                </a:lnTo>
                <a:lnTo>
                  <a:pt x="174628" y="235024"/>
                </a:lnTo>
                <a:lnTo>
                  <a:pt x="143521" y="280214"/>
                </a:lnTo>
                <a:lnTo>
                  <a:pt x="115036" y="328520"/>
                </a:lnTo>
                <a:lnTo>
                  <a:pt x="89328" y="379738"/>
                </a:lnTo>
                <a:lnTo>
                  <a:pt x="66550" y="433658"/>
                </a:lnTo>
                <a:lnTo>
                  <a:pt x="46855" y="490077"/>
                </a:lnTo>
                <a:lnTo>
                  <a:pt x="30396" y="548786"/>
                </a:lnTo>
                <a:lnTo>
                  <a:pt x="17328" y="609579"/>
                </a:lnTo>
                <a:lnTo>
                  <a:pt x="7803" y="672249"/>
                </a:lnTo>
                <a:lnTo>
                  <a:pt x="1976" y="736591"/>
                </a:lnTo>
                <a:lnTo>
                  <a:pt x="0" y="802398"/>
                </a:lnTo>
                <a:lnTo>
                  <a:pt x="1976" y="868204"/>
                </a:lnTo>
                <a:lnTo>
                  <a:pt x="7803" y="932544"/>
                </a:lnTo>
                <a:lnTo>
                  <a:pt x="17328" y="995213"/>
                </a:lnTo>
                <a:lnTo>
                  <a:pt x="30396" y="1056003"/>
                </a:lnTo>
                <a:lnTo>
                  <a:pt x="46855" y="1114708"/>
                </a:lnTo>
                <a:lnTo>
                  <a:pt x="66550" y="1171122"/>
                </a:lnTo>
                <a:lnTo>
                  <a:pt x="89328" y="1225039"/>
                </a:lnTo>
                <a:lnTo>
                  <a:pt x="115036" y="1276251"/>
                </a:lnTo>
                <a:lnTo>
                  <a:pt x="143521" y="1324553"/>
                </a:lnTo>
                <a:lnTo>
                  <a:pt x="174628" y="1369738"/>
                </a:lnTo>
                <a:lnTo>
                  <a:pt x="208204" y="1411599"/>
                </a:lnTo>
                <a:lnTo>
                  <a:pt x="244095" y="1449930"/>
                </a:lnTo>
                <a:lnTo>
                  <a:pt x="282149" y="1484525"/>
                </a:lnTo>
                <a:lnTo>
                  <a:pt x="322211" y="1515177"/>
                </a:lnTo>
                <a:lnTo>
                  <a:pt x="364129" y="1541680"/>
                </a:lnTo>
                <a:lnTo>
                  <a:pt x="407748" y="1563827"/>
                </a:lnTo>
                <a:lnTo>
                  <a:pt x="452915" y="1581412"/>
                </a:lnTo>
                <a:lnTo>
                  <a:pt x="499477" y="1594228"/>
                </a:lnTo>
                <a:lnTo>
                  <a:pt x="547279" y="1602069"/>
                </a:lnTo>
                <a:lnTo>
                  <a:pt x="596169" y="1604729"/>
                </a:lnTo>
                <a:lnTo>
                  <a:pt x="645060" y="1602069"/>
                </a:lnTo>
                <a:lnTo>
                  <a:pt x="692862" y="1594228"/>
                </a:lnTo>
                <a:lnTo>
                  <a:pt x="739424" y="1581412"/>
                </a:lnTo>
                <a:lnTo>
                  <a:pt x="784591" y="1563827"/>
                </a:lnTo>
                <a:lnTo>
                  <a:pt x="828210" y="1541680"/>
                </a:lnTo>
                <a:lnTo>
                  <a:pt x="870127" y="1515177"/>
                </a:lnTo>
                <a:lnTo>
                  <a:pt x="910190" y="1484525"/>
                </a:lnTo>
                <a:lnTo>
                  <a:pt x="948244" y="1449930"/>
                </a:lnTo>
                <a:lnTo>
                  <a:pt x="984135" y="1411599"/>
                </a:lnTo>
                <a:lnTo>
                  <a:pt x="1017711" y="1369738"/>
                </a:lnTo>
                <a:lnTo>
                  <a:pt x="1048818" y="1324553"/>
                </a:lnTo>
                <a:lnTo>
                  <a:pt x="1077302" y="1276251"/>
                </a:lnTo>
                <a:lnTo>
                  <a:pt x="1103011" y="1225039"/>
                </a:lnTo>
                <a:lnTo>
                  <a:pt x="1125789" y="1171122"/>
                </a:lnTo>
                <a:lnTo>
                  <a:pt x="1145484" y="1114708"/>
                </a:lnTo>
                <a:lnTo>
                  <a:pt x="1161943" y="1056003"/>
                </a:lnTo>
                <a:lnTo>
                  <a:pt x="1175011" y="995213"/>
                </a:lnTo>
                <a:lnTo>
                  <a:pt x="1184536" y="932544"/>
                </a:lnTo>
                <a:lnTo>
                  <a:pt x="1190363" y="868204"/>
                </a:lnTo>
                <a:lnTo>
                  <a:pt x="1192339" y="802398"/>
                </a:lnTo>
                <a:lnTo>
                  <a:pt x="1190363" y="736591"/>
                </a:lnTo>
                <a:lnTo>
                  <a:pt x="1184536" y="672249"/>
                </a:lnTo>
                <a:lnTo>
                  <a:pt x="1175011" y="609579"/>
                </a:lnTo>
                <a:lnTo>
                  <a:pt x="1161943" y="548786"/>
                </a:lnTo>
                <a:lnTo>
                  <a:pt x="1145484" y="490077"/>
                </a:lnTo>
                <a:lnTo>
                  <a:pt x="1125789" y="433658"/>
                </a:lnTo>
                <a:lnTo>
                  <a:pt x="1103011" y="379738"/>
                </a:lnTo>
                <a:lnTo>
                  <a:pt x="1077302" y="328520"/>
                </a:lnTo>
                <a:lnTo>
                  <a:pt x="1048818" y="280214"/>
                </a:lnTo>
                <a:lnTo>
                  <a:pt x="1017711" y="235024"/>
                </a:lnTo>
                <a:lnTo>
                  <a:pt x="984135" y="193158"/>
                </a:lnTo>
                <a:lnTo>
                  <a:pt x="948244" y="154822"/>
                </a:lnTo>
                <a:lnTo>
                  <a:pt x="910190" y="120222"/>
                </a:lnTo>
                <a:lnTo>
                  <a:pt x="870127" y="89566"/>
                </a:lnTo>
                <a:lnTo>
                  <a:pt x="828210" y="63059"/>
                </a:lnTo>
                <a:lnTo>
                  <a:pt x="784591" y="40908"/>
                </a:lnTo>
                <a:lnTo>
                  <a:pt x="739424" y="23320"/>
                </a:lnTo>
                <a:lnTo>
                  <a:pt x="692862" y="10502"/>
                </a:lnTo>
                <a:lnTo>
                  <a:pt x="645060" y="2660"/>
                </a:lnTo>
                <a:lnTo>
                  <a:pt x="596169" y="0"/>
                </a:lnTo>
                <a:close/>
              </a:path>
            </a:pathLst>
          </a:custGeom>
          <a:solidFill>
            <a:srgbClr val="B8CDE4"/>
          </a:solidFill>
        </p:spPr>
        <p:txBody>
          <a:bodyPr wrap="square" lIns="0" tIns="0" rIns="0" bIns="0" rtlCol="0">
            <a:noAutofit/>
          </a:bodyPr>
          <a:lstStyle/>
          <a:p>
            <a:endParaRPr/>
          </a:p>
        </p:txBody>
      </p:sp>
      <p:sp>
        <p:nvSpPr>
          <p:cNvPr id="5" name="object 5"/>
          <p:cNvSpPr/>
          <p:nvPr/>
        </p:nvSpPr>
        <p:spPr>
          <a:xfrm>
            <a:off x="4166875" y="3103338"/>
            <a:ext cx="1192339" cy="1604729"/>
          </a:xfrm>
          <a:custGeom>
            <a:avLst/>
            <a:gdLst/>
            <a:ahLst/>
            <a:cxnLst/>
            <a:rect l="l" t="t" r="r" b="b"/>
            <a:pathLst>
              <a:path w="1192339" h="1604729">
                <a:moveTo>
                  <a:pt x="0" y="802398"/>
                </a:moveTo>
                <a:lnTo>
                  <a:pt x="1976" y="736591"/>
                </a:lnTo>
                <a:lnTo>
                  <a:pt x="7803" y="672249"/>
                </a:lnTo>
                <a:lnTo>
                  <a:pt x="17328" y="609579"/>
                </a:lnTo>
                <a:lnTo>
                  <a:pt x="30396" y="548786"/>
                </a:lnTo>
                <a:lnTo>
                  <a:pt x="46855" y="490077"/>
                </a:lnTo>
                <a:lnTo>
                  <a:pt x="66550" y="433658"/>
                </a:lnTo>
                <a:lnTo>
                  <a:pt x="89328" y="379738"/>
                </a:lnTo>
                <a:lnTo>
                  <a:pt x="115036" y="328520"/>
                </a:lnTo>
                <a:lnTo>
                  <a:pt x="143521" y="280214"/>
                </a:lnTo>
                <a:lnTo>
                  <a:pt x="174628" y="235024"/>
                </a:lnTo>
                <a:lnTo>
                  <a:pt x="208204" y="193158"/>
                </a:lnTo>
                <a:lnTo>
                  <a:pt x="244095" y="154822"/>
                </a:lnTo>
                <a:lnTo>
                  <a:pt x="282149" y="120222"/>
                </a:lnTo>
                <a:lnTo>
                  <a:pt x="322211" y="89566"/>
                </a:lnTo>
                <a:lnTo>
                  <a:pt x="364129" y="63059"/>
                </a:lnTo>
                <a:lnTo>
                  <a:pt x="407748" y="40908"/>
                </a:lnTo>
                <a:lnTo>
                  <a:pt x="452915" y="23320"/>
                </a:lnTo>
                <a:lnTo>
                  <a:pt x="499477" y="10502"/>
                </a:lnTo>
                <a:lnTo>
                  <a:pt x="547279" y="2660"/>
                </a:lnTo>
                <a:lnTo>
                  <a:pt x="596169" y="0"/>
                </a:lnTo>
                <a:lnTo>
                  <a:pt x="645060" y="2660"/>
                </a:lnTo>
                <a:lnTo>
                  <a:pt x="692862" y="10502"/>
                </a:lnTo>
                <a:lnTo>
                  <a:pt x="739424" y="23320"/>
                </a:lnTo>
                <a:lnTo>
                  <a:pt x="784591" y="40908"/>
                </a:lnTo>
                <a:lnTo>
                  <a:pt x="828210" y="63059"/>
                </a:lnTo>
                <a:lnTo>
                  <a:pt x="870127" y="89566"/>
                </a:lnTo>
                <a:lnTo>
                  <a:pt x="910190" y="120222"/>
                </a:lnTo>
                <a:lnTo>
                  <a:pt x="948244" y="154822"/>
                </a:lnTo>
                <a:lnTo>
                  <a:pt x="984135" y="193158"/>
                </a:lnTo>
                <a:lnTo>
                  <a:pt x="1017711" y="235024"/>
                </a:lnTo>
                <a:lnTo>
                  <a:pt x="1048818" y="280214"/>
                </a:lnTo>
                <a:lnTo>
                  <a:pt x="1077302" y="328520"/>
                </a:lnTo>
                <a:lnTo>
                  <a:pt x="1103011" y="379738"/>
                </a:lnTo>
                <a:lnTo>
                  <a:pt x="1125789" y="433658"/>
                </a:lnTo>
                <a:lnTo>
                  <a:pt x="1145484" y="490077"/>
                </a:lnTo>
                <a:lnTo>
                  <a:pt x="1161943" y="548786"/>
                </a:lnTo>
                <a:lnTo>
                  <a:pt x="1175011" y="609579"/>
                </a:lnTo>
                <a:lnTo>
                  <a:pt x="1184536" y="672249"/>
                </a:lnTo>
                <a:lnTo>
                  <a:pt x="1190363" y="736591"/>
                </a:lnTo>
                <a:lnTo>
                  <a:pt x="1192339" y="802398"/>
                </a:lnTo>
                <a:lnTo>
                  <a:pt x="1190363" y="868204"/>
                </a:lnTo>
                <a:lnTo>
                  <a:pt x="1184536" y="932544"/>
                </a:lnTo>
                <a:lnTo>
                  <a:pt x="1175011" y="995213"/>
                </a:lnTo>
                <a:lnTo>
                  <a:pt x="1161943" y="1056003"/>
                </a:lnTo>
                <a:lnTo>
                  <a:pt x="1145484" y="1114708"/>
                </a:lnTo>
                <a:lnTo>
                  <a:pt x="1125789" y="1171122"/>
                </a:lnTo>
                <a:lnTo>
                  <a:pt x="1103011" y="1225039"/>
                </a:lnTo>
                <a:lnTo>
                  <a:pt x="1077302" y="1276251"/>
                </a:lnTo>
                <a:lnTo>
                  <a:pt x="1048818" y="1324553"/>
                </a:lnTo>
                <a:lnTo>
                  <a:pt x="1017711" y="1369738"/>
                </a:lnTo>
                <a:lnTo>
                  <a:pt x="984135" y="1411599"/>
                </a:lnTo>
                <a:lnTo>
                  <a:pt x="948244" y="1449930"/>
                </a:lnTo>
                <a:lnTo>
                  <a:pt x="910190" y="1484525"/>
                </a:lnTo>
                <a:lnTo>
                  <a:pt x="870127" y="1515177"/>
                </a:lnTo>
                <a:lnTo>
                  <a:pt x="828210" y="1541680"/>
                </a:lnTo>
                <a:lnTo>
                  <a:pt x="784591" y="1563827"/>
                </a:lnTo>
                <a:lnTo>
                  <a:pt x="739424" y="1581412"/>
                </a:lnTo>
                <a:lnTo>
                  <a:pt x="692862" y="1594228"/>
                </a:lnTo>
                <a:lnTo>
                  <a:pt x="645060" y="1602069"/>
                </a:lnTo>
                <a:lnTo>
                  <a:pt x="596169" y="1604729"/>
                </a:lnTo>
                <a:lnTo>
                  <a:pt x="547279" y="1602069"/>
                </a:lnTo>
                <a:lnTo>
                  <a:pt x="499477" y="1594228"/>
                </a:lnTo>
                <a:lnTo>
                  <a:pt x="452915" y="1581412"/>
                </a:lnTo>
                <a:lnTo>
                  <a:pt x="407748" y="1563827"/>
                </a:lnTo>
                <a:lnTo>
                  <a:pt x="364129" y="1541680"/>
                </a:lnTo>
                <a:lnTo>
                  <a:pt x="322211" y="1515177"/>
                </a:lnTo>
                <a:lnTo>
                  <a:pt x="282149" y="1484525"/>
                </a:lnTo>
                <a:lnTo>
                  <a:pt x="244095" y="1449930"/>
                </a:lnTo>
                <a:lnTo>
                  <a:pt x="208204" y="1411599"/>
                </a:lnTo>
                <a:lnTo>
                  <a:pt x="174628" y="1369738"/>
                </a:lnTo>
                <a:lnTo>
                  <a:pt x="143521" y="1324553"/>
                </a:lnTo>
                <a:lnTo>
                  <a:pt x="115036" y="1276251"/>
                </a:lnTo>
                <a:lnTo>
                  <a:pt x="89328" y="1225039"/>
                </a:lnTo>
                <a:lnTo>
                  <a:pt x="66550" y="1171122"/>
                </a:lnTo>
                <a:lnTo>
                  <a:pt x="46855" y="1114708"/>
                </a:lnTo>
                <a:lnTo>
                  <a:pt x="30396" y="1056003"/>
                </a:lnTo>
                <a:lnTo>
                  <a:pt x="17328" y="995213"/>
                </a:lnTo>
                <a:lnTo>
                  <a:pt x="7803" y="932544"/>
                </a:lnTo>
                <a:lnTo>
                  <a:pt x="1976" y="868204"/>
                </a:lnTo>
                <a:lnTo>
                  <a:pt x="0" y="802398"/>
                </a:lnTo>
                <a:close/>
              </a:path>
            </a:pathLst>
          </a:custGeom>
          <a:ln w="37938">
            <a:solidFill>
              <a:srgbClr val="385D89"/>
            </a:solidFill>
          </a:ln>
        </p:spPr>
        <p:txBody>
          <a:bodyPr wrap="square" lIns="0" tIns="0" rIns="0" bIns="0" rtlCol="0">
            <a:noAutofit/>
          </a:bodyPr>
          <a:lstStyle/>
          <a:p>
            <a:endParaRPr/>
          </a:p>
        </p:txBody>
      </p:sp>
      <p:sp>
        <p:nvSpPr>
          <p:cNvPr id="7" name="object 7"/>
          <p:cNvSpPr/>
          <p:nvPr/>
        </p:nvSpPr>
        <p:spPr>
          <a:xfrm>
            <a:off x="3841797" y="2858182"/>
            <a:ext cx="3288208" cy="188993"/>
          </a:xfrm>
          <a:custGeom>
            <a:avLst/>
            <a:gdLst/>
            <a:ahLst/>
            <a:cxnLst/>
            <a:rect l="l" t="t" r="r" b="b"/>
            <a:pathLst>
              <a:path w="3288208" h="188993">
                <a:moveTo>
                  <a:pt x="3241217" y="111268"/>
                </a:moveTo>
                <a:lnTo>
                  <a:pt x="3167318" y="166483"/>
                </a:lnTo>
                <a:lnTo>
                  <a:pt x="3163344" y="169603"/>
                </a:lnTo>
                <a:lnTo>
                  <a:pt x="3161853" y="176290"/>
                </a:lnTo>
                <a:lnTo>
                  <a:pt x="3164006" y="181638"/>
                </a:lnTo>
                <a:lnTo>
                  <a:pt x="3166324" y="186987"/>
                </a:lnTo>
                <a:lnTo>
                  <a:pt x="3171292" y="188993"/>
                </a:lnTo>
                <a:lnTo>
                  <a:pt x="3175267" y="186096"/>
                </a:lnTo>
                <a:lnTo>
                  <a:pt x="3273942" y="112103"/>
                </a:lnTo>
                <a:lnTo>
                  <a:pt x="3271648" y="112103"/>
                </a:lnTo>
                <a:lnTo>
                  <a:pt x="3241217" y="111268"/>
                </a:lnTo>
                <a:close/>
              </a:path>
              <a:path w="3288208" h="188993">
                <a:moveTo>
                  <a:pt x="3255447" y="100635"/>
                </a:moveTo>
                <a:lnTo>
                  <a:pt x="3241217" y="111268"/>
                </a:lnTo>
                <a:lnTo>
                  <a:pt x="3271648" y="112103"/>
                </a:lnTo>
                <a:lnTo>
                  <a:pt x="3271671" y="110543"/>
                </a:lnTo>
                <a:lnTo>
                  <a:pt x="3267508" y="110543"/>
                </a:lnTo>
                <a:lnTo>
                  <a:pt x="3255447" y="100635"/>
                </a:lnTo>
                <a:close/>
              </a:path>
              <a:path w="3288208" h="188993">
                <a:moveTo>
                  <a:pt x="3174108" y="7577"/>
                </a:moveTo>
                <a:lnTo>
                  <a:pt x="3168974" y="9360"/>
                </a:lnTo>
                <a:lnTo>
                  <a:pt x="3166656" y="14486"/>
                </a:lnTo>
                <a:lnTo>
                  <a:pt x="3164172" y="19835"/>
                </a:lnTo>
                <a:lnTo>
                  <a:pt x="3165496" y="26521"/>
                </a:lnTo>
                <a:lnTo>
                  <a:pt x="3169305" y="29864"/>
                </a:lnTo>
                <a:lnTo>
                  <a:pt x="3241252" y="88972"/>
                </a:lnTo>
                <a:lnTo>
                  <a:pt x="3271979" y="89816"/>
                </a:lnTo>
                <a:lnTo>
                  <a:pt x="3271648" y="112103"/>
                </a:lnTo>
                <a:lnTo>
                  <a:pt x="3273942" y="112103"/>
                </a:lnTo>
                <a:lnTo>
                  <a:pt x="3288208" y="101405"/>
                </a:lnTo>
                <a:lnTo>
                  <a:pt x="3174108" y="7577"/>
                </a:lnTo>
                <a:close/>
              </a:path>
              <a:path w="3288208" h="188993">
                <a:moveTo>
                  <a:pt x="331" y="0"/>
                </a:moveTo>
                <a:lnTo>
                  <a:pt x="0" y="22286"/>
                </a:lnTo>
                <a:lnTo>
                  <a:pt x="3241217" y="111268"/>
                </a:lnTo>
                <a:lnTo>
                  <a:pt x="3255447" y="100635"/>
                </a:lnTo>
                <a:lnTo>
                  <a:pt x="3241252" y="88972"/>
                </a:lnTo>
                <a:lnTo>
                  <a:pt x="331" y="0"/>
                </a:lnTo>
                <a:close/>
              </a:path>
              <a:path w="3288208" h="188993">
                <a:moveTo>
                  <a:pt x="3267839" y="91376"/>
                </a:moveTo>
                <a:lnTo>
                  <a:pt x="3255447" y="100635"/>
                </a:lnTo>
                <a:lnTo>
                  <a:pt x="3267508" y="110543"/>
                </a:lnTo>
                <a:lnTo>
                  <a:pt x="3267839" y="91376"/>
                </a:lnTo>
                <a:close/>
              </a:path>
              <a:path w="3288208" h="188993">
                <a:moveTo>
                  <a:pt x="3271956" y="91376"/>
                </a:moveTo>
                <a:lnTo>
                  <a:pt x="3267839" y="91376"/>
                </a:lnTo>
                <a:lnTo>
                  <a:pt x="3267508" y="110543"/>
                </a:lnTo>
                <a:lnTo>
                  <a:pt x="3271671" y="110543"/>
                </a:lnTo>
                <a:lnTo>
                  <a:pt x="3271956" y="91376"/>
                </a:lnTo>
                <a:close/>
              </a:path>
              <a:path w="3288208" h="188993">
                <a:moveTo>
                  <a:pt x="3241252" y="88972"/>
                </a:moveTo>
                <a:lnTo>
                  <a:pt x="3255447" y="100635"/>
                </a:lnTo>
                <a:lnTo>
                  <a:pt x="3267839" y="91376"/>
                </a:lnTo>
                <a:lnTo>
                  <a:pt x="3271956" y="91376"/>
                </a:lnTo>
                <a:lnTo>
                  <a:pt x="3271979" y="89816"/>
                </a:lnTo>
                <a:lnTo>
                  <a:pt x="3241252" y="88972"/>
                </a:lnTo>
                <a:close/>
              </a:path>
            </a:pathLst>
          </a:custGeom>
          <a:solidFill>
            <a:srgbClr val="000000"/>
          </a:solidFill>
        </p:spPr>
        <p:txBody>
          <a:bodyPr wrap="square" lIns="0" tIns="0" rIns="0" bIns="0" rtlCol="0">
            <a:noAutofit/>
          </a:bodyPr>
          <a:lstStyle/>
          <a:p>
            <a:endParaRPr/>
          </a:p>
        </p:txBody>
      </p:sp>
      <p:sp>
        <p:nvSpPr>
          <p:cNvPr id="8" name="object 8"/>
          <p:cNvSpPr/>
          <p:nvPr/>
        </p:nvSpPr>
        <p:spPr>
          <a:xfrm>
            <a:off x="3841962" y="2540369"/>
            <a:ext cx="633430" cy="329847"/>
          </a:xfrm>
          <a:custGeom>
            <a:avLst/>
            <a:gdLst/>
            <a:ahLst/>
            <a:cxnLst/>
            <a:rect l="l" t="t" r="r" b="b"/>
            <a:pathLst>
              <a:path w="633430" h="329847">
                <a:moveTo>
                  <a:pt x="0" y="329847"/>
                </a:moveTo>
                <a:lnTo>
                  <a:pt x="633430" y="0"/>
                </a:lnTo>
              </a:path>
            </a:pathLst>
          </a:custGeom>
          <a:ln w="15167">
            <a:solidFill>
              <a:srgbClr val="000000"/>
            </a:solidFill>
          </a:ln>
        </p:spPr>
        <p:txBody>
          <a:bodyPr wrap="square" lIns="0" tIns="0" rIns="0" bIns="0" rtlCol="0">
            <a:noAutofit/>
          </a:bodyPr>
          <a:lstStyle/>
          <a:p>
            <a:endParaRPr/>
          </a:p>
        </p:txBody>
      </p:sp>
      <p:sp>
        <p:nvSpPr>
          <p:cNvPr id="9" name="object 9"/>
          <p:cNvSpPr/>
          <p:nvPr/>
        </p:nvSpPr>
        <p:spPr>
          <a:xfrm>
            <a:off x="3841962" y="2869325"/>
            <a:ext cx="558081" cy="352134"/>
          </a:xfrm>
          <a:custGeom>
            <a:avLst/>
            <a:gdLst/>
            <a:ahLst/>
            <a:cxnLst/>
            <a:rect l="l" t="t" r="r" b="b"/>
            <a:pathLst>
              <a:path w="558081" h="352134">
                <a:moveTo>
                  <a:pt x="0" y="0"/>
                </a:moveTo>
                <a:lnTo>
                  <a:pt x="558081" y="352134"/>
                </a:lnTo>
              </a:path>
            </a:pathLst>
          </a:custGeom>
          <a:ln w="14872">
            <a:solidFill>
              <a:srgbClr val="000000"/>
            </a:solidFill>
          </a:ln>
        </p:spPr>
        <p:txBody>
          <a:bodyPr wrap="square" lIns="0" tIns="0" rIns="0" bIns="0" rtlCol="0">
            <a:noAutofit/>
          </a:bodyPr>
          <a:lstStyle/>
          <a:p>
            <a:endParaRPr/>
          </a:p>
        </p:txBody>
      </p:sp>
      <p:sp>
        <p:nvSpPr>
          <p:cNvPr id="10" name="object 10"/>
          <p:cNvSpPr/>
          <p:nvPr/>
        </p:nvSpPr>
        <p:spPr>
          <a:xfrm>
            <a:off x="5218784" y="2414225"/>
            <a:ext cx="1910559" cy="186764"/>
          </a:xfrm>
          <a:custGeom>
            <a:avLst/>
            <a:gdLst/>
            <a:ahLst/>
            <a:cxnLst/>
            <a:rect l="l" t="t" r="r" b="b"/>
            <a:pathLst>
              <a:path w="1910559" h="186764">
                <a:moveTo>
                  <a:pt x="1863241" y="110433"/>
                </a:moveTo>
                <a:lnTo>
                  <a:pt x="1784866" y="167152"/>
                </a:lnTo>
                <a:lnTo>
                  <a:pt x="1783376" y="173838"/>
                </a:lnTo>
                <a:lnTo>
                  <a:pt x="1785529" y="179187"/>
                </a:lnTo>
                <a:lnTo>
                  <a:pt x="1787681" y="184759"/>
                </a:lnTo>
                <a:lnTo>
                  <a:pt x="1792649" y="186764"/>
                </a:lnTo>
                <a:lnTo>
                  <a:pt x="1796789" y="183867"/>
                </a:lnTo>
                <a:lnTo>
                  <a:pt x="1896107" y="111880"/>
                </a:lnTo>
                <a:lnTo>
                  <a:pt x="1893833" y="111880"/>
                </a:lnTo>
                <a:lnTo>
                  <a:pt x="1863241" y="110433"/>
                </a:lnTo>
                <a:close/>
              </a:path>
              <a:path w="1910559" h="186764">
                <a:moveTo>
                  <a:pt x="1877746" y="99936"/>
                </a:moveTo>
                <a:lnTo>
                  <a:pt x="1863241" y="110433"/>
                </a:lnTo>
                <a:lnTo>
                  <a:pt x="1893833" y="111880"/>
                </a:lnTo>
                <a:lnTo>
                  <a:pt x="1893886" y="110097"/>
                </a:lnTo>
                <a:lnTo>
                  <a:pt x="1889693" y="110097"/>
                </a:lnTo>
                <a:lnTo>
                  <a:pt x="1877746" y="99936"/>
                </a:lnTo>
                <a:close/>
              </a:path>
              <a:path w="1910559" h="186764">
                <a:moveTo>
                  <a:pt x="1797452" y="5348"/>
                </a:moveTo>
                <a:lnTo>
                  <a:pt x="1792318" y="6908"/>
                </a:lnTo>
                <a:lnTo>
                  <a:pt x="1789834" y="12034"/>
                </a:lnTo>
                <a:lnTo>
                  <a:pt x="1787516" y="17383"/>
                </a:lnTo>
                <a:lnTo>
                  <a:pt x="1788675" y="24292"/>
                </a:lnTo>
                <a:lnTo>
                  <a:pt x="1792484" y="27412"/>
                </a:lnTo>
                <a:lnTo>
                  <a:pt x="1863884" y="88145"/>
                </a:lnTo>
                <a:lnTo>
                  <a:pt x="1894495" y="89593"/>
                </a:lnTo>
                <a:lnTo>
                  <a:pt x="1893833" y="111880"/>
                </a:lnTo>
                <a:lnTo>
                  <a:pt x="1896107" y="111880"/>
                </a:lnTo>
                <a:lnTo>
                  <a:pt x="1910559" y="101405"/>
                </a:lnTo>
                <a:lnTo>
                  <a:pt x="1801261" y="8691"/>
                </a:lnTo>
                <a:lnTo>
                  <a:pt x="1797452" y="5348"/>
                </a:lnTo>
                <a:close/>
              </a:path>
              <a:path w="1910559" h="186764">
                <a:moveTo>
                  <a:pt x="662" y="0"/>
                </a:moveTo>
                <a:lnTo>
                  <a:pt x="0" y="22286"/>
                </a:lnTo>
                <a:lnTo>
                  <a:pt x="1863241" y="110433"/>
                </a:lnTo>
                <a:lnTo>
                  <a:pt x="1877746" y="99936"/>
                </a:lnTo>
                <a:lnTo>
                  <a:pt x="1863884" y="88145"/>
                </a:lnTo>
                <a:lnTo>
                  <a:pt x="662" y="0"/>
                </a:lnTo>
                <a:close/>
              </a:path>
              <a:path w="1910559" h="186764">
                <a:moveTo>
                  <a:pt x="1890189" y="90930"/>
                </a:moveTo>
                <a:lnTo>
                  <a:pt x="1877746" y="99936"/>
                </a:lnTo>
                <a:lnTo>
                  <a:pt x="1889693" y="110097"/>
                </a:lnTo>
                <a:lnTo>
                  <a:pt x="1890189" y="90930"/>
                </a:lnTo>
                <a:close/>
              </a:path>
              <a:path w="1910559" h="186764">
                <a:moveTo>
                  <a:pt x="1894455" y="90930"/>
                </a:moveTo>
                <a:lnTo>
                  <a:pt x="1890189" y="90930"/>
                </a:lnTo>
                <a:lnTo>
                  <a:pt x="1889693" y="110097"/>
                </a:lnTo>
                <a:lnTo>
                  <a:pt x="1893886" y="110097"/>
                </a:lnTo>
                <a:lnTo>
                  <a:pt x="1894455" y="90930"/>
                </a:lnTo>
                <a:close/>
              </a:path>
              <a:path w="1910559" h="186764">
                <a:moveTo>
                  <a:pt x="1863884" y="88145"/>
                </a:moveTo>
                <a:lnTo>
                  <a:pt x="1877746" y="99936"/>
                </a:lnTo>
                <a:lnTo>
                  <a:pt x="1890189" y="90930"/>
                </a:lnTo>
                <a:lnTo>
                  <a:pt x="1894455" y="90930"/>
                </a:lnTo>
                <a:lnTo>
                  <a:pt x="1894495" y="89593"/>
                </a:lnTo>
                <a:lnTo>
                  <a:pt x="1863884" y="88145"/>
                </a:lnTo>
                <a:close/>
              </a:path>
            </a:pathLst>
          </a:custGeom>
          <a:solidFill>
            <a:srgbClr val="000000"/>
          </a:solidFill>
        </p:spPr>
        <p:txBody>
          <a:bodyPr wrap="square" lIns="0" tIns="0" rIns="0" bIns="0" rtlCol="0">
            <a:noAutofit/>
          </a:bodyPr>
          <a:lstStyle/>
          <a:p>
            <a:endParaRPr/>
          </a:p>
        </p:txBody>
      </p:sp>
      <p:sp>
        <p:nvSpPr>
          <p:cNvPr id="11" name="object 11"/>
          <p:cNvSpPr/>
          <p:nvPr/>
        </p:nvSpPr>
        <p:spPr>
          <a:xfrm>
            <a:off x="5224745" y="3374348"/>
            <a:ext cx="1910559" cy="186764"/>
          </a:xfrm>
          <a:custGeom>
            <a:avLst/>
            <a:gdLst/>
            <a:ahLst/>
            <a:cxnLst/>
            <a:rect l="l" t="t" r="r" b="b"/>
            <a:pathLst>
              <a:path w="1910559" h="186764">
                <a:moveTo>
                  <a:pt x="1863241" y="110433"/>
                </a:moveTo>
                <a:lnTo>
                  <a:pt x="1784866" y="167152"/>
                </a:lnTo>
                <a:lnTo>
                  <a:pt x="1783376" y="173838"/>
                </a:lnTo>
                <a:lnTo>
                  <a:pt x="1785529" y="179187"/>
                </a:lnTo>
                <a:lnTo>
                  <a:pt x="1787681" y="184759"/>
                </a:lnTo>
                <a:lnTo>
                  <a:pt x="1792649" y="186764"/>
                </a:lnTo>
                <a:lnTo>
                  <a:pt x="1796789" y="183867"/>
                </a:lnTo>
                <a:lnTo>
                  <a:pt x="1896107" y="111880"/>
                </a:lnTo>
                <a:lnTo>
                  <a:pt x="1893833" y="111880"/>
                </a:lnTo>
                <a:lnTo>
                  <a:pt x="1863241" y="110433"/>
                </a:lnTo>
                <a:close/>
              </a:path>
              <a:path w="1910559" h="186764">
                <a:moveTo>
                  <a:pt x="1877746" y="99936"/>
                </a:moveTo>
                <a:lnTo>
                  <a:pt x="1863241" y="110433"/>
                </a:lnTo>
                <a:lnTo>
                  <a:pt x="1893833" y="111880"/>
                </a:lnTo>
                <a:lnTo>
                  <a:pt x="1893886" y="110097"/>
                </a:lnTo>
                <a:lnTo>
                  <a:pt x="1889693" y="110097"/>
                </a:lnTo>
                <a:lnTo>
                  <a:pt x="1877746" y="99936"/>
                </a:lnTo>
                <a:close/>
              </a:path>
              <a:path w="1910559" h="186764">
                <a:moveTo>
                  <a:pt x="1797452" y="5348"/>
                </a:moveTo>
                <a:lnTo>
                  <a:pt x="1792318" y="6908"/>
                </a:lnTo>
                <a:lnTo>
                  <a:pt x="1789834" y="12034"/>
                </a:lnTo>
                <a:lnTo>
                  <a:pt x="1787516" y="17383"/>
                </a:lnTo>
                <a:lnTo>
                  <a:pt x="1788675" y="24292"/>
                </a:lnTo>
                <a:lnTo>
                  <a:pt x="1792484" y="27412"/>
                </a:lnTo>
                <a:lnTo>
                  <a:pt x="1863884" y="88145"/>
                </a:lnTo>
                <a:lnTo>
                  <a:pt x="1894495" y="89593"/>
                </a:lnTo>
                <a:lnTo>
                  <a:pt x="1893833" y="111880"/>
                </a:lnTo>
                <a:lnTo>
                  <a:pt x="1896107" y="111880"/>
                </a:lnTo>
                <a:lnTo>
                  <a:pt x="1910559" y="101405"/>
                </a:lnTo>
                <a:lnTo>
                  <a:pt x="1801261" y="8691"/>
                </a:lnTo>
                <a:lnTo>
                  <a:pt x="1797452" y="5348"/>
                </a:lnTo>
                <a:close/>
              </a:path>
              <a:path w="1910559" h="186764">
                <a:moveTo>
                  <a:pt x="662" y="0"/>
                </a:moveTo>
                <a:lnTo>
                  <a:pt x="0" y="22286"/>
                </a:lnTo>
                <a:lnTo>
                  <a:pt x="1863241" y="110433"/>
                </a:lnTo>
                <a:lnTo>
                  <a:pt x="1877746" y="99936"/>
                </a:lnTo>
                <a:lnTo>
                  <a:pt x="1863884" y="88145"/>
                </a:lnTo>
                <a:lnTo>
                  <a:pt x="662" y="0"/>
                </a:lnTo>
                <a:close/>
              </a:path>
              <a:path w="1910559" h="186764">
                <a:moveTo>
                  <a:pt x="1890189" y="90930"/>
                </a:moveTo>
                <a:lnTo>
                  <a:pt x="1877746" y="99936"/>
                </a:lnTo>
                <a:lnTo>
                  <a:pt x="1889693" y="110097"/>
                </a:lnTo>
                <a:lnTo>
                  <a:pt x="1890189" y="90930"/>
                </a:lnTo>
                <a:close/>
              </a:path>
              <a:path w="1910559" h="186764">
                <a:moveTo>
                  <a:pt x="1894455" y="90930"/>
                </a:moveTo>
                <a:lnTo>
                  <a:pt x="1890189" y="90930"/>
                </a:lnTo>
                <a:lnTo>
                  <a:pt x="1889693" y="110097"/>
                </a:lnTo>
                <a:lnTo>
                  <a:pt x="1893886" y="110097"/>
                </a:lnTo>
                <a:lnTo>
                  <a:pt x="1894455" y="90930"/>
                </a:lnTo>
                <a:close/>
              </a:path>
              <a:path w="1910559" h="186764">
                <a:moveTo>
                  <a:pt x="1863884" y="88145"/>
                </a:moveTo>
                <a:lnTo>
                  <a:pt x="1877746" y="99936"/>
                </a:lnTo>
                <a:lnTo>
                  <a:pt x="1890189" y="90930"/>
                </a:lnTo>
                <a:lnTo>
                  <a:pt x="1894455" y="90930"/>
                </a:lnTo>
                <a:lnTo>
                  <a:pt x="1894495" y="89593"/>
                </a:lnTo>
                <a:lnTo>
                  <a:pt x="1863884" y="88145"/>
                </a:lnTo>
                <a:close/>
              </a:path>
            </a:pathLst>
          </a:custGeom>
          <a:solidFill>
            <a:srgbClr val="000000"/>
          </a:solidFill>
        </p:spPr>
        <p:txBody>
          <a:bodyPr wrap="square" lIns="0" tIns="0" rIns="0" bIns="0" rtlCol="0">
            <a:noAutofit/>
          </a:bodyPr>
          <a:lstStyle/>
          <a:p>
            <a:endParaRPr/>
          </a:p>
        </p:txBody>
      </p:sp>
      <p:sp>
        <p:nvSpPr>
          <p:cNvPr id="12" name="object 12"/>
          <p:cNvSpPr/>
          <p:nvPr/>
        </p:nvSpPr>
        <p:spPr>
          <a:xfrm>
            <a:off x="4426209" y="2425368"/>
            <a:ext cx="794893" cy="112549"/>
          </a:xfrm>
          <a:custGeom>
            <a:avLst/>
            <a:gdLst/>
            <a:ahLst/>
            <a:cxnLst/>
            <a:rect l="l" t="t" r="r" b="b"/>
            <a:pathLst>
              <a:path w="794893" h="112549">
                <a:moveTo>
                  <a:pt x="0" y="112549"/>
                </a:moveTo>
                <a:lnTo>
                  <a:pt x="794893" y="0"/>
                </a:lnTo>
              </a:path>
            </a:pathLst>
          </a:custGeom>
          <a:ln w="15965">
            <a:solidFill>
              <a:srgbClr val="000000"/>
            </a:solidFill>
          </a:ln>
        </p:spPr>
        <p:txBody>
          <a:bodyPr wrap="square" lIns="0" tIns="0" rIns="0" bIns="0" rtlCol="0">
            <a:noAutofit/>
          </a:bodyPr>
          <a:lstStyle/>
          <a:p>
            <a:endParaRPr/>
          </a:p>
        </p:txBody>
      </p:sp>
      <p:sp>
        <p:nvSpPr>
          <p:cNvPr id="13" name="object 13"/>
          <p:cNvSpPr/>
          <p:nvPr/>
        </p:nvSpPr>
        <p:spPr>
          <a:xfrm>
            <a:off x="4426209" y="3233049"/>
            <a:ext cx="794893" cy="159351"/>
          </a:xfrm>
          <a:custGeom>
            <a:avLst/>
            <a:gdLst/>
            <a:ahLst/>
            <a:cxnLst/>
            <a:rect l="l" t="t" r="r" b="b"/>
            <a:pathLst>
              <a:path w="794893" h="159351">
                <a:moveTo>
                  <a:pt x="0" y="0"/>
                </a:moveTo>
                <a:lnTo>
                  <a:pt x="794893" y="159351"/>
                </a:lnTo>
              </a:path>
            </a:pathLst>
          </a:custGeom>
          <a:ln w="15887">
            <a:solidFill>
              <a:srgbClr val="000000"/>
            </a:solidFill>
          </a:ln>
        </p:spPr>
        <p:txBody>
          <a:bodyPr wrap="square" lIns="0" tIns="0" rIns="0" bIns="0" rtlCol="0">
            <a:noAutofit/>
          </a:bodyPr>
          <a:lstStyle/>
          <a:p>
            <a:endParaRPr/>
          </a:p>
        </p:txBody>
      </p:sp>
      <p:sp>
        <p:nvSpPr>
          <p:cNvPr id="14" name="object 14"/>
          <p:cNvSpPr txBox="1"/>
          <p:nvPr/>
        </p:nvSpPr>
        <p:spPr>
          <a:xfrm>
            <a:off x="1504597" y="2545876"/>
            <a:ext cx="1212850" cy="906144"/>
          </a:xfrm>
          <a:prstGeom prst="rect">
            <a:avLst/>
          </a:prstGeom>
        </p:spPr>
        <p:txBody>
          <a:bodyPr vert="horz" wrap="square" lIns="0" tIns="0" rIns="0" bIns="0" rtlCol="0">
            <a:noAutofit/>
          </a:bodyPr>
          <a:lstStyle/>
          <a:p>
            <a:pPr marL="12700" marR="12700">
              <a:lnSpc>
                <a:spcPct val="117500"/>
              </a:lnSpc>
            </a:pPr>
            <a:r>
              <a:rPr sz="2450" spc="-325" dirty="0">
                <a:latin typeface="Calibri"/>
                <a:cs typeface="Calibri"/>
              </a:rPr>
              <a:t>24</a:t>
            </a:r>
            <a:r>
              <a:rPr sz="2450" spc="-160" dirty="0">
                <a:latin typeface="Calibri"/>
                <a:cs typeface="Calibri"/>
              </a:rPr>
              <a:t> </a:t>
            </a:r>
            <a:r>
              <a:rPr sz="2450" spc="-400" dirty="0">
                <a:latin typeface="Calibri"/>
                <a:cs typeface="Calibri"/>
              </a:rPr>
              <a:t>GH</a:t>
            </a:r>
            <a:r>
              <a:rPr sz="2450" spc="-140" dirty="0">
                <a:latin typeface="Calibri"/>
                <a:cs typeface="Calibri"/>
              </a:rPr>
              <a:t> </a:t>
            </a:r>
            <a:r>
              <a:rPr sz="2450" spc="-305" dirty="0">
                <a:latin typeface="Calibri"/>
                <a:cs typeface="Calibri"/>
              </a:rPr>
              <a:t>Diode</a:t>
            </a:r>
            <a:r>
              <a:rPr sz="2450" spc="-265" dirty="0">
                <a:latin typeface="Calibri"/>
                <a:cs typeface="Calibri"/>
              </a:rPr>
              <a:t> Trans</a:t>
            </a:r>
            <a:r>
              <a:rPr sz="2450" spc="-520" dirty="0">
                <a:latin typeface="Calibri"/>
                <a:cs typeface="Calibri"/>
              </a:rPr>
              <a:t>m</a:t>
            </a:r>
            <a:r>
              <a:rPr sz="2450" spc="-195" dirty="0">
                <a:latin typeface="Calibri"/>
                <a:cs typeface="Calibri"/>
              </a:rPr>
              <a:t>itt</a:t>
            </a:r>
            <a:r>
              <a:rPr sz="2450" spc="-330" dirty="0">
                <a:latin typeface="Calibri"/>
                <a:cs typeface="Calibri"/>
              </a:rPr>
              <a:t>e</a:t>
            </a:r>
            <a:r>
              <a:rPr sz="2450" spc="-225" dirty="0">
                <a:latin typeface="Calibri"/>
                <a:cs typeface="Calibri"/>
              </a:rPr>
              <a:t>r</a:t>
            </a:r>
            <a:endParaRPr sz="2450">
              <a:latin typeface="Calibri"/>
              <a:cs typeface="Calibri"/>
            </a:endParaRPr>
          </a:p>
        </p:txBody>
      </p:sp>
      <p:sp>
        <p:nvSpPr>
          <p:cNvPr id="16" name="object 16"/>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17" name="object 17"/>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112</a:t>
            </a:fld>
            <a:endParaRPr sz="1200">
              <a:latin typeface="Calibri"/>
              <a:cs typeface="Calibri"/>
            </a:endParaRPr>
          </a:p>
        </p:txBody>
      </p:sp>
      <p:sp>
        <p:nvSpPr>
          <p:cNvPr id="15" name="object 15"/>
          <p:cNvSpPr txBox="1"/>
          <p:nvPr/>
        </p:nvSpPr>
        <p:spPr>
          <a:xfrm>
            <a:off x="4273574" y="4904953"/>
            <a:ext cx="1374775" cy="912494"/>
          </a:xfrm>
          <a:prstGeom prst="rect">
            <a:avLst/>
          </a:prstGeom>
        </p:spPr>
        <p:txBody>
          <a:bodyPr vert="horz" wrap="square" lIns="0" tIns="0" rIns="0" bIns="0" rtlCol="0">
            <a:noAutofit/>
          </a:bodyPr>
          <a:lstStyle/>
          <a:p>
            <a:pPr marL="12700" marR="12700">
              <a:lnSpc>
                <a:spcPct val="118300"/>
              </a:lnSpc>
            </a:pPr>
            <a:r>
              <a:rPr sz="2450" spc="-220" dirty="0">
                <a:latin typeface="Calibri"/>
                <a:cs typeface="Calibri"/>
              </a:rPr>
              <a:t>Fl</a:t>
            </a:r>
            <a:r>
              <a:rPr sz="2450" spc="-345" dirty="0">
                <a:latin typeface="Calibri"/>
                <a:cs typeface="Calibri"/>
              </a:rPr>
              <a:t>u</a:t>
            </a:r>
            <a:r>
              <a:rPr sz="2450" spc="-340" dirty="0">
                <a:latin typeface="Calibri"/>
                <a:cs typeface="Calibri"/>
              </a:rPr>
              <a:t>o</a:t>
            </a:r>
            <a:r>
              <a:rPr sz="2450" spc="-220" dirty="0">
                <a:latin typeface="Calibri"/>
                <a:cs typeface="Calibri"/>
              </a:rPr>
              <a:t>r</a:t>
            </a:r>
            <a:r>
              <a:rPr sz="2450" spc="-285" dirty="0">
                <a:latin typeface="Calibri"/>
                <a:cs typeface="Calibri"/>
              </a:rPr>
              <a:t>es</a:t>
            </a:r>
            <a:r>
              <a:rPr sz="2450" spc="-280" dirty="0">
                <a:latin typeface="Calibri"/>
                <a:cs typeface="Calibri"/>
              </a:rPr>
              <a:t>c</a:t>
            </a:r>
            <a:r>
              <a:rPr sz="2450" spc="-320" dirty="0">
                <a:latin typeface="Calibri"/>
                <a:cs typeface="Calibri"/>
              </a:rPr>
              <a:t>e</a:t>
            </a:r>
            <a:r>
              <a:rPr sz="2450" spc="-350" dirty="0">
                <a:latin typeface="Calibri"/>
                <a:cs typeface="Calibri"/>
              </a:rPr>
              <a:t>n</a:t>
            </a:r>
            <a:r>
              <a:rPr sz="2450" spc="-215" dirty="0">
                <a:latin typeface="Calibri"/>
                <a:cs typeface="Calibri"/>
              </a:rPr>
              <a:t>t</a:t>
            </a:r>
            <a:r>
              <a:rPr sz="2450" spc="-240" dirty="0">
                <a:latin typeface="Calibri"/>
                <a:cs typeface="Calibri"/>
              </a:rPr>
              <a:t> La</a:t>
            </a:r>
            <a:r>
              <a:rPr sz="2450" spc="-525" dirty="0">
                <a:latin typeface="Calibri"/>
                <a:cs typeface="Calibri"/>
              </a:rPr>
              <a:t>m</a:t>
            </a:r>
            <a:r>
              <a:rPr sz="2450" spc="-345" dirty="0">
                <a:latin typeface="Calibri"/>
                <a:cs typeface="Calibri"/>
              </a:rPr>
              <a:t>p</a:t>
            </a:r>
            <a:r>
              <a:rPr sz="2450" spc="-250" dirty="0">
                <a:latin typeface="Calibri"/>
                <a:cs typeface="Calibri"/>
              </a:rPr>
              <a:t>s</a:t>
            </a:r>
            <a:r>
              <a:rPr sz="2450" spc="-145" dirty="0">
                <a:latin typeface="Calibri"/>
                <a:cs typeface="Calibri"/>
              </a:rPr>
              <a:t> </a:t>
            </a:r>
            <a:r>
              <a:rPr sz="2450" spc="-270" dirty="0">
                <a:latin typeface="Calibri"/>
                <a:cs typeface="Calibri"/>
              </a:rPr>
              <a:t>1.5</a:t>
            </a:r>
            <a:r>
              <a:rPr sz="2450" spc="-150" dirty="0">
                <a:latin typeface="Calibri"/>
                <a:cs typeface="Calibri"/>
              </a:rPr>
              <a:t> </a:t>
            </a:r>
            <a:r>
              <a:rPr sz="2450" spc="-345" dirty="0">
                <a:latin typeface="Calibri"/>
                <a:cs typeface="Calibri"/>
              </a:rPr>
              <a:t>d</a:t>
            </a:r>
            <a:r>
              <a:rPr sz="2450" spc="-150" dirty="0">
                <a:latin typeface="Calibri"/>
                <a:cs typeface="Calibri"/>
              </a:rPr>
              <a:t>i</a:t>
            </a:r>
            <a:r>
              <a:rPr sz="2450" spc="-300" dirty="0">
                <a:latin typeface="Calibri"/>
                <a:cs typeface="Calibri"/>
              </a:rPr>
              <a:t>a</a:t>
            </a:r>
            <a:r>
              <a:rPr sz="2450" spc="-165" dirty="0">
                <a:latin typeface="Calibri"/>
                <a:cs typeface="Calibri"/>
              </a:rPr>
              <a:t>.</a:t>
            </a:r>
            <a:endParaRPr sz="2450">
              <a:latin typeface="Calibri"/>
              <a:cs typeface="Calibri"/>
            </a:endParaRPr>
          </a:p>
        </p:txBody>
      </p:sp>
      <p:graphicFrame>
        <p:nvGraphicFramePr>
          <p:cNvPr id="6" name="object 6"/>
          <p:cNvGraphicFramePr>
            <a:graphicFrameLocks noGrp="1"/>
          </p:cNvGraphicFramePr>
          <p:nvPr/>
        </p:nvGraphicFramePr>
        <p:xfrm>
          <a:off x="3209394" y="2486745"/>
          <a:ext cx="616041" cy="716748"/>
        </p:xfrm>
        <a:graphic>
          <a:graphicData uri="http://schemas.openxmlformats.org/drawingml/2006/table">
            <a:tbl>
              <a:tblPr firstRow="1" bandRow="1">
                <a:tableStyleId>{2D5ABB26-0587-4C30-8999-92F81FD0307C}</a:tableStyleId>
              </a:tblPr>
              <a:tblGrid>
                <a:gridCol w="184812">
                  <a:extLst>
                    <a:ext uri="{9D8B030D-6E8A-4147-A177-3AD203B41FA5}">
                      <a16:colId xmlns:a16="http://schemas.microsoft.com/office/drawing/2014/main" val="20000"/>
                    </a:ext>
                  </a:extLst>
                </a:gridCol>
                <a:gridCol w="431229">
                  <a:extLst>
                    <a:ext uri="{9D8B030D-6E8A-4147-A177-3AD203B41FA5}">
                      <a16:colId xmlns:a16="http://schemas.microsoft.com/office/drawing/2014/main" val="20001"/>
                    </a:ext>
                  </a:extLst>
                </a:gridCol>
              </a:tblGrid>
              <a:tr h="264769">
                <a:tc rowSpan="3">
                  <a:txBody>
                    <a:bodyPr/>
                    <a:lstStyle/>
                    <a:p>
                      <a:endParaRPr sz="1200">
                        <a:latin typeface="Calibri"/>
                        <a:cs typeface="Calibri"/>
                      </a:endParaRPr>
                    </a:p>
                  </a:txBody>
                  <a:tcPr marL="0" marR="0" marT="0" marB="0">
                    <a:lnL w="35038">
                      <a:solidFill>
                        <a:srgbClr val="385D89"/>
                      </a:solidFill>
                      <a:prstDash val="solid"/>
                    </a:lnL>
                    <a:lnR w="35038">
                      <a:solidFill>
                        <a:srgbClr val="385D89"/>
                      </a:solidFill>
                      <a:prstDash val="solid"/>
                    </a:lnR>
                    <a:lnT w="35038">
                      <a:solidFill>
                        <a:srgbClr val="385D89"/>
                      </a:solidFill>
                      <a:prstDash val="solid"/>
                    </a:lnT>
                    <a:lnB w="35038">
                      <a:solidFill>
                        <a:srgbClr val="385D89"/>
                      </a:solidFill>
                      <a:prstDash val="solid"/>
                    </a:lnB>
                    <a:solidFill>
                      <a:srgbClr val="C4BC96"/>
                    </a:solidFill>
                  </a:tcPr>
                </a:tc>
                <a:tc>
                  <a:txBody>
                    <a:bodyPr/>
                    <a:lstStyle/>
                    <a:p>
                      <a:endParaRPr sz="1200">
                        <a:latin typeface="Calibri"/>
                        <a:cs typeface="Calibri"/>
                      </a:endParaRPr>
                    </a:p>
                  </a:txBody>
                  <a:tcPr marL="0" marR="0" marT="0" marB="0">
                    <a:lnL w="35038">
                      <a:solidFill>
                        <a:srgbClr val="385D89"/>
                      </a:solidFill>
                      <a:prstDash val="solid"/>
                    </a:lnL>
                    <a:lnR w="53655">
                      <a:solidFill>
                        <a:srgbClr val="497DBA"/>
                      </a:solidFill>
                      <a:prstDash val="solid"/>
                    </a:lnR>
                    <a:lnB w="44306">
                      <a:solidFill>
                        <a:srgbClr val="385D89"/>
                      </a:solidFill>
                      <a:prstDash val="solid"/>
                    </a:lnB>
                  </a:tcPr>
                </a:tc>
                <a:extLst>
                  <a:ext uri="{0D108BD9-81ED-4DB2-BD59-A6C34878D82A}">
                    <a16:rowId xmlns:a16="http://schemas.microsoft.com/office/drawing/2014/main" val="10000"/>
                  </a:ext>
                </a:extLst>
              </a:tr>
              <a:tr h="192559">
                <a:tc vMerge="1">
                  <a:txBody>
                    <a:bodyPr/>
                    <a:lstStyle/>
                    <a:p>
                      <a:endParaRPr/>
                    </a:p>
                  </a:txBody>
                  <a:tcPr marL="0" marR="0" marT="0" marB="0">
                    <a:lnL w="35038">
                      <a:solidFill>
                        <a:srgbClr val="385D89"/>
                      </a:solidFill>
                      <a:prstDash val="solid"/>
                    </a:lnL>
                    <a:lnR w="35038">
                      <a:solidFill>
                        <a:srgbClr val="385D89"/>
                      </a:solidFill>
                      <a:prstDash val="solid"/>
                    </a:lnR>
                    <a:lnT w="35038">
                      <a:solidFill>
                        <a:srgbClr val="385D89"/>
                      </a:solidFill>
                      <a:prstDash val="solid"/>
                    </a:lnT>
                    <a:lnB w="35038">
                      <a:solidFill>
                        <a:srgbClr val="385D89"/>
                      </a:solidFill>
                      <a:prstDash val="solid"/>
                    </a:lnB>
                    <a:solidFill>
                      <a:srgbClr val="C4BC96"/>
                    </a:solidFill>
                  </a:tcPr>
                </a:tc>
                <a:tc>
                  <a:txBody>
                    <a:bodyPr/>
                    <a:lstStyle/>
                    <a:p>
                      <a:endParaRPr sz="1200">
                        <a:latin typeface="Calibri"/>
                        <a:cs typeface="Calibri"/>
                      </a:endParaRPr>
                    </a:p>
                  </a:txBody>
                  <a:tcPr marL="0" marR="0" marT="0" marB="0">
                    <a:lnL w="44306">
                      <a:solidFill>
                        <a:srgbClr val="385D89"/>
                      </a:solidFill>
                      <a:prstDash val="solid"/>
                    </a:lnL>
                    <a:lnR w="53655">
                      <a:solidFill>
                        <a:srgbClr val="497DBA"/>
                      </a:solidFill>
                      <a:prstDash val="solid"/>
                    </a:lnR>
                    <a:lnT w="44306">
                      <a:solidFill>
                        <a:srgbClr val="385D89"/>
                      </a:solidFill>
                      <a:prstDash val="solid"/>
                    </a:lnT>
                    <a:lnB w="44306">
                      <a:solidFill>
                        <a:srgbClr val="385D89"/>
                      </a:solidFill>
                      <a:prstDash val="solid"/>
                    </a:lnB>
                    <a:solidFill>
                      <a:srgbClr val="C4BC96"/>
                    </a:solidFill>
                  </a:tcPr>
                </a:tc>
                <a:extLst>
                  <a:ext uri="{0D108BD9-81ED-4DB2-BD59-A6C34878D82A}">
                    <a16:rowId xmlns:a16="http://schemas.microsoft.com/office/drawing/2014/main" val="10001"/>
                  </a:ext>
                </a:extLst>
              </a:tr>
              <a:tr h="259420">
                <a:tc vMerge="1">
                  <a:txBody>
                    <a:bodyPr/>
                    <a:lstStyle/>
                    <a:p>
                      <a:endParaRPr/>
                    </a:p>
                  </a:txBody>
                  <a:tcPr marL="0" marR="0" marT="0" marB="0">
                    <a:lnL w="35038">
                      <a:solidFill>
                        <a:srgbClr val="385D89"/>
                      </a:solidFill>
                      <a:prstDash val="solid"/>
                    </a:lnL>
                    <a:lnR w="35038">
                      <a:solidFill>
                        <a:srgbClr val="385D89"/>
                      </a:solidFill>
                      <a:prstDash val="solid"/>
                    </a:lnR>
                    <a:lnT w="35038">
                      <a:solidFill>
                        <a:srgbClr val="385D89"/>
                      </a:solidFill>
                      <a:prstDash val="solid"/>
                    </a:lnT>
                    <a:lnB w="35038">
                      <a:solidFill>
                        <a:srgbClr val="385D89"/>
                      </a:solidFill>
                      <a:prstDash val="solid"/>
                    </a:lnB>
                    <a:solidFill>
                      <a:srgbClr val="C4BC96"/>
                    </a:solidFill>
                  </a:tcPr>
                </a:tc>
                <a:tc>
                  <a:txBody>
                    <a:bodyPr/>
                    <a:lstStyle/>
                    <a:p>
                      <a:endParaRPr sz="1200">
                        <a:latin typeface="Calibri"/>
                        <a:cs typeface="Calibri"/>
                      </a:endParaRPr>
                    </a:p>
                  </a:txBody>
                  <a:tcPr marL="0" marR="0" marT="0" marB="0">
                    <a:lnL w="35038">
                      <a:solidFill>
                        <a:srgbClr val="385D89"/>
                      </a:solidFill>
                      <a:prstDash val="solid"/>
                    </a:lnL>
                    <a:lnR w="53655">
                      <a:solidFill>
                        <a:srgbClr val="497DBA"/>
                      </a:solidFill>
                      <a:prstDash val="solid"/>
                    </a:lnR>
                    <a:lnT w="44306">
                      <a:solidFill>
                        <a:srgbClr val="385D89"/>
                      </a:solidFill>
                      <a:prstDash val="solid"/>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5986" y="3214273"/>
            <a:ext cx="2198317" cy="2330401"/>
          </a:xfrm>
          <a:custGeom>
            <a:avLst/>
            <a:gdLst/>
            <a:ahLst/>
            <a:cxnLst/>
            <a:rect l="l" t="t" r="r" b="b"/>
            <a:pathLst>
              <a:path w="2198317" h="2330401">
                <a:moveTo>
                  <a:pt x="1857692" y="0"/>
                </a:moveTo>
                <a:lnTo>
                  <a:pt x="340624" y="0"/>
                </a:lnTo>
                <a:lnTo>
                  <a:pt x="312688" y="1287"/>
                </a:lnTo>
                <a:lnTo>
                  <a:pt x="258768" y="11288"/>
                </a:lnTo>
                <a:lnTo>
                  <a:pt x="208037" y="30523"/>
                </a:lnTo>
                <a:lnTo>
                  <a:pt x="161197" y="58192"/>
                </a:lnTo>
                <a:lnTo>
                  <a:pt x="118949" y="93497"/>
                </a:lnTo>
                <a:lnTo>
                  <a:pt x="81994" y="135637"/>
                </a:lnTo>
                <a:lnTo>
                  <a:pt x="51033" y="183812"/>
                </a:lnTo>
                <a:lnTo>
                  <a:pt x="26767" y="237224"/>
                </a:lnTo>
                <a:lnTo>
                  <a:pt x="9899" y="295072"/>
                </a:lnTo>
                <a:lnTo>
                  <a:pt x="1129" y="356556"/>
                </a:lnTo>
                <a:lnTo>
                  <a:pt x="0" y="388412"/>
                </a:lnTo>
                <a:lnTo>
                  <a:pt x="0" y="1941989"/>
                </a:lnTo>
                <a:lnTo>
                  <a:pt x="4458" y="2004992"/>
                </a:lnTo>
                <a:lnTo>
                  <a:pt x="17365" y="2064758"/>
                </a:lnTo>
                <a:lnTo>
                  <a:pt x="38019" y="2120487"/>
                </a:lnTo>
                <a:lnTo>
                  <a:pt x="65720" y="2171381"/>
                </a:lnTo>
                <a:lnTo>
                  <a:pt x="99766" y="2216638"/>
                </a:lnTo>
                <a:lnTo>
                  <a:pt x="139455" y="2255460"/>
                </a:lnTo>
                <a:lnTo>
                  <a:pt x="184087" y="2287047"/>
                </a:lnTo>
                <a:lnTo>
                  <a:pt x="232960" y="2310600"/>
                </a:lnTo>
                <a:lnTo>
                  <a:pt x="285373" y="2325318"/>
                </a:lnTo>
                <a:lnTo>
                  <a:pt x="340624" y="2330401"/>
                </a:lnTo>
                <a:lnTo>
                  <a:pt x="1857692" y="2330401"/>
                </a:lnTo>
                <a:lnTo>
                  <a:pt x="1912944" y="2325318"/>
                </a:lnTo>
                <a:lnTo>
                  <a:pt x="1965356" y="2310600"/>
                </a:lnTo>
                <a:lnTo>
                  <a:pt x="2014229" y="2287047"/>
                </a:lnTo>
                <a:lnTo>
                  <a:pt x="2058861" y="2255460"/>
                </a:lnTo>
                <a:lnTo>
                  <a:pt x="2098551" y="2216638"/>
                </a:lnTo>
                <a:lnTo>
                  <a:pt x="2132597" y="2171381"/>
                </a:lnTo>
                <a:lnTo>
                  <a:pt x="2160297" y="2120487"/>
                </a:lnTo>
                <a:lnTo>
                  <a:pt x="2180952" y="2064758"/>
                </a:lnTo>
                <a:lnTo>
                  <a:pt x="2193859" y="2004992"/>
                </a:lnTo>
                <a:lnTo>
                  <a:pt x="2198317" y="1941989"/>
                </a:lnTo>
                <a:lnTo>
                  <a:pt x="2198317" y="388412"/>
                </a:lnTo>
                <a:lnTo>
                  <a:pt x="2193859" y="325409"/>
                </a:lnTo>
                <a:lnTo>
                  <a:pt x="2180952" y="265643"/>
                </a:lnTo>
                <a:lnTo>
                  <a:pt x="2160297" y="209914"/>
                </a:lnTo>
                <a:lnTo>
                  <a:pt x="2132597" y="159020"/>
                </a:lnTo>
                <a:lnTo>
                  <a:pt x="2098551" y="113762"/>
                </a:lnTo>
                <a:lnTo>
                  <a:pt x="2058861" y="74940"/>
                </a:lnTo>
                <a:lnTo>
                  <a:pt x="2014229" y="43353"/>
                </a:lnTo>
                <a:lnTo>
                  <a:pt x="1965356" y="19801"/>
                </a:lnTo>
                <a:lnTo>
                  <a:pt x="1912944" y="5083"/>
                </a:lnTo>
                <a:lnTo>
                  <a:pt x="1857692" y="0"/>
                </a:lnTo>
                <a:close/>
              </a:path>
            </a:pathLst>
          </a:custGeom>
          <a:solidFill>
            <a:srgbClr val="4F81BC"/>
          </a:solidFill>
        </p:spPr>
        <p:txBody>
          <a:bodyPr wrap="square" lIns="0" tIns="0" rIns="0" bIns="0" rtlCol="0">
            <a:noAutofit/>
          </a:bodyPr>
          <a:lstStyle/>
          <a:p>
            <a:endParaRPr/>
          </a:p>
        </p:txBody>
      </p:sp>
      <p:sp>
        <p:nvSpPr>
          <p:cNvPr id="3" name="object 3"/>
          <p:cNvSpPr/>
          <p:nvPr/>
        </p:nvSpPr>
        <p:spPr>
          <a:xfrm>
            <a:off x="2545986" y="3214273"/>
            <a:ext cx="2198317" cy="2330401"/>
          </a:xfrm>
          <a:custGeom>
            <a:avLst/>
            <a:gdLst/>
            <a:ahLst/>
            <a:cxnLst/>
            <a:rect l="l" t="t" r="r" b="b"/>
            <a:pathLst>
              <a:path w="2198317" h="2330401">
                <a:moveTo>
                  <a:pt x="0" y="388412"/>
                </a:moveTo>
                <a:lnTo>
                  <a:pt x="4458" y="325409"/>
                </a:lnTo>
                <a:lnTo>
                  <a:pt x="17365" y="265643"/>
                </a:lnTo>
                <a:lnTo>
                  <a:pt x="38019" y="209914"/>
                </a:lnTo>
                <a:lnTo>
                  <a:pt x="65720" y="159020"/>
                </a:lnTo>
                <a:lnTo>
                  <a:pt x="99766" y="113762"/>
                </a:lnTo>
                <a:lnTo>
                  <a:pt x="139455" y="74940"/>
                </a:lnTo>
                <a:lnTo>
                  <a:pt x="184087" y="43353"/>
                </a:lnTo>
                <a:lnTo>
                  <a:pt x="232960" y="19801"/>
                </a:lnTo>
                <a:lnTo>
                  <a:pt x="285373" y="5083"/>
                </a:lnTo>
                <a:lnTo>
                  <a:pt x="340624" y="0"/>
                </a:lnTo>
                <a:lnTo>
                  <a:pt x="1857692" y="0"/>
                </a:lnTo>
                <a:lnTo>
                  <a:pt x="1912944" y="5083"/>
                </a:lnTo>
                <a:lnTo>
                  <a:pt x="1965356" y="19801"/>
                </a:lnTo>
                <a:lnTo>
                  <a:pt x="2014229" y="43353"/>
                </a:lnTo>
                <a:lnTo>
                  <a:pt x="2058861" y="74940"/>
                </a:lnTo>
                <a:lnTo>
                  <a:pt x="2098551" y="113762"/>
                </a:lnTo>
                <a:lnTo>
                  <a:pt x="2132597" y="159020"/>
                </a:lnTo>
                <a:lnTo>
                  <a:pt x="2160297" y="209914"/>
                </a:lnTo>
                <a:lnTo>
                  <a:pt x="2180952" y="265643"/>
                </a:lnTo>
                <a:lnTo>
                  <a:pt x="2193859" y="325409"/>
                </a:lnTo>
                <a:lnTo>
                  <a:pt x="2198317" y="388412"/>
                </a:lnTo>
                <a:lnTo>
                  <a:pt x="2198317" y="1941989"/>
                </a:lnTo>
                <a:lnTo>
                  <a:pt x="2193859" y="2004992"/>
                </a:lnTo>
                <a:lnTo>
                  <a:pt x="2180952" y="2064758"/>
                </a:lnTo>
                <a:lnTo>
                  <a:pt x="2160297" y="2120487"/>
                </a:lnTo>
                <a:lnTo>
                  <a:pt x="2132597" y="2171381"/>
                </a:lnTo>
                <a:lnTo>
                  <a:pt x="2098551" y="2216638"/>
                </a:lnTo>
                <a:lnTo>
                  <a:pt x="2058861" y="2255460"/>
                </a:lnTo>
                <a:lnTo>
                  <a:pt x="2014229" y="2287047"/>
                </a:lnTo>
                <a:lnTo>
                  <a:pt x="1965356" y="2310600"/>
                </a:lnTo>
                <a:lnTo>
                  <a:pt x="1912944" y="2325318"/>
                </a:lnTo>
                <a:lnTo>
                  <a:pt x="1857692" y="2330401"/>
                </a:lnTo>
                <a:lnTo>
                  <a:pt x="340624" y="2330401"/>
                </a:lnTo>
                <a:lnTo>
                  <a:pt x="285373" y="2325318"/>
                </a:lnTo>
                <a:lnTo>
                  <a:pt x="232960" y="2310600"/>
                </a:lnTo>
                <a:lnTo>
                  <a:pt x="184087" y="2287047"/>
                </a:lnTo>
                <a:lnTo>
                  <a:pt x="139455" y="2255460"/>
                </a:lnTo>
                <a:lnTo>
                  <a:pt x="99766" y="2216638"/>
                </a:lnTo>
                <a:lnTo>
                  <a:pt x="65720" y="2171381"/>
                </a:lnTo>
                <a:lnTo>
                  <a:pt x="38019" y="2120487"/>
                </a:lnTo>
                <a:lnTo>
                  <a:pt x="17365" y="2064758"/>
                </a:lnTo>
                <a:lnTo>
                  <a:pt x="4458" y="2004992"/>
                </a:lnTo>
                <a:lnTo>
                  <a:pt x="0" y="1941989"/>
                </a:lnTo>
                <a:lnTo>
                  <a:pt x="0" y="388412"/>
                </a:lnTo>
                <a:close/>
              </a:path>
            </a:pathLst>
          </a:custGeom>
          <a:ln w="34583">
            <a:solidFill>
              <a:srgbClr val="385D89"/>
            </a:solidFill>
          </a:ln>
        </p:spPr>
        <p:txBody>
          <a:bodyPr wrap="square" lIns="0" tIns="0" rIns="0" bIns="0" rtlCol="0">
            <a:noAutofit/>
          </a:bodyPr>
          <a:lstStyle/>
          <a:p>
            <a:endParaRPr/>
          </a:p>
        </p:txBody>
      </p:sp>
      <p:sp>
        <p:nvSpPr>
          <p:cNvPr id="4" name="object 4"/>
          <p:cNvSpPr/>
          <p:nvPr/>
        </p:nvSpPr>
        <p:spPr>
          <a:xfrm>
            <a:off x="4742395" y="3727805"/>
            <a:ext cx="471340" cy="1233707"/>
          </a:xfrm>
          <a:custGeom>
            <a:avLst/>
            <a:gdLst/>
            <a:ahLst/>
            <a:cxnLst/>
            <a:rect l="l" t="t" r="r" b="b"/>
            <a:pathLst>
              <a:path w="471340" h="1233707">
                <a:moveTo>
                  <a:pt x="392783" y="0"/>
                </a:moveTo>
                <a:lnTo>
                  <a:pt x="73360" y="192"/>
                </a:lnTo>
                <a:lnTo>
                  <a:pt x="36124" y="14149"/>
                </a:lnTo>
                <a:lnTo>
                  <a:pt x="9911" y="45925"/>
                </a:lnTo>
                <a:lnTo>
                  <a:pt x="0" y="89505"/>
                </a:lnTo>
                <a:lnTo>
                  <a:pt x="172" y="1150115"/>
                </a:lnTo>
                <a:lnTo>
                  <a:pt x="12438" y="1192533"/>
                </a:lnTo>
                <a:lnTo>
                  <a:pt x="40324" y="1222408"/>
                </a:lnTo>
                <a:lnTo>
                  <a:pt x="78556" y="1233707"/>
                </a:lnTo>
                <a:lnTo>
                  <a:pt x="398036" y="1233511"/>
                </a:lnTo>
                <a:lnTo>
                  <a:pt x="435245" y="1219514"/>
                </a:lnTo>
                <a:lnTo>
                  <a:pt x="461438" y="1187709"/>
                </a:lnTo>
                <a:lnTo>
                  <a:pt x="471340" y="1144130"/>
                </a:lnTo>
                <a:lnTo>
                  <a:pt x="471171" y="83584"/>
                </a:lnTo>
                <a:lnTo>
                  <a:pt x="458921" y="41157"/>
                </a:lnTo>
                <a:lnTo>
                  <a:pt x="431031" y="11291"/>
                </a:lnTo>
                <a:lnTo>
                  <a:pt x="392783" y="0"/>
                </a:lnTo>
                <a:close/>
              </a:path>
            </a:pathLst>
          </a:custGeom>
          <a:solidFill>
            <a:srgbClr val="4F81BC"/>
          </a:solidFill>
        </p:spPr>
        <p:txBody>
          <a:bodyPr wrap="square" lIns="0" tIns="0" rIns="0" bIns="0" rtlCol="0">
            <a:noAutofit/>
          </a:bodyPr>
          <a:lstStyle/>
          <a:p>
            <a:endParaRPr/>
          </a:p>
        </p:txBody>
      </p:sp>
      <p:sp>
        <p:nvSpPr>
          <p:cNvPr id="5" name="object 5"/>
          <p:cNvSpPr/>
          <p:nvPr/>
        </p:nvSpPr>
        <p:spPr>
          <a:xfrm>
            <a:off x="4742395" y="3727805"/>
            <a:ext cx="471340" cy="1233707"/>
          </a:xfrm>
          <a:custGeom>
            <a:avLst/>
            <a:gdLst/>
            <a:ahLst/>
            <a:cxnLst/>
            <a:rect l="l" t="t" r="r" b="b"/>
            <a:pathLst>
              <a:path w="471340" h="1233707">
                <a:moveTo>
                  <a:pt x="0" y="89505"/>
                </a:moveTo>
                <a:lnTo>
                  <a:pt x="9911" y="45925"/>
                </a:lnTo>
                <a:lnTo>
                  <a:pt x="36124" y="14149"/>
                </a:lnTo>
                <a:lnTo>
                  <a:pt x="73360" y="192"/>
                </a:lnTo>
                <a:lnTo>
                  <a:pt x="392783" y="0"/>
                </a:lnTo>
                <a:lnTo>
                  <a:pt x="406358" y="1328"/>
                </a:lnTo>
                <a:lnTo>
                  <a:pt x="441739" y="19480"/>
                </a:lnTo>
                <a:lnTo>
                  <a:pt x="465003" y="54201"/>
                </a:lnTo>
                <a:lnTo>
                  <a:pt x="471340" y="1144130"/>
                </a:lnTo>
                <a:lnTo>
                  <a:pt x="470175" y="1159592"/>
                </a:lnTo>
                <a:lnTo>
                  <a:pt x="454256" y="1199917"/>
                </a:lnTo>
                <a:lnTo>
                  <a:pt x="423806" y="1226457"/>
                </a:lnTo>
                <a:lnTo>
                  <a:pt x="78556" y="1233707"/>
                </a:lnTo>
                <a:lnTo>
                  <a:pt x="64988" y="1232377"/>
                </a:lnTo>
                <a:lnTo>
                  <a:pt x="29619" y="1214216"/>
                </a:lnTo>
                <a:lnTo>
                  <a:pt x="6354" y="1179489"/>
                </a:lnTo>
                <a:lnTo>
                  <a:pt x="0" y="89505"/>
                </a:lnTo>
                <a:close/>
              </a:path>
            </a:pathLst>
          </a:custGeom>
          <a:ln w="33020">
            <a:solidFill>
              <a:srgbClr val="385D89"/>
            </a:solidFill>
          </a:ln>
        </p:spPr>
        <p:txBody>
          <a:bodyPr wrap="square" lIns="0" tIns="0" rIns="0" bIns="0" rtlCol="0">
            <a:noAutofit/>
          </a:bodyPr>
          <a:lstStyle/>
          <a:p>
            <a:endParaRPr/>
          </a:p>
        </p:txBody>
      </p:sp>
      <p:sp>
        <p:nvSpPr>
          <p:cNvPr id="6" name="object 6"/>
          <p:cNvSpPr/>
          <p:nvPr/>
        </p:nvSpPr>
        <p:spPr>
          <a:xfrm>
            <a:off x="5213736" y="3797363"/>
            <a:ext cx="459891" cy="1164149"/>
          </a:xfrm>
          <a:custGeom>
            <a:avLst/>
            <a:gdLst/>
            <a:ahLst/>
            <a:cxnLst/>
            <a:rect l="l" t="t" r="r" b="b"/>
            <a:pathLst>
              <a:path w="459891" h="1164149">
                <a:moveTo>
                  <a:pt x="459891" y="0"/>
                </a:moveTo>
                <a:lnTo>
                  <a:pt x="0" y="131102"/>
                </a:lnTo>
                <a:lnTo>
                  <a:pt x="0" y="1033046"/>
                </a:lnTo>
                <a:lnTo>
                  <a:pt x="459891" y="1164149"/>
                </a:lnTo>
                <a:lnTo>
                  <a:pt x="459891" y="0"/>
                </a:lnTo>
                <a:close/>
              </a:path>
            </a:pathLst>
          </a:custGeom>
          <a:solidFill>
            <a:srgbClr val="4F81BC"/>
          </a:solidFill>
        </p:spPr>
        <p:txBody>
          <a:bodyPr wrap="square" lIns="0" tIns="0" rIns="0" bIns="0" rtlCol="0">
            <a:noAutofit/>
          </a:bodyPr>
          <a:lstStyle/>
          <a:p>
            <a:endParaRPr/>
          </a:p>
        </p:txBody>
      </p:sp>
      <p:sp>
        <p:nvSpPr>
          <p:cNvPr id="7" name="object 7"/>
          <p:cNvSpPr/>
          <p:nvPr/>
        </p:nvSpPr>
        <p:spPr>
          <a:xfrm>
            <a:off x="5213736" y="3797363"/>
            <a:ext cx="459891" cy="1164149"/>
          </a:xfrm>
          <a:custGeom>
            <a:avLst/>
            <a:gdLst/>
            <a:ahLst/>
            <a:cxnLst/>
            <a:rect l="l" t="t" r="r" b="b"/>
            <a:pathLst>
              <a:path w="459891" h="1164149">
                <a:moveTo>
                  <a:pt x="459891" y="1164149"/>
                </a:moveTo>
                <a:lnTo>
                  <a:pt x="0" y="1033046"/>
                </a:lnTo>
                <a:lnTo>
                  <a:pt x="0" y="131102"/>
                </a:lnTo>
                <a:lnTo>
                  <a:pt x="459891" y="0"/>
                </a:lnTo>
                <a:lnTo>
                  <a:pt x="459891" y="1164149"/>
                </a:lnTo>
                <a:close/>
              </a:path>
            </a:pathLst>
          </a:custGeom>
          <a:ln w="33054">
            <a:solidFill>
              <a:srgbClr val="385D89"/>
            </a:solidFill>
          </a:ln>
        </p:spPr>
        <p:txBody>
          <a:bodyPr wrap="square" lIns="0" tIns="0" rIns="0" bIns="0" rtlCol="0">
            <a:noAutofit/>
          </a:bodyPr>
          <a:lstStyle/>
          <a:p>
            <a:endParaRPr/>
          </a:p>
        </p:txBody>
      </p:sp>
      <p:sp>
        <p:nvSpPr>
          <p:cNvPr id="8" name="object 8"/>
          <p:cNvSpPr/>
          <p:nvPr/>
        </p:nvSpPr>
        <p:spPr>
          <a:xfrm>
            <a:off x="6358693" y="3786483"/>
            <a:ext cx="849176" cy="1233780"/>
          </a:xfrm>
          <a:custGeom>
            <a:avLst/>
            <a:gdLst/>
            <a:ahLst/>
            <a:cxnLst/>
            <a:rect l="l" t="t" r="r" b="b"/>
            <a:pathLst>
              <a:path w="849176" h="1233780">
                <a:moveTo>
                  <a:pt x="424588" y="0"/>
                </a:moveTo>
                <a:lnTo>
                  <a:pt x="355702" y="8073"/>
                </a:lnTo>
                <a:lnTo>
                  <a:pt x="290361" y="31448"/>
                </a:lnTo>
                <a:lnTo>
                  <a:pt x="229437" y="68855"/>
                </a:lnTo>
                <a:lnTo>
                  <a:pt x="173804" y="119022"/>
                </a:lnTo>
                <a:lnTo>
                  <a:pt x="148244" y="148494"/>
                </a:lnTo>
                <a:lnTo>
                  <a:pt x="124335" y="180681"/>
                </a:lnTo>
                <a:lnTo>
                  <a:pt x="102184" y="215422"/>
                </a:lnTo>
                <a:lnTo>
                  <a:pt x="81902" y="252560"/>
                </a:lnTo>
                <a:lnTo>
                  <a:pt x="63597" y="291936"/>
                </a:lnTo>
                <a:lnTo>
                  <a:pt x="47379" y="333391"/>
                </a:lnTo>
                <a:lnTo>
                  <a:pt x="33357" y="376766"/>
                </a:lnTo>
                <a:lnTo>
                  <a:pt x="21639" y="421903"/>
                </a:lnTo>
                <a:lnTo>
                  <a:pt x="12336" y="468642"/>
                </a:lnTo>
                <a:lnTo>
                  <a:pt x="5555" y="516826"/>
                </a:lnTo>
                <a:lnTo>
                  <a:pt x="1407" y="566294"/>
                </a:lnTo>
                <a:lnTo>
                  <a:pt x="0" y="616890"/>
                </a:lnTo>
                <a:lnTo>
                  <a:pt x="1407" y="667485"/>
                </a:lnTo>
                <a:lnTo>
                  <a:pt x="5555" y="716954"/>
                </a:lnTo>
                <a:lnTo>
                  <a:pt x="12336" y="765137"/>
                </a:lnTo>
                <a:lnTo>
                  <a:pt x="21639" y="811877"/>
                </a:lnTo>
                <a:lnTo>
                  <a:pt x="33357" y="857013"/>
                </a:lnTo>
                <a:lnTo>
                  <a:pt x="47379" y="900388"/>
                </a:lnTo>
                <a:lnTo>
                  <a:pt x="63597" y="941843"/>
                </a:lnTo>
                <a:lnTo>
                  <a:pt x="81902" y="981219"/>
                </a:lnTo>
                <a:lnTo>
                  <a:pt x="102184" y="1018357"/>
                </a:lnTo>
                <a:lnTo>
                  <a:pt x="124335" y="1053099"/>
                </a:lnTo>
                <a:lnTo>
                  <a:pt x="148244" y="1085285"/>
                </a:lnTo>
                <a:lnTo>
                  <a:pt x="173804" y="1114757"/>
                </a:lnTo>
                <a:lnTo>
                  <a:pt x="229437" y="1164925"/>
                </a:lnTo>
                <a:lnTo>
                  <a:pt x="290361" y="1202331"/>
                </a:lnTo>
                <a:lnTo>
                  <a:pt x="355702" y="1225706"/>
                </a:lnTo>
                <a:lnTo>
                  <a:pt x="424588" y="1233780"/>
                </a:lnTo>
                <a:lnTo>
                  <a:pt x="459419" y="1231735"/>
                </a:lnTo>
                <a:lnTo>
                  <a:pt x="526642" y="1215852"/>
                </a:lnTo>
                <a:lnTo>
                  <a:pt x="589883" y="1185302"/>
                </a:lnTo>
                <a:lnTo>
                  <a:pt x="648271" y="1141357"/>
                </a:lnTo>
                <a:lnTo>
                  <a:pt x="700931" y="1085285"/>
                </a:lnTo>
                <a:lnTo>
                  <a:pt x="724841" y="1053099"/>
                </a:lnTo>
                <a:lnTo>
                  <a:pt x="746991" y="1018357"/>
                </a:lnTo>
                <a:lnTo>
                  <a:pt x="767273" y="981219"/>
                </a:lnTo>
                <a:lnTo>
                  <a:pt x="785578" y="941843"/>
                </a:lnTo>
                <a:lnTo>
                  <a:pt x="801796" y="900388"/>
                </a:lnTo>
                <a:lnTo>
                  <a:pt x="815819" y="857013"/>
                </a:lnTo>
                <a:lnTo>
                  <a:pt x="827536" y="811877"/>
                </a:lnTo>
                <a:lnTo>
                  <a:pt x="836840" y="765137"/>
                </a:lnTo>
                <a:lnTo>
                  <a:pt x="843621" y="716954"/>
                </a:lnTo>
                <a:lnTo>
                  <a:pt x="847769" y="667485"/>
                </a:lnTo>
                <a:lnTo>
                  <a:pt x="849176" y="616890"/>
                </a:lnTo>
                <a:lnTo>
                  <a:pt x="847769" y="566294"/>
                </a:lnTo>
                <a:lnTo>
                  <a:pt x="843621" y="516826"/>
                </a:lnTo>
                <a:lnTo>
                  <a:pt x="836840" y="468642"/>
                </a:lnTo>
                <a:lnTo>
                  <a:pt x="827536" y="421903"/>
                </a:lnTo>
                <a:lnTo>
                  <a:pt x="815819" y="376766"/>
                </a:lnTo>
                <a:lnTo>
                  <a:pt x="801796" y="333391"/>
                </a:lnTo>
                <a:lnTo>
                  <a:pt x="785578" y="291936"/>
                </a:lnTo>
                <a:lnTo>
                  <a:pt x="767273" y="252560"/>
                </a:lnTo>
                <a:lnTo>
                  <a:pt x="746991" y="215422"/>
                </a:lnTo>
                <a:lnTo>
                  <a:pt x="724841" y="180681"/>
                </a:lnTo>
                <a:lnTo>
                  <a:pt x="700931" y="148494"/>
                </a:lnTo>
                <a:lnTo>
                  <a:pt x="675372" y="119022"/>
                </a:lnTo>
                <a:lnTo>
                  <a:pt x="619739" y="68855"/>
                </a:lnTo>
                <a:lnTo>
                  <a:pt x="558815" y="31448"/>
                </a:lnTo>
                <a:lnTo>
                  <a:pt x="493474" y="8073"/>
                </a:lnTo>
                <a:lnTo>
                  <a:pt x="424588" y="0"/>
                </a:lnTo>
                <a:close/>
              </a:path>
            </a:pathLst>
          </a:custGeom>
          <a:solidFill>
            <a:srgbClr val="B8CDE4"/>
          </a:solidFill>
        </p:spPr>
        <p:txBody>
          <a:bodyPr wrap="square" lIns="0" tIns="0" rIns="0" bIns="0" rtlCol="0">
            <a:noAutofit/>
          </a:bodyPr>
          <a:lstStyle/>
          <a:p>
            <a:endParaRPr/>
          </a:p>
        </p:txBody>
      </p:sp>
      <p:sp>
        <p:nvSpPr>
          <p:cNvPr id="9" name="object 9"/>
          <p:cNvSpPr/>
          <p:nvPr/>
        </p:nvSpPr>
        <p:spPr>
          <a:xfrm>
            <a:off x="6358693" y="3786483"/>
            <a:ext cx="849176" cy="1233780"/>
          </a:xfrm>
          <a:custGeom>
            <a:avLst/>
            <a:gdLst/>
            <a:ahLst/>
            <a:cxnLst/>
            <a:rect l="l" t="t" r="r" b="b"/>
            <a:pathLst>
              <a:path w="849176" h="1233780">
                <a:moveTo>
                  <a:pt x="0" y="616890"/>
                </a:moveTo>
                <a:lnTo>
                  <a:pt x="1407" y="566294"/>
                </a:lnTo>
                <a:lnTo>
                  <a:pt x="5555" y="516826"/>
                </a:lnTo>
                <a:lnTo>
                  <a:pt x="12336" y="468642"/>
                </a:lnTo>
                <a:lnTo>
                  <a:pt x="21639" y="421903"/>
                </a:lnTo>
                <a:lnTo>
                  <a:pt x="33357" y="376766"/>
                </a:lnTo>
                <a:lnTo>
                  <a:pt x="47379" y="333391"/>
                </a:lnTo>
                <a:lnTo>
                  <a:pt x="63597" y="291936"/>
                </a:lnTo>
                <a:lnTo>
                  <a:pt x="81902" y="252560"/>
                </a:lnTo>
                <a:lnTo>
                  <a:pt x="102184" y="215422"/>
                </a:lnTo>
                <a:lnTo>
                  <a:pt x="124335" y="180681"/>
                </a:lnTo>
                <a:lnTo>
                  <a:pt x="148244" y="148494"/>
                </a:lnTo>
                <a:lnTo>
                  <a:pt x="173804" y="119022"/>
                </a:lnTo>
                <a:lnTo>
                  <a:pt x="229437" y="68855"/>
                </a:lnTo>
                <a:lnTo>
                  <a:pt x="290361" y="31448"/>
                </a:lnTo>
                <a:lnTo>
                  <a:pt x="355702" y="8073"/>
                </a:lnTo>
                <a:lnTo>
                  <a:pt x="424588" y="0"/>
                </a:lnTo>
                <a:lnTo>
                  <a:pt x="459419" y="2044"/>
                </a:lnTo>
                <a:lnTo>
                  <a:pt x="526642" y="17928"/>
                </a:lnTo>
                <a:lnTo>
                  <a:pt x="589883" y="48477"/>
                </a:lnTo>
                <a:lnTo>
                  <a:pt x="648271" y="92423"/>
                </a:lnTo>
                <a:lnTo>
                  <a:pt x="700931" y="148494"/>
                </a:lnTo>
                <a:lnTo>
                  <a:pt x="724841" y="180681"/>
                </a:lnTo>
                <a:lnTo>
                  <a:pt x="746991" y="215422"/>
                </a:lnTo>
                <a:lnTo>
                  <a:pt x="767273" y="252560"/>
                </a:lnTo>
                <a:lnTo>
                  <a:pt x="785578" y="291936"/>
                </a:lnTo>
                <a:lnTo>
                  <a:pt x="801796" y="333391"/>
                </a:lnTo>
                <a:lnTo>
                  <a:pt x="815819" y="376766"/>
                </a:lnTo>
                <a:lnTo>
                  <a:pt x="827536" y="421903"/>
                </a:lnTo>
                <a:lnTo>
                  <a:pt x="836840" y="468642"/>
                </a:lnTo>
                <a:lnTo>
                  <a:pt x="843621" y="516826"/>
                </a:lnTo>
                <a:lnTo>
                  <a:pt x="847769" y="566294"/>
                </a:lnTo>
                <a:lnTo>
                  <a:pt x="849176" y="616890"/>
                </a:lnTo>
                <a:lnTo>
                  <a:pt x="847769" y="667485"/>
                </a:lnTo>
                <a:lnTo>
                  <a:pt x="843621" y="716954"/>
                </a:lnTo>
                <a:lnTo>
                  <a:pt x="836840" y="765137"/>
                </a:lnTo>
                <a:lnTo>
                  <a:pt x="827536" y="811877"/>
                </a:lnTo>
                <a:lnTo>
                  <a:pt x="815819" y="857013"/>
                </a:lnTo>
                <a:lnTo>
                  <a:pt x="801796" y="900388"/>
                </a:lnTo>
                <a:lnTo>
                  <a:pt x="785578" y="941843"/>
                </a:lnTo>
                <a:lnTo>
                  <a:pt x="767273" y="981219"/>
                </a:lnTo>
                <a:lnTo>
                  <a:pt x="746991" y="1018357"/>
                </a:lnTo>
                <a:lnTo>
                  <a:pt x="724841" y="1053099"/>
                </a:lnTo>
                <a:lnTo>
                  <a:pt x="700931" y="1085285"/>
                </a:lnTo>
                <a:lnTo>
                  <a:pt x="675372" y="1114757"/>
                </a:lnTo>
                <a:lnTo>
                  <a:pt x="619739" y="1164925"/>
                </a:lnTo>
                <a:lnTo>
                  <a:pt x="558815" y="1202331"/>
                </a:lnTo>
                <a:lnTo>
                  <a:pt x="493474" y="1225706"/>
                </a:lnTo>
                <a:lnTo>
                  <a:pt x="424588" y="1233780"/>
                </a:lnTo>
                <a:lnTo>
                  <a:pt x="389756" y="1231735"/>
                </a:lnTo>
                <a:lnTo>
                  <a:pt x="322534" y="1215852"/>
                </a:lnTo>
                <a:lnTo>
                  <a:pt x="259292" y="1185302"/>
                </a:lnTo>
                <a:lnTo>
                  <a:pt x="200905" y="1141357"/>
                </a:lnTo>
                <a:lnTo>
                  <a:pt x="148244" y="1085285"/>
                </a:lnTo>
                <a:lnTo>
                  <a:pt x="124335" y="1053099"/>
                </a:lnTo>
                <a:lnTo>
                  <a:pt x="102184" y="1018357"/>
                </a:lnTo>
                <a:lnTo>
                  <a:pt x="81902" y="981219"/>
                </a:lnTo>
                <a:lnTo>
                  <a:pt x="63597" y="941843"/>
                </a:lnTo>
                <a:lnTo>
                  <a:pt x="47379" y="900388"/>
                </a:lnTo>
                <a:lnTo>
                  <a:pt x="33357" y="857013"/>
                </a:lnTo>
                <a:lnTo>
                  <a:pt x="21639" y="811877"/>
                </a:lnTo>
                <a:lnTo>
                  <a:pt x="12336" y="765137"/>
                </a:lnTo>
                <a:lnTo>
                  <a:pt x="5555" y="716954"/>
                </a:lnTo>
                <a:lnTo>
                  <a:pt x="1407" y="667485"/>
                </a:lnTo>
                <a:lnTo>
                  <a:pt x="0" y="616890"/>
                </a:lnTo>
                <a:close/>
              </a:path>
            </a:pathLst>
          </a:custGeom>
          <a:ln w="33903">
            <a:solidFill>
              <a:srgbClr val="385D89"/>
            </a:solidFill>
          </a:ln>
        </p:spPr>
        <p:txBody>
          <a:bodyPr wrap="square" lIns="0" tIns="0" rIns="0" bIns="0" rtlCol="0">
            <a:noAutofit/>
          </a:bodyPr>
          <a:lstStyle/>
          <a:p>
            <a:endParaRPr/>
          </a:p>
        </p:txBody>
      </p:sp>
      <p:sp>
        <p:nvSpPr>
          <p:cNvPr id="10" name="object 10"/>
          <p:cNvSpPr/>
          <p:nvPr/>
        </p:nvSpPr>
        <p:spPr>
          <a:xfrm>
            <a:off x="5661223" y="4100912"/>
            <a:ext cx="766485" cy="0"/>
          </a:xfrm>
          <a:custGeom>
            <a:avLst/>
            <a:gdLst/>
            <a:ahLst/>
            <a:cxnLst/>
            <a:rect l="l" t="t" r="r" b="b"/>
            <a:pathLst>
              <a:path w="766485">
                <a:moveTo>
                  <a:pt x="0" y="0"/>
                </a:moveTo>
                <a:lnTo>
                  <a:pt x="766485" y="0"/>
                </a:lnTo>
              </a:path>
            </a:pathLst>
          </a:custGeom>
          <a:ln w="13055">
            <a:solidFill>
              <a:srgbClr val="000000"/>
            </a:solidFill>
          </a:ln>
        </p:spPr>
        <p:txBody>
          <a:bodyPr wrap="square" lIns="0" tIns="0" rIns="0" bIns="0" rtlCol="0">
            <a:noAutofit/>
          </a:bodyPr>
          <a:lstStyle/>
          <a:p>
            <a:endParaRPr/>
          </a:p>
        </p:txBody>
      </p:sp>
      <p:sp>
        <p:nvSpPr>
          <p:cNvPr id="11" name="object 11"/>
          <p:cNvSpPr/>
          <p:nvPr/>
        </p:nvSpPr>
        <p:spPr>
          <a:xfrm>
            <a:off x="7101961" y="3665789"/>
            <a:ext cx="624955" cy="277364"/>
          </a:xfrm>
          <a:custGeom>
            <a:avLst/>
            <a:gdLst/>
            <a:ahLst/>
            <a:cxnLst/>
            <a:rect l="l" t="t" r="r" b="b"/>
            <a:pathLst>
              <a:path w="624955" h="277364">
                <a:moveTo>
                  <a:pt x="0" y="277364"/>
                </a:moveTo>
                <a:lnTo>
                  <a:pt x="624955" y="0"/>
                </a:lnTo>
              </a:path>
            </a:pathLst>
          </a:custGeom>
          <a:ln w="12791">
            <a:solidFill>
              <a:srgbClr val="000000"/>
            </a:solidFill>
          </a:ln>
        </p:spPr>
        <p:txBody>
          <a:bodyPr wrap="square" lIns="0" tIns="0" rIns="0" bIns="0" rtlCol="0">
            <a:noAutofit/>
          </a:bodyPr>
          <a:lstStyle/>
          <a:p>
            <a:endParaRPr/>
          </a:p>
        </p:txBody>
      </p:sp>
      <p:sp>
        <p:nvSpPr>
          <p:cNvPr id="12" name="object 12"/>
          <p:cNvSpPr/>
          <p:nvPr/>
        </p:nvSpPr>
        <p:spPr>
          <a:xfrm>
            <a:off x="7002731" y="4879913"/>
            <a:ext cx="653579" cy="489595"/>
          </a:xfrm>
          <a:custGeom>
            <a:avLst/>
            <a:gdLst/>
            <a:ahLst/>
            <a:cxnLst/>
            <a:rect l="l" t="t" r="r" b="b"/>
            <a:pathLst>
              <a:path w="653579" h="489595">
                <a:moveTo>
                  <a:pt x="0" y="0"/>
                </a:moveTo>
                <a:lnTo>
                  <a:pt x="653579" y="489595"/>
                </a:lnTo>
              </a:path>
            </a:pathLst>
          </a:custGeom>
          <a:ln w="12478">
            <a:solidFill>
              <a:srgbClr val="000000"/>
            </a:solidFill>
          </a:ln>
        </p:spPr>
        <p:txBody>
          <a:bodyPr wrap="square" lIns="0" tIns="0" rIns="0" bIns="0" rtlCol="0">
            <a:noAutofit/>
          </a:bodyPr>
          <a:lstStyle/>
          <a:p>
            <a:endParaRPr/>
          </a:p>
        </p:txBody>
      </p:sp>
      <p:sp>
        <p:nvSpPr>
          <p:cNvPr id="13" name="object 13"/>
          <p:cNvSpPr/>
          <p:nvPr/>
        </p:nvSpPr>
        <p:spPr>
          <a:xfrm>
            <a:off x="6430252" y="4681899"/>
            <a:ext cx="572478" cy="197651"/>
          </a:xfrm>
          <a:custGeom>
            <a:avLst/>
            <a:gdLst/>
            <a:ahLst/>
            <a:cxnLst/>
            <a:rect l="l" t="t" r="r" b="b"/>
            <a:pathLst>
              <a:path w="572478" h="197651">
                <a:moveTo>
                  <a:pt x="0" y="0"/>
                </a:moveTo>
                <a:lnTo>
                  <a:pt x="572478" y="197651"/>
                </a:lnTo>
              </a:path>
            </a:pathLst>
          </a:custGeom>
          <a:ln w="12884">
            <a:solidFill>
              <a:srgbClr val="000000"/>
            </a:solidFill>
          </a:ln>
        </p:spPr>
        <p:txBody>
          <a:bodyPr wrap="square" lIns="0" tIns="0" rIns="0" bIns="0" rtlCol="0">
            <a:noAutofit/>
          </a:bodyPr>
          <a:lstStyle/>
          <a:p>
            <a:endParaRPr/>
          </a:p>
        </p:txBody>
      </p:sp>
      <p:sp>
        <p:nvSpPr>
          <p:cNvPr id="14" name="object 14"/>
          <p:cNvSpPr/>
          <p:nvPr/>
        </p:nvSpPr>
        <p:spPr>
          <a:xfrm>
            <a:off x="5733737" y="4681899"/>
            <a:ext cx="694925" cy="0"/>
          </a:xfrm>
          <a:custGeom>
            <a:avLst/>
            <a:gdLst/>
            <a:ahLst/>
            <a:cxnLst/>
            <a:rect l="l" t="t" r="r" b="b"/>
            <a:pathLst>
              <a:path w="694925">
                <a:moveTo>
                  <a:pt x="0" y="0"/>
                </a:moveTo>
                <a:lnTo>
                  <a:pt x="694925" y="0"/>
                </a:lnTo>
              </a:path>
            </a:pathLst>
          </a:custGeom>
          <a:ln w="13055">
            <a:solidFill>
              <a:srgbClr val="000000"/>
            </a:solidFill>
          </a:ln>
        </p:spPr>
        <p:txBody>
          <a:bodyPr wrap="square" lIns="0" tIns="0" rIns="0" bIns="0" rtlCol="0">
            <a:noAutofit/>
          </a:bodyPr>
          <a:lstStyle/>
          <a:p>
            <a:endParaRPr/>
          </a:p>
        </p:txBody>
      </p:sp>
      <p:sp>
        <p:nvSpPr>
          <p:cNvPr id="15" name="object 15"/>
          <p:cNvSpPr/>
          <p:nvPr/>
        </p:nvSpPr>
        <p:spPr>
          <a:xfrm>
            <a:off x="6430252" y="3948594"/>
            <a:ext cx="667096" cy="149598"/>
          </a:xfrm>
          <a:custGeom>
            <a:avLst/>
            <a:gdLst/>
            <a:ahLst/>
            <a:cxnLst/>
            <a:rect l="l" t="t" r="r" b="b"/>
            <a:pathLst>
              <a:path w="667096" h="149598">
                <a:moveTo>
                  <a:pt x="0" y="149598"/>
                </a:moveTo>
                <a:lnTo>
                  <a:pt x="667096" y="0"/>
                </a:lnTo>
              </a:path>
            </a:pathLst>
          </a:custGeom>
          <a:ln w="12978">
            <a:solidFill>
              <a:srgbClr val="000000"/>
            </a:solidFill>
          </a:ln>
        </p:spPr>
        <p:txBody>
          <a:bodyPr wrap="square" lIns="0" tIns="0" rIns="0" bIns="0" rtlCol="0">
            <a:noAutofit/>
          </a:bodyPr>
          <a:lstStyle/>
          <a:p>
            <a:endParaRPr/>
          </a:p>
        </p:txBody>
      </p:sp>
      <p:sp>
        <p:nvSpPr>
          <p:cNvPr id="16" name="object 16"/>
          <p:cNvSpPr txBox="1"/>
          <p:nvPr/>
        </p:nvSpPr>
        <p:spPr>
          <a:xfrm>
            <a:off x="427519" y="2497908"/>
            <a:ext cx="1405890" cy="259715"/>
          </a:xfrm>
          <a:prstGeom prst="rect">
            <a:avLst/>
          </a:prstGeom>
        </p:spPr>
        <p:txBody>
          <a:bodyPr vert="horz" wrap="square" lIns="0" tIns="0" rIns="0" bIns="0" rtlCol="0">
            <a:noAutofit/>
          </a:bodyPr>
          <a:lstStyle/>
          <a:p>
            <a:pPr marL="12700">
              <a:lnSpc>
                <a:spcPct val="100000"/>
              </a:lnSpc>
            </a:pPr>
            <a:r>
              <a:rPr sz="1550" spc="-90" dirty="0">
                <a:latin typeface="Calibri"/>
                <a:cs typeface="Calibri"/>
              </a:rPr>
              <a:t>24</a:t>
            </a:r>
            <a:r>
              <a:rPr sz="1550" spc="-50" dirty="0">
                <a:latin typeface="Calibri"/>
                <a:cs typeface="Calibri"/>
              </a:rPr>
              <a:t> </a:t>
            </a:r>
            <a:r>
              <a:rPr sz="1550" spc="-110" dirty="0">
                <a:latin typeface="Calibri"/>
                <a:cs typeface="Calibri"/>
              </a:rPr>
              <a:t>G</a:t>
            </a:r>
            <a:r>
              <a:rPr sz="1550" spc="-120" dirty="0">
                <a:latin typeface="Calibri"/>
                <a:cs typeface="Calibri"/>
              </a:rPr>
              <a:t>H</a:t>
            </a:r>
            <a:r>
              <a:rPr sz="1550" spc="-70" dirty="0">
                <a:latin typeface="Calibri"/>
                <a:cs typeface="Calibri"/>
              </a:rPr>
              <a:t>z</a:t>
            </a:r>
            <a:r>
              <a:rPr sz="1550" spc="-45" dirty="0">
                <a:latin typeface="Calibri"/>
                <a:cs typeface="Calibri"/>
              </a:rPr>
              <a:t> </a:t>
            </a:r>
            <a:r>
              <a:rPr sz="1550" spc="-75" dirty="0">
                <a:latin typeface="Calibri"/>
                <a:cs typeface="Calibri"/>
              </a:rPr>
              <a:t>Tra</a:t>
            </a:r>
            <a:r>
              <a:rPr sz="1550" spc="-100" dirty="0">
                <a:latin typeface="Calibri"/>
                <a:cs typeface="Calibri"/>
              </a:rPr>
              <a:t>n</a:t>
            </a:r>
            <a:r>
              <a:rPr sz="1550" spc="-90" dirty="0">
                <a:latin typeface="Calibri"/>
                <a:cs typeface="Calibri"/>
              </a:rPr>
              <a:t>s</a:t>
            </a:r>
            <a:r>
              <a:rPr sz="1550" spc="-135" dirty="0">
                <a:latin typeface="Calibri"/>
                <a:cs typeface="Calibri"/>
              </a:rPr>
              <a:t>m</a:t>
            </a:r>
            <a:r>
              <a:rPr sz="1550" spc="-50" dirty="0">
                <a:latin typeface="Calibri"/>
                <a:cs typeface="Calibri"/>
              </a:rPr>
              <a:t>it</a:t>
            </a:r>
            <a:r>
              <a:rPr sz="1550" spc="-75" dirty="0">
                <a:latin typeface="Calibri"/>
                <a:cs typeface="Calibri"/>
              </a:rPr>
              <a:t>ter</a:t>
            </a:r>
            <a:endParaRPr sz="1550">
              <a:latin typeface="Calibri"/>
              <a:cs typeface="Calibri"/>
            </a:endParaRPr>
          </a:p>
        </p:txBody>
      </p:sp>
      <p:sp>
        <p:nvSpPr>
          <p:cNvPr id="17" name="object 17"/>
          <p:cNvSpPr txBox="1"/>
          <p:nvPr/>
        </p:nvSpPr>
        <p:spPr>
          <a:xfrm>
            <a:off x="4014256" y="1321441"/>
            <a:ext cx="1233170" cy="589280"/>
          </a:xfrm>
          <a:prstGeom prst="rect">
            <a:avLst/>
          </a:prstGeom>
        </p:spPr>
        <p:txBody>
          <a:bodyPr vert="horz" wrap="square" lIns="0" tIns="0" rIns="0" bIns="0" rtlCol="0">
            <a:noAutofit/>
          </a:bodyPr>
          <a:lstStyle/>
          <a:p>
            <a:pPr marL="12700" marR="12700">
              <a:lnSpc>
                <a:spcPct val="119800"/>
              </a:lnSpc>
            </a:pPr>
            <a:r>
              <a:rPr sz="1550" spc="-114" dirty="0">
                <a:latin typeface="Calibri"/>
                <a:cs typeface="Calibri"/>
              </a:rPr>
              <a:t>H</a:t>
            </a:r>
            <a:r>
              <a:rPr sz="1550" spc="-85" dirty="0">
                <a:latin typeface="Calibri"/>
                <a:cs typeface="Calibri"/>
              </a:rPr>
              <a:t>o</a:t>
            </a:r>
            <a:r>
              <a:rPr sz="1550" spc="-75" dirty="0">
                <a:latin typeface="Calibri"/>
                <a:cs typeface="Calibri"/>
              </a:rPr>
              <a:t>rn</a:t>
            </a:r>
            <a:r>
              <a:rPr sz="1550" spc="-45" dirty="0">
                <a:latin typeface="Calibri"/>
                <a:cs typeface="Calibri"/>
              </a:rPr>
              <a:t> </a:t>
            </a:r>
            <a:r>
              <a:rPr sz="1550" spc="-120" dirty="0">
                <a:latin typeface="Calibri"/>
                <a:cs typeface="Calibri"/>
              </a:rPr>
              <a:t>w</a:t>
            </a:r>
            <a:r>
              <a:rPr sz="1550" spc="-65" dirty="0">
                <a:latin typeface="Calibri"/>
                <a:cs typeface="Calibri"/>
              </a:rPr>
              <a:t>ith</a:t>
            </a:r>
            <a:r>
              <a:rPr sz="1550" spc="-60" dirty="0">
                <a:latin typeface="Calibri"/>
                <a:cs typeface="Calibri"/>
              </a:rPr>
              <a:t> </a:t>
            </a:r>
            <a:r>
              <a:rPr sz="1550" spc="-65" dirty="0">
                <a:latin typeface="Calibri"/>
                <a:cs typeface="Calibri"/>
              </a:rPr>
              <a:t>pl</a:t>
            </a:r>
            <a:r>
              <a:rPr sz="1550" spc="-90" dirty="0">
                <a:latin typeface="Calibri"/>
                <a:cs typeface="Calibri"/>
              </a:rPr>
              <a:t>a</a:t>
            </a:r>
            <a:r>
              <a:rPr sz="1550" spc="-60" dirty="0">
                <a:latin typeface="Calibri"/>
                <a:cs typeface="Calibri"/>
              </a:rPr>
              <a:t>stic</a:t>
            </a:r>
            <a:r>
              <a:rPr sz="1550" spc="-55" dirty="0">
                <a:latin typeface="Calibri"/>
                <a:cs typeface="Calibri"/>
              </a:rPr>
              <a:t> le</a:t>
            </a:r>
            <a:r>
              <a:rPr sz="1550" spc="-95" dirty="0">
                <a:latin typeface="Calibri"/>
                <a:cs typeface="Calibri"/>
              </a:rPr>
              <a:t>n</a:t>
            </a:r>
            <a:r>
              <a:rPr sz="1550" spc="-70" dirty="0">
                <a:latin typeface="Calibri"/>
                <a:cs typeface="Calibri"/>
              </a:rPr>
              <a:t>s</a:t>
            </a:r>
            <a:endParaRPr sz="1550">
              <a:latin typeface="Calibri"/>
              <a:cs typeface="Calibri"/>
            </a:endParaRPr>
          </a:p>
        </p:txBody>
      </p:sp>
      <p:sp>
        <p:nvSpPr>
          <p:cNvPr id="18" name="object 18"/>
          <p:cNvSpPr/>
          <p:nvPr/>
        </p:nvSpPr>
        <p:spPr>
          <a:xfrm>
            <a:off x="1199882" y="2804101"/>
            <a:ext cx="1222066" cy="1361945"/>
          </a:xfrm>
          <a:custGeom>
            <a:avLst/>
            <a:gdLst/>
            <a:ahLst/>
            <a:cxnLst/>
            <a:rect l="l" t="t" r="r" b="b"/>
            <a:pathLst>
              <a:path w="1222066" h="1361945">
                <a:moveTo>
                  <a:pt x="1101369" y="1308706"/>
                </a:moveTo>
                <a:lnTo>
                  <a:pt x="1097075" y="1311662"/>
                </a:lnTo>
                <a:lnTo>
                  <a:pt x="1094849" y="1321363"/>
                </a:lnTo>
                <a:lnTo>
                  <a:pt x="1097393" y="1326295"/>
                </a:lnTo>
                <a:lnTo>
                  <a:pt x="1222066" y="1361945"/>
                </a:lnTo>
                <a:lnTo>
                  <a:pt x="1220600" y="1355871"/>
                </a:lnTo>
                <a:lnTo>
                  <a:pt x="1205210" y="1355871"/>
                </a:lnTo>
                <a:lnTo>
                  <a:pt x="1184146" y="1332398"/>
                </a:lnTo>
                <a:lnTo>
                  <a:pt x="1101369" y="1308706"/>
                </a:lnTo>
                <a:close/>
              </a:path>
              <a:path w="1222066" h="1361945">
                <a:moveTo>
                  <a:pt x="1184146" y="1332398"/>
                </a:moveTo>
                <a:lnTo>
                  <a:pt x="1205210" y="1355871"/>
                </a:lnTo>
                <a:lnTo>
                  <a:pt x="1208724" y="1351772"/>
                </a:lnTo>
                <a:lnTo>
                  <a:pt x="1203143" y="1351772"/>
                </a:lnTo>
                <a:lnTo>
                  <a:pt x="1199515" y="1336797"/>
                </a:lnTo>
                <a:lnTo>
                  <a:pt x="1184146" y="1332398"/>
                </a:lnTo>
                <a:close/>
              </a:path>
              <a:path w="1222066" h="1361945">
                <a:moveTo>
                  <a:pt x="1183583" y="1217859"/>
                </a:moveTo>
                <a:lnTo>
                  <a:pt x="1179289" y="1219183"/>
                </a:lnTo>
                <a:lnTo>
                  <a:pt x="1175155" y="1220525"/>
                </a:lnTo>
                <a:lnTo>
                  <a:pt x="1172615" y="1225529"/>
                </a:lnTo>
                <a:lnTo>
                  <a:pt x="1173724" y="1230335"/>
                </a:lnTo>
                <a:lnTo>
                  <a:pt x="1195314" y="1319459"/>
                </a:lnTo>
                <a:lnTo>
                  <a:pt x="1216341" y="1342887"/>
                </a:lnTo>
                <a:lnTo>
                  <a:pt x="1205210" y="1355871"/>
                </a:lnTo>
                <a:lnTo>
                  <a:pt x="1220600" y="1355871"/>
                </a:lnTo>
                <a:lnTo>
                  <a:pt x="1189145" y="1225511"/>
                </a:lnTo>
                <a:lnTo>
                  <a:pt x="1188036" y="1220688"/>
                </a:lnTo>
                <a:lnTo>
                  <a:pt x="1183583" y="1217859"/>
                </a:lnTo>
                <a:close/>
              </a:path>
              <a:path w="1222066" h="1361945">
                <a:moveTo>
                  <a:pt x="1199515" y="1336797"/>
                </a:moveTo>
                <a:lnTo>
                  <a:pt x="1203143" y="1351772"/>
                </a:lnTo>
                <a:lnTo>
                  <a:pt x="1212684" y="1340566"/>
                </a:lnTo>
                <a:lnTo>
                  <a:pt x="1199515" y="1336797"/>
                </a:lnTo>
                <a:close/>
              </a:path>
              <a:path w="1222066" h="1361945">
                <a:moveTo>
                  <a:pt x="1195314" y="1319459"/>
                </a:moveTo>
                <a:lnTo>
                  <a:pt x="1199515" y="1336797"/>
                </a:lnTo>
                <a:lnTo>
                  <a:pt x="1212684" y="1340566"/>
                </a:lnTo>
                <a:lnTo>
                  <a:pt x="1203143" y="1351772"/>
                </a:lnTo>
                <a:lnTo>
                  <a:pt x="1208724" y="1351772"/>
                </a:lnTo>
                <a:lnTo>
                  <a:pt x="1216341" y="1342887"/>
                </a:lnTo>
                <a:lnTo>
                  <a:pt x="1195314" y="1319459"/>
                </a:lnTo>
                <a:close/>
              </a:path>
              <a:path w="1222066" h="1361945">
                <a:moveTo>
                  <a:pt x="11099" y="0"/>
                </a:moveTo>
                <a:lnTo>
                  <a:pt x="0" y="12874"/>
                </a:lnTo>
                <a:lnTo>
                  <a:pt x="1184146" y="1332398"/>
                </a:lnTo>
                <a:lnTo>
                  <a:pt x="1199515" y="1336797"/>
                </a:lnTo>
                <a:lnTo>
                  <a:pt x="1195314" y="1319459"/>
                </a:lnTo>
                <a:lnTo>
                  <a:pt x="11099" y="0"/>
                </a:lnTo>
                <a:close/>
              </a:path>
            </a:pathLst>
          </a:custGeom>
          <a:solidFill>
            <a:srgbClr val="497DBA"/>
          </a:solidFill>
        </p:spPr>
        <p:txBody>
          <a:bodyPr wrap="square" lIns="0" tIns="0" rIns="0" bIns="0" rtlCol="0">
            <a:noAutofit/>
          </a:bodyPr>
          <a:lstStyle/>
          <a:p>
            <a:endParaRPr/>
          </a:p>
        </p:txBody>
      </p:sp>
      <p:sp>
        <p:nvSpPr>
          <p:cNvPr id="19" name="object 19"/>
          <p:cNvSpPr/>
          <p:nvPr/>
        </p:nvSpPr>
        <p:spPr>
          <a:xfrm>
            <a:off x="4734126" y="1903971"/>
            <a:ext cx="688405" cy="1821476"/>
          </a:xfrm>
          <a:custGeom>
            <a:avLst/>
            <a:gdLst/>
            <a:ahLst/>
            <a:cxnLst/>
            <a:rect l="l" t="t" r="r" b="b"/>
            <a:pathLst>
              <a:path w="688405" h="1821476">
                <a:moveTo>
                  <a:pt x="578362" y="1718479"/>
                </a:moveTo>
                <a:lnTo>
                  <a:pt x="573432" y="1719386"/>
                </a:lnTo>
                <a:lnTo>
                  <a:pt x="570729" y="1723375"/>
                </a:lnTo>
                <a:lnTo>
                  <a:pt x="568184" y="1727365"/>
                </a:lnTo>
                <a:lnTo>
                  <a:pt x="568821" y="1732986"/>
                </a:lnTo>
                <a:lnTo>
                  <a:pt x="572319" y="1736069"/>
                </a:lnTo>
                <a:lnTo>
                  <a:pt x="671231" y="1821476"/>
                </a:lnTo>
                <a:lnTo>
                  <a:pt x="672769" y="1808420"/>
                </a:lnTo>
                <a:lnTo>
                  <a:pt x="657873" y="1808420"/>
                </a:lnTo>
                <a:lnTo>
                  <a:pt x="646516" y="1777322"/>
                </a:lnTo>
                <a:lnTo>
                  <a:pt x="581860" y="1721562"/>
                </a:lnTo>
                <a:lnTo>
                  <a:pt x="578362" y="1718479"/>
                </a:lnTo>
                <a:close/>
              </a:path>
              <a:path w="688405" h="1821476">
                <a:moveTo>
                  <a:pt x="646516" y="1777322"/>
                </a:moveTo>
                <a:lnTo>
                  <a:pt x="657873" y="1808420"/>
                </a:lnTo>
                <a:lnTo>
                  <a:pt x="667626" y="1803705"/>
                </a:lnTo>
                <a:lnTo>
                  <a:pt x="657237" y="1803705"/>
                </a:lnTo>
                <a:lnTo>
                  <a:pt x="659077" y="1788156"/>
                </a:lnTo>
                <a:lnTo>
                  <a:pt x="646516" y="1777322"/>
                </a:lnTo>
                <a:close/>
              </a:path>
              <a:path w="688405" h="1821476">
                <a:moveTo>
                  <a:pt x="676637" y="1670427"/>
                </a:moveTo>
                <a:lnTo>
                  <a:pt x="672503" y="1673872"/>
                </a:lnTo>
                <a:lnTo>
                  <a:pt x="672026" y="1678768"/>
                </a:lnTo>
                <a:lnTo>
                  <a:pt x="661184" y="1770356"/>
                </a:lnTo>
                <a:lnTo>
                  <a:pt x="672503" y="1801348"/>
                </a:lnTo>
                <a:lnTo>
                  <a:pt x="657873" y="1808420"/>
                </a:lnTo>
                <a:lnTo>
                  <a:pt x="672769" y="1808420"/>
                </a:lnTo>
                <a:lnTo>
                  <a:pt x="687769" y="1681125"/>
                </a:lnTo>
                <a:lnTo>
                  <a:pt x="688405" y="1676229"/>
                </a:lnTo>
                <a:lnTo>
                  <a:pt x="685225" y="1671696"/>
                </a:lnTo>
                <a:lnTo>
                  <a:pt x="680931" y="1670971"/>
                </a:lnTo>
                <a:lnTo>
                  <a:pt x="676637" y="1670427"/>
                </a:lnTo>
                <a:close/>
              </a:path>
              <a:path w="688405" h="1821476">
                <a:moveTo>
                  <a:pt x="659077" y="1788156"/>
                </a:moveTo>
                <a:lnTo>
                  <a:pt x="657237" y="1803705"/>
                </a:lnTo>
                <a:lnTo>
                  <a:pt x="669958" y="1797540"/>
                </a:lnTo>
                <a:lnTo>
                  <a:pt x="659077" y="1788156"/>
                </a:lnTo>
                <a:close/>
              </a:path>
              <a:path w="688405" h="1821476">
                <a:moveTo>
                  <a:pt x="661184" y="1770356"/>
                </a:moveTo>
                <a:lnTo>
                  <a:pt x="659077" y="1788156"/>
                </a:lnTo>
                <a:lnTo>
                  <a:pt x="669958" y="1797540"/>
                </a:lnTo>
                <a:lnTo>
                  <a:pt x="657237" y="1803705"/>
                </a:lnTo>
                <a:lnTo>
                  <a:pt x="667626" y="1803705"/>
                </a:lnTo>
                <a:lnTo>
                  <a:pt x="672503" y="1801348"/>
                </a:lnTo>
                <a:lnTo>
                  <a:pt x="661184" y="1770356"/>
                </a:lnTo>
                <a:close/>
              </a:path>
              <a:path w="688405" h="1821476">
                <a:moveTo>
                  <a:pt x="14630" y="0"/>
                </a:moveTo>
                <a:lnTo>
                  <a:pt x="0" y="7071"/>
                </a:lnTo>
                <a:lnTo>
                  <a:pt x="646516" y="1777322"/>
                </a:lnTo>
                <a:lnTo>
                  <a:pt x="659077" y="1788156"/>
                </a:lnTo>
                <a:lnTo>
                  <a:pt x="661184" y="1770356"/>
                </a:lnTo>
                <a:lnTo>
                  <a:pt x="14630" y="0"/>
                </a:lnTo>
                <a:close/>
              </a:path>
            </a:pathLst>
          </a:custGeom>
          <a:solidFill>
            <a:srgbClr val="497DBA"/>
          </a:solidFill>
        </p:spPr>
        <p:txBody>
          <a:bodyPr wrap="square" lIns="0" tIns="0" rIns="0" bIns="0" rtlCol="0">
            <a:noAutofit/>
          </a:bodyPr>
          <a:lstStyle/>
          <a:p>
            <a:endParaRPr/>
          </a:p>
        </p:txBody>
      </p:sp>
      <p:sp>
        <p:nvSpPr>
          <p:cNvPr id="20" name="object 20"/>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21" name="object 21"/>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113</a:t>
            </a:fld>
            <a:endParaRPr sz="1200">
              <a:latin typeface="Calibri"/>
              <a:cs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9839" y="1045533"/>
            <a:ext cx="2769446" cy="2633957"/>
          </a:xfrm>
          <a:custGeom>
            <a:avLst/>
            <a:gdLst/>
            <a:ahLst/>
            <a:cxnLst/>
            <a:rect l="l" t="t" r="r" b="b"/>
            <a:pathLst>
              <a:path w="2769446" h="2633957">
                <a:moveTo>
                  <a:pt x="1384723" y="0"/>
                </a:moveTo>
                <a:lnTo>
                  <a:pt x="1271160" y="4365"/>
                </a:lnTo>
                <a:lnTo>
                  <a:pt x="1160124" y="17236"/>
                </a:lnTo>
                <a:lnTo>
                  <a:pt x="1051972" y="38273"/>
                </a:lnTo>
                <a:lnTo>
                  <a:pt x="947060" y="67137"/>
                </a:lnTo>
                <a:lnTo>
                  <a:pt x="845744" y="103490"/>
                </a:lnTo>
                <a:lnTo>
                  <a:pt x="748382" y="146993"/>
                </a:lnTo>
                <a:lnTo>
                  <a:pt x="655329" y="197307"/>
                </a:lnTo>
                <a:lnTo>
                  <a:pt x="566942" y="254092"/>
                </a:lnTo>
                <a:lnTo>
                  <a:pt x="483577" y="317011"/>
                </a:lnTo>
                <a:lnTo>
                  <a:pt x="405592" y="385724"/>
                </a:lnTo>
                <a:lnTo>
                  <a:pt x="333342" y="459892"/>
                </a:lnTo>
                <a:lnTo>
                  <a:pt x="267183" y="539176"/>
                </a:lnTo>
                <a:lnTo>
                  <a:pt x="207473" y="623238"/>
                </a:lnTo>
                <a:lnTo>
                  <a:pt x="154568" y="711739"/>
                </a:lnTo>
                <a:lnTo>
                  <a:pt x="108824" y="804340"/>
                </a:lnTo>
                <a:lnTo>
                  <a:pt x="70598" y="900701"/>
                </a:lnTo>
                <a:lnTo>
                  <a:pt x="40246" y="1000484"/>
                </a:lnTo>
                <a:lnTo>
                  <a:pt x="18124" y="1103351"/>
                </a:lnTo>
                <a:lnTo>
                  <a:pt x="4590" y="1208962"/>
                </a:lnTo>
                <a:lnTo>
                  <a:pt x="0" y="1316978"/>
                </a:lnTo>
                <a:lnTo>
                  <a:pt x="4590" y="1424995"/>
                </a:lnTo>
                <a:lnTo>
                  <a:pt x="18124" y="1530606"/>
                </a:lnTo>
                <a:lnTo>
                  <a:pt x="40246" y="1633472"/>
                </a:lnTo>
                <a:lnTo>
                  <a:pt x="70598" y="1733256"/>
                </a:lnTo>
                <a:lnTo>
                  <a:pt x="108824" y="1829617"/>
                </a:lnTo>
                <a:lnTo>
                  <a:pt x="154568" y="1922218"/>
                </a:lnTo>
                <a:lnTo>
                  <a:pt x="207473" y="2010718"/>
                </a:lnTo>
                <a:lnTo>
                  <a:pt x="267183" y="2094781"/>
                </a:lnTo>
                <a:lnTo>
                  <a:pt x="333342" y="2174065"/>
                </a:lnTo>
                <a:lnTo>
                  <a:pt x="405592" y="2248233"/>
                </a:lnTo>
                <a:lnTo>
                  <a:pt x="483577" y="2316946"/>
                </a:lnTo>
                <a:lnTo>
                  <a:pt x="566942" y="2379864"/>
                </a:lnTo>
                <a:lnTo>
                  <a:pt x="655329" y="2436650"/>
                </a:lnTo>
                <a:lnTo>
                  <a:pt x="748382" y="2486964"/>
                </a:lnTo>
                <a:lnTo>
                  <a:pt x="845744" y="2530466"/>
                </a:lnTo>
                <a:lnTo>
                  <a:pt x="947060" y="2566819"/>
                </a:lnTo>
                <a:lnTo>
                  <a:pt x="1051972" y="2595684"/>
                </a:lnTo>
                <a:lnTo>
                  <a:pt x="1160124" y="2616721"/>
                </a:lnTo>
                <a:lnTo>
                  <a:pt x="1271160" y="2629592"/>
                </a:lnTo>
                <a:lnTo>
                  <a:pt x="1384723" y="2633957"/>
                </a:lnTo>
                <a:lnTo>
                  <a:pt x="1498286" y="2629592"/>
                </a:lnTo>
                <a:lnTo>
                  <a:pt x="1609321" y="2616721"/>
                </a:lnTo>
                <a:lnTo>
                  <a:pt x="1717474" y="2595684"/>
                </a:lnTo>
                <a:lnTo>
                  <a:pt x="1822386" y="2566819"/>
                </a:lnTo>
                <a:lnTo>
                  <a:pt x="1923701" y="2530466"/>
                </a:lnTo>
                <a:lnTo>
                  <a:pt x="2021064" y="2486964"/>
                </a:lnTo>
                <a:lnTo>
                  <a:pt x="2114116" y="2436650"/>
                </a:lnTo>
                <a:lnTo>
                  <a:pt x="2202503" y="2379864"/>
                </a:lnTo>
                <a:lnTo>
                  <a:pt x="2285868" y="2316946"/>
                </a:lnTo>
                <a:lnTo>
                  <a:pt x="2363854" y="2248233"/>
                </a:lnTo>
                <a:lnTo>
                  <a:pt x="2436104" y="2174065"/>
                </a:lnTo>
                <a:lnTo>
                  <a:pt x="2502262" y="2094781"/>
                </a:lnTo>
                <a:lnTo>
                  <a:pt x="2561972" y="2010718"/>
                </a:lnTo>
                <a:lnTo>
                  <a:pt x="2614877" y="1922218"/>
                </a:lnTo>
                <a:lnTo>
                  <a:pt x="2660621" y="1829617"/>
                </a:lnTo>
                <a:lnTo>
                  <a:pt x="2698848" y="1733256"/>
                </a:lnTo>
                <a:lnTo>
                  <a:pt x="2729200" y="1633472"/>
                </a:lnTo>
                <a:lnTo>
                  <a:pt x="2751321" y="1530606"/>
                </a:lnTo>
                <a:lnTo>
                  <a:pt x="2764855" y="1424995"/>
                </a:lnTo>
                <a:lnTo>
                  <a:pt x="2769446" y="1316978"/>
                </a:lnTo>
                <a:lnTo>
                  <a:pt x="2764855" y="1208962"/>
                </a:lnTo>
                <a:lnTo>
                  <a:pt x="2751321" y="1103351"/>
                </a:lnTo>
                <a:lnTo>
                  <a:pt x="2729200" y="1000484"/>
                </a:lnTo>
                <a:lnTo>
                  <a:pt x="2698848" y="900701"/>
                </a:lnTo>
                <a:lnTo>
                  <a:pt x="2660621" y="804340"/>
                </a:lnTo>
                <a:lnTo>
                  <a:pt x="2614877" y="711739"/>
                </a:lnTo>
                <a:lnTo>
                  <a:pt x="2561972" y="623238"/>
                </a:lnTo>
                <a:lnTo>
                  <a:pt x="2502262" y="539176"/>
                </a:lnTo>
                <a:lnTo>
                  <a:pt x="2436104" y="459892"/>
                </a:lnTo>
                <a:lnTo>
                  <a:pt x="2363854" y="385724"/>
                </a:lnTo>
                <a:lnTo>
                  <a:pt x="2285868" y="317011"/>
                </a:lnTo>
                <a:lnTo>
                  <a:pt x="2202503" y="254092"/>
                </a:lnTo>
                <a:lnTo>
                  <a:pt x="2114116" y="197307"/>
                </a:lnTo>
                <a:lnTo>
                  <a:pt x="2021064" y="146993"/>
                </a:lnTo>
                <a:lnTo>
                  <a:pt x="1923701" y="103490"/>
                </a:lnTo>
                <a:lnTo>
                  <a:pt x="1822386" y="67137"/>
                </a:lnTo>
                <a:lnTo>
                  <a:pt x="1717474" y="38273"/>
                </a:lnTo>
                <a:lnTo>
                  <a:pt x="1609321" y="17236"/>
                </a:lnTo>
                <a:lnTo>
                  <a:pt x="1498286" y="4365"/>
                </a:lnTo>
                <a:lnTo>
                  <a:pt x="1384723" y="0"/>
                </a:lnTo>
                <a:close/>
              </a:path>
            </a:pathLst>
          </a:custGeom>
          <a:solidFill>
            <a:srgbClr val="9BBA58"/>
          </a:solidFill>
        </p:spPr>
        <p:txBody>
          <a:bodyPr wrap="square" lIns="0" tIns="0" rIns="0" bIns="0" rtlCol="0">
            <a:noAutofit/>
          </a:bodyPr>
          <a:lstStyle/>
          <a:p>
            <a:endParaRPr/>
          </a:p>
        </p:txBody>
      </p:sp>
      <p:sp>
        <p:nvSpPr>
          <p:cNvPr id="3" name="object 3"/>
          <p:cNvSpPr/>
          <p:nvPr/>
        </p:nvSpPr>
        <p:spPr>
          <a:xfrm>
            <a:off x="3329839" y="1045533"/>
            <a:ext cx="2769446" cy="2633957"/>
          </a:xfrm>
          <a:custGeom>
            <a:avLst/>
            <a:gdLst/>
            <a:ahLst/>
            <a:cxnLst/>
            <a:rect l="l" t="t" r="r" b="b"/>
            <a:pathLst>
              <a:path w="2769446" h="2633957">
                <a:moveTo>
                  <a:pt x="0" y="1316978"/>
                </a:moveTo>
                <a:lnTo>
                  <a:pt x="4590" y="1208962"/>
                </a:lnTo>
                <a:lnTo>
                  <a:pt x="18124" y="1103351"/>
                </a:lnTo>
                <a:lnTo>
                  <a:pt x="40246" y="1000484"/>
                </a:lnTo>
                <a:lnTo>
                  <a:pt x="70598" y="900701"/>
                </a:lnTo>
                <a:lnTo>
                  <a:pt x="108824" y="804340"/>
                </a:lnTo>
                <a:lnTo>
                  <a:pt x="154568" y="711739"/>
                </a:lnTo>
                <a:lnTo>
                  <a:pt x="207473" y="623238"/>
                </a:lnTo>
                <a:lnTo>
                  <a:pt x="267183" y="539176"/>
                </a:lnTo>
                <a:lnTo>
                  <a:pt x="333342" y="459892"/>
                </a:lnTo>
                <a:lnTo>
                  <a:pt x="405592" y="385724"/>
                </a:lnTo>
                <a:lnTo>
                  <a:pt x="483577" y="317011"/>
                </a:lnTo>
                <a:lnTo>
                  <a:pt x="566942" y="254092"/>
                </a:lnTo>
                <a:lnTo>
                  <a:pt x="655329" y="197307"/>
                </a:lnTo>
                <a:lnTo>
                  <a:pt x="748382" y="146993"/>
                </a:lnTo>
                <a:lnTo>
                  <a:pt x="845744" y="103490"/>
                </a:lnTo>
                <a:lnTo>
                  <a:pt x="947060" y="67137"/>
                </a:lnTo>
                <a:lnTo>
                  <a:pt x="1051972" y="38273"/>
                </a:lnTo>
                <a:lnTo>
                  <a:pt x="1160124" y="17236"/>
                </a:lnTo>
                <a:lnTo>
                  <a:pt x="1271160" y="4365"/>
                </a:lnTo>
                <a:lnTo>
                  <a:pt x="1384723" y="0"/>
                </a:lnTo>
                <a:lnTo>
                  <a:pt x="1498286" y="4365"/>
                </a:lnTo>
                <a:lnTo>
                  <a:pt x="1609321" y="17236"/>
                </a:lnTo>
                <a:lnTo>
                  <a:pt x="1717474" y="38273"/>
                </a:lnTo>
                <a:lnTo>
                  <a:pt x="1822386" y="67137"/>
                </a:lnTo>
                <a:lnTo>
                  <a:pt x="1923701" y="103490"/>
                </a:lnTo>
                <a:lnTo>
                  <a:pt x="2021064" y="146993"/>
                </a:lnTo>
                <a:lnTo>
                  <a:pt x="2114116" y="197307"/>
                </a:lnTo>
                <a:lnTo>
                  <a:pt x="2202503" y="254092"/>
                </a:lnTo>
                <a:lnTo>
                  <a:pt x="2285868" y="317011"/>
                </a:lnTo>
                <a:lnTo>
                  <a:pt x="2363854" y="385724"/>
                </a:lnTo>
                <a:lnTo>
                  <a:pt x="2436104" y="459892"/>
                </a:lnTo>
                <a:lnTo>
                  <a:pt x="2502262" y="539176"/>
                </a:lnTo>
                <a:lnTo>
                  <a:pt x="2561972" y="623238"/>
                </a:lnTo>
                <a:lnTo>
                  <a:pt x="2614877" y="711739"/>
                </a:lnTo>
                <a:lnTo>
                  <a:pt x="2660621" y="804340"/>
                </a:lnTo>
                <a:lnTo>
                  <a:pt x="2698848" y="900701"/>
                </a:lnTo>
                <a:lnTo>
                  <a:pt x="2729200" y="1000484"/>
                </a:lnTo>
                <a:lnTo>
                  <a:pt x="2751321" y="1103351"/>
                </a:lnTo>
                <a:lnTo>
                  <a:pt x="2764855" y="1208962"/>
                </a:lnTo>
                <a:lnTo>
                  <a:pt x="2769446" y="1316978"/>
                </a:lnTo>
                <a:lnTo>
                  <a:pt x="2764855" y="1424995"/>
                </a:lnTo>
                <a:lnTo>
                  <a:pt x="2751321" y="1530606"/>
                </a:lnTo>
                <a:lnTo>
                  <a:pt x="2729200" y="1633472"/>
                </a:lnTo>
                <a:lnTo>
                  <a:pt x="2698848" y="1733256"/>
                </a:lnTo>
                <a:lnTo>
                  <a:pt x="2660621" y="1829617"/>
                </a:lnTo>
                <a:lnTo>
                  <a:pt x="2614877" y="1922218"/>
                </a:lnTo>
                <a:lnTo>
                  <a:pt x="2561972" y="2010718"/>
                </a:lnTo>
                <a:lnTo>
                  <a:pt x="2502262" y="2094781"/>
                </a:lnTo>
                <a:lnTo>
                  <a:pt x="2436104" y="2174065"/>
                </a:lnTo>
                <a:lnTo>
                  <a:pt x="2363854" y="2248233"/>
                </a:lnTo>
                <a:lnTo>
                  <a:pt x="2285868" y="2316946"/>
                </a:lnTo>
                <a:lnTo>
                  <a:pt x="2202503" y="2379864"/>
                </a:lnTo>
                <a:lnTo>
                  <a:pt x="2114116" y="2436650"/>
                </a:lnTo>
                <a:lnTo>
                  <a:pt x="2021064" y="2486964"/>
                </a:lnTo>
                <a:lnTo>
                  <a:pt x="1923701" y="2530466"/>
                </a:lnTo>
                <a:lnTo>
                  <a:pt x="1822386" y="2566819"/>
                </a:lnTo>
                <a:lnTo>
                  <a:pt x="1717474" y="2595684"/>
                </a:lnTo>
                <a:lnTo>
                  <a:pt x="1609321" y="2616721"/>
                </a:lnTo>
                <a:lnTo>
                  <a:pt x="1498286" y="2629592"/>
                </a:lnTo>
                <a:lnTo>
                  <a:pt x="1384723" y="2633957"/>
                </a:lnTo>
                <a:lnTo>
                  <a:pt x="1271160" y="2629592"/>
                </a:lnTo>
                <a:lnTo>
                  <a:pt x="1160124" y="2616721"/>
                </a:lnTo>
                <a:lnTo>
                  <a:pt x="1051972" y="2595684"/>
                </a:lnTo>
                <a:lnTo>
                  <a:pt x="947060" y="2566819"/>
                </a:lnTo>
                <a:lnTo>
                  <a:pt x="845744" y="2530466"/>
                </a:lnTo>
                <a:lnTo>
                  <a:pt x="748382" y="2486964"/>
                </a:lnTo>
                <a:lnTo>
                  <a:pt x="655329" y="2436650"/>
                </a:lnTo>
                <a:lnTo>
                  <a:pt x="566942" y="2379864"/>
                </a:lnTo>
                <a:lnTo>
                  <a:pt x="483577" y="2316946"/>
                </a:lnTo>
                <a:lnTo>
                  <a:pt x="405592" y="2248233"/>
                </a:lnTo>
                <a:lnTo>
                  <a:pt x="333342" y="2174065"/>
                </a:lnTo>
                <a:lnTo>
                  <a:pt x="267183" y="2094781"/>
                </a:lnTo>
                <a:lnTo>
                  <a:pt x="207473" y="2010718"/>
                </a:lnTo>
                <a:lnTo>
                  <a:pt x="154568" y="1922218"/>
                </a:lnTo>
                <a:lnTo>
                  <a:pt x="108824" y="1829617"/>
                </a:lnTo>
                <a:lnTo>
                  <a:pt x="70598" y="1733256"/>
                </a:lnTo>
                <a:lnTo>
                  <a:pt x="40246" y="1633472"/>
                </a:lnTo>
                <a:lnTo>
                  <a:pt x="18124" y="1530606"/>
                </a:lnTo>
                <a:lnTo>
                  <a:pt x="4590" y="1424995"/>
                </a:lnTo>
                <a:lnTo>
                  <a:pt x="0" y="1316978"/>
                </a:lnTo>
                <a:close/>
              </a:path>
            </a:pathLst>
          </a:custGeom>
          <a:ln w="21514">
            <a:solidFill>
              <a:srgbClr val="385D89"/>
            </a:solidFill>
          </a:ln>
        </p:spPr>
        <p:txBody>
          <a:bodyPr wrap="square" lIns="0" tIns="0" rIns="0" bIns="0" rtlCol="0">
            <a:noAutofit/>
          </a:bodyPr>
          <a:lstStyle/>
          <a:p>
            <a:endParaRPr/>
          </a:p>
        </p:txBody>
      </p:sp>
      <p:sp>
        <p:nvSpPr>
          <p:cNvPr id="4" name="object 4"/>
          <p:cNvSpPr/>
          <p:nvPr/>
        </p:nvSpPr>
        <p:spPr>
          <a:xfrm>
            <a:off x="4512257" y="1256963"/>
            <a:ext cx="422202" cy="699247"/>
          </a:xfrm>
          <a:custGeom>
            <a:avLst/>
            <a:gdLst/>
            <a:ahLst/>
            <a:cxnLst/>
            <a:rect l="l" t="t" r="r" b="b"/>
            <a:pathLst>
              <a:path w="422202" h="699247">
                <a:moveTo>
                  <a:pt x="351835" y="0"/>
                </a:moveTo>
                <a:lnTo>
                  <a:pt x="57543" y="1182"/>
                </a:lnTo>
                <a:lnTo>
                  <a:pt x="21154" y="20355"/>
                </a:lnTo>
                <a:lnTo>
                  <a:pt x="1469" y="56759"/>
                </a:lnTo>
                <a:lnTo>
                  <a:pt x="0" y="71325"/>
                </a:lnTo>
                <a:lnTo>
                  <a:pt x="1166" y="640919"/>
                </a:lnTo>
                <a:lnTo>
                  <a:pt x="20082" y="677804"/>
                </a:lnTo>
                <a:lnTo>
                  <a:pt x="55997" y="697757"/>
                </a:lnTo>
                <a:lnTo>
                  <a:pt x="70367" y="699247"/>
                </a:lnTo>
                <a:lnTo>
                  <a:pt x="364658" y="698064"/>
                </a:lnTo>
                <a:lnTo>
                  <a:pt x="401048" y="678891"/>
                </a:lnTo>
                <a:lnTo>
                  <a:pt x="420732" y="642487"/>
                </a:lnTo>
                <a:lnTo>
                  <a:pt x="422202" y="627921"/>
                </a:lnTo>
                <a:lnTo>
                  <a:pt x="421035" y="58327"/>
                </a:lnTo>
                <a:lnTo>
                  <a:pt x="402120" y="21442"/>
                </a:lnTo>
                <a:lnTo>
                  <a:pt x="366205" y="1489"/>
                </a:lnTo>
                <a:lnTo>
                  <a:pt x="351835" y="0"/>
                </a:lnTo>
                <a:close/>
              </a:path>
            </a:pathLst>
          </a:custGeom>
          <a:solidFill>
            <a:srgbClr val="4F81BC"/>
          </a:solidFill>
        </p:spPr>
        <p:txBody>
          <a:bodyPr wrap="square" lIns="0" tIns="0" rIns="0" bIns="0" rtlCol="0">
            <a:noAutofit/>
          </a:bodyPr>
          <a:lstStyle/>
          <a:p>
            <a:endParaRPr/>
          </a:p>
        </p:txBody>
      </p:sp>
      <p:sp>
        <p:nvSpPr>
          <p:cNvPr id="5" name="object 5"/>
          <p:cNvSpPr/>
          <p:nvPr/>
        </p:nvSpPr>
        <p:spPr>
          <a:xfrm>
            <a:off x="4512257" y="1256963"/>
            <a:ext cx="422202" cy="699247"/>
          </a:xfrm>
          <a:custGeom>
            <a:avLst/>
            <a:gdLst/>
            <a:ahLst/>
            <a:cxnLst/>
            <a:rect l="l" t="t" r="r" b="b"/>
            <a:pathLst>
              <a:path w="422202" h="699247">
                <a:moveTo>
                  <a:pt x="0" y="71325"/>
                </a:moveTo>
                <a:lnTo>
                  <a:pt x="12342" y="30975"/>
                </a:lnTo>
                <a:lnTo>
                  <a:pt x="44050" y="5159"/>
                </a:lnTo>
                <a:lnTo>
                  <a:pt x="351835" y="0"/>
                </a:lnTo>
                <a:lnTo>
                  <a:pt x="366205" y="1489"/>
                </a:lnTo>
                <a:lnTo>
                  <a:pt x="402120" y="21442"/>
                </a:lnTo>
                <a:lnTo>
                  <a:pt x="421035" y="58327"/>
                </a:lnTo>
                <a:lnTo>
                  <a:pt x="422202" y="627921"/>
                </a:lnTo>
                <a:lnTo>
                  <a:pt x="420732" y="642487"/>
                </a:lnTo>
                <a:lnTo>
                  <a:pt x="401048" y="678891"/>
                </a:lnTo>
                <a:lnTo>
                  <a:pt x="364658" y="698064"/>
                </a:lnTo>
                <a:lnTo>
                  <a:pt x="70367" y="699247"/>
                </a:lnTo>
                <a:lnTo>
                  <a:pt x="55997" y="697757"/>
                </a:lnTo>
                <a:lnTo>
                  <a:pt x="20082" y="677804"/>
                </a:lnTo>
                <a:lnTo>
                  <a:pt x="1166" y="640919"/>
                </a:lnTo>
                <a:lnTo>
                  <a:pt x="0" y="71325"/>
                </a:lnTo>
                <a:close/>
              </a:path>
            </a:pathLst>
          </a:custGeom>
          <a:ln w="21439">
            <a:solidFill>
              <a:srgbClr val="385D89"/>
            </a:solidFill>
          </a:ln>
        </p:spPr>
        <p:txBody>
          <a:bodyPr wrap="square" lIns="0" tIns="0" rIns="0" bIns="0" rtlCol="0">
            <a:noAutofit/>
          </a:bodyPr>
          <a:lstStyle/>
          <a:p>
            <a:endParaRPr/>
          </a:p>
        </p:txBody>
      </p:sp>
      <p:sp>
        <p:nvSpPr>
          <p:cNvPr id="6" name="object 6"/>
          <p:cNvSpPr/>
          <p:nvPr/>
        </p:nvSpPr>
        <p:spPr>
          <a:xfrm>
            <a:off x="4620320" y="1956210"/>
            <a:ext cx="0" cy="113569"/>
          </a:xfrm>
          <a:custGeom>
            <a:avLst/>
            <a:gdLst/>
            <a:ahLst/>
            <a:cxnLst/>
            <a:rect l="l" t="t" r="r" b="b"/>
            <a:pathLst>
              <a:path h="113569">
                <a:moveTo>
                  <a:pt x="0" y="0"/>
                </a:moveTo>
                <a:lnTo>
                  <a:pt x="0" y="113569"/>
                </a:lnTo>
              </a:path>
            </a:pathLst>
          </a:custGeom>
          <a:ln w="16335">
            <a:solidFill>
              <a:srgbClr val="497DBA"/>
            </a:solidFill>
          </a:ln>
        </p:spPr>
        <p:txBody>
          <a:bodyPr wrap="square" lIns="0" tIns="0" rIns="0" bIns="0" rtlCol="0">
            <a:noAutofit/>
          </a:bodyPr>
          <a:lstStyle/>
          <a:p>
            <a:endParaRPr/>
          </a:p>
        </p:txBody>
      </p:sp>
      <p:sp>
        <p:nvSpPr>
          <p:cNvPr id="7" name="object 7"/>
          <p:cNvSpPr/>
          <p:nvPr/>
        </p:nvSpPr>
        <p:spPr>
          <a:xfrm>
            <a:off x="4792468" y="1970220"/>
            <a:ext cx="0" cy="113569"/>
          </a:xfrm>
          <a:custGeom>
            <a:avLst/>
            <a:gdLst/>
            <a:ahLst/>
            <a:cxnLst/>
            <a:rect l="l" t="t" r="r" b="b"/>
            <a:pathLst>
              <a:path h="113569">
                <a:moveTo>
                  <a:pt x="0" y="0"/>
                </a:moveTo>
                <a:lnTo>
                  <a:pt x="0" y="113569"/>
                </a:lnTo>
              </a:path>
            </a:pathLst>
          </a:custGeom>
          <a:ln w="16335">
            <a:solidFill>
              <a:srgbClr val="497DBA"/>
            </a:solidFill>
          </a:ln>
        </p:spPr>
        <p:txBody>
          <a:bodyPr wrap="square" lIns="0" tIns="0" rIns="0" bIns="0" rtlCol="0">
            <a:noAutofit/>
          </a:bodyPr>
          <a:lstStyle/>
          <a:p>
            <a:endParaRPr/>
          </a:p>
        </p:txBody>
      </p:sp>
      <p:sp>
        <p:nvSpPr>
          <p:cNvPr id="8" name="object 8"/>
          <p:cNvSpPr/>
          <p:nvPr/>
        </p:nvSpPr>
        <p:spPr>
          <a:xfrm>
            <a:off x="4560006" y="2070840"/>
            <a:ext cx="58639" cy="140634"/>
          </a:xfrm>
          <a:custGeom>
            <a:avLst/>
            <a:gdLst/>
            <a:ahLst/>
            <a:cxnLst/>
            <a:rect l="l" t="t" r="r" b="b"/>
            <a:pathLst>
              <a:path w="58639" h="140634">
                <a:moveTo>
                  <a:pt x="58639" y="0"/>
                </a:moveTo>
                <a:lnTo>
                  <a:pt x="0" y="140634"/>
                </a:lnTo>
              </a:path>
            </a:pathLst>
          </a:custGeom>
          <a:ln w="16368">
            <a:solidFill>
              <a:srgbClr val="497DBA"/>
            </a:solidFill>
          </a:ln>
        </p:spPr>
        <p:txBody>
          <a:bodyPr wrap="square" lIns="0" tIns="0" rIns="0" bIns="0" rtlCol="0">
            <a:noAutofit/>
          </a:bodyPr>
          <a:lstStyle/>
          <a:p>
            <a:endParaRPr/>
          </a:p>
        </p:txBody>
      </p:sp>
      <p:sp>
        <p:nvSpPr>
          <p:cNvPr id="9" name="object 9"/>
          <p:cNvSpPr/>
          <p:nvPr/>
        </p:nvSpPr>
        <p:spPr>
          <a:xfrm>
            <a:off x="4791212" y="2081030"/>
            <a:ext cx="69110" cy="130020"/>
          </a:xfrm>
          <a:custGeom>
            <a:avLst/>
            <a:gdLst/>
            <a:ahLst/>
            <a:cxnLst/>
            <a:rect l="l" t="t" r="r" b="b"/>
            <a:pathLst>
              <a:path w="69110" h="130020">
                <a:moveTo>
                  <a:pt x="0" y="0"/>
                </a:moveTo>
                <a:lnTo>
                  <a:pt x="69110" y="130020"/>
                </a:lnTo>
              </a:path>
            </a:pathLst>
          </a:custGeom>
          <a:ln w="16384">
            <a:solidFill>
              <a:srgbClr val="497DBA"/>
            </a:solidFill>
          </a:ln>
        </p:spPr>
        <p:txBody>
          <a:bodyPr wrap="square" lIns="0" tIns="0" rIns="0" bIns="0" rtlCol="0">
            <a:noAutofit/>
          </a:bodyPr>
          <a:lstStyle/>
          <a:p>
            <a:endParaRPr/>
          </a:p>
        </p:txBody>
      </p:sp>
      <p:sp>
        <p:nvSpPr>
          <p:cNvPr id="10" name="object 10"/>
          <p:cNvSpPr/>
          <p:nvPr/>
        </p:nvSpPr>
        <p:spPr>
          <a:xfrm>
            <a:off x="4560006" y="2210944"/>
            <a:ext cx="298955" cy="0"/>
          </a:xfrm>
          <a:custGeom>
            <a:avLst/>
            <a:gdLst/>
            <a:ahLst/>
            <a:cxnLst/>
            <a:rect l="l" t="t" r="r" b="b"/>
            <a:pathLst>
              <a:path w="298955">
                <a:moveTo>
                  <a:pt x="0" y="0"/>
                </a:moveTo>
                <a:lnTo>
                  <a:pt x="298955" y="0"/>
                </a:lnTo>
              </a:path>
            </a:pathLst>
          </a:custGeom>
          <a:ln w="16557">
            <a:solidFill>
              <a:srgbClr val="497DBA"/>
            </a:solidFill>
          </a:ln>
        </p:spPr>
        <p:txBody>
          <a:bodyPr wrap="square" lIns="0" tIns="0" rIns="0" bIns="0" rtlCol="0">
            <a:noAutofit/>
          </a:bodyPr>
          <a:lstStyle/>
          <a:p>
            <a:endParaRPr/>
          </a:p>
        </p:txBody>
      </p:sp>
      <p:sp>
        <p:nvSpPr>
          <p:cNvPr id="11" name="object 11"/>
          <p:cNvSpPr/>
          <p:nvPr/>
        </p:nvSpPr>
        <p:spPr>
          <a:xfrm>
            <a:off x="4598330" y="2243516"/>
            <a:ext cx="190654" cy="177684"/>
          </a:xfrm>
          <a:custGeom>
            <a:avLst/>
            <a:gdLst/>
            <a:ahLst/>
            <a:cxnLst/>
            <a:rect l="l" t="t" r="r" b="b"/>
            <a:pathLst>
              <a:path w="190654" h="177684">
                <a:moveTo>
                  <a:pt x="91101" y="0"/>
                </a:moveTo>
                <a:lnTo>
                  <a:pt x="49051" y="11135"/>
                </a:lnTo>
                <a:lnTo>
                  <a:pt x="17457" y="37649"/>
                </a:lnTo>
                <a:lnTo>
                  <a:pt x="1181" y="74995"/>
                </a:lnTo>
                <a:lnTo>
                  <a:pt x="0" y="89064"/>
                </a:lnTo>
                <a:lnTo>
                  <a:pt x="923" y="101476"/>
                </a:lnTo>
                <a:lnTo>
                  <a:pt x="15566" y="137155"/>
                </a:lnTo>
                <a:lnTo>
                  <a:pt x="45904" y="163561"/>
                </a:lnTo>
                <a:lnTo>
                  <a:pt x="89193" y="176840"/>
                </a:lnTo>
                <a:lnTo>
                  <a:pt x="106027" y="177684"/>
                </a:lnTo>
                <a:lnTo>
                  <a:pt x="120024" y="175225"/>
                </a:lnTo>
                <a:lnTo>
                  <a:pt x="156562" y="156957"/>
                </a:lnTo>
                <a:lnTo>
                  <a:pt x="181552" y="124699"/>
                </a:lnTo>
                <a:lnTo>
                  <a:pt x="190654" y="81471"/>
                </a:lnTo>
                <a:lnTo>
                  <a:pt x="188325" y="68084"/>
                </a:lnTo>
                <a:lnTo>
                  <a:pt x="169436" y="33028"/>
                </a:lnTo>
                <a:lnTo>
                  <a:pt x="135726" y="8923"/>
                </a:lnTo>
                <a:lnTo>
                  <a:pt x="91101" y="0"/>
                </a:lnTo>
                <a:close/>
              </a:path>
            </a:pathLst>
          </a:custGeom>
          <a:solidFill>
            <a:srgbClr val="B8CDE4"/>
          </a:solidFill>
        </p:spPr>
        <p:txBody>
          <a:bodyPr wrap="square" lIns="0" tIns="0" rIns="0" bIns="0" rtlCol="0">
            <a:noAutofit/>
          </a:bodyPr>
          <a:lstStyle/>
          <a:p>
            <a:endParaRPr/>
          </a:p>
        </p:txBody>
      </p:sp>
      <p:sp>
        <p:nvSpPr>
          <p:cNvPr id="12" name="object 12"/>
          <p:cNvSpPr/>
          <p:nvPr/>
        </p:nvSpPr>
        <p:spPr>
          <a:xfrm>
            <a:off x="4598330" y="2243516"/>
            <a:ext cx="190654" cy="177684"/>
          </a:xfrm>
          <a:custGeom>
            <a:avLst/>
            <a:gdLst/>
            <a:ahLst/>
            <a:cxnLst/>
            <a:rect l="l" t="t" r="r" b="b"/>
            <a:pathLst>
              <a:path w="190654" h="177684">
                <a:moveTo>
                  <a:pt x="0" y="89064"/>
                </a:moveTo>
                <a:lnTo>
                  <a:pt x="10089" y="49119"/>
                </a:lnTo>
                <a:lnTo>
                  <a:pt x="37117" y="18489"/>
                </a:lnTo>
                <a:lnTo>
                  <a:pt x="76223" y="1722"/>
                </a:lnTo>
                <a:lnTo>
                  <a:pt x="91101" y="0"/>
                </a:lnTo>
                <a:lnTo>
                  <a:pt x="106948" y="1026"/>
                </a:lnTo>
                <a:lnTo>
                  <a:pt x="148368" y="15480"/>
                </a:lnTo>
                <a:lnTo>
                  <a:pt x="177571" y="43706"/>
                </a:lnTo>
                <a:lnTo>
                  <a:pt x="190654" y="81471"/>
                </a:lnTo>
                <a:lnTo>
                  <a:pt x="189653" y="96913"/>
                </a:lnTo>
                <a:lnTo>
                  <a:pt x="174773" y="136820"/>
                </a:lnTo>
                <a:lnTo>
                  <a:pt x="145452" y="164750"/>
                </a:lnTo>
                <a:lnTo>
                  <a:pt x="106027" y="177684"/>
                </a:lnTo>
                <a:lnTo>
                  <a:pt x="89193" y="176840"/>
                </a:lnTo>
                <a:lnTo>
                  <a:pt x="45904" y="163561"/>
                </a:lnTo>
                <a:lnTo>
                  <a:pt x="15566" y="137155"/>
                </a:lnTo>
                <a:lnTo>
                  <a:pt x="923" y="101476"/>
                </a:lnTo>
                <a:lnTo>
                  <a:pt x="0" y="89064"/>
                </a:lnTo>
                <a:close/>
              </a:path>
            </a:pathLst>
          </a:custGeom>
          <a:ln w="12657">
            <a:solidFill>
              <a:srgbClr val="385D89"/>
            </a:solidFill>
          </a:ln>
        </p:spPr>
        <p:txBody>
          <a:bodyPr wrap="square" lIns="0" tIns="0" rIns="0" bIns="0" rtlCol="0">
            <a:noAutofit/>
          </a:bodyPr>
          <a:lstStyle/>
          <a:p>
            <a:endParaRPr/>
          </a:p>
        </p:txBody>
      </p:sp>
      <p:sp>
        <p:nvSpPr>
          <p:cNvPr id="13" name="object 13"/>
          <p:cNvSpPr/>
          <p:nvPr/>
        </p:nvSpPr>
        <p:spPr>
          <a:xfrm>
            <a:off x="4789955" y="2340859"/>
            <a:ext cx="245551" cy="0"/>
          </a:xfrm>
          <a:custGeom>
            <a:avLst/>
            <a:gdLst/>
            <a:ahLst/>
            <a:cxnLst/>
            <a:rect l="l" t="t" r="r" b="b"/>
            <a:pathLst>
              <a:path w="245551">
                <a:moveTo>
                  <a:pt x="0" y="0"/>
                </a:moveTo>
                <a:lnTo>
                  <a:pt x="245551" y="0"/>
                </a:lnTo>
              </a:path>
            </a:pathLst>
          </a:custGeom>
          <a:ln w="16557">
            <a:solidFill>
              <a:srgbClr val="000000"/>
            </a:solidFill>
          </a:ln>
        </p:spPr>
        <p:txBody>
          <a:bodyPr wrap="square" lIns="0" tIns="0" rIns="0" bIns="0" rtlCol="0">
            <a:noAutofit/>
          </a:bodyPr>
          <a:lstStyle/>
          <a:p>
            <a:endParaRPr/>
          </a:p>
        </p:txBody>
      </p:sp>
      <p:sp>
        <p:nvSpPr>
          <p:cNvPr id="14" name="object 14"/>
          <p:cNvSpPr/>
          <p:nvPr/>
        </p:nvSpPr>
        <p:spPr>
          <a:xfrm>
            <a:off x="4355187" y="2343406"/>
            <a:ext cx="245551" cy="0"/>
          </a:xfrm>
          <a:custGeom>
            <a:avLst/>
            <a:gdLst/>
            <a:ahLst/>
            <a:cxnLst/>
            <a:rect l="l" t="t" r="r" b="b"/>
            <a:pathLst>
              <a:path w="245551">
                <a:moveTo>
                  <a:pt x="0" y="0"/>
                </a:moveTo>
                <a:lnTo>
                  <a:pt x="245551" y="0"/>
                </a:lnTo>
              </a:path>
            </a:pathLst>
          </a:custGeom>
          <a:ln w="16557">
            <a:solidFill>
              <a:srgbClr val="000000"/>
            </a:solidFill>
          </a:ln>
        </p:spPr>
        <p:txBody>
          <a:bodyPr wrap="square" lIns="0" tIns="0" rIns="0" bIns="0" rtlCol="0">
            <a:noAutofit/>
          </a:bodyPr>
          <a:lstStyle/>
          <a:p>
            <a:endParaRPr/>
          </a:p>
        </p:txBody>
      </p:sp>
      <p:sp>
        <p:nvSpPr>
          <p:cNvPr id="15" name="object 15"/>
          <p:cNvSpPr/>
          <p:nvPr/>
        </p:nvSpPr>
        <p:spPr>
          <a:xfrm>
            <a:off x="5184513" y="3809405"/>
            <a:ext cx="753932" cy="764204"/>
          </a:xfrm>
          <a:custGeom>
            <a:avLst/>
            <a:gdLst/>
            <a:ahLst/>
            <a:cxnLst/>
            <a:rect l="l" t="t" r="r" b="b"/>
            <a:pathLst>
              <a:path w="753932" h="764204">
                <a:moveTo>
                  <a:pt x="0" y="0"/>
                </a:moveTo>
                <a:lnTo>
                  <a:pt x="56356" y="5540"/>
                </a:lnTo>
                <a:lnTo>
                  <a:pt x="111582" y="21397"/>
                </a:lnTo>
                <a:lnTo>
                  <a:pt x="164545" y="46425"/>
                </a:lnTo>
                <a:lnTo>
                  <a:pt x="214116" y="79477"/>
                </a:lnTo>
                <a:lnTo>
                  <a:pt x="259164" y="119406"/>
                </a:lnTo>
                <a:lnTo>
                  <a:pt x="298557" y="165068"/>
                </a:lnTo>
                <a:lnTo>
                  <a:pt x="331164" y="215314"/>
                </a:lnTo>
                <a:lnTo>
                  <a:pt x="355856" y="268999"/>
                </a:lnTo>
                <a:lnTo>
                  <a:pt x="371500" y="324977"/>
                </a:lnTo>
                <a:lnTo>
                  <a:pt x="376966" y="382102"/>
                </a:lnTo>
                <a:lnTo>
                  <a:pt x="378356" y="410735"/>
                </a:lnTo>
                <a:lnTo>
                  <a:pt x="382432" y="439226"/>
                </a:lnTo>
                <a:lnTo>
                  <a:pt x="398076" y="495204"/>
                </a:lnTo>
                <a:lnTo>
                  <a:pt x="422767" y="548889"/>
                </a:lnTo>
                <a:lnTo>
                  <a:pt x="455375" y="599136"/>
                </a:lnTo>
                <a:lnTo>
                  <a:pt x="494768" y="644797"/>
                </a:lnTo>
                <a:lnTo>
                  <a:pt x="539815" y="684727"/>
                </a:lnTo>
                <a:lnTo>
                  <a:pt x="589386" y="717778"/>
                </a:lnTo>
                <a:lnTo>
                  <a:pt x="642350" y="742806"/>
                </a:lnTo>
                <a:lnTo>
                  <a:pt x="697576" y="758663"/>
                </a:lnTo>
                <a:lnTo>
                  <a:pt x="725683" y="762795"/>
                </a:lnTo>
                <a:lnTo>
                  <a:pt x="753932" y="764204"/>
                </a:lnTo>
              </a:path>
            </a:pathLst>
          </a:custGeom>
          <a:ln w="26564">
            <a:solidFill>
              <a:srgbClr val="497DBA"/>
            </a:solidFill>
          </a:ln>
        </p:spPr>
        <p:txBody>
          <a:bodyPr wrap="square" lIns="0" tIns="0" rIns="0" bIns="0" rtlCol="0">
            <a:noAutofit/>
          </a:bodyPr>
          <a:lstStyle/>
          <a:p>
            <a:endParaRPr/>
          </a:p>
        </p:txBody>
      </p:sp>
      <p:sp>
        <p:nvSpPr>
          <p:cNvPr id="16" name="object 16"/>
          <p:cNvSpPr/>
          <p:nvPr/>
        </p:nvSpPr>
        <p:spPr>
          <a:xfrm>
            <a:off x="4710792" y="3761006"/>
            <a:ext cx="474977" cy="113356"/>
          </a:xfrm>
          <a:custGeom>
            <a:avLst/>
            <a:gdLst/>
            <a:ahLst/>
            <a:cxnLst/>
            <a:rect l="l" t="t" r="r" b="b"/>
            <a:pathLst>
              <a:path w="474977" h="113356">
                <a:moveTo>
                  <a:pt x="0" y="113356"/>
                </a:moveTo>
                <a:lnTo>
                  <a:pt x="474977" y="113356"/>
                </a:lnTo>
                <a:lnTo>
                  <a:pt x="474977" y="0"/>
                </a:lnTo>
                <a:lnTo>
                  <a:pt x="0" y="0"/>
                </a:lnTo>
                <a:lnTo>
                  <a:pt x="0" y="113356"/>
                </a:lnTo>
                <a:close/>
              </a:path>
            </a:pathLst>
          </a:custGeom>
          <a:solidFill>
            <a:srgbClr val="4F81BC"/>
          </a:solidFill>
        </p:spPr>
        <p:txBody>
          <a:bodyPr wrap="square" lIns="0" tIns="0" rIns="0" bIns="0" rtlCol="0">
            <a:noAutofit/>
          </a:bodyPr>
          <a:lstStyle/>
          <a:p>
            <a:endParaRPr/>
          </a:p>
        </p:txBody>
      </p:sp>
      <p:sp>
        <p:nvSpPr>
          <p:cNvPr id="17" name="object 17"/>
          <p:cNvSpPr/>
          <p:nvPr/>
        </p:nvSpPr>
        <p:spPr>
          <a:xfrm>
            <a:off x="4710792" y="3761006"/>
            <a:ext cx="474977" cy="113356"/>
          </a:xfrm>
          <a:custGeom>
            <a:avLst/>
            <a:gdLst/>
            <a:ahLst/>
            <a:cxnLst/>
            <a:rect l="l" t="t" r="r" b="b"/>
            <a:pathLst>
              <a:path w="474977" h="113356">
                <a:moveTo>
                  <a:pt x="0" y="113356"/>
                </a:moveTo>
                <a:lnTo>
                  <a:pt x="474977" y="113356"/>
                </a:lnTo>
                <a:lnTo>
                  <a:pt x="474977" y="0"/>
                </a:lnTo>
                <a:lnTo>
                  <a:pt x="0" y="0"/>
                </a:lnTo>
                <a:lnTo>
                  <a:pt x="0" y="113356"/>
                </a:lnTo>
                <a:close/>
              </a:path>
            </a:pathLst>
          </a:custGeom>
          <a:ln w="21636">
            <a:solidFill>
              <a:srgbClr val="385D89"/>
            </a:solidFill>
          </a:ln>
        </p:spPr>
        <p:txBody>
          <a:bodyPr wrap="square" lIns="0" tIns="0" rIns="0" bIns="0" rtlCol="0">
            <a:noAutofit/>
          </a:bodyPr>
          <a:lstStyle/>
          <a:p>
            <a:endParaRPr/>
          </a:p>
        </p:txBody>
      </p:sp>
      <p:sp>
        <p:nvSpPr>
          <p:cNvPr id="18" name="object 18"/>
          <p:cNvSpPr/>
          <p:nvPr/>
        </p:nvSpPr>
        <p:spPr>
          <a:xfrm>
            <a:off x="4597702" y="3810679"/>
            <a:ext cx="112042" cy="0"/>
          </a:xfrm>
          <a:custGeom>
            <a:avLst/>
            <a:gdLst/>
            <a:ahLst/>
            <a:cxnLst/>
            <a:rect l="l" t="t" r="r" b="b"/>
            <a:pathLst>
              <a:path w="112042">
                <a:moveTo>
                  <a:pt x="0" y="0"/>
                </a:moveTo>
                <a:lnTo>
                  <a:pt x="112042" y="0"/>
                </a:lnTo>
              </a:path>
            </a:pathLst>
          </a:custGeom>
          <a:ln w="16557">
            <a:solidFill>
              <a:srgbClr val="4AACC5"/>
            </a:solidFill>
          </a:ln>
        </p:spPr>
        <p:txBody>
          <a:bodyPr wrap="square" lIns="0" tIns="0" rIns="0" bIns="0" rtlCol="0">
            <a:noAutofit/>
          </a:bodyPr>
          <a:lstStyle/>
          <a:p>
            <a:endParaRPr/>
          </a:p>
        </p:txBody>
      </p:sp>
      <p:sp>
        <p:nvSpPr>
          <p:cNvPr id="19" name="object 19"/>
          <p:cNvSpPr/>
          <p:nvPr/>
        </p:nvSpPr>
        <p:spPr>
          <a:xfrm>
            <a:off x="5939702" y="4237360"/>
            <a:ext cx="1315612" cy="699247"/>
          </a:xfrm>
          <a:custGeom>
            <a:avLst/>
            <a:gdLst/>
            <a:ahLst/>
            <a:cxnLst/>
            <a:rect l="l" t="t" r="r" b="b"/>
            <a:pathLst>
              <a:path w="1315612" h="699247">
                <a:moveTo>
                  <a:pt x="0" y="699247"/>
                </a:moveTo>
                <a:lnTo>
                  <a:pt x="1315612" y="699247"/>
                </a:lnTo>
                <a:lnTo>
                  <a:pt x="1315612" y="0"/>
                </a:lnTo>
                <a:lnTo>
                  <a:pt x="0" y="0"/>
                </a:lnTo>
                <a:lnTo>
                  <a:pt x="0" y="699247"/>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5939702" y="4237360"/>
            <a:ext cx="1315612" cy="699247"/>
          </a:xfrm>
          <a:custGeom>
            <a:avLst/>
            <a:gdLst/>
            <a:ahLst/>
            <a:cxnLst/>
            <a:rect l="l" t="t" r="r" b="b"/>
            <a:pathLst>
              <a:path w="1315612" h="699247">
                <a:moveTo>
                  <a:pt x="0" y="699247"/>
                </a:moveTo>
                <a:lnTo>
                  <a:pt x="1315612" y="699247"/>
                </a:lnTo>
                <a:lnTo>
                  <a:pt x="1315612" y="0"/>
                </a:lnTo>
                <a:lnTo>
                  <a:pt x="0" y="0"/>
                </a:lnTo>
                <a:lnTo>
                  <a:pt x="0" y="699247"/>
                </a:lnTo>
                <a:close/>
              </a:path>
            </a:pathLst>
          </a:custGeom>
          <a:ln w="16508">
            <a:solidFill>
              <a:srgbClr val="000000"/>
            </a:solidFill>
          </a:ln>
        </p:spPr>
        <p:txBody>
          <a:bodyPr wrap="square" lIns="0" tIns="0" rIns="0" bIns="0" rtlCol="0">
            <a:noAutofit/>
          </a:bodyPr>
          <a:lstStyle/>
          <a:p>
            <a:endParaRPr/>
          </a:p>
        </p:txBody>
      </p:sp>
      <p:sp>
        <p:nvSpPr>
          <p:cNvPr id="21" name="object 21"/>
          <p:cNvSpPr txBox="1"/>
          <p:nvPr/>
        </p:nvSpPr>
        <p:spPr>
          <a:xfrm>
            <a:off x="6011610" y="4245835"/>
            <a:ext cx="936625" cy="436880"/>
          </a:xfrm>
          <a:prstGeom prst="rect">
            <a:avLst/>
          </a:prstGeom>
        </p:spPr>
        <p:txBody>
          <a:bodyPr vert="horz" wrap="square" lIns="0" tIns="0" rIns="0" bIns="0" rtlCol="0">
            <a:noAutofit/>
          </a:bodyPr>
          <a:lstStyle/>
          <a:p>
            <a:pPr marL="12700" marR="12700">
              <a:lnSpc>
                <a:spcPct val="118600"/>
              </a:lnSpc>
            </a:pPr>
            <a:r>
              <a:rPr sz="1150" dirty="0">
                <a:latin typeface="Calibri"/>
                <a:cs typeface="Calibri"/>
              </a:rPr>
              <a:t>Keit</a:t>
            </a:r>
            <a:r>
              <a:rPr sz="1150" spc="-10" dirty="0">
                <a:latin typeface="Calibri"/>
                <a:cs typeface="Calibri"/>
              </a:rPr>
              <a:t>h</a:t>
            </a:r>
            <a:r>
              <a:rPr sz="1150" spc="0" dirty="0">
                <a:latin typeface="Calibri"/>
                <a:cs typeface="Calibri"/>
              </a:rPr>
              <a:t>l</a:t>
            </a:r>
            <a:r>
              <a:rPr sz="1150" spc="-5" dirty="0">
                <a:latin typeface="Calibri"/>
                <a:cs typeface="Calibri"/>
              </a:rPr>
              <a:t>e</a:t>
            </a:r>
            <a:r>
              <a:rPr sz="1150" spc="0" dirty="0">
                <a:latin typeface="Calibri"/>
                <a:cs typeface="Calibri"/>
              </a:rPr>
              <a:t>y</a:t>
            </a:r>
            <a:r>
              <a:rPr sz="1150" spc="-5" dirty="0">
                <a:latin typeface="Calibri"/>
                <a:cs typeface="Calibri"/>
              </a:rPr>
              <a:t> </a:t>
            </a:r>
            <a:r>
              <a:rPr sz="1150" spc="0" dirty="0">
                <a:latin typeface="Calibri"/>
                <a:cs typeface="Calibri"/>
              </a:rPr>
              <a:t>Mi</a:t>
            </a:r>
            <a:r>
              <a:rPr sz="1150" spc="-5" dirty="0">
                <a:latin typeface="Calibri"/>
                <a:cs typeface="Calibri"/>
              </a:rPr>
              <a:t>c</a:t>
            </a:r>
            <a:r>
              <a:rPr sz="1150" spc="0" dirty="0">
                <a:latin typeface="Calibri"/>
                <a:cs typeface="Calibri"/>
              </a:rPr>
              <a:t>r</a:t>
            </a:r>
            <a:r>
              <a:rPr sz="1150" spc="5" dirty="0">
                <a:latin typeface="Calibri"/>
                <a:cs typeface="Calibri"/>
              </a:rPr>
              <a:t>o</a:t>
            </a:r>
            <a:r>
              <a:rPr sz="1150" spc="0" dirty="0">
                <a:latin typeface="Calibri"/>
                <a:cs typeface="Calibri"/>
              </a:rPr>
              <a:t>- </a:t>
            </a:r>
            <a:r>
              <a:rPr sz="1150" spc="-5" dirty="0">
                <a:latin typeface="Calibri"/>
                <a:cs typeface="Calibri"/>
              </a:rPr>
              <a:t>V</a:t>
            </a:r>
            <a:r>
              <a:rPr sz="1150" spc="0" dirty="0">
                <a:latin typeface="Calibri"/>
                <a:cs typeface="Calibri"/>
              </a:rPr>
              <a:t>olt</a:t>
            </a:r>
            <a:r>
              <a:rPr sz="1150" spc="-10" dirty="0">
                <a:latin typeface="Calibri"/>
                <a:cs typeface="Calibri"/>
              </a:rPr>
              <a:t>m</a:t>
            </a:r>
            <a:r>
              <a:rPr sz="1150" spc="0" dirty="0">
                <a:latin typeface="Calibri"/>
                <a:cs typeface="Calibri"/>
              </a:rPr>
              <a:t>e</a:t>
            </a:r>
            <a:r>
              <a:rPr sz="1150" spc="-5" dirty="0">
                <a:latin typeface="Calibri"/>
                <a:cs typeface="Calibri"/>
              </a:rPr>
              <a:t>t</a:t>
            </a:r>
            <a:r>
              <a:rPr sz="1150" spc="0" dirty="0">
                <a:latin typeface="Calibri"/>
                <a:cs typeface="Calibri"/>
              </a:rPr>
              <a:t>er</a:t>
            </a:r>
            <a:endParaRPr sz="1150">
              <a:latin typeface="Calibri"/>
              <a:cs typeface="Calibri"/>
            </a:endParaRPr>
          </a:p>
        </p:txBody>
      </p:sp>
      <p:sp>
        <p:nvSpPr>
          <p:cNvPr id="22" name="object 22"/>
          <p:cNvSpPr txBox="1"/>
          <p:nvPr/>
        </p:nvSpPr>
        <p:spPr>
          <a:xfrm>
            <a:off x="6374755" y="2280903"/>
            <a:ext cx="481330" cy="156845"/>
          </a:xfrm>
          <a:prstGeom prst="rect">
            <a:avLst/>
          </a:prstGeom>
        </p:spPr>
        <p:txBody>
          <a:bodyPr vert="horz" wrap="square" lIns="0" tIns="0" rIns="0" bIns="0" rtlCol="0">
            <a:noAutofit/>
          </a:bodyPr>
          <a:lstStyle/>
          <a:p>
            <a:pPr marL="12700">
              <a:lnSpc>
                <a:spcPct val="100000"/>
              </a:lnSpc>
            </a:pPr>
            <a:r>
              <a:rPr sz="900" spc="0" dirty="0">
                <a:latin typeface="Calibri"/>
                <a:cs typeface="Calibri"/>
              </a:rPr>
              <a:t>Tur</a:t>
            </a:r>
            <a:r>
              <a:rPr sz="900" spc="-10" dirty="0">
                <a:latin typeface="Calibri"/>
                <a:cs typeface="Calibri"/>
              </a:rPr>
              <a:t>n</a:t>
            </a:r>
            <a:r>
              <a:rPr sz="900" spc="0" dirty="0">
                <a:latin typeface="Calibri"/>
                <a:cs typeface="Calibri"/>
              </a:rPr>
              <a:t>tab</a:t>
            </a:r>
            <a:r>
              <a:rPr sz="900" spc="-5" dirty="0">
                <a:latin typeface="Calibri"/>
                <a:cs typeface="Calibri"/>
              </a:rPr>
              <a:t>l</a:t>
            </a:r>
            <a:r>
              <a:rPr sz="900" spc="0" dirty="0">
                <a:latin typeface="Calibri"/>
                <a:cs typeface="Calibri"/>
              </a:rPr>
              <a:t>e</a:t>
            </a:r>
            <a:endParaRPr sz="900">
              <a:latin typeface="Calibri"/>
              <a:cs typeface="Calibri"/>
            </a:endParaRPr>
          </a:p>
        </p:txBody>
      </p:sp>
      <p:sp>
        <p:nvSpPr>
          <p:cNvPr id="23" name="object 23"/>
          <p:cNvSpPr/>
          <p:nvPr/>
        </p:nvSpPr>
        <p:spPr>
          <a:xfrm>
            <a:off x="6189024" y="2080924"/>
            <a:ext cx="91937" cy="476672"/>
          </a:xfrm>
          <a:custGeom>
            <a:avLst/>
            <a:gdLst/>
            <a:ahLst/>
            <a:cxnLst/>
            <a:rect l="l" t="t" r="r" b="b"/>
            <a:pathLst>
              <a:path w="91937" h="476672">
                <a:moveTo>
                  <a:pt x="9110" y="387090"/>
                </a:moveTo>
                <a:lnTo>
                  <a:pt x="5235" y="389425"/>
                </a:lnTo>
                <a:lnTo>
                  <a:pt x="1256" y="391760"/>
                </a:lnTo>
                <a:lnTo>
                  <a:pt x="0" y="396855"/>
                </a:lnTo>
                <a:lnTo>
                  <a:pt x="2303" y="400782"/>
                </a:lnTo>
                <a:lnTo>
                  <a:pt x="45968" y="476672"/>
                </a:lnTo>
                <a:lnTo>
                  <a:pt x="55434" y="460220"/>
                </a:lnTo>
                <a:lnTo>
                  <a:pt x="37801" y="460220"/>
                </a:lnTo>
                <a:lnTo>
                  <a:pt x="37801" y="429698"/>
                </a:lnTo>
                <a:lnTo>
                  <a:pt x="16335" y="392397"/>
                </a:lnTo>
                <a:lnTo>
                  <a:pt x="14136" y="388470"/>
                </a:lnTo>
                <a:lnTo>
                  <a:pt x="9110" y="387090"/>
                </a:lnTo>
                <a:close/>
              </a:path>
              <a:path w="91937" h="476672">
                <a:moveTo>
                  <a:pt x="37801" y="429698"/>
                </a:moveTo>
                <a:lnTo>
                  <a:pt x="37801" y="460220"/>
                </a:lnTo>
                <a:lnTo>
                  <a:pt x="54136" y="460220"/>
                </a:lnTo>
                <a:lnTo>
                  <a:pt x="54136" y="456081"/>
                </a:lnTo>
                <a:lnTo>
                  <a:pt x="38953" y="456081"/>
                </a:lnTo>
                <a:lnTo>
                  <a:pt x="45968" y="443890"/>
                </a:lnTo>
                <a:lnTo>
                  <a:pt x="37801" y="429698"/>
                </a:lnTo>
                <a:close/>
              </a:path>
              <a:path w="91937" h="476672">
                <a:moveTo>
                  <a:pt x="82827" y="387090"/>
                </a:moveTo>
                <a:lnTo>
                  <a:pt x="77801" y="388470"/>
                </a:lnTo>
                <a:lnTo>
                  <a:pt x="75602" y="392397"/>
                </a:lnTo>
                <a:lnTo>
                  <a:pt x="54136" y="429698"/>
                </a:lnTo>
                <a:lnTo>
                  <a:pt x="54136" y="460220"/>
                </a:lnTo>
                <a:lnTo>
                  <a:pt x="55434" y="460220"/>
                </a:lnTo>
                <a:lnTo>
                  <a:pt x="89634" y="400782"/>
                </a:lnTo>
                <a:lnTo>
                  <a:pt x="91937" y="396855"/>
                </a:lnTo>
                <a:lnTo>
                  <a:pt x="90681" y="391760"/>
                </a:lnTo>
                <a:lnTo>
                  <a:pt x="86702" y="389425"/>
                </a:lnTo>
                <a:lnTo>
                  <a:pt x="82827" y="387090"/>
                </a:lnTo>
                <a:close/>
              </a:path>
              <a:path w="91937" h="476672">
                <a:moveTo>
                  <a:pt x="45968" y="443890"/>
                </a:moveTo>
                <a:lnTo>
                  <a:pt x="38953" y="456081"/>
                </a:lnTo>
                <a:lnTo>
                  <a:pt x="52984" y="456081"/>
                </a:lnTo>
                <a:lnTo>
                  <a:pt x="45968" y="443890"/>
                </a:lnTo>
                <a:close/>
              </a:path>
              <a:path w="91937" h="476672">
                <a:moveTo>
                  <a:pt x="54136" y="429698"/>
                </a:moveTo>
                <a:lnTo>
                  <a:pt x="45968" y="443890"/>
                </a:lnTo>
                <a:lnTo>
                  <a:pt x="52984" y="456081"/>
                </a:lnTo>
                <a:lnTo>
                  <a:pt x="54136" y="456081"/>
                </a:lnTo>
                <a:lnTo>
                  <a:pt x="54136" y="429698"/>
                </a:lnTo>
                <a:close/>
              </a:path>
              <a:path w="91937" h="476672">
                <a:moveTo>
                  <a:pt x="45968" y="32888"/>
                </a:moveTo>
                <a:lnTo>
                  <a:pt x="37801" y="47080"/>
                </a:lnTo>
                <a:lnTo>
                  <a:pt x="37801" y="429698"/>
                </a:lnTo>
                <a:lnTo>
                  <a:pt x="45968" y="443890"/>
                </a:lnTo>
                <a:lnTo>
                  <a:pt x="54136" y="429698"/>
                </a:lnTo>
                <a:lnTo>
                  <a:pt x="54136" y="47080"/>
                </a:lnTo>
                <a:lnTo>
                  <a:pt x="45968" y="32888"/>
                </a:lnTo>
                <a:close/>
              </a:path>
              <a:path w="91937" h="476672">
                <a:moveTo>
                  <a:pt x="45968" y="0"/>
                </a:moveTo>
                <a:lnTo>
                  <a:pt x="2303" y="75995"/>
                </a:lnTo>
                <a:lnTo>
                  <a:pt x="0" y="79923"/>
                </a:lnTo>
                <a:lnTo>
                  <a:pt x="1256" y="85017"/>
                </a:lnTo>
                <a:lnTo>
                  <a:pt x="5235" y="87352"/>
                </a:lnTo>
                <a:lnTo>
                  <a:pt x="9110" y="89581"/>
                </a:lnTo>
                <a:lnTo>
                  <a:pt x="14136" y="88308"/>
                </a:lnTo>
                <a:lnTo>
                  <a:pt x="16335" y="84380"/>
                </a:lnTo>
                <a:lnTo>
                  <a:pt x="37801" y="47080"/>
                </a:lnTo>
                <a:lnTo>
                  <a:pt x="37801" y="16451"/>
                </a:lnTo>
                <a:lnTo>
                  <a:pt x="55421" y="16451"/>
                </a:lnTo>
                <a:lnTo>
                  <a:pt x="45968" y="0"/>
                </a:lnTo>
                <a:close/>
              </a:path>
              <a:path w="91937" h="476672">
                <a:moveTo>
                  <a:pt x="55421" y="16451"/>
                </a:moveTo>
                <a:lnTo>
                  <a:pt x="54136" y="16451"/>
                </a:lnTo>
                <a:lnTo>
                  <a:pt x="54136" y="47080"/>
                </a:lnTo>
                <a:lnTo>
                  <a:pt x="75602" y="84380"/>
                </a:lnTo>
                <a:lnTo>
                  <a:pt x="77801" y="88308"/>
                </a:lnTo>
                <a:lnTo>
                  <a:pt x="82827" y="89581"/>
                </a:lnTo>
                <a:lnTo>
                  <a:pt x="86702" y="87352"/>
                </a:lnTo>
                <a:lnTo>
                  <a:pt x="90681" y="85017"/>
                </a:lnTo>
                <a:lnTo>
                  <a:pt x="91937" y="79923"/>
                </a:lnTo>
                <a:lnTo>
                  <a:pt x="89634" y="75995"/>
                </a:lnTo>
                <a:lnTo>
                  <a:pt x="55421" y="16451"/>
                </a:lnTo>
                <a:close/>
              </a:path>
              <a:path w="91937" h="476672">
                <a:moveTo>
                  <a:pt x="54136" y="16451"/>
                </a:moveTo>
                <a:lnTo>
                  <a:pt x="37801" y="16451"/>
                </a:lnTo>
                <a:lnTo>
                  <a:pt x="37801" y="47080"/>
                </a:lnTo>
                <a:lnTo>
                  <a:pt x="45968" y="32888"/>
                </a:lnTo>
                <a:lnTo>
                  <a:pt x="38953" y="20697"/>
                </a:lnTo>
                <a:lnTo>
                  <a:pt x="54136" y="20697"/>
                </a:lnTo>
                <a:lnTo>
                  <a:pt x="54136" y="16451"/>
                </a:lnTo>
                <a:close/>
              </a:path>
              <a:path w="91937" h="476672">
                <a:moveTo>
                  <a:pt x="54136" y="20697"/>
                </a:moveTo>
                <a:lnTo>
                  <a:pt x="52984" y="20697"/>
                </a:lnTo>
                <a:lnTo>
                  <a:pt x="45968" y="32888"/>
                </a:lnTo>
                <a:lnTo>
                  <a:pt x="54136" y="47080"/>
                </a:lnTo>
                <a:lnTo>
                  <a:pt x="54136" y="20697"/>
                </a:lnTo>
                <a:close/>
              </a:path>
              <a:path w="91937" h="476672">
                <a:moveTo>
                  <a:pt x="52984" y="20697"/>
                </a:moveTo>
                <a:lnTo>
                  <a:pt x="38953" y="20697"/>
                </a:lnTo>
                <a:lnTo>
                  <a:pt x="45968" y="32888"/>
                </a:lnTo>
                <a:lnTo>
                  <a:pt x="52984" y="20697"/>
                </a:lnTo>
                <a:close/>
              </a:path>
            </a:pathLst>
          </a:custGeom>
          <a:solidFill>
            <a:srgbClr val="497DBA"/>
          </a:solidFill>
        </p:spPr>
        <p:txBody>
          <a:bodyPr wrap="square" lIns="0" tIns="0" rIns="0" bIns="0" rtlCol="0">
            <a:noAutofit/>
          </a:bodyPr>
          <a:lstStyle/>
          <a:p>
            <a:endParaRPr/>
          </a:p>
        </p:txBody>
      </p:sp>
      <p:sp>
        <p:nvSpPr>
          <p:cNvPr id="24" name="object 24"/>
          <p:cNvSpPr/>
          <p:nvPr/>
        </p:nvSpPr>
        <p:spPr>
          <a:xfrm>
            <a:off x="4933831" y="1251231"/>
            <a:ext cx="1257915" cy="368940"/>
          </a:xfrm>
          <a:custGeom>
            <a:avLst/>
            <a:gdLst/>
            <a:ahLst/>
            <a:cxnLst/>
            <a:rect l="l" t="t" r="r" b="b"/>
            <a:pathLst>
              <a:path w="1257915" h="368940">
                <a:moveTo>
                  <a:pt x="62827" y="285409"/>
                </a:moveTo>
                <a:lnTo>
                  <a:pt x="59581" y="285409"/>
                </a:lnTo>
                <a:lnTo>
                  <a:pt x="57487" y="287531"/>
                </a:lnTo>
                <a:lnTo>
                  <a:pt x="0" y="346333"/>
                </a:lnTo>
                <a:lnTo>
                  <a:pt x="78848" y="368091"/>
                </a:lnTo>
                <a:lnTo>
                  <a:pt x="81571" y="368940"/>
                </a:lnTo>
                <a:lnTo>
                  <a:pt x="84503" y="367242"/>
                </a:lnTo>
                <a:lnTo>
                  <a:pt x="85236" y="364376"/>
                </a:lnTo>
                <a:lnTo>
                  <a:pt x="85969" y="361617"/>
                </a:lnTo>
                <a:lnTo>
                  <a:pt x="84398" y="358645"/>
                </a:lnTo>
                <a:lnTo>
                  <a:pt x="81571" y="357902"/>
                </a:lnTo>
                <a:lnTo>
                  <a:pt x="48601" y="348774"/>
                </a:lnTo>
                <a:lnTo>
                  <a:pt x="11308" y="348774"/>
                </a:lnTo>
                <a:lnTo>
                  <a:pt x="8691" y="338478"/>
                </a:lnTo>
                <a:lnTo>
                  <a:pt x="27276" y="333432"/>
                </a:lnTo>
                <a:lnTo>
                  <a:pt x="67016" y="292838"/>
                </a:lnTo>
                <a:lnTo>
                  <a:pt x="66911" y="289548"/>
                </a:lnTo>
                <a:lnTo>
                  <a:pt x="64921" y="287425"/>
                </a:lnTo>
                <a:lnTo>
                  <a:pt x="62827" y="285409"/>
                </a:lnTo>
                <a:close/>
              </a:path>
              <a:path w="1257915" h="368940">
                <a:moveTo>
                  <a:pt x="27276" y="333432"/>
                </a:moveTo>
                <a:lnTo>
                  <a:pt x="8691" y="338478"/>
                </a:lnTo>
                <a:lnTo>
                  <a:pt x="11308" y="348774"/>
                </a:lnTo>
                <a:lnTo>
                  <a:pt x="16779" y="347288"/>
                </a:lnTo>
                <a:lnTo>
                  <a:pt x="13717" y="347288"/>
                </a:lnTo>
                <a:lnTo>
                  <a:pt x="11413" y="338478"/>
                </a:lnTo>
                <a:lnTo>
                  <a:pt x="22338" y="338478"/>
                </a:lnTo>
                <a:lnTo>
                  <a:pt x="27276" y="333432"/>
                </a:lnTo>
                <a:close/>
              </a:path>
              <a:path w="1257915" h="368940">
                <a:moveTo>
                  <a:pt x="30133" y="343661"/>
                </a:moveTo>
                <a:lnTo>
                  <a:pt x="11308" y="348774"/>
                </a:lnTo>
                <a:lnTo>
                  <a:pt x="48601" y="348774"/>
                </a:lnTo>
                <a:lnTo>
                  <a:pt x="30133" y="343661"/>
                </a:lnTo>
                <a:close/>
              </a:path>
              <a:path w="1257915" h="368940">
                <a:moveTo>
                  <a:pt x="11413" y="338478"/>
                </a:moveTo>
                <a:lnTo>
                  <a:pt x="13717" y="347288"/>
                </a:lnTo>
                <a:lnTo>
                  <a:pt x="20009" y="340858"/>
                </a:lnTo>
                <a:lnTo>
                  <a:pt x="11413" y="338478"/>
                </a:lnTo>
                <a:close/>
              </a:path>
              <a:path w="1257915" h="368940">
                <a:moveTo>
                  <a:pt x="20009" y="340858"/>
                </a:moveTo>
                <a:lnTo>
                  <a:pt x="13717" y="347288"/>
                </a:lnTo>
                <a:lnTo>
                  <a:pt x="16779" y="347288"/>
                </a:lnTo>
                <a:lnTo>
                  <a:pt x="30133" y="343661"/>
                </a:lnTo>
                <a:lnTo>
                  <a:pt x="20009" y="340858"/>
                </a:lnTo>
                <a:close/>
              </a:path>
              <a:path w="1257915" h="368940">
                <a:moveTo>
                  <a:pt x="1255193" y="0"/>
                </a:moveTo>
                <a:lnTo>
                  <a:pt x="27276" y="333432"/>
                </a:lnTo>
                <a:lnTo>
                  <a:pt x="20009" y="340858"/>
                </a:lnTo>
                <a:lnTo>
                  <a:pt x="30133" y="343661"/>
                </a:lnTo>
                <a:lnTo>
                  <a:pt x="1257915" y="10189"/>
                </a:lnTo>
                <a:lnTo>
                  <a:pt x="1255193" y="0"/>
                </a:lnTo>
                <a:close/>
              </a:path>
              <a:path w="1257915" h="368940">
                <a:moveTo>
                  <a:pt x="22338" y="338478"/>
                </a:moveTo>
                <a:lnTo>
                  <a:pt x="11413" y="338478"/>
                </a:lnTo>
                <a:lnTo>
                  <a:pt x="20009" y="340858"/>
                </a:lnTo>
                <a:lnTo>
                  <a:pt x="22338" y="338478"/>
                </a:lnTo>
                <a:close/>
              </a:path>
            </a:pathLst>
          </a:custGeom>
          <a:solidFill>
            <a:srgbClr val="497DBA"/>
          </a:solidFill>
        </p:spPr>
        <p:txBody>
          <a:bodyPr wrap="square" lIns="0" tIns="0" rIns="0" bIns="0" rtlCol="0">
            <a:noAutofit/>
          </a:bodyPr>
          <a:lstStyle/>
          <a:p>
            <a:endParaRPr/>
          </a:p>
        </p:txBody>
      </p:sp>
      <p:sp>
        <p:nvSpPr>
          <p:cNvPr id="25" name="object 25"/>
          <p:cNvSpPr txBox="1"/>
          <p:nvPr/>
        </p:nvSpPr>
        <p:spPr>
          <a:xfrm>
            <a:off x="6299362" y="1052710"/>
            <a:ext cx="781685" cy="753110"/>
          </a:xfrm>
          <a:prstGeom prst="rect">
            <a:avLst/>
          </a:prstGeom>
        </p:spPr>
        <p:txBody>
          <a:bodyPr vert="horz" wrap="square" lIns="0" tIns="0" rIns="0" bIns="0" rtlCol="0">
            <a:noAutofit/>
          </a:bodyPr>
          <a:lstStyle/>
          <a:p>
            <a:pPr marL="12700" marR="217170">
              <a:lnSpc>
                <a:spcPct val="120700"/>
              </a:lnSpc>
            </a:pPr>
            <a:r>
              <a:rPr sz="900" spc="0" dirty="0">
                <a:latin typeface="Calibri"/>
                <a:cs typeface="Calibri"/>
              </a:rPr>
              <a:t>24</a:t>
            </a:r>
            <a:r>
              <a:rPr sz="900" spc="-5" dirty="0">
                <a:latin typeface="Calibri"/>
                <a:cs typeface="Calibri"/>
              </a:rPr>
              <a:t> </a:t>
            </a:r>
            <a:r>
              <a:rPr sz="900" spc="5" dirty="0">
                <a:latin typeface="Calibri"/>
                <a:cs typeface="Calibri"/>
              </a:rPr>
              <a:t>G</a:t>
            </a:r>
            <a:r>
              <a:rPr sz="900" spc="-5" dirty="0">
                <a:latin typeface="Calibri"/>
                <a:cs typeface="Calibri"/>
              </a:rPr>
              <a:t>h</a:t>
            </a:r>
            <a:r>
              <a:rPr sz="900" spc="0" dirty="0">
                <a:latin typeface="Calibri"/>
                <a:cs typeface="Calibri"/>
              </a:rPr>
              <a:t>z Tra</a:t>
            </a:r>
            <a:r>
              <a:rPr sz="900" spc="-5" dirty="0">
                <a:latin typeface="Calibri"/>
                <a:cs typeface="Calibri"/>
              </a:rPr>
              <a:t>n</a:t>
            </a:r>
            <a:r>
              <a:rPr sz="900" spc="0" dirty="0">
                <a:latin typeface="Calibri"/>
                <a:cs typeface="Calibri"/>
              </a:rPr>
              <a:t>smi</a:t>
            </a:r>
            <a:r>
              <a:rPr sz="900" spc="-10" dirty="0">
                <a:latin typeface="Calibri"/>
                <a:cs typeface="Calibri"/>
              </a:rPr>
              <a:t>t</a:t>
            </a:r>
            <a:r>
              <a:rPr sz="900" spc="0" dirty="0">
                <a:latin typeface="Calibri"/>
                <a:cs typeface="Calibri"/>
              </a:rPr>
              <a:t>ter</a:t>
            </a:r>
            <a:endParaRPr sz="900">
              <a:latin typeface="Calibri"/>
              <a:cs typeface="Calibri"/>
            </a:endParaRPr>
          </a:p>
          <a:p>
            <a:pPr>
              <a:lnSpc>
                <a:spcPts val="550"/>
              </a:lnSpc>
              <a:spcBef>
                <a:spcPts val="11"/>
              </a:spcBef>
            </a:pPr>
            <a:endParaRPr sz="550"/>
          </a:p>
          <a:p>
            <a:pPr marL="36195" marR="12700">
              <a:lnSpc>
                <a:spcPct val="120700"/>
              </a:lnSpc>
            </a:pPr>
            <a:r>
              <a:rPr sz="900" spc="0" dirty="0">
                <a:latin typeface="Calibri"/>
                <a:cs typeface="Calibri"/>
              </a:rPr>
              <a:t>Horn with c</a:t>
            </a:r>
            <a:r>
              <a:rPr sz="900" spc="5" dirty="0">
                <a:latin typeface="Calibri"/>
                <a:cs typeface="Calibri"/>
              </a:rPr>
              <a:t>o</a:t>
            </a:r>
            <a:r>
              <a:rPr sz="900" spc="0" dirty="0">
                <a:latin typeface="Calibri"/>
                <a:cs typeface="Calibri"/>
              </a:rPr>
              <a:t>l</a:t>
            </a:r>
            <a:r>
              <a:rPr sz="900" spc="-5" dirty="0">
                <a:latin typeface="Calibri"/>
                <a:cs typeface="Calibri"/>
              </a:rPr>
              <a:t>l</a:t>
            </a:r>
            <a:r>
              <a:rPr sz="900" spc="-15" dirty="0">
                <a:latin typeface="Calibri"/>
                <a:cs typeface="Calibri"/>
              </a:rPr>
              <a:t>i</a:t>
            </a:r>
            <a:r>
              <a:rPr sz="900" spc="0" dirty="0">
                <a:latin typeface="Calibri"/>
                <a:cs typeface="Calibri"/>
              </a:rPr>
              <a:t>mati</a:t>
            </a:r>
            <a:r>
              <a:rPr sz="900" spc="-5" dirty="0">
                <a:latin typeface="Calibri"/>
                <a:cs typeface="Calibri"/>
              </a:rPr>
              <a:t>n</a:t>
            </a:r>
            <a:r>
              <a:rPr sz="900" spc="0" dirty="0">
                <a:latin typeface="Calibri"/>
                <a:cs typeface="Calibri"/>
              </a:rPr>
              <a:t>g</a:t>
            </a:r>
            <a:r>
              <a:rPr sz="900" spc="-5" dirty="0">
                <a:latin typeface="Calibri"/>
                <a:cs typeface="Calibri"/>
              </a:rPr>
              <a:t> </a:t>
            </a:r>
            <a:r>
              <a:rPr sz="900" spc="0" dirty="0">
                <a:latin typeface="Calibri"/>
                <a:cs typeface="Calibri"/>
              </a:rPr>
              <a:t>lens</a:t>
            </a:r>
            <a:endParaRPr sz="900">
              <a:latin typeface="Calibri"/>
              <a:cs typeface="Calibri"/>
            </a:endParaRPr>
          </a:p>
        </p:txBody>
      </p:sp>
      <p:sp>
        <p:nvSpPr>
          <p:cNvPr id="26" name="object 26"/>
          <p:cNvSpPr/>
          <p:nvPr/>
        </p:nvSpPr>
        <p:spPr>
          <a:xfrm>
            <a:off x="4858437" y="1652438"/>
            <a:ext cx="1375822" cy="436870"/>
          </a:xfrm>
          <a:custGeom>
            <a:avLst/>
            <a:gdLst/>
            <a:ahLst/>
            <a:cxnLst/>
            <a:rect l="l" t="t" r="r" b="b"/>
            <a:pathLst>
              <a:path w="1375822" h="436870">
                <a:moveTo>
                  <a:pt x="61257" y="353869"/>
                </a:moveTo>
                <a:lnTo>
                  <a:pt x="58010" y="353975"/>
                </a:lnTo>
                <a:lnTo>
                  <a:pt x="0" y="416385"/>
                </a:lnTo>
                <a:lnTo>
                  <a:pt x="79372" y="436127"/>
                </a:lnTo>
                <a:lnTo>
                  <a:pt x="82094" y="436870"/>
                </a:lnTo>
                <a:lnTo>
                  <a:pt x="84922" y="435065"/>
                </a:lnTo>
                <a:lnTo>
                  <a:pt x="85655" y="432306"/>
                </a:lnTo>
                <a:lnTo>
                  <a:pt x="86388" y="429440"/>
                </a:lnTo>
                <a:lnTo>
                  <a:pt x="84608" y="426574"/>
                </a:lnTo>
                <a:lnTo>
                  <a:pt x="81780" y="425831"/>
                </a:lnTo>
                <a:lnTo>
                  <a:pt x="52444" y="418508"/>
                </a:lnTo>
                <a:lnTo>
                  <a:pt x="11413" y="418508"/>
                </a:lnTo>
                <a:lnTo>
                  <a:pt x="8481" y="408318"/>
                </a:lnTo>
                <a:lnTo>
                  <a:pt x="26988" y="402780"/>
                </a:lnTo>
                <a:lnTo>
                  <a:pt x="63665" y="363421"/>
                </a:lnTo>
                <a:lnTo>
                  <a:pt x="65654" y="361192"/>
                </a:lnTo>
                <a:lnTo>
                  <a:pt x="65550" y="357902"/>
                </a:lnTo>
                <a:lnTo>
                  <a:pt x="63456" y="355885"/>
                </a:lnTo>
                <a:lnTo>
                  <a:pt x="61257" y="353869"/>
                </a:lnTo>
                <a:close/>
              </a:path>
              <a:path w="1375822" h="436870">
                <a:moveTo>
                  <a:pt x="26988" y="402780"/>
                </a:moveTo>
                <a:lnTo>
                  <a:pt x="8481" y="408318"/>
                </a:lnTo>
                <a:lnTo>
                  <a:pt x="11413" y="418508"/>
                </a:lnTo>
                <a:lnTo>
                  <a:pt x="16379" y="417022"/>
                </a:lnTo>
                <a:lnTo>
                  <a:pt x="13717" y="417022"/>
                </a:lnTo>
                <a:lnTo>
                  <a:pt x="11204" y="408212"/>
                </a:lnTo>
                <a:lnTo>
                  <a:pt x="21926" y="408212"/>
                </a:lnTo>
                <a:lnTo>
                  <a:pt x="26988" y="402780"/>
                </a:lnTo>
                <a:close/>
              </a:path>
              <a:path w="1375822" h="436870">
                <a:moveTo>
                  <a:pt x="30074" y="412923"/>
                </a:moveTo>
                <a:lnTo>
                  <a:pt x="11413" y="418508"/>
                </a:lnTo>
                <a:lnTo>
                  <a:pt x="52444" y="418508"/>
                </a:lnTo>
                <a:lnTo>
                  <a:pt x="30074" y="412923"/>
                </a:lnTo>
                <a:close/>
              </a:path>
              <a:path w="1375822" h="436870">
                <a:moveTo>
                  <a:pt x="11204" y="408212"/>
                </a:moveTo>
                <a:lnTo>
                  <a:pt x="13717" y="417022"/>
                </a:lnTo>
                <a:lnTo>
                  <a:pt x="19903" y="410384"/>
                </a:lnTo>
                <a:lnTo>
                  <a:pt x="11204" y="408212"/>
                </a:lnTo>
                <a:close/>
              </a:path>
              <a:path w="1375822" h="436870">
                <a:moveTo>
                  <a:pt x="19903" y="410384"/>
                </a:moveTo>
                <a:lnTo>
                  <a:pt x="13717" y="417022"/>
                </a:lnTo>
                <a:lnTo>
                  <a:pt x="16379" y="417022"/>
                </a:lnTo>
                <a:lnTo>
                  <a:pt x="30074" y="412923"/>
                </a:lnTo>
                <a:lnTo>
                  <a:pt x="19903" y="410384"/>
                </a:lnTo>
                <a:close/>
              </a:path>
              <a:path w="1375822" h="436870">
                <a:moveTo>
                  <a:pt x="1372890" y="0"/>
                </a:moveTo>
                <a:lnTo>
                  <a:pt x="26988" y="402780"/>
                </a:lnTo>
                <a:lnTo>
                  <a:pt x="19903" y="410384"/>
                </a:lnTo>
                <a:lnTo>
                  <a:pt x="30074" y="412923"/>
                </a:lnTo>
                <a:lnTo>
                  <a:pt x="1375822" y="10189"/>
                </a:lnTo>
                <a:lnTo>
                  <a:pt x="1372890" y="0"/>
                </a:lnTo>
                <a:close/>
              </a:path>
              <a:path w="1375822" h="436870">
                <a:moveTo>
                  <a:pt x="21926" y="408212"/>
                </a:moveTo>
                <a:lnTo>
                  <a:pt x="11204" y="408212"/>
                </a:lnTo>
                <a:lnTo>
                  <a:pt x="19903" y="410384"/>
                </a:lnTo>
                <a:lnTo>
                  <a:pt x="21926" y="408212"/>
                </a:lnTo>
                <a:close/>
              </a:path>
            </a:pathLst>
          </a:custGeom>
          <a:solidFill>
            <a:srgbClr val="497DBA"/>
          </a:solidFill>
        </p:spPr>
        <p:txBody>
          <a:bodyPr wrap="square" lIns="0" tIns="0" rIns="0" bIns="0" rtlCol="0">
            <a:noAutofit/>
          </a:bodyPr>
          <a:lstStyle/>
          <a:p>
            <a:endParaRPr/>
          </a:p>
        </p:txBody>
      </p:sp>
      <p:sp>
        <p:nvSpPr>
          <p:cNvPr id="27" name="object 27"/>
          <p:cNvSpPr txBox="1"/>
          <p:nvPr/>
        </p:nvSpPr>
        <p:spPr>
          <a:xfrm>
            <a:off x="6323236" y="2949529"/>
            <a:ext cx="882650" cy="350520"/>
          </a:xfrm>
          <a:prstGeom prst="rect">
            <a:avLst/>
          </a:prstGeom>
        </p:spPr>
        <p:txBody>
          <a:bodyPr vert="horz" wrap="square" lIns="0" tIns="0" rIns="0" bIns="0" rtlCol="0">
            <a:noAutofit/>
          </a:bodyPr>
          <a:lstStyle/>
          <a:p>
            <a:pPr marL="12700" marR="12700">
              <a:lnSpc>
                <a:spcPct val="120700"/>
              </a:lnSpc>
            </a:pPr>
            <a:r>
              <a:rPr sz="900" spc="0" dirty="0">
                <a:latin typeface="Calibri"/>
                <a:cs typeface="Calibri"/>
              </a:rPr>
              <a:t>1.5 i</a:t>
            </a:r>
            <a:r>
              <a:rPr sz="900" spc="-5" dirty="0">
                <a:latin typeface="Calibri"/>
                <a:cs typeface="Calibri"/>
              </a:rPr>
              <a:t>n</a:t>
            </a:r>
            <a:r>
              <a:rPr sz="900" spc="0" dirty="0">
                <a:latin typeface="Calibri"/>
                <a:cs typeface="Calibri"/>
              </a:rPr>
              <a:t>. </a:t>
            </a:r>
            <a:r>
              <a:rPr sz="900" spc="-5" dirty="0">
                <a:latin typeface="Calibri"/>
                <a:cs typeface="Calibri"/>
              </a:rPr>
              <a:t>d</a:t>
            </a:r>
            <a:r>
              <a:rPr sz="900" spc="0" dirty="0">
                <a:latin typeface="Calibri"/>
                <a:cs typeface="Calibri"/>
              </a:rPr>
              <a:t>ia. F</a:t>
            </a:r>
            <a:r>
              <a:rPr sz="900" spc="-5" dirty="0">
                <a:latin typeface="Calibri"/>
                <a:cs typeface="Calibri"/>
              </a:rPr>
              <a:t>lu</a:t>
            </a:r>
            <a:r>
              <a:rPr sz="900" spc="0" dirty="0">
                <a:latin typeface="Calibri"/>
                <a:cs typeface="Calibri"/>
              </a:rPr>
              <a:t>ores</a:t>
            </a:r>
            <a:r>
              <a:rPr sz="900" spc="-10" dirty="0">
                <a:latin typeface="Calibri"/>
                <a:cs typeface="Calibri"/>
              </a:rPr>
              <a:t>c</a:t>
            </a:r>
            <a:r>
              <a:rPr sz="900" spc="0" dirty="0">
                <a:latin typeface="Calibri"/>
                <a:cs typeface="Calibri"/>
              </a:rPr>
              <a:t>ent </a:t>
            </a:r>
            <a:r>
              <a:rPr sz="900" spc="-5" dirty="0">
                <a:latin typeface="Calibri"/>
                <a:cs typeface="Calibri"/>
              </a:rPr>
              <a:t> </a:t>
            </a:r>
            <a:r>
              <a:rPr sz="900" spc="0" dirty="0">
                <a:latin typeface="Calibri"/>
                <a:cs typeface="Calibri"/>
              </a:rPr>
              <a:t>L</a:t>
            </a:r>
            <a:r>
              <a:rPr sz="900" spc="-15" dirty="0">
                <a:latin typeface="Calibri"/>
                <a:cs typeface="Calibri"/>
              </a:rPr>
              <a:t>a</a:t>
            </a:r>
            <a:r>
              <a:rPr sz="900" spc="5" dirty="0">
                <a:latin typeface="Calibri"/>
                <a:cs typeface="Calibri"/>
              </a:rPr>
              <a:t>mp</a:t>
            </a:r>
            <a:endParaRPr sz="900">
              <a:latin typeface="Calibri"/>
              <a:cs typeface="Calibri"/>
            </a:endParaRPr>
          </a:p>
        </p:txBody>
      </p:sp>
      <p:sp>
        <p:nvSpPr>
          <p:cNvPr id="28" name="object 28"/>
          <p:cNvSpPr/>
          <p:nvPr/>
        </p:nvSpPr>
        <p:spPr>
          <a:xfrm>
            <a:off x="4757913" y="2414095"/>
            <a:ext cx="1552473" cy="749557"/>
          </a:xfrm>
          <a:custGeom>
            <a:avLst/>
            <a:gdLst/>
            <a:ahLst/>
            <a:cxnLst/>
            <a:rect l="l" t="t" r="r" b="b"/>
            <a:pathLst>
              <a:path w="1552473" h="749557">
                <a:moveTo>
                  <a:pt x="29327" y="15637"/>
                </a:moveTo>
                <a:lnTo>
                  <a:pt x="18799" y="16593"/>
                </a:lnTo>
                <a:lnTo>
                  <a:pt x="24673" y="25222"/>
                </a:lnTo>
                <a:lnTo>
                  <a:pt x="1548075" y="749557"/>
                </a:lnTo>
                <a:lnTo>
                  <a:pt x="1552473" y="740004"/>
                </a:lnTo>
                <a:lnTo>
                  <a:pt x="29327" y="15637"/>
                </a:lnTo>
                <a:close/>
              </a:path>
              <a:path w="1552473" h="749557">
                <a:moveTo>
                  <a:pt x="84293" y="0"/>
                </a:moveTo>
                <a:lnTo>
                  <a:pt x="81361" y="212"/>
                </a:lnTo>
                <a:lnTo>
                  <a:pt x="0" y="7642"/>
                </a:lnTo>
                <a:lnTo>
                  <a:pt x="46387" y="75783"/>
                </a:lnTo>
                <a:lnTo>
                  <a:pt x="48063" y="78224"/>
                </a:lnTo>
                <a:lnTo>
                  <a:pt x="51309" y="78755"/>
                </a:lnTo>
                <a:lnTo>
                  <a:pt x="53717" y="77163"/>
                </a:lnTo>
                <a:lnTo>
                  <a:pt x="56021" y="75465"/>
                </a:lnTo>
                <a:lnTo>
                  <a:pt x="56649" y="72174"/>
                </a:lnTo>
                <a:lnTo>
                  <a:pt x="54974" y="69733"/>
                </a:lnTo>
                <a:lnTo>
                  <a:pt x="24673" y="25222"/>
                </a:lnTo>
                <a:lnTo>
                  <a:pt x="7120" y="16876"/>
                </a:lnTo>
                <a:lnTo>
                  <a:pt x="11623" y="7217"/>
                </a:lnTo>
                <a:lnTo>
                  <a:pt x="87252" y="7217"/>
                </a:lnTo>
                <a:lnTo>
                  <a:pt x="87016" y="4988"/>
                </a:lnTo>
                <a:lnTo>
                  <a:pt x="86806" y="2122"/>
                </a:lnTo>
                <a:lnTo>
                  <a:pt x="84293" y="0"/>
                </a:lnTo>
                <a:close/>
              </a:path>
              <a:path w="1552473" h="749557">
                <a:moveTo>
                  <a:pt x="11623" y="7217"/>
                </a:moveTo>
                <a:lnTo>
                  <a:pt x="7120" y="16876"/>
                </a:lnTo>
                <a:lnTo>
                  <a:pt x="24673" y="25222"/>
                </a:lnTo>
                <a:lnTo>
                  <a:pt x="19353" y="17406"/>
                </a:lnTo>
                <a:lnTo>
                  <a:pt x="9843" y="17406"/>
                </a:lnTo>
                <a:lnTo>
                  <a:pt x="13717" y="9127"/>
                </a:lnTo>
                <a:lnTo>
                  <a:pt x="15640" y="9127"/>
                </a:lnTo>
                <a:lnTo>
                  <a:pt x="11623" y="7217"/>
                </a:lnTo>
                <a:close/>
              </a:path>
              <a:path w="1552473" h="749557">
                <a:moveTo>
                  <a:pt x="13717" y="9127"/>
                </a:moveTo>
                <a:lnTo>
                  <a:pt x="9843" y="17406"/>
                </a:lnTo>
                <a:lnTo>
                  <a:pt x="18799" y="16593"/>
                </a:lnTo>
                <a:lnTo>
                  <a:pt x="13717" y="9127"/>
                </a:lnTo>
                <a:close/>
              </a:path>
              <a:path w="1552473" h="749557">
                <a:moveTo>
                  <a:pt x="18799" y="16593"/>
                </a:moveTo>
                <a:lnTo>
                  <a:pt x="9843" y="17406"/>
                </a:lnTo>
                <a:lnTo>
                  <a:pt x="19353" y="17406"/>
                </a:lnTo>
                <a:lnTo>
                  <a:pt x="18799" y="16593"/>
                </a:lnTo>
                <a:close/>
              </a:path>
              <a:path w="1552473" h="749557">
                <a:moveTo>
                  <a:pt x="15640" y="9127"/>
                </a:moveTo>
                <a:lnTo>
                  <a:pt x="13717" y="9127"/>
                </a:lnTo>
                <a:lnTo>
                  <a:pt x="18799" y="16593"/>
                </a:lnTo>
                <a:lnTo>
                  <a:pt x="29327" y="15637"/>
                </a:lnTo>
                <a:lnTo>
                  <a:pt x="15640" y="9127"/>
                </a:lnTo>
                <a:close/>
              </a:path>
              <a:path w="1552473" h="749557">
                <a:moveTo>
                  <a:pt x="87252" y="7217"/>
                </a:moveTo>
                <a:lnTo>
                  <a:pt x="11623" y="7217"/>
                </a:lnTo>
                <a:lnTo>
                  <a:pt x="29327" y="15637"/>
                </a:lnTo>
                <a:lnTo>
                  <a:pt x="82304" y="10826"/>
                </a:lnTo>
                <a:lnTo>
                  <a:pt x="85131" y="10507"/>
                </a:lnTo>
                <a:lnTo>
                  <a:pt x="87330" y="7960"/>
                </a:lnTo>
                <a:lnTo>
                  <a:pt x="87252" y="7217"/>
                </a:lnTo>
                <a:close/>
              </a:path>
            </a:pathLst>
          </a:custGeom>
          <a:solidFill>
            <a:srgbClr val="497DBA"/>
          </a:solidFill>
        </p:spPr>
        <p:txBody>
          <a:bodyPr wrap="square" lIns="0" tIns="0" rIns="0" bIns="0" rtlCol="0">
            <a:noAutofit/>
          </a:bodyPr>
          <a:lstStyle/>
          <a:p>
            <a:endParaRPr/>
          </a:p>
        </p:txBody>
      </p:sp>
      <p:sp>
        <p:nvSpPr>
          <p:cNvPr id="29" name="object 29"/>
          <p:cNvSpPr/>
          <p:nvPr/>
        </p:nvSpPr>
        <p:spPr>
          <a:xfrm>
            <a:off x="3689213" y="1580476"/>
            <a:ext cx="474977" cy="254734"/>
          </a:xfrm>
          <a:custGeom>
            <a:avLst/>
            <a:gdLst/>
            <a:ahLst/>
            <a:cxnLst/>
            <a:rect l="l" t="t" r="r" b="b"/>
            <a:pathLst>
              <a:path w="474977" h="254734">
                <a:moveTo>
                  <a:pt x="0" y="254734"/>
                </a:moveTo>
                <a:lnTo>
                  <a:pt x="474977" y="254734"/>
                </a:lnTo>
                <a:lnTo>
                  <a:pt x="474977" y="0"/>
                </a:lnTo>
                <a:lnTo>
                  <a:pt x="0" y="0"/>
                </a:lnTo>
                <a:lnTo>
                  <a:pt x="0" y="254734"/>
                </a:lnTo>
                <a:close/>
              </a:path>
            </a:pathLst>
          </a:custGeom>
          <a:solidFill>
            <a:srgbClr val="4F81BC"/>
          </a:solidFill>
        </p:spPr>
        <p:txBody>
          <a:bodyPr wrap="square" lIns="0" tIns="0" rIns="0" bIns="0" rtlCol="0">
            <a:noAutofit/>
          </a:bodyPr>
          <a:lstStyle/>
          <a:p>
            <a:endParaRPr/>
          </a:p>
        </p:txBody>
      </p:sp>
      <p:sp>
        <p:nvSpPr>
          <p:cNvPr id="30" name="object 30"/>
          <p:cNvSpPr/>
          <p:nvPr/>
        </p:nvSpPr>
        <p:spPr>
          <a:xfrm>
            <a:off x="3689213" y="1580476"/>
            <a:ext cx="474977" cy="254734"/>
          </a:xfrm>
          <a:custGeom>
            <a:avLst/>
            <a:gdLst/>
            <a:ahLst/>
            <a:cxnLst/>
            <a:rect l="l" t="t" r="r" b="b"/>
            <a:pathLst>
              <a:path w="474977" h="254734">
                <a:moveTo>
                  <a:pt x="0" y="254734"/>
                </a:moveTo>
                <a:lnTo>
                  <a:pt x="474977" y="254734"/>
                </a:lnTo>
                <a:lnTo>
                  <a:pt x="474977" y="0"/>
                </a:lnTo>
                <a:lnTo>
                  <a:pt x="0" y="0"/>
                </a:lnTo>
                <a:lnTo>
                  <a:pt x="0" y="254734"/>
                </a:lnTo>
                <a:close/>
              </a:path>
            </a:pathLst>
          </a:custGeom>
          <a:ln w="21587">
            <a:solidFill>
              <a:srgbClr val="385D89"/>
            </a:solidFill>
          </a:ln>
        </p:spPr>
        <p:txBody>
          <a:bodyPr wrap="square" lIns="0" tIns="0" rIns="0" bIns="0" rtlCol="0">
            <a:noAutofit/>
          </a:bodyPr>
          <a:lstStyle/>
          <a:p>
            <a:endParaRPr/>
          </a:p>
        </p:txBody>
      </p:sp>
      <p:sp>
        <p:nvSpPr>
          <p:cNvPr id="31" name="object 31"/>
          <p:cNvSpPr/>
          <p:nvPr/>
        </p:nvSpPr>
        <p:spPr>
          <a:xfrm>
            <a:off x="4025970" y="1739685"/>
            <a:ext cx="593198" cy="547149"/>
          </a:xfrm>
          <a:custGeom>
            <a:avLst/>
            <a:gdLst/>
            <a:ahLst/>
            <a:cxnLst/>
            <a:rect l="l" t="t" r="r" b="b"/>
            <a:pathLst>
              <a:path w="593198" h="547149">
                <a:moveTo>
                  <a:pt x="0" y="0"/>
                </a:moveTo>
                <a:lnTo>
                  <a:pt x="44333" y="3967"/>
                </a:lnTo>
                <a:lnTo>
                  <a:pt x="87777" y="15322"/>
                </a:lnTo>
                <a:lnTo>
                  <a:pt x="129442" y="33242"/>
                </a:lnTo>
                <a:lnTo>
                  <a:pt x="168438" y="56907"/>
                </a:lnTo>
                <a:lnTo>
                  <a:pt x="203875" y="85495"/>
                </a:lnTo>
                <a:lnTo>
                  <a:pt x="234865" y="118184"/>
                </a:lnTo>
                <a:lnTo>
                  <a:pt x="260516" y="154152"/>
                </a:lnTo>
                <a:lnTo>
                  <a:pt x="279940" y="192579"/>
                </a:lnTo>
                <a:lnTo>
                  <a:pt x="292246" y="232642"/>
                </a:lnTo>
                <a:lnTo>
                  <a:pt x="296546" y="273521"/>
                </a:lnTo>
                <a:lnTo>
                  <a:pt x="297641" y="294026"/>
                </a:lnTo>
                <a:lnTo>
                  <a:pt x="300849" y="314428"/>
                </a:lnTo>
                <a:lnTo>
                  <a:pt x="313164" y="354515"/>
                </a:lnTo>
                <a:lnTo>
                  <a:pt x="332599" y="392959"/>
                </a:lnTo>
                <a:lnTo>
                  <a:pt x="358265" y="428941"/>
                </a:lnTo>
                <a:lnTo>
                  <a:pt x="389270" y="461640"/>
                </a:lnTo>
                <a:lnTo>
                  <a:pt x="424722" y="490234"/>
                </a:lnTo>
                <a:lnTo>
                  <a:pt x="463733" y="513903"/>
                </a:lnTo>
                <a:lnTo>
                  <a:pt x="505409" y="531825"/>
                </a:lnTo>
                <a:lnTo>
                  <a:pt x="548861" y="543181"/>
                </a:lnTo>
                <a:lnTo>
                  <a:pt x="570975" y="546140"/>
                </a:lnTo>
                <a:lnTo>
                  <a:pt x="593198" y="547149"/>
                </a:lnTo>
              </a:path>
            </a:pathLst>
          </a:custGeom>
          <a:ln w="26581">
            <a:solidFill>
              <a:srgbClr val="497DBA"/>
            </a:solidFill>
          </a:ln>
        </p:spPr>
        <p:txBody>
          <a:bodyPr wrap="square" lIns="0" tIns="0" rIns="0" bIns="0" rtlCol="0">
            <a:noAutofit/>
          </a:bodyPr>
          <a:lstStyle/>
          <a:p>
            <a:endParaRPr/>
          </a:p>
        </p:txBody>
      </p:sp>
      <p:sp>
        <p:nvSpPr>
          <p:cNvPr id="32" name="object 32"/>
          <p:cNvSpPr txBox="1"/>
          <p:nvPr/>
        </p:nvSpPr>
        <p:spPr>
          <a:xfrm>
            <a:off x="2188124" y="1150783"/>
            <a:ext cx="522605" cy="350520"/>
          </a:xfrm>
          <a:prstGeom prst="rect">
            <a:avLst/>
          </a:prstGeom>
        </p:spPr>
        <p:txBody>
          <a:bodyPr vert="horz" wrap="square" lIns="0" tIns="0" rIns="0" bIns="0" rtlCol="0">
            <a:noAutofit/>
          </a:bodyPr>
          <a:lstStyle/>
          <a:p>
            <a:pPr marL="12700" marR="12700">
              <a:lnSpc>
                <a:spcPct val="120700"/>
              </a:lnSpc>
            </a:pPr>
            <a:r>
              <a:rPr sz="900" spc="0" dirty="0">
                <a:latin typeface="Calibri"/>
                <a:cs typeface="Calibri"/>
              </a:rPr>
              <a:t>H</a:t>
            </a:r>
            <a:r>
              <a:rPr sz="900" spc="5" dirty="0">
                <a:latin typeface="Calibri"/>
                <a:cs typeface="Calibri"/>
              </a:rPr>
              <a:t>V </a:t>
            </a:r>
            <a:r>
              <a:rPr sz="900" spc="0" dirty="0">
                <a:latin typeface="Calibri"/>
                <a:cs typeface="Calibri"/>
              </a:rPr>
              <a:t>P</a:t>
            </a:r>
            <a:r>
              <a:rPr sz="900" spc="-5" dirty="0">
                <a:latin typeface="Calibri"/>
                <a:cs typeface="Calibri"/>
              </a:rPr>
              <a:t>u</a:t>
            </a:r>
            <a:r>
              <a:rPr sz="900" spc="0" dirty="0">
                <a:latin typeface="Calibri"/>
                <a:cs typeface="Calibri"/>
              </a:rPr>
              <a:t>ls</a:t>
            </a:r>
            <a:r>
              <a:rPr sz="900" spc="-5" dirty="0">
                <a:latin typeface="Calibri"/>
                <a:cs typeface="Calibri"/>
              </a:rPr>
              <a:t>in</a:t>
            </a:r>
            <a:r>
              <a:rPr sz="900" spc="0" dirty="0">
                <a:latin typeface="Calibri"/>
                <a:cs typeface="Calibri"/>
              </a:rPr>
              <a:t>g Ci</a:t>
            </a:r>
            <a:r>
              <a:rPr sz="900" spc="-5" dirty="0">
                <a:latin typeface="Calibri"/>
                <a:cs typeface="Calibri"/>
              </a:rPr>
              <a:t>r</a:t>
            </a:r>
            <a:r>
              <a:rPr sz="900" spc="0" dirty="0">
                <a:latin typeface="Calibri"/>
                <a:cs typeface="Calibri"/>
              </a:rPr>
              <a:t>cu</a:t>
            </a:r>
            <a:r>
              <a:rPr sz="900" spc="-5" dirty="0">
                <a:latin typeface="Calibri"/>
                <a:cs typeface="Calibri"/>
              </a:rPr>
              <a:t>i</a:t>
            </a:r>
            <a:r>
              <a:rPr sz="900" spc="0" dirty="0">
                <a:latin typeface="Calibri"/>
                <a:cs typeface="Calibri"/>
              </a:rPr>
              <a:t>t</a:t>
            </a:r>
            <a:endParaRPr sz="900">
              <a:latin typeface="Calibri"/>
              <a:cs typeface="Calibri"/>
            </a:endParaRPr>
          </a:p>
        </p:txBody>
      </p:sp>
      <p:sp>
        <p:nvSpPr>
          <p:cNvPr id="33" name="object 33"/>
          <p:cNvSpPr/>
          <p:nvPr/>
        </p:nvSpPr>
        <p:spPr>
          <a:xfrm>
            <a:off x="2730755" y="1382420"/>
            <a:ext cx="958667" cy="332641"/>
          </a:xfrm>
          <a:custGeom>
            <a:avLst/>
            <a:gdLst/>
            <a:ahLst/>
            <a:cxnLst/>
            <a:rect l="l" t="t" r="r" b="b"/>
            <a:pathLst>
              <a:path w="958667" h="332641">
                <a:moveTo>
                  <a:pt x="928896" y="309840"/>
                </a:moveTo>
                <a:lnTo>
                  <a:pt x="873849" y="322345"/>
                </a:lnTo>
                <a:lnTo>
                  <a:pt x="872069" y="325105"/>
                </a:lnTo>
                <a:lnTo>
                  <a:pt x="873326" y="330836"/>
                </a:lnTo>
                <a:lnTo>
                  <a:pt x="876153" y="332641"/>
                </a:lnTo>
                <a:lnTo>
                  <a:pt x="950697" y="315765"/>
                </a:lnTo>
                <a:lnTo>
                  <a:pt x="947253" y="315765"/>
                </a:lnTo>
                <a:lnTo>
                  <a:pt x="928896" y="309840"/>
                </a:lnTo>
                <a:close/>
              </a:path>
              <a:path w="958667" h="332641">
                <a:moveTo>
                  <a:pt x="938949" y="307557"/>
                </a:moveTo>
                <a:lnTo>
                  <a:pt x="928896" y="309840"/>
                </a:lnTo>
                <a:lnTo>
                  <a:pt x="947253" y="315765"/>
                </a:lnTo>
                <a:lnTo>
                  <a:pt x="947716" y="314279"/>
                </a:lnTo>
                <a:lnTo>
                  <a:pt x="944949" y="314279"/>
                </a:lnTo>
                <a:lnTo>
                  <a:pt x="938949" y="307557"/>
                </a:lnTo>
                <a:close/>
              </a:path>
              <a:path w="958667" h="332641">
                <a:moveTo>
                  <a:pt x="898666" y="250170"/>
                </a:moveTo>
                <a:lnTo>
                  <a:pt x="894373" y="254097"/>
                </a:lnTo>
                <a:lnTo>
                  <a:pt x="894268" y="257388"/>
                </a:lnTo>
                <a:lnTo>
                  <a:pt x="896153" y="259617"/>
                </a:lnTo>
                <a:lnTo>
                  <a:pt x="931966" y="299734"/>
                </a:lnTo>
                <a:lnTo>
                  <a:pt x="950395" y="305681"/>
                </a:lnTo>
                <a:lnTo>
                  <a:pt x="947253" y="315765"/>
                </a:lnTo>
                <a:lnTo>
                  <a:pt x="950697" y="315765"/>
                </a:lnTo>
                <a:lnTo>
                  <a:pt x="958667" y="313960"/>
                </a:lnTo>
                <a:lnTo>
                  <a:pt x="903902" y="252505"/>
                </a:lnTo>
                <a:lnTo>
                  <a:pt x="902017" y="250276"/>
                </a:lnTo>
                <a:lnTo>
                  <a:pt x="898666" y="250170"/>
                </a:lnTo>
                <a:close/>
              </a:path>
              <a:path w="958667" h="332641">
                <a:moveTo>
                  <a:pt x="947672" y="305575"/>
                </a:moveTo>
                <a:lnTo>
                  <a:pt x="938949" y="307557"/>
                </a:lnTo>
                <a:lnTo>
                  <a:pt x="944949" y="314279"/>
                </a:lnTo>
                <a:lnTo>
                  <a:pt x="947672" y="305575"/>
                </a:lnTo>
                <a:close/>
              </a:path>
              <a:path w="958667" h="332641">
                <a:moveTo>
                  <a:pt x="950066" y="305575"/>
                </a:moveTo>
                <a:lnTo>
                  <a:pt x="947672" y="305575"/>
                </a:lnTo>
                <a:lnTo>
                  <a:pt x="944949" y="314279"/>
                </a:lnTo>
                <a:lnTo>
                  <a:pt x="947716" y="314279"/>
                </a:lnTo>
                <a:lnTo>
                  <a:pt x="950395" y="305681"/>
                </a:lnTo>
                <a:lnTo>
                  <a:pt x="950066" y="305575"/>
                </a:lnTo>
                <a:close/>
              </a:path>
              <a:path w="958667" h="332641">
                <a:moveTo>
                  <a:pt x="3183" y="0"/>
                </a:moveTo>
                <a:lnTo>
                  <a:pt x="0" y="10083"/>
                </a:lnTo>
                <a:lnTo>
                  <a:pt x="928896" y="309840"/>
                </a:lnTo>
                <a:lnTo>
                  <a:pt x="938949" y="307557"/>
                </a:lnTo>
                <a:lnTo>
                  <a:pt x="931966" y="299734"/>
                </a:lnTo>
                <a:lnTo>
                  <a:pt x="3183" y="0"/>
                </a:lnTo>
                <a:close/>
              </a:path>
              <a:path w="958667" h="332641">
                <a:moveTo>
                  <a:pt x="931966" y="299734"/>
                </a:moveTo>
                <a:lnTo>
                  <a:pt x="938949" y="307557"/>
                </a:lnTo>
                <a:lnTo>
                  <a:pt x="947672" y="305575"/>
                </a:lnTo>
                <a:lnTo>
                  <a:pt x="950066" y="305575"/>
                </a:lnTo>
                <a:lnTo>
                  <a:pt x="931966" y="299734"/>
                </a:lnTo>
                <a:close/>
              </a:path>
            </a:pathLst>
          </a:custGeom>
          <a:solidFill>
            <a:srgbClr val="497DBA"/>
          </a:solidFill>
        </p:spPr>
        <p:txBody>
          <a:bodyPr wrap="square" lIns="0" tIns="0" rIns="0" bIns="0" rtlCol="0">
            <a:noAutofit/>
          </a:bodyPr>
          <a:lstStyle/>
          <a:p>
            <a:endParaRPr/>
          </a:p>
        </p:txBody>
      </p:sp>
      <p:sp>
        <p:nvSpPr>
          <p:cNvPr id="34" name="object 34"/>
          <p:cNvSpPr txBox="1"/>
          <p:nvPr/>
        </p:nvSpPr>
        <p:spPr>
          <a:xfrm>
            <a:off x="2614097" y="3352010"/>
            <a:ext cx="511175" cy="350520"/>
          </a:xfrm>
          <a:prstGeom prst="rect">
            <a:avLst/>
          </a:prstGeom>
        </p:spPr>
        <p:txBody>
          <a:bodyPr vert="horz" wrap="square" lIns="0" tIns="0" rIns="0" bIns="0" rtlCol="0">
            <a:noAutofit/>
          </a:bodyPr>
          <a:lstStyle/>
          <a:p>
            <a:pPr marL="12700" marR="12700">
              <a:lnSpc>
                <a:spcPct val="120700"/>
              </a:lnSpc>
            </a:pPr>
            <a:r>
              <a:rPr sz="900" spc="5" dirty="0">
                <a:latin typeface="Calibri"/>
                <a:cs typeface="Calibri"/>
              </a:rPr>
              <a:t>A</a:t>
            </a:r>
            <a:r>
              <a:rPr sz="900" spc="-5" dirty="0">
                <a:latin typeface="Calibri"/>
                <a:cs typeface="Calibri"/>
              </a:rPr>
              <a:t>lu</a:t>
            </a:r>
            <a:r>
              <a:rPr sz="900" spc="0" dirty="0">
                <a:latin typeface="Calibri"/>
                <a:cs typeface="Calibri"/>
              </a:rPr>
              <a:t>mi</a:t>
            </a:r>
            <a:r>
              <a:rPr sz="900" spc="-5" dirty="0">
                <a:latin typeface="Calibri"/>
                <a:cs typeface="Calibri"/>
              </a:rPr>
              <a:t>nu</a:t>
            </a:r>
            <a:r>
              <a:rPr sz="900" spc="5" dirty="0">
                <a:latin typeface="Calibri"/>
                <a:cs typeface="Calibri"/>
              </a:rPr>
              <a:t>m</a:t>
            </a:r>
            <a:r>
              <a:rPr sz="900" spc="0" dirty="0">
                <a:latin typeface="Calibri"/>
                <a:cs typeface="Calibri"/>
              </a:rPr>
              <a:t> S</a:t>
            </a:r>
            <a:r>
              <a:rPr sz="900" spc="-10" dirty="0">
                <a:latin typeface="Calibri"/>
                <a:cs typeface="Calibri"/>
              </a:rPr>
              <a:t>h</a:t>
            </a:r>
            <a:r>
              <a:rPr sz="900" spc="0" dirty="0">
                <a:latin typeface="Calibri"/>
                <a:cs typeface="Calibri"/>
              </a:rPr>
              <a:t>iel</a:t>
            </a:r>
            <a:r>
              <a:rPr sz="900" spc="-5" dirty="0">
                <a:latin typeface="Calibri"/>
                <a:cs typeface="Calibri"/>
              </a:rPr>
              <a:t>d</a:t>
            </a:r>
            <a:r>
              <a:rPr sz="900" spc="0" dirty="0">
                <a:latin typeface="Calibri"/>
                <a:cs typeface="Calibri"/>
              </a:rPr>
              <a:t>s</a:t>
            </a:r>
            <a:endParaRPr sz="900">
              <a:latin typeface="Calibri"/>
              <a:cs typeface="Calibri"/>
            </a:endParaRPr>
          </a:p>
        </p:txBody>
      </p:sp>
      <p:sp>
        <p:nvSpPr>
          <p:cNvPr id="35" name="object 35"/>
          <p:cNvSpPr/>
          <p:nvPr/>
        </p:nvSpPr>
        <p:spPr>
          <a:xfrm>
            <a:off x="3171094" y="2378433"/>
            <a:ext cx="1275821" cy="1185259"/>
          </a:xfrm>
          <a:custGeom>
            <a:avLst/>
            <a:gdLst/>
            <a:ahLst/>
            <a:cxnLst/>
            <a:rect l="l" t="t" r="r" b="b"/>
            <a:pathLst>
              <a:path w="1275821" h="1185259">
                <a:moveTo>
                  <a:pt x="1260473" y="14255"/>
                </a:moveTo>
                <a:lnTo>
                  <a:pt x="1250286" y="16491"/>
                </a:lnTo>
                <a:lnTo>
                  <a:pt x="0" y="1177405"/>
                </a:lnTo>
                <a:lnTo>
                  <a:pt x="7120" y="1185259"/>
                </a:lnTo>
                <a:lnTo>
                  <a:pt x="1257415" y="24232"/>
                </a:lnTo>
                <a:lnTo>
                  <a:pt x="1260473" y="14255"/>
                </a:lnTo>
                <a:close/>
              </a:path>
              <a:path w="1275821" h="1185259">
                <a:moveTo>
                  <a:pt x="1274847" y="3184"/>
                </a:moveTo>
                <a:lnTo>
                  <a:pt x="1264617" y="3184"/>
                </a:lnTo>
                <a:lnTo>
                  <a:pt x="1271737" y="10932"/>
                </a:lnTo>
                <a:lnTo>
                  <a:pt x="1257415" y="24232"/>
                </a:lnTo>
                <a:lnTo>
                  <a:pt x="1241580" y="75889"/>
                </a:lnTo>
                <a:lnTo>
                  <a:pt x="1240742" y="78755"/>
                </a:lnTo>
                <a:lnTo>
                  <a:pt x="1242313" y="81727"/>
                </a:lnTo>
                <a:lnTo>
                  <a:pt x="1245036" y="82576"/>
                </a:lnTo>
                <a:lnTo>
                  <a:pt x="1247863" y="83425"/>
                </a:lnTo>
                <a:lnTo>
                  <a:pt x="1250795" y="81833"/>
                </a:lnTo>
                <a:lnTo>
                  <a:pt x="1274847" y="3184"/>
                </a:lnTo>
                <a:close/>
              </a:path>
              <a:path w="1275821" h="1185259">
                <a:moveTo>
                  <a:pt x="1275821" y="0"/>
                </a:moveTo>
                <a:lnTo>
                  <a:pt x="1193203" y="18149"/>
                </a:lnTo>
                <a:lnTo>
                  <a:pt x="1191318" y="21015"/>
                </a:lnTo>
                <a:lnTo>
                  <a:pt x="1192574" y="26747"/>
                </a:lnTo>
                <a:lnTo>
                  <a:pt x="1195402" y="28551"/>
                </a:lnTo>
                <a:lnTo>
                  <a:pt x="1250286" y="16491"/>
                </a:lnTo>
                <a:lnTo>
                  <a:pt x="1264617" y="3184"/>
                </a:lnTo>
                <a:lnTo>
                  <a:pt x="1274847" y="3184"/>
                </a:lnTo>
                <a:lnTo>
                  <a:pt x="1275821" y="0"/>
                </a:lnTo>
                <a:close/>
              </a:path>
              <a:path w="1275821" h="1185259">
                <a:moveTo>
                  <a:pt x="1266763" y="5519"/>
                </a:moveTo>
                <a:lnTo>
                  <a:pt x="1263151" y="5519"/>
                </a:lnTo>
                <a:lnTo>
                  <a:pt x="1269329" y="12312"/>
                </a:lnTo>
                <a:lnTo>
                  <a:pt x="1260473" y="14255"/>
                </a:lnTo>
                <a:lnTo>
                  <a:pt x="1257415" y="24232"/>
                </a:lnTo>
                <a:lnTo>
                  <a:pt x="1271737" y="10932"/>
                </a:lnTo>
                <a:lnTo>
                  <a:pt x="1266763" y="5519"/>
                </a:lnTo>
                <a:close/>
              </a:path>
              <a:path w="1275821" h="1185259">
                <a:moveTo>
                  <a:pt x="1264617" y="3184"/>
                </a:moveTo>
                <a:lnTo>
                  <a:pt x="1250286" y="16491"/>
                </a:lnTo>
                <a:lnTo>
                  <a:pt x="1260473" y="14255"/>
                </a:lnTo>
                <a:lnTo>
                  <a:pt x="1263151" y="5519"/>
                </a:lnTo>
                <a:lnTo>
                  <a:pt x="1266763" y="5519"/>
                </a:lnTo>
                <a:lnTo>
                  <a:pt x="1264617" y="3184"/>
                </a:lnTo>
                <a:close/>
              </a:path>
              <a:path w="1275821" h="1185259">
                <a:moveTo>
                  <a:pt x="1263151" y="5519"/>
                </a:moveTo>
                <a:lnTo>
                  <a:pt x="1260473" y="14255"/>
                </a:lnTo>
                <a:lnTo>
                  <a:pt x="1269329" y="12312"/>
                </a:lnTo>
                <a:lnTo>
                  <a:pt x="1263151" y="5519"/>
                </a:lnTo>
                <a:close/>
              </a:path>
            </a:pathLst>
          </a:custGeom>
          <a:solidFill>
            <a:srgbClr val="497DBA"/>
          </a:solidFill>
        </p:spPr>
        <p:txBody>
          <a:bodyPr wrap="square" lIns="0" tIns="0" rIns="0" bIns="0" rtlCol="0">
            <a:noAutofit/>
          </a:bodyPr>
          <a:lstStyle/>
          <a:p>
            <a:endParaRPr/>
          </a:p>
        </p:txBody>
      </p:sp>
      <p:sp>
        <p:nvSpPr>
          <p:cNvPr id="36" name="object 36"/>
          <p:cNvSpPr/>
          <p:nvPr/>
        </p:nvSpPr>
        <p:spPr>
          <a:xfrm>
            <a:off x="3171722" y="2378433"/>
            <a:ext cx="1809752" cy="1217632"/>
          </a:xfrm>
          <a:custGeom>
            <a:avLst/>
            <a:gdLst/>
            <a:ahLst/>
            <a:cxnLst/>
            <a:rect l="l" t="t" r="r" b="b"/>
            <a:pathLst>
              <a:path w="1809752" h="1217632">
                <a:moveTo>
                  <a:pt x="1792492" y="11558"/>
                </a:moveTo>
                <a:lnTo>
                  <a:pt x="1782175" y="12161"/>
                </a:lnTo>
                <a:lnTo>
                  <a:pt x="0" y="1208716"/>
                </a:lnTo>
                <a:lnTo>
                  <a:pt x="5863" y="1217632"/>
                </a:lnTo>
                <a:lnTo>
                  <a:pt x="1787917" y="20984"/>
                </a:lnTo>
                <a:lnTo>
                  <a:pt x="1792492" y="11558"/>
                </a:lnTo>
                <a:close/>
              </a:path>
              <a:path w="1809752" h="1217632">
                <a:moveTo>
                  <a:pt x="1809081" y="1379"/>
                </a:moveTo>
                <a:lnTo>
                  <a:pt x="1798234" y="1379"/>
                </a:lnTo>
                <a:lnTo>
                  <a:pt x="1803993" y="10189"/>
                </a:lnTo>
                <a:lnTo>
                  <a:pt x="1787917" y="20984"/>
                </a:lnTo>
                <a:lnTo>
                  <a:pt x="1764307" y="69627"/>
                </a:lnTo>
                <a:lnTo>
                  <a:pt x="1762946" y="72174"/>
                </a:lnTo>
                <a:lnTo>
                  <a:pt x="1764097" y="75359"/>
                </a:lnTo>
                <a:lnTo>
                  <a:pt x="1766611" y="76738"/>
                </a:lnTo>
                <a:lnTo>
                  <a:pt x="1769228" y="78012"/>
                </a:lnTo>
                <a:lnTo>
                  <a:pt x="1772370" y="76951"/>
                </a:lnTo>
                <a:lnTo>
                  <a:pt x="1773626" y="74297"/>
                </a:lnTo>
                <a:lnTo>
                  <a:pt x="1809081" y="1379"/>
                </a:lnTo>
                <a:close/>
              </a:path>
              <a:path w="1809752" h="1217632">
                <a:moveTo>
                  <a:pt x="1799552" y="3396"/>
                </a:moveTo>
                <a:lnTo>
                  <a:pt x="1796454" y="3396"/>
                </a:lnTo>
                <a:lnTo>
                  <a:pt x="1801375" y="11038"/>
                </a:lnTo>
                <a:lnTo>
                  <a:pt x="1792492" y="11558"/>
                </a:lnTo>
                <a:lnTo>
                  <a:pt x="1787917" y="20984"/>
                </a:lnTo>
                <a:lnTo>
                  <a:pt x="1803993" y="10189"/>
                </a:lnTo>
                <a:lnTo>
                  <a:pt x="1799552" y="3396"/>
                </a:lnTo>
                <a:close/>
              </a:path>
              <a:path w="1809752" h="1217632">
                <a:moveTo>
                  <a:pt x="1809752" y="0"/>
                </a:moveTo>
                <a:lnTo>
                  <a:pt x="1728181" y="4670"/>
                </a:lnTo>
                <a:lnTo>
                  <a:pt x="1725354" y="4882"/>
                </a:lnTo>
                <a:lnTo>
                  <a:pt x="1723050" y="7323"/>
                </a:lnTo>
                <a:lnTo>
                  <a:pt x="1723469" y="13161"/>
                </a:lnTo>
                <a:lnTo>
                  <a:pt x="1725877" y="15496"/>
                </a:lnTo>
                <a:lnTo>
                  <a:pt x="1728809" y="15284"/>
                </a:lnTo>
                <a:lnTo>
                  <a:pt x="1782175" y="12161"/>
                </a:lnTo>
                <a:lnTo>
                  <a:pt x="1798234" y="1379"/>
                </a:lnTo>
                <a:lnTo>
                  <a:pt x="1809081" y="1379"/>
                </a:lnTo>
                <a:lnTo>
                  <a:pt x="1809752" y="0"/>
                </a:lnTo>
                <a:close/>
              </a:path>
              <a:path w="1809752" h="1217632">
                <a:moveTo>
                  <a:pt x="1798234" y="1379"/>
                </a:moveTo>
                <a:lnTo>
                  <a:pt x="1782175" y="12161"/>
                </a:lnTo>
                <a:lnTo>
                  <a:pt x="1792492" y="11558"/>
                </a:lnTo>
                <a:lnTo>
                  <a:pt x="1796454" y="3396"/>
                </a:lnTo>
                <a:lnTo>
                  <a:pt x="1799552" y="3396"/>
                </a:lnTo>
                <a:lnTo>
                  <a:pt x="1798234" y="1379"/>
                </a:lnTo>
                <a:close/>
              </a:path>
              <a:path w="1809752" h="1217632">
                <a:moveTo>
                  <a:pt x="1796454" y="3396"/>
                </a:moveTo>
                <a:lnTo>
                  <a:pt x="1792492" y="11558"/>
                </a:lnTo>
                <a:lnTo>
                  <a:pt x="1801375" y="11038"/>
                </a:lnTo>
                <a:lnTo>
                  <a:pt x="1796454" y="3396"/>
                </a:lnTo>
                <a:close/>
              </a:path>
            </a:pathLst>
          </a:custGeom>
          <a:solidFill>
            <a:srgbClr val="497DBA"/>
          </a:solidFill>
        </p:spPr>
        <p:txBody>
          <a:bodyPr wrap="square" lIns="0" tIns="0" rIns="0" bIns="0" rtlCol="0">
            <a:noAutofit/>
          </a:bodyPr>
          <a:lstStyle/>
          <a:p>
            <a:endParaRPr/>
          </a:p>
        </p:txBody>
      </p:sp>
      <p:sp>
        <p:nvSpPr>
          <p:cNvPr id="37" name="object 37"/>
          <p:cNvSpPr txBox="1"/>
          <p:nvPr/>
        </p:nvSpPr>
        <p:spPr>
          <a:xfrm>
            <a:off x="4904272" y="5080598"/>
            <a:ext cx="839469" cy="350520"/>
          </a:xfrm>
          <a:prstGeom prst="rect">
            <a:avLst/>
          </a:prstGeom>
        </p:spPr>
        <p:txBody>
          <a:bodyPr vert="horz" wrap="square" lIns="0" tIns="0" rIns="0" bIns="0" rtlCol="0">
            <a:noAutofit/>
          </a:bodyPr>
          <a:lstStyle/>
          <a:p>
            <a:pPr marL="12700" marR="12700">
              <a:lnSpc>
                <a:spcPct val="120700"/>
              </a:lnSpc>
            </a:pPr>
            <a:r>
              <a:rPr sz="900" spc="0" dirty="0">
                <a:latin typeface="Calibri"/>
                <a:cs typeface="Calibri"/>
              </a:rPr>
              <a:t>Mic</a:t>
            </a:r>
            <a:r>
              <a:rPr sz="900" spc="-15" dirty="0">
                <a:latin typeface="Calibri"/>
                <a:cs typeface="Calibri"/>
              </a:rPr>
              <a:t>r</a:t>
            </a:r>
            <a:r>
              <a:rPr sz="900" spc="5" dirty="0">
                <a:latin typeface="Calibri"/>
                <a:cs typeface="Calibri"/>
              </a:rPr>
              <a:t>ow</a:t>
            </a:r>
            <a:r>
              <a:rPr sz="900" spc="-10" dirty="0">
                <a:latin typeface="Calibri"/>
                <a:cs typeface="Calibri"/>
              </a:rPr>
              <a:t>a</a:t>
            </a:r>
            <a:r>
              <a:rPr sz="900" spc="0" dirty="0">
                <a:latin typeface="Calibri"/>
                <a:cs typeface="Calibri"/>
              </a:rPr>
              <a:t>ve</a:t>
            </a:r>
            <a:r>
              <a:rPr sz="900" spc="5" dirty="0">
                <a:latin typeface="Calibri"/>
                <a:cs typeface="Calibri"/>
              </a:rPr>
              <a:t> </a:t>
            </a:r>
            <a:r>
              <a:rPr sz="900" spc="-5" dirty="0">
                <a:latin typeface="Calibri"/>
                <a:cs typeface="Calibri"/>
              </a:rPr>
              <a:t>d</a:t>
            </a:r>
            <a:r>
              <a:rPr sz="900" spc="-15" dirty="0">
                <a:latin typeface="Calibri"/>
                <a:cs typeface="Calibri"/>
              </a:rPr>
              <a:t>i</a:t>
            </a:r>
            <a:r>
              <a:rPr sz="900" spc="0" dirty="0">
                <a:latin typeface="Calibri"/>
                <a:cs typeface="Calibri"/>
              </a:rPr>
              <a:t>o</a:t>
            </a:r>
            <a:r>
              <a:rPr sz="900" spc="-5" dirty="0">
                <a:latin typeface="Calibri"/>
                <a:cs typeface="Calibri"/>
              </a:rPr>
              <a:t>d</a:t>
            </a:r>
            <a:r>
              <a:rPr sz="900" spc="0" dirty="0">
                <a:latin typeface="Calibri"/>
                <a:cs typeface="Calibri"/>
              </a:rPr>
              <a:t>e De</a:t>
            </a:r>
            <a:r>
              <a:rPr sz="900" spc="-10" dirty="0">
                <a:latin typeface="Calibri"/>
                <a:cs typeface="Calibri"/>
              </a:rPr>
              <a:t>t</a:t>
            </a:r>
            <a:r>
              <a:rPr sz="900" spc="0" dirty="0">
                <a:latin typeface="Calibri"/>
                <a:cs typeface="Calibri"/>
              </a:rPr>
              <a:t>ec</a:t>
            </a:r>
            <a:r>
              <a:rPr sz="900" spc="-5" dirty="0">
                <a:latin typeface="Calibri"/>
                <a:cs typeface="Calibri"/>
              </a:rPr>
              <a:t>t</a:t>
            </a:r>
            <a:r>
              <a:rPr sz="900" spc="0" dirty="0">
                <a:latin typeface="Calibri"/>
                <a:cs typeface="Calibri"/>
              </a:rPr>
              <a:t>or</a:t>
            </a:r>
            <a:endParaRPr sz="900">
              <a:latin typeface="Calibri"/>
              <a:cs typeface="Calibri"/>
            </a:endParaRPr>
          </a:p>
        </p:txBody>
      </p:sp>
      <p:sp>
        <p:nvSpPr>
          <p:cNvPr id="38" name="object 38"/>
          <p:cNvSpPr/>
          <p:nvPr/>
        </p:nvSpPr>
        <p:spPr>
          <a:xfrm>
            <a:off x="3632564" y="3873726"/>
            <a:ext cx="927860" cy="762506"/>
          </a:xfrm>
          <a:custGeom>
            <a:avLst/>
            <a:gdLst/>
            <a:ahLst/>
            <a:cxnLst/>
            <a:rect l="l" t="t" r="r" b="b"/>
            <a:pathLst>
              <a:path w="927860" h="762506">
                <a:moveTo>
                  <a:pt x="911662" y="13277"/>
                </a:moveTo>
                <a:lnTo>
                  <a:pt x="901402" y="14867"/>
                </a:lnTo>
                <a:lnTo>
                  <a:pt x="0" y="754227"/>
                </a:lnTo>
                <a:lnTo>
                  <a:pt x="6492" y="762506"/>
                </a:lnTo>
                <a:lnTo>
                  <a:pt x="907969" y="23169"/>
                </a:lnTo>
                <a:lnTo>
                  <a:pt x="911662" y="13277"/>
                </a:lnTo>
                <a:close/>
              </a:path>
              <a:path w="927860" h="762506">
                <a:moveTo>
                  <a:pt x="926949" y="2441"/>
                </a:moveTo>
                <a:lnTo>
                  <a:pt x="916551" y="2441"/>
                </a:lnTo>
                <a:lnTo>
                  <a:pt x="923148" y="10720"/>
                </a:lnTo>
                <a:lnTo>
                  <a:pt x="907969" y="23169"/>
                </a:lnTo>
                <a:lnTo>
                  <a:pt x="889117" y="73660"/>
                </a:lnTo>
                <a:lnTo>
                  <a:pt x="888069" y="76420"/>
                </a:lnTo>
                <a:lnTo>
                  <a:pt x="889431" y="79498"/>
                </a:lnTo>
                <a:lnTo>
                  <a:pt x="892153" y="80453"/>
                </a:lnTo>
                <a:lnTo>
                  <a:pt x="894876" y="81515"/>
                </a:lnTo>
                <a:lnTo>
                  <a:pt x="897912" y="80135"/>
                </a:lnTo>
                <a:lnTo>
                  <a:pt x="898960" y="77375"/>
                </a:lnTo>
                <a:lnTo>
                  <a:pt x="926949" y="2441"/>
                </a:lnTo>
                <a:close/>
              </a:path>
              <a:path w="927860" h="762506">
                <a:moveTo>
                  <a:pt x="927860" y="0"/>
                </a:moveTo>
                <a:lnTo>
                  <a:pt x="844299" y="12949"/>
                </a:lnTo>
                <a:lnTo>
                  <a:pt x="842310" y="15708"/>
                </a:lnTo>
                <a:lnTo>
                  <a:pt x="843148" y="21440"/>
                </a:lnTo>
                <a:lnTo>
                  <a:pt x="845870" y="23456"/>
                </a:lnTo>
                <a:lnTo>
                  <a:pt x="901402" y="14867"/>
                </a:lnTo>
                <a:lnTo>
                  <a:pt x="916551" y="2441"/>
                </a:lnTo>
                <a:lnTo>
                  <a:pt x="926949" y="2441"/>
                </a:lnTo>
                <a:lnTo>
                  <a:pt x="927860" y="0"/>
                </a:lnTo>
                <a:close/>
              </a:path>
              <a:path w="927860" h="762506">
                <a:moveTo>
                  <a:pt x="918327" y="4670"/>
                </a:moveTo>
                <a:lnTo>
                  <a:pt x="914876" y="4670"/>
                </a:lnTo>
                <a:lnTo>
                  <a:pt x="920635" y="11887"/>
                </a:lnTo>
                <a:lnTo>
                  <a:pt x="911662" y="13277"/>
                </a:lnTo>
                <a:lnTo>
                  <a:pt x="907969" y="23169"/>
                </a:lnTo>
                <a:lnTo>
                  <a:pt x="923148" y="10720"/>
                </a:lnTo>
                <a:lnTo>
                  <a:pt x="918327" y="4670"/>
                </a:lnTo>
                <a:close/>
              </a:path>
              <a:path w="927860" h="762506">
                <a:moveTo>
                  <a:pt x="916551" y="2441"/>
                </a:moveTo>
                <a:lnTo>
                  <a:pt x="901402" y="14867"/>
                </a:lnTo>
                <a:lnTo>
                  <a:pt x="911662" y="13277"/>
                </a:lnTo>
                <a:lnTo>
                  <a:pt x="914876" y="4670"/>
                </a:lnTo>
                <a:lnTo>
                  <a:pt x="918327" y="4670"/>
                </a:lnTo>
                <a:lnTo>
                  <a:pt x="916551" y="2441"/>
                </a:lnTo>
                <a:close/>
              </a:path>
              <a:path w="927860" h="762506">
                <a:moveTo>
                  <a:pt x="914876" y="4670"/>
                </a:moveTo>
                <a:lnTo>
                  <a:pt x="911662" y="13277"/>
                </a:lnTo>
                <a:lnTo>
                  <a:pt x="920635" y="11887"/>
                </a:lnTo>
                <a:lnTo>
                  <a:pt x="914876" y="4670"/>
                </a:lnTo>
                <a:close/>
              </a:path>
            </a:pathLst>
          </a:custGeom>
          <a:solidFill>
            <a:srgbClr val="497DBA"/>
          </a:solidFill>
        </p:spPr>
        <p:txBody>
          <a:bodyPr wrap="square" lIns="0" tIns="0" rIns="0" bIns="0" rtlCol="0">
            <a:noAutofit/>
          </a:bodyPr>
          <a:lstStyle/>
          <a:p>
            <a:endParaRPr/>
          </a:p>
        </p:txBody>
      </p:sp>
      <p:sp>
        <p:nvSpPr>
          <p:cNvPr id="39" name="object 39"/>
          <p:cNvSpPr txBox="1"/>
          <p:nvPr/>
        </p:nvSpPr>
        <p:spPr>
          <a:xfrm>
            <a:off x="3101891" y="4612257"/>
            <a:ext cx="492759" cy="156845"/>
          </a:xfrm>
          <a:prstGeom prst="rect">
            <a:avLst/>
          </a:prstGeom>
        </p:spPr>
        <p:txBody>
          <a:bodyPr vert="horz" wrap="square" lIns="0" tIns="0" rIns="0" bIns="0" rtlCol="0">
            <a:noAutofit/>
          </a:bodyPr>
          <a:lstStyle/>
          <a:p>
            <a:pPr marL="12700">
              <a:lnSpc>
                <a:spcPct val="100000"/>
              </a:lnSpc>
            </a:pPr>
            <a:r>
              <a:rPr sz="900" spc="0" dirty="0">
                <a:latin typeface="Calibri"/>
                <a:cs typeface="Calibri"/>
              </a:rPr>
              <a:t>Wire Stub</a:t>
            </a:r>
            <a:endParaRPr sz="900">
              <a:latin typeface="Calibri"/>
              <a:cs typeface="Calibri"/>
            </a:endParaRPr>
          </a:p>
        </p:txBody>
      </p:sp>
      <p:sp>
        <p:nvSpPr>
          <p:cNvPr id="40" name="object 40"/>
          <p:cNvSpPr/>
          <p:nvPr/>
        </p:nvSpPr>
        <p:spPr>
          <a:xfrm>
            <a:off x="5135926" y="4029114"/>
            <a:ext cx="302724" cy="1214872"/>
          </a:xfrm>
          <a:custGeom>
            <a:avLst/>
            <a:gdLst/>
            <a:ahLst/>
            <a:cxnLst/>
            <a:rect l="l" t="t" r="r" b="b"/>
            <a:pathLst>
              <a:path w="302724" h="1214872">
                <a:moveTo>
                  <a:pt x="29935" y="20575"/>
                </a:moveTo>
                <a:lnTo>
                  <a:pt x="26824" y="30578"/>
                </a:lnTo>
                <a:lnTo>
                  <a:pt x="292463" y="1214872"/>
                </a:lnTo>
                <a:lnTo>
                  <a:pt x="302724" y="1212537"/>
                </a:lnTo>
                <a:lnTo>
                  <a:pt x="37106" y="28333"/>
                </a:lnTo>
                <a:lnTo>
                  <a:pt x="29935" y="20575"/>
                </a:lnTo>
                <a:close/>
              </a:path>
              <a:path w="302724" h="1214872">
                <a:moveTo>
                  <a:pt x="25340" y="0"/>
                </a:moveTo>
                <a:lnTo>
                  <a:pt x="837" y="78967"/>
                </a:lnTo>
                <a:lnTo>
                  <a:pt x="0" y="81727"/>
                </a:lnTo>
                <a:lnTo>
                  <a:pt x="1465" y="84699"/>
                </a:lnTo>
                <a:lnTo>
                  <a:pt x="4293" y="85654"/>
                </a:lnTo>
                <a:lnTo>
                  <a:pt x="7015" y="86503"/>
                </a:lnTo>
                <a:lnTo>
                  <a:pt x="9947" y="84911"/>
                </a:lnTo>
                <a:lnTo>
                  <a:pt x="10785" y="82151"/>
                </a:lnTo>
                <a:lnTo>
                  <a:pt x="26824" y="30578"/>
                </a:lnTo>
                <a:lnTo>
                  <a:pt x="22513" y="11356"/>
                </a:lnTo>
                <a:lnTo>
                  <a:pt x="32775" y="9021"/>
                </a:lnTo>
                <a:lnTo>
                  <a:pt x="33663" y="9021"/>
                </a:lnTo>
                <a:lnTo>
                  <a:pt x="25340" y="0"/>
                </a:lnTo>
                <a:close/>
              </a:path>
              <a:path w="302724" h="1214872">
                <a:moveTo>
                  <a:pt x="33663" y="9021"/>
                </a:moveTo>
                <a:lnTo>
                  <a:pt x="32775" y="9021"/>
                </a:lnTo>
                <a:lnTo>
                  <a:pt x="37106" y="28333"/>
                </a:lnTo>
                <a:lnTo>
                  <a:pt x="73508" y="67717"/>
                </a:lnTo>
                <a:lnTo>
                  <a:pt x="75497" y="69839"/>
                </a:lnTo>
                <a:lnTo>
                  <a:pt x="78744" y="69945"/>
                </a:lnTo>
                <a:lnTo>
                  <a:pt x="80838" y="67929"/>
                </a:lnTo>
                <a:lnTo>
                  <a:pt x="83037" y="66018"/>
                </a:lnTo>
                <a:lnTo>
                  <a:pt x="83142" y="62622"/>
                </a:lnTo>
                <a:lnTo>
                  <a:pt x="81152" y="60499"/>
                </a:lnTo>
                <a:lnTo>
                  <a:pt x="33663" y="9021"/>
                </a:lnTo>
                <a:close/>
              </a:path>
              <a:path w="302724" h="1214872">
                <a:moveTo>
                  <a:pt x="32775" y="9021"/>
                </a:moveTo>
                <a:lnTo>
                  <a:pt x="22513" y="11356"/>
                </a:lnTo>
                <a:lnTo>
                  <a:pt x="26824" y="30578"/>
                </a:lnTo>
                <a:lnTo>
                  <a:pt x="29935" y="20575"/>
                </a:lnTo>
                <a:lnTo>
                  <a:pt x="23769" y="13904"/>
                </a:lnTo>
                <a:lnTo>
                  <a:pt x="32670" y="11781"/>
                </a:lnTo>
                <a:lnTo>
                  <a:pt x="33394" y="11781"/>
                </a:lnTo>
                <a:lnTo>
                  <a:pt x="32775" y="9021"/>
                </a:lnTo>
                <a:close/>
              </a:path>
              <a:path w="302724" h="1214872">
                <a:moveTo>
                  <a:pt x="33394" y="11781"/>
                </a:moveTo>
                <a:lnTo>
                  <a:pt x="32670" y="11781"/>
                </a:lnTo>
                <a:lnTo>
                  <a:pt x="29935" y="20575"/>
                </a:lnTo>
                <a:lnTo>
                  <a:pt x="37106" y="28333"/>
                </a:lnTo>
                <a:lnTo>
                  <a:pt x="33394" y="11781"/>
                </a:lnTo>
                <a:close/>
              </a:path>
              <a:path w="302724" h="1214872">
                <a:moveTo>
                  <a:pt x="32670" y="11781"/>
                </a:moveTo>
                <a:lnTo>
                  <a:pt x="23769" y="13904"/>
                </a:lnTo>
                <a:lnTo>
                  <a:pt x="29935" y="20575"/>
                </a:lnTo>
                <a:lnTo>
                  <a:pt x="32670" y="11781"/>
                </a:lnTo>
                <a:close/>
              </a:path>
            </a:pathLst>
          </a:custGeom>
          <a:solidFill>
            <a:srgbClr val="497DBA"/>
          </a:solidFill>
        </p:spPr>
        <p:txBody>
          <a:bodyPr wrap="square" lIns="0" tIns="0" rIns="0" bIns="0" rtlCol="0">
            <a:noAutofit/>
          </a:bodyPr>
          <a:lstStyle/>
          <a:p>
            <a:endParaRPr/>
          </a:p>
        </p:txBody>
      </p:sp>
      <p:sp>
        <p:nvSpPr>
          <p:cNvPr id="41" name="object 41"/>
          <p:cNvSpPr/>
          <p:nvPr/>
        </p:nvSpPr>
        <p:spPr>
          <a:xfrm>
            <a:off x="3217272" y="2045261"/>
            <a:ext cx="91937" cy="476672"/>
          </a:xfrm>
          <a:custGeom>
            <a:avLst/>
            <a:gdLst/>
            <a:ahLst/>
            <a:cxnLst/>
            <a:rect l="l" t="t" r="r" b="b"/>
            <a:pathLst>
              <a:path w="91937" h="476672">
                <a:moveTo>
                  <a:pt x="9110" y="387090"/>
                </a:moveTo>
                <a:lnTo>
                  <a:pt x="5235" y="389425"/>
                </a:lnTo>
                <a:lnTo>
                  <a:pt x="1256" y="391760"/>
                </a:lnTo>
                <a:lnTo>
                  <a:pt x="0" y="396855"/>
                </a:lnTo>
                <a:lnTo>
                  <a:pt x="2303" y="400782"/>
                </a:lnTo>
                <a:lnTo>
                  <a:pt x="45968" y="476672"/>
                </a:lnTo>
                <a:lnTo>
                  <a:pt x="55434" y="460220"/>
                </a:lnTo>
                <a:lnTo>
                  <a:pt x="37801" y="460220"/>
                </a:lnTo>
                <a:lnTo>
                  <a:pt x="37801" y="429698"/>
                </a:lnTo>
                <a:lnTo>
                  <a:pt x="16335" y="392397"/>
                </a:lnTo>
                <a:lnTo>
                  <a:pt x="14136" y="388470"/>
                </a:lnTo>
                <a:lnTo>
                  <a:pt x="9110" y="387090"/>
                </a:lnTo>
                <a:close/>
              </a:path>
              <a:path w="91937" h="476672">
                <a:moveTo>
                  <a:pt x="37801" y="429698"/>
                </a:moveTo>
                <a:lnTo>
                  <a:pt x="37801" y="460220"/>
                </a:lnTo>
                <a:lnTo>
                  <a:pt x="54136" y="460220"/>
                </a:lnTo>
                <a:lnTo>
                  <a:pt x="54136" y="456081"/>
                </a:lnTo>
                <a:lnTo>
                  <a:pt x="38953" y="456081"/>
                </a:lnTo>
                <a:lnTo>
                  <a:pt x="45968" y="443890"/>
                </a:lnTo>
                <a:lnTo>
                  <a:pt x="37801" y="429698"/>
                </a:lnTo>
                <a:close/>
              </a:path>
              <a:path w="91937" h="476672">
                <a:moveTo>
                  <a:pt x="82827" y="387090"/>
                </a:moveTo>
                <a:lnTo>
                  <a:pt x="77801" y="388470"/>
                </a:lnTo>
                <a:lnTo>
                  <a:pt x="75602" y="392397"/>
                </a:lnTo>
                <a:lnTo>
                  <a:pt x="54136" y="429698"/>
                </a:lnTo>
                <a:lnTo>
                  <a:pt x="54136" y="460220"/>
                </a:lnTo>
                <a:lnTo>
                  <a:pt x="55434" y="460220"/>
                </a:lnTo>
                <a:lnTo>
                  <a:pt x="89634" y="400782"/>
                </a:lnTo>
                <a:lnTo>
                  <a:pt x="91937" y="396855"/>
                </a:lnTo>
                <a:lnTo>
                  <a:pt x="90681" y="391760"/>
                </a:lnTo>
                <a:lnTo>
                  <a:pt x="86702" y="389425"/>
                </a:lnTo>
                <a:lnTo>
                  <a:pt x="82827" y="387090"/>
                </a:lnTo>
                <a:close/>
              </a:path>
              <a:path w="91937" h="476672">
                <a:moveTo>
                  <a:pt x="45968" y="443890"/>
                </a:moveTo>
                <a:lnTo>
                  <a:pt x="38953" y="456081"/>
                </a:lnTo>
                <a:lnTo>
                  <a:pt x="52984" y="456081"/>
                </a:lnTo>
                <a:lnTo>
                  <a:pt x="45968" y="443890"/>
                </a:lnTo>
                <a:close/>
              </a:path>
              <a:path w="91937" h="476672">
                <a:moveTo>
                  <a:pt x="54136" y="429698"/>
                </a:moveTo>
                <a:lnTo>
                  <a:pt x="45968" y="443890"/>
                </a:lnTo>
                <a:lnTo>
                  <a:pt x="52984" y="456081"/>
                </a:lnTo>
                <a:lnTo>
                  <a:pt x="54136" y="456081"/>
                </a:lnTo>
                <a:lnTo>
                  <a:pt x="54136" y="429698"/>
                </a:lnTo>
                <a:close/>
              </a:path>
              <a:path w="91937" h="476672">
                <a:moveTo>
                  <a:pt x="45968" y="32888"/>
                </a:moveTo>
                <a:lnTo>
                  <a:pt x="37801" y="47080"/>
                </a:lnTo>
                <a:lnTo>
                  <a:pt x="37801" y="429698"/>
                </a:lnTo>
                <a:lnTo>
                  <a:pt x="45968" y="443890"/>
                </a:lnTo>
                <a:lnTo>
                  <a:pt x="54136" y="429698"/>
                </a:lnTo>
                <a:lnTo>
                  <a:pt x="54136" y="47080"/>
                </a:lnTo>
                <a:lnTo>
                  <a:pt x="45968" y="32888"/>
                </a:lnTo>
                <a:close/>
              </a:path>
              <a:path w="91937" h="476672">
                <a:moveTo>
                  <a:pt x="45968" y="0"/>
                </a:moveTo>
                <a:lnTo>
                  <a:pt x="2303" y="75995"/>
                </a:lnTo>
                <a:lnTo>
                  <a:pt x="0" y="79923"/>
                </a:lnTo>
                <a:lnTo>
                  <a:pt x="1256" y="85017"/>
                </a:lnTo>
                <a:lnTo>
                  <a:pt x="5235" y="87352"/>
                </a:lnTo>
                <a:lnTo>
                  <a:pt x="9110" y="89581"/>
                </a:lnTo>
                <a:lnTo>
                  <a:pt x="14136" y="88308"/>
                </a:lnTo>
                <a:lnTo>
                  <a:pt x="16335" y="84380"/>
                </a:lnTo>
                <a:lnTo>
                  <a:pt x="37801" y="47080"/>
                </a:lnTo>
                <a:lnTo>
                  <a:pt x="37801" y="16451"/>
                </a:lnTo>
                <a:lnTo>
                  <a:pt x="55421" y="16451"/>
                </a:lnTo>
                <a:lnTo>
                  <a:pt x="45968" y="0"/>
                </a:lnTo>
                <a:close/>
              </a:path>
              <a:path w="91937" h="476672">
                <a:moveTo>
                  <a:pt x="55421" y="16451"/>
                </a:moveTo>
                <a:lnTo>
                  <a:pt x="54136" y="16451"/>
                </a:lnTo>
                <a:lnTo>
                  <a:pt x="54136" y="47080"/>
                </a:lnTo>
                <a:lnTo>
                  <a:pt x="75602" y="84380"/>
                </a:lnTo>
                <a:lnTo>
                  <a:pt x="77801" y="88308"/>
                </a:lnTo>
                <a:lnTo>
                  <a:pt x="82827" y="89581"/>
                </a:lnTo>
                <a:lnTo>
                  <a:pt x="86702" y="87352"/>
                </a:lnTo>
                <a:lnTo>
                  <a:pt x="90681" y="85017"/>
                </a:lnTo>
                <a:lnTo>
                  <a:pt x="91937" y="79923"/>
                </a:lnTo>
                <a:lnTo>
                  <a:pt x="89634" y="75995"/>
                </a:lnTo>
                <a:lnTo>
                  <a:pt x="55421" y="16451"/>
                </a:lnTo>
                <a:close/>
              </a:path>
              <a:path w="91937" h="476672">
                <a:moveTo>
                  <a:pt x="54136" y="16451"/>
                </a:moveTo>
                <a:lnTo>
                  <a:pt x="37801" y="16451"/>
                </a:lnTo>
                <a:lnTo>
                  <a:pt x="37801" y="47080"/>
                </a:lnTo>
                <a:lnTo>
                  <a:pt x="45968" y="32888"/>
                </a:lnTo>
                <a:lnTo>
                  <a:pt x="38953" y="20697"/>
                </a:lnTo>
                <a:lnTo>
                  <a:pt x="54136" y="20697"/>
                </a:lnTo>
                <a:lnTo>
                  <a:pt x="54136" y="16451"/>
                </a:lnTo>
                <a:close/>
              </a:path>
              <a:path w="91937" h="476672">
                <a:moveTo>
                  <a:pt x="54136" y="20697"/>
                </a:moveTo>
                <a:lnTo>
                  <a:pt x="52984" y="20697"/>
                </a:lnTo>
                <a:lnTo>
                  <a:pt x="45968" y="32888"/>
                </a:lnTo>
                <a:lnTo>
                  <a:pt x="54136" y="47080"/>
                </a:lnTo>
                <a:lnTo>
                  <a:pt x="54136" y="20697"/>
                </a:lnTo>
                <a:close/>
              </a:path>
              <a:path w="91937" h="476672">
                <a:moveTo>
                  <a:pt x="52984" y="20697"/>
                </a:moveTo>
                <a:lnTo>
                  <a:pt x="38953" y="20697"/>
                </a:lnTo>
                <a:lnTo>
                  <a:pt x="45968" y="32888"/>
                </a:lnTo>
                <a:lnTo>
                  <a:pt x="52984" y="20697"/>
                </a:lnTo>
                <a:close/>
              </a:path>
            </a:pathLst>
          </a:custGeom>
          <a:solidFill>
            <a:srgbClr val="497DBA"/>
          </a:solidFill>
        </p:spPr>
        <p:txBody>
          <a:bodyPr wrap="square" lIns="0" tIns="0" rIns="0" bIns="0" rtlCol="0">
            <a:noAutofit/>
          </a:bodyPr>
          <a:lstStyle/>
          <a:p>
            <a:endParaRPr/>
          </a:p>
        </p:txBody>
      </p:sp>
      <p:sp>
        <p:nvSpPr>
          <p:cNvPr id="42" name="object 42"/>
          <p:cNvSpPr txBox="1"/>
          <p:nvPr/>
        </p:nvSpPr>
        <p:spPr>
          <a:xfrm>
            <a:off x="4513274" y="3463190"/>
            <a:ext cx="283210" cy="156845"/>
          </a:xfrm>
          <a:prstGeom prst="rect">
            <a:avLst/>
          </a:prstGeom>
        </p:spPr>
        <p:txBody>
          <a:bodyPr vert="horz" wrap="square" lIns="0" tIns="0" rIns="0" bIns="0" rtlCol="0">
            <a:noAutofit/>
          </a:bodyPr>
          <a:lstStyle/>
          <a:p>
            <a:pPr marL="12700">
              <a:lnSpc>
                <a:spcPct val="100000"/>
              </a:lnSpc>
            </a:pPr>
            <a:r>
              <a:rPr sz="900" spc="0" dirty="0">
                <a:latin typeface="Calibri"/>
                <a:cs typeface="Calibri"/>
              </a:rPr>
              <a:t>0</a:t>
            </a:r>
            <a:r>
              <a:rPr sz="900" spc="5" dirty="0">
                <a:latin typeface="Calibri"/>
                <a:cs typeface="Calibri"/>
              </a:rPr>
              <a:t> </a:t>
            </a:r>
            <a:r>
              <a:rPr sz="900" spc="0" dirty="0">
                <a:latin typeface="Calibri"/>
                <a:cs typeface="Calibri"/>
              </a:rPr>
              <a:t>deg</a:t>
            </a:r>
            <a:endParaRPr sz="900">
              <a:latin typeface="Calibri"/>
              <a:cs typeface="Calibri"/>
            </a:endParaRPr>
          </a:p>
        </p:txBody>
      </p:sp>
      <p:sp>
        <p:nvSpPr>
          <p:cNvPr id="45" name="object 45"/>
          <p:cNvSpPr txBox="1"/>
          <p:nvPr/>
        </p:nvSpPr>
        <p:spPr>
          <a:xfrm>
            <a:off x="2932256" y="6440119"/>
            <a:ext cx="3060700" cy="203835"/>
          </a:xfrm>
          <a:prstGeom prst="rect">
            <a:avLst/>
          </a:prstGeom>
        </p:spPr>
        <p:txBody>
          <a:bodyPr vert="horz" wrap="square" lIns="0" tIns="0" rIns="0" bIns="0" rtlCol="0">
            <a:noAutofit/>
          </a:bodyPr>
          <a:lstStyle/>
          <a:p>
            <a:pPr marL="12700">
              <a:lnSpc>
                <a:spcPct val="100000"/>
              </a:lnSpc>
            </a:pPr>
            <a:r>
              <a:rPr sz="1500" spc="-15" baseline="16666" dirty="0">
                <a:latin typeface="Calibri"/>
                <a:cs typeface="Calibri"/>
              </a:rPr>
              <a:t>Se</a:t>
            </a:r>
            <a:r>
              <a:rPr sz="1500" spc="-7" baseline="16666" dirty="0">
                <a:latin typeface="Calibri"/>
                <a:cs typeface="Calibri"/>
              </a:rPr>
              <a:t>t</a:t>
            </a:r>
            <a:r>
              <a:rPr sz="1500" spc="-30" baseline="16666" dirty="0">
                <a:latin typeface="Calibri"/>
                <a:cs typeface="Calibri"/>
              </a:rPr>
              <a:t>-</a:t>
            </a:r>
            <a:r>
              <a:rPr sz="1500" spc="-585" baseline="16666" dirty="0">
                <a:latin typeface="Calibri"/>
                <a:cs typeface="Calibri"/>
              </a:rPr>
              <a:t>u</a:t>
            </a:r>
            <a:r>
              <a:rPr sz="1200" spc="-360" dirty="0">
                <a:solidFill>
                  <a:srgbClr val="888888"/>
                </a:solidFill>
                <a:latin typeface="Calibri"/>
                <a:cs typeface="Calibri"/>
              </a:rPr>
              <a:t>D</a:t>
            </a:r>
            <a:r>
              <a:rPr sz="1500" spc="-254" baseline="16666" dirty="0">
                <a:latin typeface="Calibri"/>
                <a:cs typeface="Calibri"/>
              </a:rPr>
              <a:t>p</a:t>
            </a:r>
            <a:r>
              <a:rPr sz="1200" spc="-120" dirty="0">
                <a:solidFill>
                  <a:srgbClr val="888888"/>
                </a:solidFill>
                <a:latin typeface="Calibri"/>
                <a:cs typeface="Calibri"/>
              </a:rPr>
              <a:t>r</a:t>
            </a:r>
            <a:r>
              <a:rPr sz="1200" spc="-225" dirty="0">
                <a:solidFill>
                  <a:srgbClr val="888888"/>
                </a:solidFill>
                <a:latin typeface="Calibri"/>
                <a:cs typeface="Calibri"/>
              </a:rPr>
              <a:t>.</a:t>
            </a:r>
            <a:r>
              <a:rPr sz="1500" spc="-15" baseline="16666" dirty="0">
                <a:latin typeface="Calibri"/>
                <a:cs typeface="Calibri"/>
              </a:rPr>
              <a:t>f</a:t>
            </a:r>
            <a:r>
              <a:rPr sz="1500" spc="-525" baseline="16666" dirty="0">
                <a:latin typeface="Calibri"/>
                <a:cs typeface="Calibri"/>
              </a:rPr>
              <a:t>o</a:t>
            </a:r>
            <a:r>
              <a:rPr sz="1200" spc="-245" dirty="0">
                <a:solidFill>
                  <a:srgbClr val="888888"/>
                </a:solidFill>
                <a:latin typeface="Calibri"/>
                <a:cs typeface="Calibri"/>
              </a:rPr>
              <a:t>T</a:t>
            </a:r>
            <a:r>
              <a:rPr sz="1500" spc="-330" baseline="16666" dirty="0">
                <a:latin typeface="Calibri"/>
                <a:cs typeface="Calibri"/>
              </a:rPr>
              <a:t>r</a:t>
            </a:r>
            <a:r>
              <a:rPr sz="1200" spc="-175" dirty="0">
                <a:solidFill>
                  <a:srgbClr val="888888"/>
                </a:solidFill>
                <a:latin typeface="Calibri"/>
                <a:cs typeface="Calibri"/>
              </a:rPr>
              <a:t>e</a:t>
            </a:r>
            <a:r>
              <a:rPr sz="1500" spc="-960" baseline="16666" dirty="0">
                <a:latin typeface="Calibri"/>
                <a:cs typeface="Calibri"/>
              </a:rPr>
              <a:t>m</a:t>
            </a:r>
            <a:r>
              <a:rPr sz="1200" spc="-15" dirty="0">
                <a:solidFill>
                  <a:srgbClr val="888888"/>
                </a:solidFill>
                <a:latin typeface="Calibri"/>
                <a:cs typeface="Calibri"/>
              </a:rPr>
              <a:t>d</a:t>
            </a:r>
            <a:r>
              <a:rPr sz="1500" spc="-337" baseline="16666" dirty="0">
                <a:latin typeface="Calibri"/>
                <a:cs typeface="Calibri"/>
              </a:rPr>
              <a:t>e</a:t>
            </a:r>
            <a:r>
              <a:rPr sz="1200" spc="-484" dirty="0">
                <a:solidFill>
                  <a:srgbClr val="888888"/>
                </a:solidFill>
                <a:latin typeface="Calibri"/>
                <a:cs typeface="Calibri"/>
              </a:rPr>
              <a:t>A</a:t>
            </a:r>
            <a:r>
              <a:rPr sz="1500" spc="-15" baseline="16666" dirty="0">
                <a:latin typeface="Calibri"/>
                <a:cs typeface="Calibri"/>
              </a:rPr>
              <a:t>a</a:t>
            </a:r>
            <a:r>
              <a:rPr sz="1500" spc="-585" baseline="16666" dirty="0">
                <a:latin typeface="Calibri"/>
                <a:cs typeface="Calibri"/>
              </a:rPr>
              <a:t>s</a:t>
            </a:r>
            <a:r>
              <a:rPr sz="1200" spc="-265" dirty="0">
                <a:solidFill>
                  <a:srgbClr val="888888"/>
                </a:solidFill>
                <a:latin typeface="Calibri"/>
                <a:cs typeface="Calibri"/>
              </a:rPr>
              <a:t>n</a:t>
            </a:r>
            <a:r>
              <a:rPr sz="1500" spc="-397" baseline="16666" dirty="0">
                <a:latin typeface="Calibri"/>
                <a:cs typeface="Calibri"/>
              </a:rPr>
              <a:t>u</a:t>
            </a:r>
            <a:r>
              <a:rPr sz="1200" spc="-380" dirty="0">
                <a:solidFill>
                  <a:srgbClr val="888888"/>
                </a:solidFill>
                <a:latin typeface="Calibri"/>
                <a:cs typeface="Calibri"/>
              </a:rPr>
              <a:t>d</a:t>
            </a:r>
            <a:r>
              <a:rPr sz="1500" spc="-15" baseline="16666" dirty="0">
                <a:latin typeface="Calibri"/>
                <a:cs typeface="Calibri"/>
              </a:rPr>
              <a:t>r</a:t>
            </a:r>
            <a:r>
              <a:rPr sz="1500" spc="-300" baseline="16666" dirty="0">
                <a:latin typeface="Calibri"/>
                <a:cs typeface="Calibri"/>
              </a:rPr>
              <a:t>i</a:t>
            </a:r>
            <a:r>
              <a:rPr sz="1200" spc="-405" dirty="0">
                <a:solidFill>
                  <a:srgbClr val="888888"/>
                </a:solidFill>
                <a:latin typeface="Calibri"/>
                <a:cs typeface="Calibri"/>
              </a:rPr>
              <a:t>e</a:t>
            </a:r>
            <a:r>
              <a:rPr sz="1500" spc="-187" baseline="16666" dirty="0">
                <a:latin typeface="Calibri"/>
                <a:cs typeface="Calibri"/>
              </a:rPr>
              <a:t>n</a:t>
            </a:r>
            <a:r>
              <a:rPr sz="1200" spc="-300" dirty="0">
                <a:solidFill>
                  <a:srgbClr val="888888"/>
                </a:solidFill>
                <a:latin typeface="Calibri"/>
                <a:cs typeface="Calibri"/>
              </a:rPr>
              <a:t>r</a:t>
            </a:r>
            <a:r>
              <a:rPr sz="1500" spc="-300" baseline="16666" dirty="0">
                <a:latin typeface="Calibri"/>
                <a:cs typeface="Calibri"/>
              </a:rPr>
              <a:t>g</a:t>
            </a:r>
            <a:r>
              <a:rPr sz="1200" spc="-55" dirty="0">
                <a:solidFill>
                  <a:srgbClr val="888888"/>
                </a:solidFill>
                <a:latin typeface="Calibri"/>
                <a:cs typeface="Calibri"/>
              </a:rPr>
              <a:t>s</a:t>
            </a:r>
            <a:r>
              <a:rPr sz="1500" spc="-712" baseline="16666" dirty="0">
                <a:latin typeface="Calibri"/>
                <a:cs typeface="Calibri"/>
              </a:rPr>
              <a:t>p</a:t>
            </a:r>
            <a:r>
              <a:rPr sz="1200" spc="-170" dirty="0">
                <a:solidFill>
                  <a:srgbClr val="888888"/>
                </a:solidFill>
                <a:latin typeface="Calibri"/>
                <a:cs typeface="Calibri"/>
              </a:rPr>
              <a:t>o</a:t>
            </a:r>
            <a:r>
              <a:rPr sz="1500" spc="-104" baseline="16666" dirty="0">
                <a:latin typeface="Calibri"/>
                <a:cs typeface="Calibri"/>
              </a:rPr>
              <a:t>l</a:t>
            </a:r>
            <a:r>
              <a:rPr sz="1200" spc="-570" dirty="0">
                <a:solidFill>
                  <a:srgbClr val="888888"/>
                </a:solidFill>
                <a:latin typeface="Calibri"/>
                <a:cs typeface="Calibri"/>
              </a:rPr>
              <a:t>n</a:t>
            </a:r>
            <a:r>
              <a:rPr sz="1500" spc="-30" baseline="16666" dirty="0">
                <a:latin typeface="Calibri"/>
                <a:cs typeface="Calibri"/>
              </a:rPr>
              <a:t>a</a:t>
            </a:r>
            <a:r>
              <a:rPr sz="1500" spc="-434" baseline="16666" dirty="0">
                <a:latin typeface="Calibri"/>
                <a:cs typeface="Calibri"/>
              </a:rPr>
              <a:t>s</a:t>
            </a:r>
            <a:r>
              <a:rPr sz="1200" spc="-45" dirty="0">
                <a:solidFill>
                  <a:srgbClr val="888888"/>
                </a:solidFill>
                <a:latin typeface="Calibri"/>
                <a:cs typeface="Calibri"/>
              </a:rPr>
              <a:t>;</a:t>
            </a:r>
            <a:r>
              <a:rPr sz="1500" spc="-772" baseline="16666" dirty="0">
                <a:latin typeface="Calibri"/>
                <a:cs typeface="Calibri"/>
              </a:rPr>
              <a:t>m</a:t>
            </a:r>
            <a:r>
              <a:rPr sz="1200" spc="-254" dirty="0">
                <a:solidFill>
                  <a:srgbClr val="888888"/>
                </a:solidFill>
                <a:latin typeface="Calibri"/>
                <a:cs typeface="Calibri"/>
              </a:rPr>
              <a:t>H</a:t>
            </a:r>
            <a:r>
              <a:rPr sz="1500" spc="-352" baseline="16666" dirty="0">
                <a:latin typeface="Calibri"/>
                <a:cs typeface="Calibri"/>
              </a:rPr>
              <a:t>a</a:t>
            </a:r>
            <a:r>
              <a:rPr sz="1200" spc="-125" dirty="0">
                <a:solidFill>
                  <a:srgbClr val="888888"/>
                </a:solidFill>
                <a:latin typeface="Calibri"/>
                <a:cs typeface="Calibri"/>
              </a:rPr>
              <a:t>a</a:t>
            </a:r>
            <a:r>
              <a:rPr sz="1500" spc="-165" baseline="16666" dirty="0">
                <a:latin typeface="Calibri"/>
                <a:cs typeface="Calibri"/>
              </a:rPr>
              <a:t>l</a:t>
            </a:r>
            <a:r>
              <a:rPr sz="1200" spc="-175" dirty="0">
                <a:solidFill>
                  <a:srgbClr val="888888"/>
                </a:solidFill>
                <a:latin typeface="Calibri"/>
                <a:cs typeface="Calibri"/>
              </a:rPr>
              <a:t>l</a:t>
            </a:r>
            <a:r>
              <a:rPr sz="1500" spc="-502" baseline="16666" dirty="0">
                <a:latin typeface="Calibri"/>
                <a:cs typeface="Calibri"/>
              </a:rPr>
              <a:t>e</a:t>
            </a:r>
            <a:r>
              <a:rPr sz="1200" spc="-280" dirty="0">
                <a:solidFill>
                  <a:srgbClr val="888888"/>
                </a:solidFill>
                <a:latin typeface="Calibri"/>
                <a:cs typeface="Calibri"/>
              </a:rPr>
              <a:t>e</a:t>
            </a:r>
            <a:r>
              <a:rPr sz="1500" spc="-375" baseline="16666" dirty="0">
                <a:latin typeface="Calibri"/>
                <a:cs typeface="Calibri"/>
              </a:rPr>
              <a:t>n</a:t>
            </a:r>
            <a:r>
              <a:rPr sz="1200" spc="-330" dirty="0">
                <a:solidFill>
                  <a:srgbClr val="888888"/>
                </a:solidFill>
                <a:latin typeface="Calibri"/>
                <a:cs typeface="Calibri"/>
              </a:rPr>
              <a:t>a</a:t>
            </a:r>
            <a:r>
              <a:rPr sz="1500" spc="-104" baseline="16666" dirty="0">
                <a:latin typeface="Calibri"/>
                <a:cs typeface="Calibri"/>
              </a:rPr>
              <a:t>s</a:t>
            </a:r>
            <a:r>
              <a:rPr sz="1200" spc="-490" dirty="0">
                <a:solidFill>
                  <a:srgbClr val="888888"/>
                </a:solidFill>
                <a:latin typeface="Calibri"/>
                <a:cs typeface="Calibri"/>
              </a:rPr>
              <a:t>k</a:t>
            </a:r>
            <a:r>
              <a:rPr sz="1500" spc="-30" baseline="16666" dirty="0">
                <a:latin typeface="Calibri"/>
                <a:cs typeface="Calibri"/>
              </a:rPr>
              <a:t>i</a:t>
            </a:r>
            <a:r>
              <a:rPr sz="1500" spc="-434" baseline="16666" dirty="0">
                <a:latin typeface="Calibri"/>
                <a:cs typeface="Calibri"/>
              </a:rPr>
              <a:t>n</a:t>
            </a:r>
            <a:r>
              <a:rPr sz="1200" spc="-295" dirty="0">
                <a:solidFill>
                  <a:srgbClr val="888888"/>
                </a:solidFill>
                <a:latin typeface="Calibri"/>
                <a:cs typeface="Calibri"/>
              </a:rPr>
              <a:t>a</a:t>
            </a:r>
            <a:r>
              <a:rPr sz="1500" spc="-277" baseline="16666" dirty="0">
                <a:latin typeface="Calibri"/>
                <a:cs typeface="Calibri"/>
              </a:rPr>
              <a:t>g</a:t>
            </a:r>
            <a:r>
              <a:rPr sz="1200" spc="0" dirty="0">
                <a:solidFill>
                  <a:srgbClr val="888888"/>
                </a:solidFill>
                <a:latin typeface="Calibri"/>
                <a:cs typeface="Calibri"/>
              </a:rPr>
              <a:t>l</a:t>
            </a:r>
            <a:r>
              <a:rPr sz="1200" spc="-455" dirty="0">
                <a:solidFill>
                  <a:srgbClr val="888888"/>
                </a:solidFill>
                <a:latin typeface="Calibri"/>
                <a:cs typeface="Calibri"/>
              </a:rPr>
              <a:t>a</a:t>
            </a:r>
            <a:r>
              <a:rPr sz="1500" spc="-30" baseline="16666" dirty="0">
                <a:latin typeface="Calibri"/>
                <a:cs typeface="Calibri"/>
              </a:rPr>
              <a:t>e</a:t>
            </a:r>
            <a:r>
              <a:rPr sz="1500" spc="-89" baseline="16666" dirty="0">
                <a:latin typeface="Calibri"/>
                <a:cs typeface="Calibri"/>
              </a:rPr>
              <a:t>f</a:t>
            </a:r>
            <a:r>
              <a:rPr sz="1200" spc="-605" dirty="0">
                <a:solidFill>
                  <a:srgbClr val="888888"/>
                </a:solidFill>
                <a:latin typeface="Calibri"/>
                <a:cs typeface="Calibri"/>
              </a:rPr>
              <a:t>R</a:t>
            </a:r>
            <a:r>
              <a:rPr sz="1500" spc="-15" baseline="16666" dirty="0">
                <a:latin typeface="Calibri"/>
                <a:cs typeface="Calibri"/>
              </a:rPr>
              <a:t>f</a:t>
            </a:r>
            <a:r>
              <a:rPr sz="1500" spc="-315" baseline="16666" dirty="0">
                <a:latin typeface="Calibri"/>
                <a:cs typeface="Calibri"/>
              </a:rPr>
              <a:t>e</a:t>
            </a:r>
            <a:r>
              <a:rPr sz="1200" spc="-625" dirty="0">
                <a:solidFill>
                  <a:srgbClr val="888888"/>
                </a:solidFill>
                <a:latin typeface="Calibri"/>
                <a:cs typeface="Calibri"/>
              </a:rPr>
              <a:t>&amp;</a:t>
            </a:r>
            <a:r>
              <a:rPr sz="1500" spc="-37" baseline="16666" dirty="0">
                <a:latin typeface="Calibri"/>
                <a:cs typeface="Calibri"/>
              </a:rPr>
              <a:t>c</a:t>
            </a:r>
            <a:r>
              <a:rPr sz="1500" spc="-202" baseline="16666" dirty="0">
                <a:latin typeface="Calibri"/>
                <a:cs typeface="Calibri"/>
              </a:rPr>
              <a:t>t</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46" name="object 46"/>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114</a:t>
            </a:fld>
            <a:endParaRPr sz="1200">
              <a:latin typeface="Calibri"/>
              <a:cs typeface="Calibri"/>
            </a:endParaRPr>
          </a:p>
        </p:txBody>
      </p:sp>
      <p:sp>
        <p:nvSpPr>
          <p:cNvPr id="43" name="object 43"/>
          <p:cNvSpPr txBox="1"/>
          <p:nvPr/>
        </p:nvSpPr>
        <p:spPr>
          <a:xfrm>
            <a:off x="5728886" y="2264345"/>
            <a:ext cx="340995" cy="156845"/>
          </a:xfrm>
          <a:prstGeom prst="rect">
            <a:avLst/>
          </a:prstGeom>
        </p:spPr>
        <p:txBody>
          <a:bodyPr vert="horz" wrap="square" lIns="0" tIns="0" rIns="0" bIns="0" rtlCol="0">
            <a:noAutofit/>
          </a:bodyPr>
          <a:lstStyle/>
          <a:p>
            <a:pPr marL="12700">
              <a:lnSpc>
                <a:spcPct val="100000"/>
              </a:lnSpc>
            </a:pPr>
            <a:r>
              <a:rPr sz="900" spc="0" dirty="0">
                <a:latin typeface="Calibri"/>
                <a:cs typeface="Calibri"/>
              </a:rPr>
              <a:t>90</a:t>
            </a:r>
            <a:r>
              <a:rPr sz="900" spc="5" dirty="0">
                <a:latin typeface="Calibri"/>
                <a:cs typeface="Calibri"/>
              </a:rPr>
              <a:t> </a:t>
            </a:r>
            <a:r>
              <a:rPr sz="900" spc="-15" dirty="0">
                <a:latin typeface="Calibri"/>
                <a:cs typeface="Calibri"/>
              </a:rPr>
              <a:t>d</a:t>
            </a:r>
            <a:r>
              <a:rPr sz="900" spc="0" dirty="0">
                <a:latin typeface="Calibri"/>
                <a:cs typeface="Calibri"/>
              </a:rPr>
              <a:t>eg</a:t>
            </a:r>
            <a:endParaRPr sz="900">
              <a:latin typeface="Calibri"/>
              <a:cs typeface="Calibri"/>
            </a:endParaRPr>
          </a:p>
        </p:txBody>
      </p:sp>
      <p:sp>
        <p:nvSpPr>
          <p:cNvPr id="44" name="object 44"/>
          <p:cNvSpPr txBox="1"/>
          <p:nvPr/>
        </p:nvSpPr>
        <p:spPr>
          <a:xfrm>
            <a:off x="3331798" y="2264345"/>
            <a:ext cx="375920" cy="156845"/>
          </a:xfrm>
          <a:prstGeom prst="rect">
            <a:avLst/>
          </a:prstGeom>
        </p:spPr>
        <p:txBody>
          <a:bodyPr vert="horz" wrap="square" lIns="0" tIns="0" rIns="0" bIns="0" rtlCol="0">
            <a:noAutofit/>
          </a:bodyPr>
          <a:lstStyle/>
          <a:p>
            <a:pPr marL="12700">
              <a:lnSpc>
                <a:spcPct val="100000"/>
              </a:lnSpc>
            </a:pPr>
            <a:r>
              <a:rPr sz="900" spc="-5" dirty="0">
                <a:latin typeface="Calibri"/>
                <a:cs typeface="Calibri"/>
              </a:rPr>
              <a:t>-</a:t>
            </a:r>
            <a:r>
              <a:rPr sz="900" spc="0" dirty="0">
                <a:latin typeface="Calibri"/>
                <a:cs typeface="Calibri"/>
              </a:rPr>
              <a:t>90</a:t>
            </a:r>
            <a:r>
              <a:rPr sz="900" spc="5" dirty="0">
                <a:latin typeface="Calibri"/>
                <a:cs typeface="Calibri"/>
              </a:rPr>
              <a:t> </a:t>
            </a:r>
            <a:r>
              <a:rPr sz="900" spc="-15" dirty="0">
                <a:latin typeface="Calibri"/>
                <a:cs typeface="Calibri"/>
              </a:rPr>
              <a:t>d</a:t>
            </a:r>
            <a:r>
              <a:rPr sz="900" spc="0" dirty="0">
                <a:latin typeface="Calibri"/>
                <a:cs typeface="Calibri"/>
              </a:rPr>
              <a:t>eg</a:t>
            </a:r>
            <a:endParaRPr sz="900">
              <a:latin typeface="Calibri"/>
              <a:cs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115</a:t>
            </a:fld>
            <a:endParaRPr sz="1200">
              <a:latin typeface="Calibri"/>
              <a:cs typeface="Calibri"/>
            </a:endParaRPr>
          </a:p>
        </p:txBody>
      </p:sp>
      <p:sp>
        <p:nvSpPr>
          <p:cNvPr id="2" name="object 2"/>
          <p:cNvSpPr txBox="1"/>
          <p:nvPr/>
        </p:nvSpPr>
        <p:spPr>
          <a:xfrm>
            <a:off x="525576" y="2975355"/>
            <a:ext cx="7867650" cy="711835"/>
          </a:xfrm>
          <a:prstGeom prst="rect">
            <a:avLst/>
          </a:prstGeom>
        </p:spPr>
        <p:txBody>
          <a:bodyPr vert="horz" wrap="square" lIns="0" tIns="0" rIns="0" bIns="0" rtlCol="0">
            <a:noAutofit/>
          </a:bodyPr>
          <a:lstStyle/>
          <a:p>
            <a:pPr marL="12700">
              <a:lnSpc>
                <a:spcPct val="100000"/>
              </a:lnSpc>
            </a:pPr>
            <a:r>
              <a:rPr sz="4400" dirty="0">
                <a:latin typeface="Calibri Light"/>
                <a:cs typeface="Calibri Light"/>
              </a:rPr>
              <a:t>Beam</a:t>
            </a:r>
            <a:r>
              <a:rPr sz="4400" spc="-15" dirty="0">
                <a:latin typeface="Calibri Light"/>
                <a:cs typeface="Calibri Light"/>
              </a:rPr>
              <a:t> </a:t>
            </a:r>
            <a:r>
              <a:rPr sz="4400" spc="-60" dirty="0">
                <a:latin typeface="Calibri Light"/>
                <a:cs typeface="Calibri Light"/>
              </a:rPr>
              <a:t>F</a:t>
            </a:r>
            <a:r>
              <a:rPr sz="4400" spc="0" dirty="0">
                <a:latin typeface="Calibri Light"/>
                <a:cs typeface="Calibri Light"/>
              </a:rPr>
              <a:t>ocusing</a:t>
            </a:r>
            <a:r>
              <a:rPr sz="4400" spc="5" dirty="0">
                <a:latin typeface="Calibri Light"/>
                <a:cs typeface="Calibri Light"/>
              </a:rPr>
              <a:t> </a:t>
            </a:r>
            <a:r>
              <a:rPr sz="4400" spc="-20" dirty="0">
                <a:latin typeface="Calibri Light"/>
                <a:cs typeface="Calibri Light"/>
              </a:rPr>
              <a:t>w</a:t>
            </a:r>
            <a:r>
              <a:rPr sz="4400" spc="0" dirty="0">
                <a:latin typeface="Calibri Light"/>
                <a:cs typeface="Calibri Light"/>
              </a:rPr>
              <a:t>ith</a:t>
            </a:r>
            <a:r>
              <a:rPr sz="4400" spc="5" dirty="0">
                <a:latin typeface="Calibri Light"/>
                <a:cs typeface="Calibri Light"/>
              </a:rPr>
              <a:t> </a:t>
            </a:r>
            <a:r>
              <a:rPr sz="4400" spc="0" dirty="0">
                <a:latin typeface="Calibri Light"/>
                <a:cs typeface="Calibri Light"/>
              </a:rPr>
              <a:t>Plasma</a:t>
            </a:r>
            <a:r>
              <a:rPr sz="4400" spc="5" dirty="0">
                <a:latin typeface="Calibri Light"/>
                <a:cs typeface="Calibri Light"/>
              </a:rPr>
              <a:t> </a:t>
            </a:r>
            <a:r>
              <a:rPr sz="4400" spc="0" dirty="0">
                <a:latin typeface="Calibri Light"/>
                <a:cs typeface="Calibri Light"/>
              </a:rPr>
              <a:t>L</a:t>
            </a:r>
            <a:r>
              <a:rPr sz="4400" spc="-15" dirty="0">
                <a:latin typeface="Calibri Light"/>
                <a:cs typeface="Calibri Light"/>
              </a:rPr>
              <a:t>e</a:t>
            </a:r>
            <a:r>
              <a:rPr sz="4400" spc="0" dirty="0">
                <a:latin typeface="Calibri Light"/>
                <a:cs typeface="Calibri Light"/>
              </a:rPr>
              <a:t>nses</a:t>
            </a:r>
            <a:endParaRPr sz="4400">
              <a:latin typeface="Calibri Light"/>
              <a:cs typeface="Calibri Ligh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56891" y="743131"/>
            <a:ext cx="522514" cy="92891"/>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531291" y="905691"/>
            <a:ext cx="3738879" cy="3994331"/>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609600" y="489027"/>
            <a:ext cx="7593874" cy="0"/>
          </a:xfrm>
          <a:custGeom>
            <a:avLst/>
            <a:gdLst/>
            <a:ahLst/>
            <a:cxnLst/>
            <a:rect l="l" t="t" r="r" b="b"/>
            <a:pathLst>
              <a:path w="7593874">
                <a:moveTo>
                  <a:pt x="0" y="0"/>
                </a:moveTo>
                <a:lnTo>
                  <a:pt x="7593874" y="0"/>
                </a:lnTo>
              </a:path>
            </a:pathLst>
          </a:custGeom>
          <a:ln w="8708">
            <a:solidFill>
              <a:srgbClr val="838383"/>
            </a:solidFill>
          </a:ln>
        </p:spPr>
        <p:txBody>
          <a:bodyPr wrap="square" lIns="0" tIns="0" rIns="0" bIns="0" rtlCol="0">
            <a:noAutofit/>
          </a:bodyPr>
          <a:lstStyle/>
          <a:p>
            <a:endParaRPr/>
          </a:p>
        </p:txBody>
      </p:sp>
      <p:sp>
        <p:nvSpPr>
          <p:cNvPr id="5" name="object 5"/>
          <p:cNvSpPr/>
          <p:nvPr/>
        </p:nvSpPr>
        <p:spPr>
          <a:xfrm>
            <a:off x="613954" y="484674"/>
            <a:ext cx="0" cy="4675513"/>
          </a:xfrm>
          <a:custGeom>
            <a:avLst/>
            <a:gdLst/>
            <a:ahLst/>
            <a:cxnLst/>
            <a:rect l="l" t="t" r="r" b="b"/>
            <a:pathLst>
              <a:path h="4675513">
                <a:moveTo>
                  <a:pt x="0" y="4675513"/>
                </a:moveTo>
                <a:lnTo>
                  <a:pt x="0" y="0"/>
                </a:lnTo>
              </a:path>
            </a:pathLst>
          </a:custGeom>
          <a:ln w="8708">
            <a:solidFill>
              <a:srgbClr val="838383"/>
            </a:solidFill>
          </a:ln>
        </p:spPr>
        <p:txBody>
          <a:bodyPr wrap="square" lIns="0" tIns="0" rIns="0" bIns="0" rtlCol="0">
            <a:noAutofit/>
          </a:bodyPr>
          <a:lstStyle/>
          <a:p>
            <a:endParaRPr/>
          </a:p>
        </p:txBody>
      </p:sp>
      <p:sp>
        <p:nvSpPr>
          <p:cNvPr id="6" name="object 6"/>
          <p:cNvSpPr/>
          <p:nvPr/>
        </p:nvSpPr>
        <p:spPr>
          <a:xfrm>
            <a:off x="8196216" y="484674"/>
            <a:ext cx="0" cy="4675513"/>
          </a:xfrm>
          <a:custGeom>
            <a:avLst/>
            <a:gdLst/>
            <a:ahLst/>
            <a:cxnLst/>
            <a:rect l="l" t="t" r="r" b="b"/>
            <a:pathLst>
              <a:path h="4675513">
                <a:moveTo>
                  <a:pt x="0" y="4675513"/>
                </a:moveTo>
                <a:lnTo>
                  <a:pt x="0" y="0"/>
                </a:lnTo>
              </a:path>
            </a:pathLst>
          </a:custGeom>
          <a:ln w="14514">
            <a:solidFill>
              <a:srgbClr val="838383"/>
            </a:solidFill>
          </a:ln>
        </p:spPr>
        <p:txBody>
          <a:bodyPr wrap="square" lIns="0" tIns="0" rIns="0" bIns="0" rtlCol="0">
            <a:noAutofit/>
          </a:bodyPr>
          <a:lstStyle/>
          <a:p>
            <a:endParaRPr/>
          </a:p>
        </p:txBody>
      </p:sp>
      <p:sp>
        <p:nvSpPr>
          <p:cNvPr id="7" name="object 7"/>
          <p:cNvSpPr/>
          <p:nvPr/>
        </p:nvSpPr>
        <p:spPr>
          <a:xfrm>
            <a:off x="609600" y="5152932"/>
            <a:ext cx="7593874" cy="0"/>
          </a:xfrm>
          <a:custGeom>
            <a:avLst/>
            <a:gdLst/>
            <a:ahLst/>
            <a:cxnLst/>
            <a:rect l="l" t="t" r="r" b="b"/>
            <a:pathLst>
              <a:path w="7593874">
                <a:moveTo>
                  <a:pt x="0" y="0"/>
                </a:moveTo>
                <a:lnTo>
                  <a:pt x="7593874" y="0"/>
                </a:lnTo>
              </a:path>
            </a:pathLst>
          </a:custGeom>
          <a:ln w="14514">
            <a:solidFill>
              <a:srgbClr val="838383"/>
            </a:solidFill>
          </a:ln>
        </p:spPr>
        <p:txBody>
          <a:bodyPr wrap="square" lIns="0" tIns="0" rIns="0" bIns="0" rtlCol="0">
            <a:noAutofit/>
          </a:bodyPr>
          <a:lstStyle/>
          <a:p>
            <a:endParaRPr/>
          </a:p>
        </p:txBody>
      </p:sp>
      <p:sp>
        <p:nvSpPr>
          <p:cNvPr id="8" name="object 8"/>
          <p:cNvSpPr txBox="1"/>
          <p:nvPr/>
        </p:nvSpPr>
        <p:spPr>
          <a:xfrm>
            <a:off x="3996145" y="566265"/>
            <a:ext cx="1754505" cy="664845"/>
          </a:xfrm>
          <a:prstGeom prst="rect">
            <a:avLst/>
          </a:prstGeom>
        </p:spPr>
        <p:txBody>
          <a:bodyPr vert="horz" wrap="square" lIns="0" tIns="0" rIns="0" bIns="0" rtlCol="0">
            <a:noAutofit/>
          </a:bodyPr>
          <a:lstStyle/>
          <a:p>
            <a:pPr marL="369570">
              <a:lnSpc>
                <a:spcPct val="100000"/>
              </a:lnSpc>
            </a:pPr>
            <a:r>
              <a:rPr sz="1300" spc="30" dirty="0">
                <a:solidFill>
                  <a:srgbClr val="010101"/>
                </a:solidFill>
                <a:latin typeface="Times New Roman"/>
                <a:cs typeface="Times New Roman"/>
              </a:rPr>
              <a:t>0</a:t>
            </a:r>
            <a:endParaRPr sz="1300">
              <a:latin typeface="Times New Roman"/>
              <a:cs typeface="Times New Roman"/>
            </a:endParaRPr>
          </a:p>
          <a:p>
            <a:pPr marL="12700">
              <a:lnSpc>
                <a:spcPts val="1495"/>
              </a:lnSpc>
            </a:pPr>
            <a:r>
              <a:rPr sz="1450" u="sng" spc="-300" dirty="0">
                <a:solidFill>
                  <a:srgbClr val="676767"/>
                </a:solidFill>
                <a:latin typeface="Courier New"/>
                <a:cs typeface="Courier New"/>
              </a:rPr>
              <a:t> </a:t>
            </a:r>
            <a:r>
              <a:rPr sz="1450" spc="-585" dirty="0">
                <a:solidFill>
                  <a:srgbClr val="676767"/>
                </a:solidFill>
                <a:latin typeface="Courier New"/>
                <a:cs typeface="Courier New"/>
              </a:rPr>
              <a:t>.l..</a:t>
            </a:r>
            <a:r>
              <a:rPr sz="1450" spc="-515" dirty="0">
                <a:solidFill>
                  <a:srgbClr val="676767"/>
                </a:solidFill>
                <a:latin typeface="Courier New"/>
                <a:cs typeface="Courier New"/>
              </a:rPr>
              <a:t>r</a:t>
            </a:r>
            <a:r>
              <a:rPr sz="1450" spc="-325" dirty="0">
                <a:solidFill>
                  <a:srgbClr val="878787"/>
                </a:solidFill>
                <a:latin typeface="Courier New"/>
                <a:cs typeface="Courier New"/>
              </a:rPr>
              <a:t>--r</a:t>
            </a:r>
            <a:r>
              <a:rPr sz="1450" spc="-415" dirty="0">
                <a:solidFill>
                  <a:srgbClr val="878787"/>
                </a:solidFill>
                <a:latin typeface="Courier New"/>
                <a:cs typeface="Courier New"/>
              </a:rPr>
              <a:t>-</a:t>
            </a:r>
            <a:r>
              <a:rPr sz="1450" spc="-690" dirty="0">
                <a:solidFill>
                  <a:srgbClr val="676767"/>
                </a:solidFill>
                <a:latin typeface="Courier New"/>
                <a:cs typeface="Courier New"/>
              </a:rPr>
              <a:t>.,..::;</a:t>
            </a:r>
            <a:r>
              <a:rPr sz="1450" spc="-505" dirty="0">
                <a:solidFill>
                  <a:srgbClr val="676767"/>
                </a:solidFill>
                <a:latin typeface="Courier New"/>
                <a:cs typeface="Courier New"/>
              </a:rPr>
              <a:t> </a:t>
            </a:r>
            <a:r>
              <a:rPr sz="1450" spc="-735" dirty="0">
                <a:solidFill>
                  <a:srgbClr val="676767"/>
                </a:solidFill>
                <a:latin typeface="Courier New"/>
                <a:cs typeface="Courier New"/>
              </a:rPr>
              <a:t>,</a:t>
            </a:r>
            <a:r>
              <a:rPr sz="1450" spc="-830" dirty="0">
                <a:solidFill>
                  <a:srgbClr val="111111"/>
                </a:solidFill>
                <a:latin typeface="Courier New"/>
                <a:cs typeface="Courier New"/>
              </a:rPr>
              <a:t>1</a:t>
            </a:r>
            <a:r>
              <a:rPr sz="1450" spc="-690" dirty="0">
                <a:solidFill>
                  <a:srgbClr val="676767"/>
                </a:solidFill>
                <a:latin typeface="Courier New"/>
                <a:cs typeface="Courier New"/>
              </a:rPr>
              <a:t>J</a:t>
            </a:r>
            <a:r>
              <a:rPr sz="1450" spc="-459" dirty="0">
                <a:solidFill>
                  <a:srgbClr val="676767"/>
                </a:solidFill>
                <a:latin typeface="Courier New"/>
                <a:cs typeface="Courier New"/>
              </a:rPr>
              <a:t> </a:t>
            </a:r>
            <a:r>
              <a:rPr sz="1450" spc="-200" dirty="0">
                <a:solidFill>
                  <a:srgbClr val="010101"/>
                </a:solidFill>
                <a:latin typeface="Courier New"/>
                <a:cs typeface="Courier New"/>
              </a:rPr>
              <a:t>015</a:t>
            </a:r>
            <a:r>
              <a:rPr sz="1450" spc="-254" dirty="0">
                <a:solidFill>
                  <a:srgbClr val="010101"/>
                </a:solidFill>
                <a:latin typeface="Courier New"/>
                <a:cs typeface="Courier New"/>
              </a:rPr>
              <a:t>2</a:t>
            </a:r>
            <a:r>
              <a:rPr sz="1450" spc="95" dirty="0">
                <a:solidFill>
                  <a:srgbClr val="010101"/>
                </a:solidFill>
                <a:latin typeface="Courier New"/>
                <a:cs typeface="Courier New"/>
              </a:rPr>
              <a:t>0</a:t>
            </a:r>
            <a:endParaRPr sz="1450">
              <a:latin typeface="Courier New"/>
              <a:cs typeface="Courier New"/>
            </a:endParaRPr>
          </a:p>
          <a:p>
            <a:pPr marR="12700" algn="r">
              <a:lnSpc>
                <a:spcPct val="100000"/>
              </a:lnSpc>
              <a:spcBef>
                <a:spcPts val="245"/>
              </a:spcBef>
            </a:pPr>
            <a:r>
              <a:rPr sz="1450" spc="-114" dirty="0">
                <a:solidFill>
                  <a:srgbClr val="010101"/>
                </a:solidFill>
                <a:latin typeface="Courier New"/>
                <a:cs typeface="Courier New"/>
              </a:rPr>
              <a:t>2 540</a:t>
            </a:r>
            <a:endParaRPr sz="1450">
              <a:latin typeface="Courier New"/>
              <a:cs typeface="Courier New"/>
            </a:endParaRPr>
          </a:p>
        </p:txBody>
      </p:sp>
      <p:sp>
        <p:nvSpPr>
          <p:cNvPr id="9" name="object 9"/>
          <p:cNvSpPr txBox="1"/>
          <p:nvPr/>
        </p:nvSpPr>
        <p:spPr>
          <a:xfrm>
            <a:off x="5671093" y="1112956"/>
            <a:ext cx="335915" cy="459105"/>
          </a:xfrm>
          <a:prstGeom prst="rect">
            <a:avLst/>
          </a:prstGeom>
        </p:spPr>
        <p:txBody>
          <a:bodyPr vert="horz" wrap="square" lIns="0" tIns="0" rIns="0" bIns="0" rtlCol="0">
            <a:noAutofit/>
          </a:bodyPr>
          <a:lstStyle/>
          <a:p>
            <a:pPr marL="12700">
              <a:lnSpc>
                <a:spcPct val="100000"/>
              </a:lnSpc>
            </a:pPr>
            <a:r>
              <a:rPr sz="1450" spc="-114" dirty="0">
                <a:solidFill>
                  <a:srgbClr val="010101"/>
                </a:solidFill>
                <a:latin typeface="Courier New"/>
                <a:cs typeface="Courier New"/>
              </a:rPr>
              <a:t>4</a:t>
            </a:r>
            <a:r>
              <a:rPr sz="1450" spc="-605" dirty="0">
                <a:solidFill>
                  <a:srgbClr val="010101"/>
                </a:solidFill>
                <a:latin typeface="Courier New"/>
                <a:cs typeface="Courier New"/>
              </a:rPr>
              <a:t>5</a:t>
            </a:r>
            <a:r>
              <a:rPr sz="3000" spc="-742" baseline="-27777" dirty="0">
                <a:solidFill>
                  <a:srgbClr val="010101"/>
                </a:solidFill>
                <a:latin typeface="Courier New"/>
                <a:cs typeface="Courier New"/>
              </a:rPr>
              <a:t>so</a:t>
            </a:r>
            <a:endParaRPr sz="3000" baseline="-27777">
              <a:latin typeface="Courier New"/>
              <a:cs typeface="Courier New"/>
            </a:endParaRPr>
          </a:p>
        </p:txBody>
      </p:sp>
      <p:sp>
        <p:nvSpPr>
          <p:cNvPr id="10" name="object 10"/>
          <p:cNvSpPr txBox="1"/>
          <p:nvPr/>
        </p:nvSpPr>
        <p:spPr>
          <a:xfrm>
            <a:off x="5912031" y="1449813"/>
            <a:ext cx="211454" cy="245745"/>
          </a:xfrm>
          <a:prstGeom prst="rect">
            <a:avLst/>
          </a:prstGeom>
        </p:spPr>
        <p:txBody>
          <a:bodyPr vert="horz" wrap="square" lIns="0" tIns="0" rIns="0" bIns="0" rtlCol="0">
            <a:noAutofit/>
          </a:bodyPr>
          <a:lstStyle/>
          <a:p>
            <a:pPr marL="12700">
              <a:lnSpc>
                <a:spcPct val="100000"/>
              </a:lnSpc>
            </a:pPr>
            <a:r>
              <a:rPr sz="1450" spc="-140" dirty="0">
                <a:solidFill>
                  <a:srgbClr val="010101"/>
                </a:solidFill>
                <a:latin typeface="Courier New"/>
                <a:cs typeface="Courier New"/>
              </a:rPr>
              <a:t>55</a:t>
            </a:r>
            <a:endParaRPr sz="1450">
              <a:latin typeface="Courier New"/>
              <a:cs typeface="Courier New"/>
            </a:endParaRPr>
          </a:p>
        </p:txBody>
      </p:sp>
      <p:sp>
        <p:nvSpPr>
          <p:cNvPr id="11" name="object 11"/>
          <p:cNvSpPr txBox="1"/>
          <p:nvPr/>
        </p:nvSpPr>
        <p:spPr>
          <a:xfrm>
            <a:off x="6013631" y="1622681"/>
            <a:ext cx="382905" cy="549275"/>
          </a:xfrm>
          <a:prstGeom prst="rect">
            <a:avLst/>
          </a:prstGeom>
        </p:spPr>
        <p:txBody>
          <a:bodyPr vert="horz" wrap="square" lIns="0" tIns="0" rIns="0" bIns="0" rtlCol="0">
            <a:noAutofit/>
          </a:bodyPr>
          <a:lstStyle/>
          <a:p>
            <a:pPr marL="12700">
              <a:lnSpc>
                <a:spcPts val="1515"/>
              </a:lnSpc>
            </a:pPr>
            <a:r>
              <a:rPr sz="1300" spc="45" dirty="0">
                <a:solidFill>
                  <a:srgbClr val="010101"/>
                </a:solidFill>
                <a:latin typeface="Times New Roman"/>
                <a:cs typeface="Times New Roman"/>
              </a:rPr>
              <a:t>60</a:t>
            </a:r>
            <a:endParaRPr sz="1300">
              <a:latin typeface="Times New Roman"/>
              <a:cs typeface="Times New Roman"/>
            </a:endParaRPr>
          </a:p>
          <a:p>
            <a:pPr marL="99695">
              <a:lnSpc>
                <a:spcPts val="1285"/>
              </a:lnSpc>
            </a:pPr>
            <a:r>
              <a:rPr sz="1450" spc="-105" dirty="0">
                <a:solidFill>
                  <a:srgbClr val="010101"/>
                </a:solidFill>
                <a:latin typeface="Courier New"/>
                <a:cs typeface="Courier New"/>
              </a:rPr>
              <a:t>65</a:t>
            </a:r>
            <a:endParaRPr sz="1450">
              <a:latin typeface="Courier New"/>
              <a:cs typeface="Courier New"/>
            </a:endParaRPr>
          </a:p>
          <a:p>
            <a:pPr marL="175260">
              <a:lnSpc>
                <a:spcPts val="1330"/>
              </a:lnSpc>
            </a:pPr>
            <a:r>
              <a:rPr sz="1450" spc="-105" dirty="0">
                <a:solidFill>
                  <a:srgbClr val="010101"/>
                </a:solidFill>
                <a:latin typeface="Courier New"/>
                <a:cs typeface="Courier New"/>
              </a:rPr>
              <a:t>70</a:t>
            </a:r>
            <a:endParaRPr sz="1450">
              <a:latin typeface="Courier New"/>
              <a:cs typeface="Courier New"/>
            </a:endParaRPr>
          </a:p>
        </p:txBody>
      </p:sp>
      <p:sp>
        <p:nvSpPr>
          <p:cNvPr id="12" name="object 12"/>
          <p:cNvSpPr txBox="1"/>
          <p:nvPr/>
        </p:nvSpPr>
        <p:spPr>
          <a:xfrm>
            <a:off x="5514340" y="2118965"/>
            <a:ext cx="1084580" cy="1135380"/>
          </a:xfrm>
          <a:prstGeom prst="rect">
            <a:avLst/>
          </a:prstGeom>
        </p:spPr>
        <p:txBody>
          <a:bodyPr vert="horz" wrap="square" lIns="0" tIns="0" rIns="0" bIns="0" rtlCol="0">
            <a:noAutofit/>
          </a:bodyPr>
          <a:lstStyle/>
          <a:p>
            <a:pPr marR="179070" algn="r">
              <a:lnSpc>
                <a:spcPct val="100000"/>
              </a:lnSpc>
            </a:pPr>
            <a:r>
              <a:rPr sz="1300" spc="35" dirty="0">
                <a:solidFill>
                  <a:srgbClr val="010101"/>
                </a:solidFill>
                <a:latin typeface="Times New Roman"/>
                <a:cs typeface="Times New Roman"/>
              </a:rPr>
              <a:t>75</a:t>
            </a:r>
            <a:endParaRPr sz="1300">
              <a:latin typeface="Times New Roman"/>
              <a:cs typeface="Times New Roman"/>
            </a:endParaRPr>
          </a:p>
          <a:p>
            <a:pPr marR="130810" algn="r">
              <a:lnSpc>
                <a:spcPts val="1395"/>
              </a:lnSpc>
              <a:tabLst>
                <a:tab pos="427990" algn="l"/>
              </a:tabLst>
            </a:pPr>
            <a:r>
              <a:rPr sz="1300" spc="1165" dirty="0">
                <a:solidFill>
                  <a:srgbClr val="547EB1"/>
                </a:solidFill>
                <a:latin typeface="Times New Roman"/>
                <a:cs typeface="Times New Roman"/>
              </a:rPr>
              <a:t>.	</a:t>
            </a:r>
            <a:r>
              <a:rPr sz="1300" spc="55" dirty="0">
                <a:solidFill>
                  <a:srgbClr val="010101"/>
                </a:solidFill>
                <a:latin typeface="Times New Roman"/>
                <a:cs typeface="Times New Roman"/>
              </a:rPr>
              <a:t>80</a:t>
            </a:r>
            <a:endParaRPr sz="1300">
              <a:latin typeface="Times New Roman"/>
              <a:cs typeface="Times New Roman"/>
            </a:endParaRPr>
          </a:p>
          <a:p>
            <a:pPr marR="104775" algn="r">
              <a:lnSpc>
                <a:spcPts val="1440"/>
              </a:lnSpc>
            </a:pPr>
            <a:r>
              <a:rPr sz="1300" spc="55" dirty="0">
                <a:solidFill>
                  <a:srgbClr val="010101"/>
                </a:solidFill>
                <a:latin typeface="Times New Roman"/>
                <a:cs typeface="Times New Roman"/>
              </a:rPr>
              <a:t>85</a:t>
            </a:r>
            <a:endParaRPr sz="1300">
              <a:latin typeface="Times New Roman"/>
              <a:cs typeface="Times New Roman"/>
            </a:endParaRPr>
          </a:p>
          <a:p>
            <a:pPr marR="96520" algn="r">
              <a:lnSpc>
                <a:spcPts val="1415"/>
              </a:lnSpc>
              <a:tabLst>
                <a:tab pos="800735" algn="l"/>
              </a:tabLst>
            </a:pPr>
            <a:r>
              <a:rPr sz="1300" spc="60" dirty="0">
                <a:solidFill>
                  <a:srgbClr val="878787"/>
                </a:solidFill>
                <a:latin typeface="Times New Roman"/>
                <a:cs typeface="Times New Roman"/>
              </a:rPr>
              <a:t>--1---t-	</a:t>
            </a:r>
            <a:r>
              <a:rPr sz="1300" spc="30" dirty="0">
                <a:solidFill>
                  <a:srgbClr val="010101"/>
                </a:solidFill>
                <a:latin typeface="Times New Roman"/>
                <a:cs typeface="Times New Roman"/>
              </a:rPr>
              <a:t>90</a:t>
            </a:r>
            <a:endParaRPr sz="1300">
              <a:latin typeface="Times New Roman"/>
              <a:cs typeface="Times New Roman"/>
            </a:endParaRPr>
          </a:p>
          <a:p>
            <a:pPr marR="104139" algn="r">
              <a:lnSpc>
                <a:spcPts val="1250"/>
              </a:lnSpc>
              <a:tabLst>
                <a:tab pos="798195" algn="l"/>
              </a:tabLst>
            </a:pPr>
            <a:r>
              <a:rPr sz="1100" spc="25" dirty="0">
                <a:solidFill>
                  <a:srgbClr val="878787"/>
                </a:solidFill>
                <a:latin typeface="Arial"/>
                <a:cs typeface="Arial"/>
              </a:rPr>
              <a:t>---r-	</a:t>
            </a:r>
            <a:r>
              <a:rPr sz="1150" spc="25" dirty="0">
                <a:solidFill>
                  <a:srgbClr val="010101"/>
                </a:solidFill>
                <a:latin typeface="Arial"/>
                <a:cs typeface="Arial"/>
              </a:rPr>
              <a:t>95</a:t>
            </a:r>
            <a:endParaRPr sz="1150">
              <a:latin typeface="Arial"/>
              <a:cs typeface="Arial"/>
            </a:endParaRPr>
          </a:p>
          <a:p>
            <a:pPr marR="12700" algn="r">
              <a:lnSpc>
                <a:spcPts val="1685"/>
              </a:lnSpc>
            </a:pPr>
            <a:r>
              <a:rPr sz="1450" spc="-150" dirty="0">
                <a:solidFill>
                  <a:srgbClr val="010101"/>
                </a:solidFill>
                <a:latin typeface="Courier New"/>
                <a:cs typeface="Courier New"/>
              </a:rPr>
              <a:t>100</a:t>
            </a:r>
            <a:endParaRPr sz="1450">
              <a:latin typeface="Courier New"/>
              <a:cs typeface="Courier New"/>
            </a:endParaRPr>
          </a:p>
        </p:txBody>
      </p:sp>
      <p:sp>
        <p:nvSpPr>
          <p:cNvPr id="13" name="object 13"/>
          <p:cNvSpPr txBox="1"/>
          <p:nvPr/>
        </p:nvSpPr>
        <p:spPr>
          <a:xfrm>
            <a:off x="6065883" y="3188256"/>
            <a:ext cx="491490" cy="753745"/>
          </a:xfrm>
          <a:prstGeom prst="rect">
            <a:avLst/>
          </a:prstGeom>
        </p:spPr>
        <p:txBody>
          <a:bodyPr vert="horz" wrap="square" lIns="0" tIns="0" rIns="0" bIns="0" rtlCol="0">
            <a:noAutofit/>
          </a:bodyPr>
          <a:lstStyle/>
          <a:p>
            <a:pPr marL="209550">
              <a:lnSpc>
                <a:spcPct val="100000"/>
              </a:lnSpc>
            </a:pPr>
            <a:r>
              <a:rPr sz="1450" spc="-170" dirty="0">
                <a:solidFill>
                  <a:srgbClr val="010101"/>
                </a:solidFill>
                <a:latin typeface="Courier New"/>
                <a:cs typeface="Courier New"/>
              </a:rPr>
              <a:t>105</a:t>
            </a:r>
            <a:endParaRPr sz="1450">
              <a:latin typeface="Courier New"/>
              <a:cs typeface="Courier New"/>
            </a:endParaRPr>
          </a:p>
          <a:p>
            <a:pPr marL="157480">
              <a:lnSpc>
                <a:spcPts val="1390"/>
              </a:lnSpc>
            </a:pPr>
            <a:r>
              <a:rPr sz="1450" spc="-150" dirty="0">
                <a:solidFill>
                  <a:srgbClr val="010101"/>
                </a:solidFill>
                <a:latin typeface="Courier New"/>
                <a:cs typeface="Courier New"/>
              </a:rPr>
              <a:t>110</a:t>
            </a:r>
            <a:endParaRPr sz="1450">
              <a:latin typeface="Courier New"/>
              <a:cs typeface="Courier New"/>
            </a:endParaRPr>
          </a:p>
          <a:p>
            <a:pPr marL="93980">
              <a:lnSpc>
                <a:spcPts val="1305"/>
              </a:lnSpc>
            </a:pPr>
            <a:r>
              <a:rPr sz="1450" spc="-175" dirty="0">
                <a:solidFill>
                  <a:srgbClr val="010101"/>
                </a:solidFill>
                <a:latin typeface="Courier New"/>
                <a:cs typeface="Courier New"/>
              </a:rPr>
              <a:t>115</a:t>
            </a:r>
            <a:endParaRPr sz="1450">
              <a:latin typeface="Courier New"/>
              <a:cs typeface="Courier New"/>
            </a:endParaRPr>
          </a:p>
          <a:p>
            <a:pPr marL="12700">
              <a:lnSpc>
                <a:spcPts val="1305"/>
              </a:lnSpc>
            </a:pPr>
            <a:r>
              <a:rPr sz="1450" spc="-150" dirty="0">
                <a:solidFill>
                  <a:srgbClr val="010101"/>
                </a:solidFill>
                <a:latin typeface="Courier New"/>
                <a:cs typeface="Courier New"/>
              </a:rPr>
              <a:t>120</a:t>
            </a:r>
            <a:endParaRPr sz="1450">
              <a:latin typeface="Courier New"/>
              <a:cs typeface="Courier New"/>
            </a:endParaRPr>
          </a:p>
        </p:txBody>
      </p:sp>
      <p:sp>
        <p:nvSpPr>
          <p:cNvPr id="14" name="object 14"/>
          <p:cNvSpPr txBox="1"/>
          <p:nvPr/>
        </p:nvSpPr>
        <p:spPr>
          <a:xfrm>
            <a:off x="5917836" y="3852870"/>
            <a:ext cx="346710" cy="513715"/>
          </a:xfrm>
          <a:prstGeom prst="rect">
            <a:avLst/>
          </a:prstGeom>
        </p:spPr>
        <p:txBody>
          <a:bodyPr vert="horz" wrap="square" lIns="0" tIns="0" rIns="0" bIns="0" rtlCol="0">
            <a:noAutofit/>
          </a:bodyPr>
          <a:lstStyle/>
          <a:p>
            <a:pPr marL="64769">
              <a:lnSpc>
                <a:spcPts val="1645"/>
              </a:lnSpc>
            </a:pPr>
            <a:r>
              <a:rPr sz="1450" spc="-170" dirty="0">
                <a:solidFill>
                  <a:srgbClr val="010101"/>
                </a:solidFill>
                <a:latin typeface="Courier New"/>
                <a:cs typeface="Courier New"/>
              </a:rPr>
              <a:t>125</a:t>
            </a:r>
            <a:endParaRPr sz="1450">
              <a:latin typeface="Courier New"/>
              <a:cs typeface="Courier New"/>
            </a:endParaRPr>
          </a:p>
          <a:p>
            <a:pPr marL="41275">
              <a:lnSpc>
                <a:spcPts val="1105"/>
              </a:lnSpc>
            </a:pPr>
            <a:r>
              <a:rPr sz="1300" spc="35" dirty="0">
                <a:solidFill>
                  <a:srgbClr val="010101"/>
                </a:solidFill>
                <a:latin typeface="Times New Roman"/>
                <a:cs typeface="Times New Roman"/>
              </a:rPr>
              <a:t>30</a:t>
            </a:r>
            <a:endParaRPr sz="1300">
              <a:latin typeface="Times New Roman"/>
              <a:cs typeface="Times New Roman"/>
            </a:endParaRPr>
          </a:p>
          <a:p>
            <a:pPr marL="12700">
              <a:lnSpc>
                <a:spcPts val="1200"/>
              </a:lnSpc>
            </a:pPr>
            <a:r>
              <a:rPr sz="1300" spc="45" dirty="0">
                <a:solidFill>
                  <a:srgbClr val="010101"/>
                </a:solidFill>
                <a:latin typeface="Times New Roman"/>
                <a:cs typeface="Times New Roman"/>
              </a:rPr>
              <a:t>5</a:t>
            </a:r>
            <a:endParaRPr sz="1300">
              <a:latin typeface="Times New Roman"/>
              <a:cs typeface="Times New Roman"/>
            </a:endParaRPr>
          </a:p>
        </p:txBody>
      </p:sp>
      <p:sp>
        <p:nvSpPr>
          <p:cNvPr id="15" name="object 15"/>
          <p:cNvSpPr txBox="1"/>
          <p:nvPr/>
        </p:nvSpPr>
        <p:spPr>
          <a:xfrm>
            <a:off x="596900" y="5391009"/>
            <a:ext cx="7951470" cy="782320"/>
          </a:xfrm>
          <a:prstGeom prst="rect">
            <a:avLst/>
          </a:prstGeom>
        </p:spPr>
        <p:txBody>
          <a:bodyPr vert="horz" wrap="square" lIns="0" tIns="0" rIns="0" bIns="0" rtlCol="0">
            <a:noAutofit/>
          </a:bodyPr>
          <a:lstStyle/>
          <a:p>
            <a:pPr marL="12700" marR="12700" indent="5715" algn="just">
              <a:lnSpc>
                <a:spcPct val="105300"/>
              </a:lnSpc>
            </a:pPr>
            <a:r>
              <a:rPr sz="1600" spc="5" dirty="0">
                <a:solidFill>
                  <a:srgbClr val="010101"/>
                </a:solidFill>
                <a:latin typeface="Times New Roman"/>
                <a:cs typeface="Times New Roman"/>
              </a:rPr>
              <a:t>24</a:t>
            </a:r>
            <a:r>
              <a:rPr sz="1600" spc="85" dirty="0">
                <a:solidFill>
                  <a:srgbClr val="010101"/>
                </a:solidFill>
                <a:latin typeface="Times New Roman"/>
                <a:cs typeface="Times New Roman"/>
              </a:rPr>
              <a:t> </a:t>
            </a:r>
            <a:r>
              <a:rPr sz="1600" spc="0" dirty="0">
                <a:solidFill>
                  <a:srgbClr val="010101"/>
                </a:solidFill>
                <a:latin typeface="Times New Roman"/>
                <a:cs typeface="Times New Roman"/>
              </a:rPr>
              <a:t>GHz</a:t>
            </a:r>
            <a:r>
              <a:rPr sz="1600" spc="45" dirty="0">
                <a:solidFill>
                  <a:srgbClr val="010101"/>
                </a:solidFill>
                <a:latin typeface="Times New Roman"/>
                <a:cs typeface="Times New Roman"/>
              </a:rPr>
              <a:t> </a:t>
            </a:r>
            <a:r>
              <a:rPr sz="1600" spc="-10" dirty="0">
                <a:solidFill>
                  <a:srgbClr val="010101"/>
                </a:solidFill>
                <a:latin typeface="Times New Roman"/>
                <a:cs typeface="Times New Roman"/>
              </a:rPr>
              <a:t>beam</a:t>
            </a:r>
            <a:r>
              <a:rPr sz="1600" spc="185" dirty="0">
                <a:solidFill>
                  <a:srgbClr val="010101"/>
                </a:solidFill>
                <a:latin typeface="Times New Roman"/>
                <a:cs typeface="Times New Roman"/>
              </a:rPr>
              <a:t> </a:t>
            </a:r>
            <a:r>
              <a:rPr sz="1600" spc="5" dirty="0">
                <a:solidFill>
                  <a:srgbClr val="010101"/>
                </a:solidFill>
                <a:latin typeface="Times New Roman"/>
                <a:cs typeface="Times New Roman"/>
              </a:rPr>
              <a:t>focus</a:t>
            </a:r>
            <a:r>
              <a:rPr sz="1600" spc="20" dirty="0">
                <a:solidFill>
                  <a:srgbClr val="010101"/>
                </a:solidFill>
                <a:latin typeface="Times New Roman"/>
                <a:cs typeface="Times New Roman"/>
              </a:rPr>
              <a:t> </a:t>
            </a:r>
            <a:r>
              <a:rPr sz="1600" spc="5" dirty="0">
                <a:solidFill>
                  <a:srgbClr val="010101"/>
                </a:solidFill>
                <a:latin typeface="Times New Roman"/>
                <a:cs typeface="Times New Roman"/>
              </a:rPr>
              <a:t>with</a:t>
            </a:r>
            <a:r>
              <a:rPr sz="1600" spc="80" dirty="0">
                <a:solidFill>
                  <a:srgbClr val="010101"/>
                </a:solidFill>
                <a:latin typeface="Times New Roman"/>
                <a:cs typeface="Times New Roman"/>
              </a:rPr>
              <a:t> </a:t>
            </a:r>
            <a:r>
              <a:rPr sz="1600" spc="0" dirty="0">
                <a:solidFill>
                  <a:srgbClr val="010101"/>
                </a:solidFill>
                <a:latin typeface="Times New Roman"/>
                <a:cs typeface="Times New Roman"/>
              </a:rPr>
              <a:t>plasma. </a:t>
            </a:r>
            <a:r>
              <a:rPr sz="1600" spc="165" dirty="0">
                <a:solidFill>
                  <a:srgbClr val="010101"/>
                </a:solidFill>
                <a:latin typeface="Times New Roman"/>
                <a:cs typeface="Times New Roman"/>
              </a:rPr>
              <a:t> </a:t>
            </a:r>
            <a:r>
              <a:rPr sz="1600" spc="15" dirty="0">
                <a:solidFill>
                  <a:srgbClr val="010101"/>
                </a:solidFill>
                <a:latin typeface="Times New Roman"/>
                <a:cs typeface="Times New Roman"/>
              </a:rPr>
              <a:t>Red</a:t>
            </a:r>
            <a:r>
              <a:rPr sz="1600" spc="75" dirty="0">
                <a:solidFill>
                  <a:srgbClr val="010101"/>
                </a:solidFill>
                <a:latin typeface="Times New Roman"/>
                <a:cs typeface="Times New Roman"/>
              </a:rPr>
              <a:t> </a:t>
            </a:r>
            <a:r>
              <a:rPr sz="1600" spc="0" dirty="0">
                <a:solidFill>
                  <a:srgbClr val="010101"/>
                </a:solidFill>
                <a:latin typeface="Times New Roman"/>
                <a:cs typeface="Times New Roman"/>
              </a:rPr>
              <a:t>line</a:t>
            </a:r>
            <a:r>
              <a:rPr sz="1600" spc="80" dirty="0">
                <a:solidFill>
                  <a:srgbClr val="010101"/>
                </a:solidFill>
                <a:latin typeface="Times New Roman"/>
                <a:cs typeface="Times New Roman"/>
              </a:rPr>
              <a:t> </a:t>
            </a:r>
            <a:r>
              <a:rPr sz="1600" spc="-10" dirty="0">
                <a:solidFill>
                  <a:srgbClr val="010101"/>
                </a:solidFill>
                <a:latin typeface="Times New Roman"/>
                <a:cs typeface="Times New Roman"/>
              </a:rPr>
              <a:t>is</a:t>
            </a:r>
            <a:r>
              <a:rPr sz="1600" spc="20" dirty="0">
                <a:solidFill>
                  <a:srgbClr val="010101"/>
                </a:solidFill>
                <a:latin typeface="Times New Roman"/>
                <a:cs typeface="Times New Roman"/>
              </a:rPr>
              <a:t> </a:t>
            </a:r>
            <a:r>
              <a:rPr sz="1600" spc="5" dirty="0">
                <a:solidFill>
                  <a:srgbClr val="010101"/>
                </a:solidFill>
                <a:latin typeface="Times New Roman"/>
                <a:cs typeface="Times New Roman"/>
              </a:rPr>
              <a:t>with</a:t>
            </a:r>
            <a:r>
              <a:rPr sz="1600" spc="60" dirty="0">
                <a:solidFill>
                  <a:srgbClr val="010101"/>
                </a:solidFill>
                <a:latin typeface="Times New Roman"/>
                <a:cs typeface="Times New Roman"/>
              </a:rPr>
              <a:t> </a:t>
            </a:r>
            <a:r>
              <a:rPr sz="1600" spc="5" dirty="0">
                <a:solidFill>
                  <a:srgbClr val="010101"/>
                </a:solidFill>
                <a:latin typeface="Times New Roman"/>
                <a:cs typeface="Times New Roman"/>
              </a:rPr>
              <a:t>no</a:t>
            </a:r>
            <a:r>
              <a:rPr sz="1600" spc="60" dirty="0">
                <a:solidFill>
                  <a:srgbClr val="010101"/>
                </a:solidFill>
                <a:latin typeface="Times New Roman"/>
                <a:cs typeface="Times New Roman"/>
              </a:rPr>
              <a:t> </a:t>
            </a:r>
            <a:r>
              <a:rPr sz="1600" spc="0" dirty="0">
                <a:solidFill>
                  <a:srgbClr val="010101"/>
                </a:solidFill>
                <a:latin typeface="Times New Roman"/>
                <a:cs typeface="Times New Roman"/>
              </a:rPr>
              <a:t>plasma. </a:t>
            </a:r>
            <a:r>
              <a:rPr sz="1600" spc="165" dirty="0">
                <a:solidFill>
                  <a:srgbClr val="010101"/>
                </a:solidFill>
                <a:latin typeface="Times New Roman"/>
                <a:cs typeface="Times New Roman"/>
              </a:rPr>
              <a:t> </a:t>
            </a:r>
            <a:r>
              <a:rPr sz="1600" spc="0" dirty="0">
                <a:solidFill>
                  <a:srgbClr val="010101"/>
                </a:solidFill>
                <a:latin typeface="Times New Roman"/>
                <a:cs typeface="Times New Roman"/>
              </a:rPr>
              <a:t>Blue</a:t>
            </a:r>
            <a:r>
              <a:rPr sz="1600" spc="114" dirty="0">
                <a:solidFill>
                  <a:srgbClr val="010101"/>
                </a:solidFill>
                <a:latin typeface="Times New Roman"/>
                <a:cs typeface="Times New Roman"/>
              </a:rPr>
              <a:t> </a:t>
            </a:r>
            <a:r>
              <a:rPr sz="1600" spc="0" dirty="0">
                <a:solidFill>
                  <a:srgbClr val="010101"/>
                </a:solidFill>
                <a:latin typeface="Times New Roman"/>
                <a:cs typeface="Times New Roman"/>
              </a:rPr>
              <a:t>line</a:t>
            </a:r>
            <a:r>
              <a:rPr sz="1600" spc="80" dirty="0">
                <a:solidFill>
                  <a:srgbClr val="010101"/>
                </a:solidFill>
                <a:latin typeface="Times New Roman"/>
                <a:cs typeface="Times New Roman"/>
              </a:rPr>
              <a:t> </a:t>
            </a:r>
            <a:r>
              <a:rPr sz="1600" spc="10" dirty="0">
                <a:solidFill>
                  <a:srgbClr val="010101"/>
                </a:solidFill>
                <a:latin typeface="Times New Roman"/>
                <a:cs typeface="Times New Roman"/>
              </a:rPr>
              <a:t>is </a:t>
            </a:r>
            <a:r>
              <a:rPr sz="1600" spc="5" dirty="0">
                <a:solidFill>
                  <a:srgbClr val="010101"/>
                </a:solidFill>
                <a:latin typeface="Times New Roman"/>
                <a:cs typeface="Times New Roman"/>
              </a:rPr>
              <a:t>with</a:t>
            </a:r>
            <a:r>
              <a:rPr sz="1600" spc="60" dirty="0">
                <a:solidFill>
                  <a:srgbClr val="010101"/>
                </a:solidFill>
                <a:latin typeface="Times New Roman"/>
                <a:cs typeface="Times New Roman"/>
              </a:rPr>
              <a:t> </a:t>
            </a:r>
            <a:r>
              <a:rPr sz="1600" spc="0" dirty="0">
                <a:solidFill>
                  <a:srgbClr val="010101"/>
                </a:solidFill>
                <a:latin typeface="Times New Roman"/>
                <a:cs typeface="Times New Roman"/>
              </a:rPr>
              <a:t>plasma. </a:t>
            </a:r>
            <a:r>
              <a:rPr sz="1600" spc="95" dirty="0">
                <a:solidFill>
                  <a:srgbClr val="010101"/>
                </a:solidFill>
                <a:latin typeface="Times New Roman"/>
                <a:cs typeface="Times New Roman"/>
              </a:rPr>
              <a:t> </a:t>
            </a:r>
            <a:r>
              <a:rPr sz="1600" spc="15" dirty="0">
                <a:solidFill>
                  <a:srgbClr val="010101"/>
                </a:solidFill>
                <a:latin typeface="Times New Roman"/>
                <a:cs typeface="Times New Roman"/>
              </a:rPr>
              <a:t>Note</a:t>
            </a:r>
            <a:r>
              <a:rPr sz="1600" spc="10" dirty="0">
                <a:solidFill>
                  <a:srgbClr val="010101"/>
                </a:solidFill>
                <a:latin typeface="Times New Roman"/>
                <a:cs typeface="Times New Roman"/>
              </a:rPr>
              <a:t> that</a:t>
            </a:r>
            <a:r>
              <a:rPr sz="1600" spc="35" dirty="0">
                <a:solidFill>
                  <a:srgbClr val="010101"/>
                </a:solidFill>
                <a:latin typeface="Times New Roman"/>
                <a:cs typeface="Times New Roman"/>
              </a:rPr>
              <a:t> </a:t>
            </a:r>
            <a:r>
              <a:rPr sz="1600" spc="10" dirty="0">
                <a:solidFill>
                  <a:srgbClr val="010101"/>
                </a:solidFill>
                <a:latin typeface="Times New Roman"/>
                <a:cs typeface="Times New Roman"/>
              </a:rPr>
              <a:t>the</a:t>
            </a:r>
            <a:r>
              <a:rPr sz="1600" spc="55" dirty="0">
                <a:solidFill>
                  <a:srgbClr val="010101"/>
                </a:solidFill>
                <a:latin typeface="Times New Roman"/>
                <a:cs typeface="Times New Roman"/>
              </a:rPr>
              <a:t> </a:t>
            </a:r>
            <a:r>
              <a:rPr sz="1600" spc="5" dirty="0">
                <a:solidFill>
                  <a:srgbClr val="010101"/>
                </a:solidFill>
                <a:latin typeface="Times New Roman"/>
                <a:cs typeface="Times New Roman"/>
              </a:rPr>
              <a:t>plasma</a:t>
            </a:r>
            <a:r>
              <a:rPr sz="1600" spc="125" dirty="0">
                <a:solidFill>
                  <a:srgbClr val="010101"/>
                </a:solidFill>
                <a:latin typeface="Times New Roman"/>
                <a:cs typeface="Times New Roman"/>
              </a:rPr>
              <a:t> </a:t>
            </a:r>
            <a:r>
              <a:rPr sz="1600" spc="5" dirty="0">
                <a:solidFill>
                  <a:srgbClr val="010101"/>
                </a:solidFill>
                <a:latin typeface="Times New Roman"/>
                <a:cs typeface="Times New Roman"/>
              </a:rPr>
              <a:t>focus</a:t>
            </a:r>
            <a:r>
              <a:rPr sz="1600" spc="65" dirty="0">
                <a:solidFill>
                  <a:srgbClr val="010101"/>
                </a:solidFill>
                <a:latin typeface="Times New Roman"/>
                <a:cs typeface="Times New Roman"/>
              </a:rPr>
              <a:t> </a:t>
            </a:r>
            <a:r>
              <a:rPr sz="1600" spc="5" dirty="0">
                <a:solidFill>
                  <a:srgbClr val="010101"/>
                </a:solidFill>
                <a:latin typeface="Times New Roman"/>
                <a:cs typeface="Times New Roman"/>
              </a:rPr>
              <a:t>increases</a:t>
            </a:r>
            <a:r>
              <a:rPr sz="1600" spc="70" dirty="0">
                <a:solidFill>
                  <a:srgbClr val="010101"/>
                </a:solidFill>
                <a:latin typeface="Times New Roman"/>
                <a:cs typeface="Times New Roman"/>
              </a:rPr>
              <a:t> </a:t>
            </a:r>
            <a:r>
              <a:rPr sz="1600" spc="-10" dirty="0">
                <a:solidFill>
                  <a:srgbClr val="010101"/>
                </a:solidFill>
                <a:latin typeface="Times New Roman"/>
                <a:cs typeface="Times New Roman"/>
              </a:rPr>
              <a:t>beam </a:t>
            </a:r>
            <a:r>
              <a:rPr sz="1600" spc="-195" dirty="0">
                <a:solidFill>
                  <a:srgbClr val="010101"/>
                </a:solidFill>
                <a:latin typeface="Times New Roman"/>
                <a:cs typeface="Times New Roman"/>
              </a:rPr>
              <a:t> </a:t>
            </a:r>
            <a:r>
              <a:rPr sz="1600" spc="5" dirty="0">
                <a:solidFill>
                  <a:srgbClr val="010101"/>
                </a:solidFill>
                <a:latin typeface="Times New Roman"/>
                <a:cs typeface="Times New Roman"/>
              </a:rPr>
              <a:t>amplitude</a:t>
            </a:r>
            <a:r>
              <a:rPr sz="1600" spc="75" dirty="0">
                <a:solidFill>
                  <a:srgbClr val="010101"/>
                </a:solidFill>
                <a:latin typeface="Times New Roman"/>
                <a:cs typeface="Times New Roman"/>
              </a:rPr>
              <a:t> </a:t>
            </a:r>
            <a:r>
              <a:rPr sz="1600" spc="5" dirty="0">
                <a:solidFill>
                  <a:srgbClr val="010101"/>
                </a:solidFill>
                <a:latin typeface="Times New Roman"/>
                <a:cs typeface="Times New Roman"/>
              </a:rPr>
              <a:t>by</a:t>
            </a:r>
            <a:r>
              <a:rPr sz="1600" spc="105" dirty="0">
                <a:solidFill>
                  <a:srgbClr val="010101"/>
                </a:solidFill>
                <a:latin typeface="Times New Roman"/>
                <a:cs typeface="Times New Roman"/>
              </a:rPr>
              <a:t> </a:t>
            </a:r>
            <a:r>
              <a:rPr sz="1600" spc="40" dirty="0">
                <a:solidFill>
                  <a:srgbClr val="010101"/>
                </a:solidFill>
                <a:latin typeface="Times New Roman"/>
                <a:cs typeface="Times New Roman"/>
              </a:rPr>
              <a:t>a</a:t>
            </a:r>
            <a:r>
              <a:rPr sz="1600" spc="5" dirty="0">
                <a:solidFill>
                  <a:srgbClr val="010101"/>
                </a:solidFill>
                <a:latin typeface="Times New Roman"/>
                <a:cs typeface="Times New Roman"/>
              </a:rPr>
              <a:t> </a:t>
            </a:r>
            <a:r>
              <a:rPr sz="1600" spc="0" dirty="0">
                <a:solidFill>
                  <a:srgbClr val="010101"/>
                </a:solidFill>
                <a:latin typeface="Times New Roman"/>
                <a:cs typeface="Times New Roman"/>
              </a:rPr>
              <a:t>factor</a:t>
            </a:r>
            <a:r>
              <a:rPr sz="1600" spc="85" dirty="0">
                <a:solidFill>
                  <a:srgbClr val="010101"/>
                </a:solidFill>
                <a:latin typeface="Times New Roman"/>
                <a:cs typeface="Times New Roman"/>
              </a:rPr>
              <a:t> </a:t>
            </a:r>
            <a:r>
              <a:rPr sz="1600" spc="20" dirty="0">
                <a:solidFill>
                  <a:srgbClr val="010101"/>
                </a:solidFill>
                <a:latin typeface="Times New Roman"/>
                <a:cs typeface="Times New Roman"/>
              </a:rPr>
              <a:t>of</a:t>
            </a:r>
            <a:r>
              <a:rPr sz="1600" spc="-40" dirty="0">
                <a:solidFill>
                  <a:srgbClr val="010101"/>
                </a:solidFill>
                <a:latin typeface="Times New Roman"/>
                <a:cs typeface="Times New Roman"/>
              </a:rPr>
              <a:t> </a:t>
            </a:r>
            <a:r>
              <a:rPr sz="1600" spc="15" dirty="0">
                <a:solidFill>
                  <a:srgbClr val="010101"/>
                </a:solidFill>
                <a:latin typeface="Times New Roman"/>
                <a:cs typeface="Times New Roman"/>
              </a:rPr>
              <a:t>two</a:t>
            </a:r>
            <a:r>
              <a:rPr sz="1600" spc="100" dirty="0">
                <a:solidFill>
                  <a:srgbClr val="010101"/>
                </a:solidFill>
                <a:latin typeface="Times New Roman"/>
                <a:cs typeface="Times New Roman"/>
              </a:rPr>
              <a:t> </a:t>
            </a:r>
            <a:r>
              <a:rPr sz="1600" spc="5" dirty="0">
                <a:solidFill>
                  <a:srgbClr val="010101"/>
                </a:solidFill>
                <a:latin typeface="Times New Roman"/>
                <a:cs typeface="Times New Roman"/>
              </a:rPr>
              <a:t>compared</a:t>
            </a:r>
            <a:r>
              <a:rPr sz="1600" spc="70" dirty="0">
                <a:solidFill>
                  <a:srgbClr val="010101"/>
                </a:solidFill>
                <a:latin typeface="Times New Roman"/>
                <a:cs typeface="Times New Roman"/>
              </a:rPr>
              <a:t> </a:t>
            </a:r>
            <a:r>
              <a:rPr sz="1600" spc="10" dirty="0">
                <a:solidFill>
                  <a:srgbClr val="010101"/>
                </a:solidFill>
                <a:latin typeface="Times New Roman"/>
                <a:cs typeface="Times New Roman"/>
              </a:rPr>
              <a:t>to</a:t>
            </a:r>
            <a:r>
              <a:rPr sz="1600" spc="55" dirty="0">
                <a:solidFill>
                  <a:srgbClr val="010101"/>
                </a:solidFill>
                <a:latin typeface="Times New Roman"/>
                <a:cs typeface="Times New Roman"/>
              </a:rPr>
              <a:t> </a:t>
            </a:r>
            <a:r>
              <a:rPr sz="1600" spc="5" dirty="0">
                <a:solidFill>
                  <a:srgbClr val="010101"/>
                </a:solidFill>
                <a:latin typeface="Times New Roman"/>
                <a:cs typeface="Times New Roman"/>
              </a:rPr>
              <a:t>no</a:t>
            </a:r>
            <a:r>
              <a:rPr sz="1600" spc="60" dirty="0">
                <a:solidFill>
                  <a:srgbClr val="010101"/>
                </a:solidFill>
                <a:latin typeface="Times New Roman"/>
                <a:cs typeface="Times New Roman"/>
              </a:rPr>
              <a:t> </a:t>
            </a:r>
            <a:r>
              <a:rPr sz="1600" spc="5" dirty="0">
                <a:solidFill>
                  <a:srgbClr val="010101"/>
                </a:solidFill>
                <a:latin typeface="Times New Roman"/>
                <a:cs typeface="Times New Roman"/>
              </a:rPr>
              <a:t>plasma</a:t>
            </a:r>
            <a:r>
              <a:rPr sz="1600" spc="125" dirty="0">
                <a:solidFill>
                  <a:srgbClr val="010101"/>
                </a:solidFill>
                <a:latin typeface="Times New Roman"/>
                <a:cs typeface="Times New Roman"/>
              </a:rPr>
              <a:t> </a:t>
            </a:r>
            <a:r>
              <a:rPr sz="1600" spc="-225" dirty="0">
                <a:solidFill>
                  <a:srgbClr val="010101"/>
                </a:solidFill>
                <a:latin typeface="Times New Roman"/>
                <a:cs typeface="Times New Roman"/>
              </a:rPr>
              <a:t>(,....</a:t>
            </a:r>
            <a:r>
              <a:rPr sz="1600" spc="-155" dirty="0">
                <a:solidFill>
                  <a:srgbClr val="010101"/>
                </a:solidFill>
                <a:latin typeface="Times New Roman"/>
                <a:cs typeface="Times New Roman"/>
              </a:rPr>
              <a:t>,</a:t>
            </a:r>
            <a:r>
              <a:rPr sz="1600" spc="30" dirty="0">
                <a:solidFill>
                  <a:srgbClr val="010101"/>
                </a:solidFill>
                <a:latin typeface="Times New Roman"/>
                <a:cs typeface="Times New Roman"/>
              </a:rPr>
              <a:t>3</a:t>
            </a:r>
            <a:r>
              <a:rPr sz="1600" spc="15" dirty="0">
                <a:solidFill>
                  <a:srgbClr val="010101"/>
                </a:solidFill>
                <a:latin typeface="Times New Roman"/>
                <a:cs typeface="Times New Roman"/>
              </a:rPr>
              <a:t> dB</a:t>
            </a:r>
            <a:r>
              <a:rPr sz="1600" spc="70" dirty="0">
                <a:solidFill>
                  <a:srgbClr val="010101"/>
                </a:solidFill>
                <a:latin typeface="Times New Roman"/>
                <a:cs typeface="Times New Roman"/>
              </a:rPr>
              <a:t> </a:t>
            </a:r>
            <a:r>
              <a:rPr sz="1600" spc="-10" dirty="0">
                <a:solidFill>
                  <a:srgbClr val="010101"/>
                </a:solidFill>
                <a:latin typeface="Times New Roman"/>
                <a:cs typeface="Times New Roman"/>
              </a:rPr>
              <a:t>gain)</a:t>
            </a:r>
            <a:endParaRPr sz="1600">
              <a:latin typeface="Times New Roman"/>
              <a:cs typeface="Times New Roman"/>
            </a:endParaRPr>
          </a:p>
        </p:txBody>
      </p:sp>
      <p:sp>
        <p:nvSpPr>
          <p:cNvPr id="16" name="object 16"/>
          <p:cNvSpPr/>
          <p:nvPr/>
        </p:nvSpPr>
        <p:spPr>
          <a:xfrm>
            <a:off x="4702488" y="963790"/>
            <a:ext cx="46405" cy="0"/>
          </a:xfrm>
          <a:custGeom>
            <a:avLst/>
            <a:gdLst/>
            <a:ahLst/>
            <a:cxnLst/>
            <a:rect l="l" t="t" r="r" b="b"/>
            <a:pathLst>
              <a:path w="46405">
                <a:moveTo>
                  <a:pt x="0" y="0"/>
                </a:moveTo>
                <a:lnTo>
                  <a:pt x="46405" y="0"/>
                </a:lnTo>
              </a:path>
            </a:pathLst>
          </a:custGeom>
          <a:ln w="7550">
            <a:solidFill>
              <a:srgbClr val="666666"/>
            </a:solidFill>
          </a:ln>
        </p:spPr>
        <p:txBody>
          <a:bodyPr wrap="square" lIns="0" tIns="0" rIns="0" bIns="0" rtlCol="0">
            <a:noAutofit/>
          </a:bodyPr>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10" dirty="0" smtClean="0">
                <a:solidFill>
                  <a:srgbClr val="878787"/>
                </a:solidFill>
                <a:latin typeface="Courier New"/>
                <a:cs typeface="Courier New"/>
              </a:rPr>
              <a:t>116</a:t>
            </a:fld>
            <a:endParaRPr sz="1200">
              <a:latin typeface="Courier New"/>
              <a:cs typeface="Courier New"/>
            </a:endParaRPr>
          </a:p>
        </p:txBody>
      </p:sp>
      <p:sp>
        <p:nvSpPr>
          <p:cNvPr id="18" name="object 18"/>
          <p:cNvSpPr txBox="1"/>
          <p:nvPr/>
        </p:nvSpPr>
        <p:spPr>
          <a:xfrm>
            <a:off x="3163025" y="6463993"/>
            <a:ext cx="2824480" cy="163830"/>
          </a:xfrm>
          <a:prstGeom prst="rect">
            <a:avLst/>
          </a:prstGeom>
        </p:spPr>
        <p:txBody>
          <a:bodyPr vert="horz" wrap="square" lIns="0" tIns="0" rIns="0" bIns="0" rtlCol="0">
            <a:noAutofit/>
          </a:bodyPr>
          <a:lstStyle/>
          <a:p>
            <a:pPr marL="12700">
              <a:lnSpc>
                <a:spcPct val="100000"/>
              </a:lnSpc>
            </a:pPr>
            <a:r>
              <a:rPr sz="1000" spc="-15" dirty="0">
                <a:solidFill>
                  <a:srgbClr val="878787"/>
                </a:solidFill>
                <a:latin typeface="Arial"/>
                <a:cs typeface="Arial"/>
              </a:rPr>
              <a:t>Dr.</a:t>
            </a:r>
            <a:r>
              <a:rPr sz="1000" spc="-75" dirty="0">
                <a:solidFill>
                  <a:srgbClr val="878787"/>
                </a:solidFill>
                <a:latin typeface="Arial"/>
                <a:cs typeface="Arial"/>
              </a:rPr>
              <a:t> </a:t>
            </a:r>
            <a:r>
              <a:rPr sz="1000" spc="-20" dirty="0">
                <a:solidFill>
                  <a:srgbClr val="878787"/>
                </a:solidFill>
                <a:latin typeface="Arial"/>
                <a:cs typeface="Arial"/>
              </a:rPr>
              <a:t>Ted</a:t>
            </a:r>
            <a:r>
              <a:rPr sz="1000" spc="45" dirty="0">
                <a:solidFill>
                  <a:srgbClr val="878787"/>
                </a:solidFill>
                <a:latin typeface="Arial"/>
                <a:cs typeface="Arial"/>
              </a:rPr>
              <a:t> </a:t>
            </a:r>
            <a:r>
              <a:rPr sz="1000" spc="30" dirty="0">
                <a:solidFill>
                  <a:srgbClr val="878787"/>
                </a:solidFill>
                <a:latin typeface="Arial"/>
                <a:cs typeface="Arial"/>
              </a:rPr>
              <a:t>Anderson; </a:t>
            </a:r>
            <a:r>
              <a:rPr sz="1000" spc="-85" dirty="0">
                <a:solidFill>
                  <a:srgbClr val="878787"/>
                </a:solidFill>
                <a:latin typeface="Arial"/>
                <a:cs typeface="Arial"/>
              </a:rPr>
              <a:t> </a:t>
            </a:r>
            <a:r>
              <a:rPr sz="1000" spc="10" dirty="0">
                <a:solidFill>
                  <a:srgbClr val="878787"/>
                </a:solidFill>
                <a:latin typeface="Arial"/>
                <a:cs typeface="Arial"/>
              </a:rPr>
              <a:t>Haleakala </a:t>
            </a:r>
            <a:r>
              <a:rPr sz="1000" spc="-130" dirty="0">
                <a:solidFill>
                  <a:srgbClr val="878787"/>
                </a:solidFill>
                <a:latin typeface="Arial"/>
                <a:cs typeface="Arial"/>
              </a:rPr>
              <a:t> </a:t>
            </a:r>
            <a:r>
              <a:rPr sz="1000" spc="10" dirty="0">
                <a:solidFill>
                  <a:srgbClr val="878787"/>
                </a:solidFill>
                <a:latin typeface="Arial"/>
                <a:cs typeface="Arial"/>
              </a:rPr>
              <a:t>R&amp;D;</a:t>
            </a:r>
            <a:r>
              <a:rPr sz="1000" spc="50" dirty="0">
                <a:solidFill>
                  <a:srgbClr val="878787"/>
                </a:solidFill>
                <a:latin typeface="Arial"/>
                <a:cs typeface="Arial"/>
              </a:rPr>
              <a:t> </a:t>
            </a:r>
            <a:r>
              <a:rPr sz="1000" spc="40" dirty="0">
                <a:solidFill>
                  <a:srgbClr val="878787"/>
                </a:solidFill>
                <a:latin typeface="Arial"/>
                <a:cs typeface="Arial"/>
              </a:rPr>
              <a:t>Proprietary</a:t>
            </a:r>
            <a:endParaRPr sz="1000">
              <a:latin typeface="Arial"/>
              <a:cs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117</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501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879853"/>
            <a:ext cx="7499984" cy="4154804"/>
          </a:xfrm>
          <a:prstGeom prst="rect">
            <a:avLst/>
          </a:prstGeom>
        </p:spPr>
        <p:txBody>
          <a:bodyPr vert="horz" wrap="square" lIns="0" tIns="0" rIns="0" bIns="0" rtlCol="0">
            <a:noAutofit/>
          </a:bodyPr>
          <a:lstStyle/>
          <a:p>
            <a:pPr marL="241300" marR="114300" indent="-228600">
              <a:lnSpc>
                <a:spcPct val="80000"/>
              </a:lnSpc>
              <a:buFont typeface="Arial"/>
              <a:buChar char="•"/>
              <a:tabLst>
                <a:tab pos="241300" algn="l"/>
              </a:tabLst>
            </a:pPr>
            <a:r>
              <a:rPr sz="2800" spc="-15" dirty="0">
                <a:latin typeface="Calibri"/>
                <a:cs typeface="Calibri"/>
              </a:rPr>
              <a:t>In</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15" dirty="0">
                <a:latin typeface="Calibri"/>
                <a:cs typeface="Calibri"/>
              </a:rPr>
              <a:t>a</a:t>
            </a:r>
            <a:r>
              <a:rPr sz="2800" spc="-40" dirty="0">
                <a:latin typeface="Calibri"/>
                <a:cs typeface="Calibri"/>
              </a:rPr>
              <a:t>n</a:t>
            </a:r>
            <a:r>
              <a:rPr sz="2800" spc="-35" dirty="0">
                <a:latin typeface="Calibri"/>
                <a:cs typeface="Calibri"/>
              </a:rPr>
              <a:t>t</a:t>
            </a:r>
            <a:r>
              <a:rPr sz="2800" spc="-15" dirty="0">
                <a:latin typeface="Calibri"/>
                <a:cs typeface="Calibri"/>
              </a:rPr>
              <a:t>enna</a:t>
            </a:r>
            <a:r>
              <a:rPr sz="2800" spc="5" dirty="0">
                <a:latin typeface="Calibri"/>
                <a:cs typeface="Calibri"/>
              </a:rPr>
              <a:t> </a:t>
            </a:r>
            <a:r>
              <a:rPr sz="2800" spc="-20" dirty="0">
                <a:latin typeface="Calibri"/>
                <a:cs typeface="Calibri"/>
              </a:rPr>
              <a:t>beam</a:t>
            </a:r>
            <a:r>
              <a:rPr sz="2800" spc="10" dirty="0">
                <a:latin typeface="Calibri"/>
                <a:cs typeface="Calibri"/>
              </a:rPr>
              <a:t> </a:t>
            </a:r>
            <a:r>
              <a:rPr sz="2800" spc="-75" dirty="0">
                <a:latin typeface="Calibri"/>
                <a:cs typeface="Calibri"/>
              </a:rPr>
              <a:t>f</a:t>
            </a:r>
            <a:r>
              <a:rPr sz="2800" spc="-15" dirty="0">
                <a:latin typeface="Calibri"/>
                <a:cs typeface="Calibri"/>
              </a:rPr>
              <a:t>ocusing</a:t>
            </a:r>
            <a:r>
              <a:rPr sz="2800" spc="15" dirty="0">
                <a:latin typeface="Calibri"/>
                <a:cs typeface="Calibri"/>
              </a:rPr>
              <a:t> </a:t>
            </a:r>
            <a:r>
              <a:rPr sz="2800" spc="-65" dirty="0">
                <a:latin typeface="Calibri"/>
                <a:cs typeface="Calibri"/>
              </a:rPr>
              <a:t>e</a:t>
            </a:r>
            <a:r>
              <a:rPr sz="2800" spc="-15" dirty="0">
                <a:latin typeface="Calibri"/>
                <a:cs typeface="Calibri"/>
              </a:rPr>
              <a:t>xper</a:t>
            </a:r>
            <a:r>
              <a:rPr sz="2800" spc="-25" dirty="0">
                <a:latin typeface="Calibri"/>
                <a:cs typeface="Calibri"/>
              </a:rPr>
              <a:t>i</a:t>
            </a:r>
            <a:r>
              <a:rPr sz="2800" spc="-20" dirty="0">
                <a:latin typeface="Calibri"/>
                <a:cs typeface="Calibri"/>
              </a:rPr>
              <a:t>me</a:t>
            </a:r>
            <a:r>
              <a:rPr sz="2800" spc="-50" dirty="0">
                <a:latin typeface="Calibri"/>
                <a:cs typeface="Calibri"/>
              </a:rPr>
              <a:t>n</a:t>
            </a:r>
            <a:r>
              <a:rPr sz="2800" spc="-10" dirty="0">
                <a:latin typeface="Calibri"/>
                <a:cs typeface="Calibri"/>
              </a:rPr>
              <a:t>t,</a:t>
            </a:r>
            <a:r>
              <a:rPr sz="2800" spc="20" dirty="0">
                <a:latin typeface="Calibri"/>
                <a:cs typeface="Calibri"/>
              </a:rPr>
              <a:t> </a:t>
            </a:r>
            <a:r>
              <a:rPr sz="2800" spc="-15" dirty="0">
                <a:latin typeface="Calibri"/>
                <a:cs typeface="Calibri"/>
              </a:rPr>
              <a:t>the beam</a:t>
            </a:r>
            <a:r>
              <a:rPr sz="2800" spc="5" dirty="0">
                <a:latin typeface="Calibri"/>
                <a:cs typeface="Calibri"/>
              </a:rPr>
              <a:t> </a:t>
            </a:r>
            <a:r>
              <a:rPr sz="2800" spc="-15" dirty="0">
                <a:latin typeface="Calibri"/>
                <a:cs typeface="Calibri"/>
              </a:rPr>
              <a:t>passes</a:t>
            </a:r>
            <a:r>
              <a:rPr sz="2800" spc="15" dirty="0">
                <a:latin typeface="Calibri"/>
                <a:cs typeface="Calibri"/>
              </a:rPr>
              <a:t> </a:t>
            </a:r>
            <a:r>
              <a:rPr sz="2800" spc="-15" dirty="0">
                <a:latin typeface="Calibri"/>
                <a:cs typeface="Calibri"/>
              </a:rPr>
              <a:t>th</a:t>
            </a:r>
            <a:r>
              <a:rPr sz="2800" spc="-70" dirty="0">
                <a:latin typeface="Calibri"/>
                <a:cs typeface="Calibri"/>
              </a:rPr>
              <a:t>r</a:t>
            </a:r>
            <a:r>
              <a:rPr sz="2800" spc="-15" dirty="0">
                <a:latin typeface="Calibri"/>
                <a:cs typeface="Calibri"/>
              </a:rPr>
              <a:t>ough</a:t>
            </a:r>
            <a:r>
              <a:rPr sz="2800" spc="25" dirty="0">
                <a:latin typeface="Calibri"/>
                <a:cs typeface="Calibri"/>
              </a:rPr>
              <a:t> </a:t>
            </a:r>
            <a:r>
              <a:rPr sz="2800" spc="-15" dirty="0">
                <a:latin typeface="Calibri"/>
                <a:cs typeface="Calibri"/>
              </a:rPr>
              <a:t>(and</a:t>
            </a:r>
            <a:r>
              <a:rPr sz="2800" spc="5" dirty="0">
                <a:latin typeface="Calibri"/>
                <a:cs typeface="Calibri"/>
              </a:rPr>
              <a:t> </a:t>
            </a:r>
            <a:r>
              <a:rPr sz="2800" spc="-15" dirty="0">
                <a:latin typeface="Calibri"/>
                <a:cs typeface="Calibri"/>
              </a:rPr>
              <a:t>b</a:t>
            </a:r>
            <a:r>
              <a:rPr sz="2800" spc="-35" dirty="0">
                <a:latin typeface="Calibri"/>
                <a:cs typeface="Calibri"/>
              </a:rPr>
              <a:t>e</a:t>
            </a:r>
            <a:r>
              <a:rPr sz="2800" spc="-10" dirty="0">
                <a:latin typeface="Calibri"/>
                <a:cs typeface="Calibri"/>
              </a:rPr>
              <a:t>t</a:t>
            </a:r>
            <a:r>
              <a:rPr sz="2800" spc="-45" dirty="0">
                <a:latin typeface="Calibri"/>
                <a:cs typeface="Calibri"/>
              </a:rPr>
              <a:t>w</a:t>
            </a:r>
            <a:r>
              <a:rPr sz="2800" spc="-15" dirty="0">
                <a:latin typeface="Calibri"/>
                <a:cs typeface="Calibri"/>
              </a:rPr>
              <a:t>een) </a:t>
            </a:r>
            <a:r>
              <a:rPr sz="2800" spc="-10" dirty="0">
                <a:latin typeface="Calibri"/>
                <a:cs typeface="Calibri"/>
              </a:rPr>
              <a:t>t</a:t>
            </a:r>
            <a:r>
              <a:rPr sz="2800" spc="-45" dirty="0">
                <a:latin typeface="Calibri"/>
                <a:cs typeface="Calibri"/>
              </a:rPr>
              <a:t>w</a:t>
            </a:r>
            <a:r>
              <a:rPr sz="2800" spc="0" dirty="0">
                <a:latin typeface="Calibri"/>
                <a:cs typeface="Calibri"/>
              </a:rPr>
              <a:t>o</a:t>
            </a:r>
            <a:r>
              <a:rPr sz="2800" spc="-5" dirty="0">
                <a:latin typeface="Calibri"/>
                <a:cs typeface="Calibri"/>
              </a:rPr>
              <a:t> </a:t>
            </a:r>
            <a:r>
              <a:rPr sz="2800" spc="0" dirty="0">
                <a:latin typeface="Calibri"/>
                <a:cs typeface="Calibri"/>
              </a:rPr>
              <a:t>si</a:t>
            </a:r>
            <a:r>
              <a:rPr sz="2800" spc="-15" dirty="0">
                <a:latin typeface="Calibri"/>
                <a:cs typeface="Calibri"/>
              </a:rPr>
              <a:t>d</a:t>
            </a:r>
            <a:r>
              <a:rPr sz="2800" spc="-5" dirty="0">
                <a:latin typeface="Calibri"/>
                <a:cs typeface="Calibri"/>
              </a:rPr>
              <a:t>e</a:t>
            </a:r>
            <a:r>
              <a:rPr sz="2800" spc="-15" dirty="0">
                <a:latin typeface="Calibri"/>
                <a:cs typeface="Calibri"/>
              </a:rPr>
              <a:t>-</a:t>
            </a:r>
            <a:r>
              <a:rPr sz="2800" spc="-35" dirty="0">
                <a:latin typeface="Calibri"/>
                <a:cs typeface="Calibri"/>
              </a:rPr>
              <a:t>b</a:t>
            </a:r>
            <a:r>
              <a:rPr sz="2800" spc="-20" dirty="0">
                <a:latin typeface="Calibri"/>
                <a:cs typeface="Calibri"/>
              </a:rPr>
              <a:t>y</a:t>
            </a:r>
            <a:r>
              <a:rPr sz="2800" spc="-10" dirty="0">
                <a:latin typeface="Calibri"/>
                <a:cs typeface="Calibri"/>
              </a:rPr>
              <a:t>- si</a:t>
            </a:r>
            <a:r>
              <a:rPr sz="2800" spc="-30" dirty="0">
                <a:latin typeface="Calibri"/>
                <a:cs typeface="Calibri"/>
              </a:rPr>
              <a:t>d</a:t>
            </a:r>
            <a:r>
              <a:rPr sz="2800" spc="-15" dirty="0">
                <a:latin typeface="Calibri"/>
                <a:cs typeface="Calibri"/>
              </a:rPr>
              <a:t>e</a:t>
            </a:r>
            <a:r>
              <a:rPr sz="2800" spc="10" dirty="0">
                <a:latin typeface="Calibri"/>
                <a:cs typeface="Calibri"/>
              </a:rPr>
              <a:t> </a:t>
            </a:r>
            <a:r>
              <a:rPr sz="2800" spc="-10" dirty="0">
                <a:latin typeface="Calibri"/>
                <a:cs typeface="Calibri"/>
              </a:rPr>
              <a:t>fl</a:t>
            </a:r>
            <a:r>
              <a:rPr sz="2800" spc="-30" dirty="0">
                <a:latin typeface="Calibri"/>
                <a:cs typeface="Calibri"/>
              </a:rPr>
              <a:t>u</a:t>
            </a:r>
            <a:r>
              <a:rPr sz="2800" spc="-15" dirty="0">
                <a:latin typeface="Calibri"/>
                <a:cs typeface="Calibri"/>
              </a:rPr>
              <a:t>o</a:t>
            </a:r>
            <a:r>
              <a:rPr sz="2800" spc="-50" dirty="0">
                <a:latin typeface="Calibri"/>
                <a:cs typeface="Calibri"/>
              </a:rPr>
              <a:t>r</a:t>
            </a:r>
            <a:r>
              <a:rPr sz="2800" spc="-15" dirty="0">
                <a:latin typeface="Calibri"/>
                <a:cs typeface="Calibri"/>
              </a:rPr>
              <a:t>esce</a:t>
            </a:r>
            <a:r>
              <a:rPr sz="2800" spc="-40" dirty="0">
                <a:latin typeface="Calibri"/>
                <a:cs typeface="Calibri"/>
              </a:rPr>
              <a:t>n</a:t>
            </a:r>
            <a:r>
              <a:rPr sz="2800" spc="-10" dirty="0">
                <a:latin typeface="Calibri"/>
                <a:cs typeface="Calibri"/>
              </a:rPr>
              <a:t>t</a:t>
            </a:r>
            <a:r>
              <a:rPr sz="2800" spc="20" dirty="0">
                <a:latin typeface="Calibri"/>
                <a:cs typeface="Calibri"/>
              </a:rPr>
              <a:t> </a:t>
            </a:r>
            <a:r>
              <a:rPr sz="2800" spc="-15" dirty="0">
                <a:latin typeface="Calibri"/>
                <a:cs typeface="Calibri"/>
              </a:rPr>
              <a:t>bu</a:t>
            </a:r>
            <a:r>
              <a:rPr sz="2800" spc="-25" dirty="0">
                <a:latin typeface="Calibri"/>
                <a:cs typeface="Calibri"/>
              </a:rPr>
              <a:t>l</a:t>
            </a:r>
            <a:r>
              <a:rPr sz="2800" spc="-35" dirty="0">
                <a:latin typeface="Calibri"/>
                <a:cs typeface="Calibri"/>
              </a:rPr>
              <a:t>b</a:t>
            </a:r>
            <a:r>
              <a:rPr sz="2800" spc="-10" dirty="0">
                <a:latin typeface="Calibri"/>
                <a:cs typeface="Calibri"/>
              </a:rPr>
              <a:t>s.</a:t>
            </a:r>
            <a:endParaRPr sz="2800">
              <a:latin typeface="Calibri"/>
              <a:cs typeface="Calibri"/>
            </a:endParaRPr>
          </a:p>
          <a:p>
            <a:pPr>
              <a:lnSpc>
                <a:spcPts val="950"/>
              </a:lnSpc>
              <a:spcBef>
                <a:spcPts val="46"/>
              </a:spcBef>
              <a:buFont typeface="Arial"/>
              <a:buChar char="•"/>
            </a:pPr>
            <a:endParaRPr sz="950"/>
          </a:p>
          <a:p>
            <a:pPr marL="241300" marR="74930" indent="-228600">
              <a:lnSpc>
                <a:spcPct val="80000"/>
              </a:lnSpc>
              <a:buFont typeface="Arial"/>
              <a:buChar char="•"/>
              <a:tabLst>
                <a:tab pos="321945" algn="l"/>
              </a:tabLst>
            </a:pPr>
            <a:r>
              <a:rPr sz="2800" spc="-15" dirty="0">
                <a:latin typeface="Calibri"/>
                <a:cs typeface="Calibri"/>
              </a:rPr>
              <a:t>The</a:t>
            </a:r>
            <a:r>
              <a:rPr sz="2800" spc="-5" dirty="0">
                <a:latin typeface="Calibri"/>
                <a:cs typeface="Calibri"/>
              </a:rPr>
              <a:t> </a:t>
            </a:r>
            <a:r>
              <a:rPr sz="2800" spc="-10" dirty="0">
                <a:latin typeface="Calibri"/>
                <a:cs typeface="Calibri"/>
              </a:rPr>
              <a:t>fl</a:t>
            </a:r>
            <a:r>
              <a:rPr sz="2800" spc="-40" dirty="0">
                <a:latin typeface="Calibri"/>
                <a:cs typeface="Calibri"/>
              </a:rPr>
              <a:t>a</a:t>
            </a:r>
            <a:r>
              <a:rPr sz="2800" spc="-10" dirty="0">
                <a:latin typeface="Calibri"/>
                <a:cs typeface="Calibri"/>
              </a:rPr>
              <a:t>t</a:t>
            </a:r>
            <a:r>
              <a:rPr sz="2800" spc="-5" dirty="0">
                <a:latin typeface="Calibri"/>
                <a:cs typeface="Calibri"/>
              </a:rPr>
              <a:t> </a:t>
            </a:r>
            <a:r>
              <a:rPr sz="2800" spc="-10" dirty="0">
                <a:latin typeface="Calibri"/>
                <a:cs typeface="Calibri"/>
              </a:rPr>
              <a:t>t</a:t>
            </a:r>
            <a:r>
              <a:rPr sz="2800" spc="-75" dirty="0">
                <a:latin typeface="Calibri"/>
                <a:cs typeface="Calibri"/>
              </a:rPr>
              <a:t>r</a:t>
            </a:r>
            <a:r>
              <a:rPr sz="2800" spc="-15" dirty="0">
                <a:latin typeface="Calibri"/>
                <a:cs typeface="Calibri"/>
              </a:rPr>
              <a:t>a</a:t>
            </a:r>
            <a:r>
              <a:rPr sz="2800" spc="-10" dirty="0">
                <a:latin typeface="Calibri"/>
                <a:cs typeface="Calibri"/>
              </a:rPr>
              <a:t>c</a:t>
            </a:r>
            <a:r>
              <a:rPr sz="2800" spc="-15" dirty="0">
                <a:latin typeface="Calibri"/>
                <a:cs typeface="Calibri"/>
              </a:rPr>
              <a:t>e </a:t>
            </a:r>
            <a:r>
              <a:rPr sz="2800" spc="-35" dirty="0">
                <a:latin typeface="Calibri"/>
                <a:cs typeface="Calibri"/>
              </a:rPr>
              <a:t>a</a:t>
            </a:r>
            <a:r>
              <a:rPr sz="2800" spc="-10" dirty="0">
                <a:latin typeface="Calibri"/>
                <a:cs typeface="Calibri"/>
              </a:rPr>
              <a:t>t </a:t>
            </a:r>
            <a:r>
              <a:rPr sz="2800" spc="-15" dirty="0">
                <a:latin typeface="Calibri"/>
                <a:cs typeface="Calibri"/>
              </a:rPr>
              <a:t>the</a:t>
            </a:r>
            <a:r>
              <a:rPr sz="2800" spc="5" dirty="0">
                <a:latin typeface="Calibri"/>
                <a:cs typeface="Calibri"/>
              </a:rPr>
              <a:t> </a:t>
            </a:r>
            <a:r>
              <a:rPr sz="2800" spc="-15" dirty="0">
                <a:latin typeface="Calibri"/>
                <a:cs typeface="Calibri"/>
              </a:rPr>
              <a:t>bo</a:t>
            </a:r>
            <a:r>
              <a:rPr sz="2800" spc="-55" dirty="0">
                <a:latin typeface="Calibri"/>
                <a:cs typeface="Calibri"/>
              </a:rPr>
              <a:t>t</a:t>
            </a:r>
            <a:r>
              <a:rPr sz="2800" spc="-35" dirty="0">
                <a:latin typeface="Calibri"/>
                <a:cs typeface="Calibri"/>
              </a:rPr>
              <a:t>t</a:t>
            </a:r>
            <a:r>
              <a:rPr sz="2800" spc="-20" dirty="0">
                <a:latin typeface="Calibri"/>
                <a:cs typeface="Calibri"/>
              </a:rPr>
              <a:t>om</a:t>
            </a:r>
            <a:r>
              <a:rPr sz="2800" spc="10"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15" dirty="0">
                <a:latin typeface="Calibri"/>
                <a:cs typeface="Calibri"/>
              </a:rPr>
              <a:t>sc</a:t>
            </a:r>
            <a:r>
              <a:rPr sz="2800" spc="-50" dirty="0">
                <a:latin typeface="Calibri"/>
                <a:cs typeface="Calibri"/>
              </a:rPr>
              <a:t>r</a:t>
            </a:r>
            <a:r>
              <a:rPr sz="2800" spc="-15" dirty="0">
                <a:latin typeface="Calibri"/>
                <a:cs typeface="Calibri"/>
              </a:rPr>
              <a:t>een</a:t>
            </a:r>
            <a:r>
              <a:rPr sz="2800" spc="5" dirty="0">
                <a:latin typeface="Calibri"/>
                <a:cs typeface="Calibri"/>
              </a:rPr>
              <a:t> </a:t>
            </a:r>
            <a:r>
              <a:rPr sz="2800" spc="-10" dirty="0">
                <a:latin typeface="Calibri"/>
                <a:cs typeface="Calibri"/>
              </a:rPr>
              <a:t>is </a:t>
            </a:r>
            <a:r>
              <a:rPr sz="2800" spc="-15" dirty="0">
                <a:latin typeface="Calibri"/>
                <a:cs typeface="Calibri"/>
              </a:rPr>
              <a:t>the</a:t>
            </a:r>
            <a:r>
              <a:rPr sz="2800" spc="-10" dirty="0">
                <a:latin typeface="Calibri"/>
                <a:cs typeface="Calibri"/>
              </a:rPr>
              <a:t> </a:t>
            </a:r>
            <a:r>
              <a:rPr sz="2800" spc="-80" dirty="0">
                <a:latin typeface="Calibri"/>
                <a:cs typeface="Calibri"/>
              </a:rPr>
              <a:t>z</a:t>
            </a:r>
            <a:r>
              <a:rPr sz="2800" spc="-15" dirty="0">
                <a:latin typeface="Calibri"/>
                <a:cs typeface="Calibri"/>
              </a:rPr>
              <a:t>e</a:t>
            </a:r>
            <a:r>
              <a:rPr sz="2800" spc="-65" dirty="0">
                <a:latin typeface="Calibri"/>
                <a:cs typeface="Calibri"/>
              </a:rPr>
              <a:t>r</a:t>
            </a:r>
            <a:r>
              <a:rPr sz="2800" spc="-5" dirty="0">
                <a:latin typeface="Calibri"/>
                <a:cs typeface="Calibri"/>
              </a:rPr>
              <a:t>o</a:t>
            </a:r>
            <a:r>
              <a:rPr sz="2800" spc="-15" dirty="0">
                <a:latin typeface="Calibri"/>
                <a:cs typeface="Calibri"/>
              </a:rPr>
              <a:t>-</a:t>
            </a:r>
            <a:r>
              <a:rPr sz="2800" spc="-10" dirty="0">
                <a:latin typeface="Calibri"/>
                <a:cs typeface="Calibri"/>
              </a:rPr>
              <a:t>l</a:t>
            </a:r>
            <a:r>
              <a:rPr sz="2800" spc="-35" dirty="0">
                <a:latin typeface="Calibri"/>
                <a:cs typeface="Calibri"/>
              </a:rPr>
              <a:t>e</a:t>
            </a:r>
            <a:r>
              <a:rPr sz="2800" spc="-45" dirty="0">
                <a:latin typeface="Calibri"/>
                <a:cs typeface="Calibri"/>
              </a:rPr>
              <a:t>v</a:t>
            </a:r>
            <a:r>
              <a:rPr sz="2800" spc="-15" dirty="0">
                <a:latin typeface="Calibri"/>
                <a:cs typeface="Calibri"/>
              </a:rPr>
              <a:t>el</a:t>
            </a:r>
            <a:r>
              <a:rPr sz="2800" spc="-10" dirty="0">
                <a:latin typeface="Calibri"/>
                <a:cs typeface="Calibri"/>
              </a:rPr>
              <a:t> </a:t>
            </a:r>
            <a:r>
              <a:rPr sz="2800" spc="-60" dirty="0">
                <a:latin typeface="Calibri"/>
                <a:cs typeface="Calibri"/>
              </a:rPr>
              <a:t>f</a:t>
            </a:r>
            <a:r>
              <a:rPr sz="2800" spc="-15" dirty="0">
                <a:latin typeface="Calibri"/>
                <a:cs typeface="Calibri"/>
              </a:rPr>
              <a:t>or</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mic</a:t>
            </a:r>
            <a:r>
              <a:rPr sz="2800" spc="-60" dirty="0">
                <a:latin typeface="Calibri"/>
                <a:cs typeface="Calibri"/>
              </a:rPr>
              <a:t>r</a:t>
            </a:r>
            <a:r>
              <a:rPr sz="2800" spc="-15" dirty="0">
                <a:latin typeface="Calibri"/>
                <a:cs typeface="Calibri"/>
              </a:rPr>
              <a:t>o</a:t>
            </a:r>
            <a:r>
              <a:rPr sz="2800" spc="-55" dirty="0">
                <a:latin typeface="Calibri"/>
                <a:cs typeface="Calibri"/>
              </a:rPr>
              <a:t>w</a:t>
            </a:r>
            <a:r>
              <a:rPr sz="2800" spc="-60" dirty="0">
                <a:latin typeface="Calibri"/>
                <a:cs typeface="Calibri"/>
              </a:rPr>
              <a:t>a</a:t>
            </a:r>
            <a:r>
              <a:rPr sz="2800" spc="-45" dirty="0">
                <a:latin typeface="Calibri"/>
                <a:cs typeface="Calibri"/>
              </a:rPr>
              <a:t>v</a:t>
            </a:r>
            <a:r>
              <a:rPr sz="2800" spc="-15" dirty="0">
                <a:latin typeface="Calibri"/>
                <a:cs typeface="Calibri"/>
              </a:rPr>
              <a:t>e sig</a:t>
            </a:r>
            <a:r>
              <a:rPr sz="2800" spc="-30" dirty="0">
                <a:latin typeface="Calibri"/>
                <a:cs typeface="Calibri"/>
              </a:rPr>
              <a:t>n</a:t>
            </a:r>
            <a:r>
              <a:rPr sz="2800" spc="0" dirty="0">
                <a:latin typeface="Calibri"/>
                <a:cs typeface="Calibri"/>
              </a:rPr>
              <a:t>al</a:t>
            </a:r>
            <a:r>
              <a:rPr sz="2800" spc="5" dirty="0">
                <a:latin typeface="Calibri"/>
                <a:cs typeface="Calibri"/>
              </a:rPr>
              <a:t> </a:t>
            </a:r>
            <a:r>
              <a:rPr sz="2800" spc="-15" dirty="0">
                <a:latin typeface="Calibri"/>
                <a:cs typeface="Calibri"/>
              </a:rPr>
              <a:t>as</a:t>
            </a:r>
            <a:r>
              <a:rPr sz="2800" spc="-5" dirty="0">
                <a:latin typeface="Calibri"/>
                <a:cs typeface="Calibri"/>
              </a:rPr>
              <a:t> </a:t>
            </a:r>
            <a:r>
              <a:rPr sz="2800" spc="-15" dirty="0">
                <a:latin typeface="Calibri"/>
                <a:cs typeface="Calibri"/>
              </a:rPr>
              <a:t>d</a:t>
            </a:r>
            <a:r>
              <a:rPr sz="2800" spc="-30" dirty="0">
                <a:latin typeface="Calibri"/>
                <a:cs typeface="Calibri"/>
              </a:rPr>
              <a:t>e</a:t>
            </a:r>
            <a:r>
              <a:rPr sz="2800" spc="-35" dirty="0">
                <a:latin typeface="Calibri"/>
                <a:cs typeface="Calibri"/>
              </a:rPr>
              <a:t>t</a:t>
            </a:r>
            <a:r>
              <a:rPr sz="2800" spc="-15" dirty="0">
                <a:latin typeface="Calibri"/>
                <a:cs typeface="Calibri"/>
              </a:rPr>
              <a:t>ec</a:t>
            </a:r>
            <a:r>
              <a:rPr sz="2800" spc="-35" dirty="0">
                <a:latin typeface="Calibri"/>
                <a:cs typeface="Calibri"/>
              </a:rPr>
              <a:t>t</a:t>
            </a:r>
            <a:r>
              <a:rPr sz="2800" spc="-15" dirty="0">
                <a:latin typeface="Calibri"/>
                <a:cs typeface="Calibri"/>
              </a:rPr>
              <a:t>ed</a:t>
            </a:r>
            <a:r>
              <a:rPr sz="2800" spc="-5" dirty="0">
                <a:latin typeface="Calibri"/>
                <a:cs typeface="Calibri"/>
              </a:rPr>
              <a:t> </a:t>
            </a:r>
            <a:r>
              <a:rPr sz="2800" spc="-25" dirty="0">
                <a:latin typeface="Calibri"/>
                <a:cs typeface="Calibri"/>
              </a:rPr>
              <a:t>b</a:t>
            </a:r>
            <a:r>
              <a:rPr sz="2800" spc="-15" dirty="0">
                <a:latin typeface="Calibri"/>
                <a:cs typeface="Calibri"/>
              </a:rPr>
              <a:t>y an</a:t>
            </a:r>
            <a:r>
              <a:rPr sz="2800" spc="-5" dirty="0">
                <a:latin typeface="Calibri"/>
                <a:cs typeface="Calibri"/>
              </a:rPr>
              <a:t> </a:t>
            </a:r>
            <a:r>
              <a:rPr sz="2800" spc="-15" dirty="0">
                <a:latin typeface="Calibri"/>
                <a:cs typeface="Calibri"/>
              </a:rPr>
              <a:t>18-26</a:t>
            </a:r>
            <a:r>
              <a:rPr sz="2800" spc="45" dirty="0">
                <a:latin typeface="Calibri"/>
                <a:cs typeface="Calibri"/>
              </a:rPr>
              <a:t> </a:t>
            </a:r>
            <a:r>
              <a:rPr sz="2800" spc="-20" dirty="0">
                <a:latin typeface="Calibri"/>
                <a:cs typeface="Calibri"/>
              </a:rPr>
              <a:t>GHz</a:t>
            </a:r>
            <a:r>
              <a:rPr sz="2800" spc="10" dirty="0">
                <a:latin typeface="Calibri"/>
                <a:cs typeface="Calibri"/>
              </a:rPr>
              <a:t> </a:t>
            </a:r>
            <a:r>
              <a:rPr sz="2800" spc="-15" dirty="0">
                <a:latin typeface="Calibri"/>
                <a:cs typeface="Calibri"/>
              </a:rPr>
              <a:t>d</a:t>
            </a:r>
            <a:r>
              <a:rPr sz="2800" spc="-25" dirty="0">
                <a:latin typeface="Calibri"/>
                <a:cs typeface="Calibri"/>
              </a:rPr>
              <a:t>i</a:t>
            </a:r>
            <a:r>
              <a:rPr sz="2800" spc="-15" dirty="0">
                <a:latin typeface="Calibri"/>
                <a:cs typeface="Calibri"/>
              </a:rPr>
              <a:t>ode</a:t>
            </a:r>
            <a:r>
              <a:rPr sz="2800" spc="20" dirty="0">
                <a:latin typeface="Calibri"/>
                <a:cs typeface="Calibri"/>
              </a:rPr>
              <a:t> </a:t>
            </a:r>
            <a:r>
              <a:rPr sz="2800" spc="-15" dirty="0">
                <a:latin typeface="Calibri"/>
                <a:cs typeface="Calibri"/>
              </a:rPr>
              <a:t>d</a:t>
            </a:r>
            <a:r>
              <a:rPr sz="2800" spc="-35" dirty="0">
                <a:latin typeface="Calibri"/>
                <a:cs typeface="Calibri"/>
              </a:rPr>
              <a:t>et</a:t>
            </a:r>
            <a:r>
              <a:rPr sz="2800" spc="-15" dirty="0">
                <a:latin typeface="Calibri"/>
                <a:cs typeface="Calibri"/>
              </a:rPr>
              <a:t>ec</a:t>
            </a:r>
            <a:r>
              <a:rPr sz="2800" spc="-30" dirty="0">
                <a:latin typeface="Calibri"/>
                <a:cs typeface="Calibri"/>
              </a:rPr>
              <a:t>t</a:t>
            </a:r>
            <a:r>
              <a:rPr sz="2800" spc="-20" dirty="0">
                <a:latin typeface="Calibri"/>
                <a:cs typeface="Calibri"/>
              </a:rPr>
              <a:t>o</a:t>
            </a:r>
            <a:r>
              <a:rPr sz="2800" spc="-290" dirty="0">
                <a:latin typeface="Calibri"/>
                <a:cs typeface="Calibri"/>
              </a:rPr>
              <a:t>r</a:t>
            </a:r>
            <a:r>
              <a:rPr sz="2800" spc="0" dirty="0">
                <a:latin typeface="Calibri"/>
                <a:cs typeface="Calibri"/>
              </a:rPr>
              <a:t>.</a:t>
            </a:r>
            <a:endParaRPr sz="2800">
              <a:latin typeface="Calibri"/>
              <a:cs typeface="Calibri"/>
            </a:endParaRPr>
          </a:p>
          <a:p>
            <a:pPr>
              <a:lnSpc>
                <a:spcPts val="1000"/>
              </a:lnSpc>
              <a:spcBef>
                <a:spcPts val="8"/>
              </a:spcBef>
              <a:buFont typeface="Arial"/>
              <a:buChar char="•"/>
            </a:pPr>
            <a:endParaRPr sz="1000"/>
          </a:p>
          <a:p>
            <a:pPr marL="241300" marR="59055" indent="-228600">
              <a:lnSpc>
                <a:spcPct val="80000"/>
              </a:lnSpc>
              <a:buFont typeface="Arial"/>
              <a:buChar char="•"/>
              <a:tabLst>
                <a:tab pos="321945" algn="l"/>
              </a:tabLst>
            </a:pPr>
            <a:r>
              <a:rPr sz="2800" spc="-15" dirty="0">
                <a:latin typeface="Calibri"/>
                <a:cs typeface="Calibri"/>
              </a:rPr>
              <a:t>The</a:t>
            </a:r>
            <a:r>
              <a:rPr sz="2800" spc="-5" dirty="0">
                <a:latin typeface="Calibri"/>
                <a:cs typeface="Calibri"/>
              </a:rPr>
              <a:t> </a:t>
            </a:r>
            <a:r>
              <a:rPr sz="2800" spc="-10" dirty="0">
                <a:latin typeface="Calibri"/>
                <a:cs typeface="Calibri"/>
              </a:rPr>
              <a:t>fl</a:t>
            </a:r>
            <a:r>
              <a:rPr sz="2800" spc="-40" dirty="0">
                <a:latin typeface="Calibri"/>
                <a:cs typeface="Calibri"/>
              </a:rPr>
              <a:t>a</a:t>
            </a:r>
            <a:r>
              <a:rPr sz="2800" spc="-10" dirty="0">
                <a:latin typeface="Calibri"/>
                <a:cs typeface="Calibri"/>
              </a:rPr>
              <a:t>t</a:t>
            </a:r>
            <a:r>
              <a:rPr sz="2800" spc="-5" dirty="0">
                <a:latin typeface="Calibri"/>
                <a:cs typeface="Calibri"/>
              </a:rPr>
              <a:t> </a:t>
            </a:r>
            <a:r>
              <a:rPr sz="2800" spc="-10" dirty="0">
                <a:latin typeface="Calibri"/>
                <a:cs typeface="Calibri"/>
              </a:rPr>
              <a:t>t</a:t>
            </a:r>
            <a:r>
              <a:rPr sz="2800" spc="-75" dirty="0">
                <a:latin typeface="Calibri"/>
                <a:cs typeface="Calibri"/>
              </a:rPr>
              <a:t>r</a:t>
            </a:r>
            <a:r>
              <a:rPr sz="2800" spc="-15" dirty="0">
                <a:latin typeface="Calibri"/>
                <a:cs typeface="Calibri"/>
              </a:rPr>
              <a:t>a</a:t>
            </a:r>
            <a:r>
              <a:rPr sz="2800" spc="-10" dirty="0">
                <a:latin typeface="Calibri"/>
                <a:cs typeface="Calibri"/>
              </a:rPr>
              <a:t>c</a:t>
            </a:r>
            <a:r>
              <a:rPr sz="2800" spc="-15" dirty="0">
                <a:latin typeface="Calibri"/>
                <a:cs typeface="Calibri"/>
              </a:rPr>
              <a:t>e near the</a:t>
            </a:r>
            <a:r>
              <a:rPr sz="2800" spc="10" dirty="0">
                <a:latin typeface="Calibri"/>
                <a:cs typeface="Calibri"/>
              </a:rPr>
              <a:t> </a:t>
            </a:r>
            <a:r>
              <a:rPr sz="2800" spc="-25" dirty="0">
                <a:latin typeface="Calibri"/>
                <a:cs typeface="Calibri"/>
              </a:rPr>
              <a:t>m</a:t>
            </a:r>
            <a:r>
              <a:rPr sz="2800" spc="-20" dirty="0">
                <a:latin typeface="Calibri"/>
                <a:cs typeface="Calibri"/>
              </a:rPr>
              <a:t>i</a:t>
            </a:r>
            <a:r>
              <a:rPr sz="2800" spc="-15" dirty="0">
                <a:latin typeface="Calibri"/>
                <a:cs typeface="Calibri"/>
              </a:rPr>
              <a:t>dd</a:t>
            </a:r>
            <a:r>
              <a:rPr sz="2800" spc="-25" dirty="0">
                <a:latin typeface="Calibri"/>
                <a:cs typeface="Calibri"/>
              </a:rPr>
              <a:t>l</a:t>
            </a:r>
            <a:r>
              <a:rPr sz="2800" spc="-15" dirty="0">
                <a:latin typeface="Calibri"/>
                <a:cs typeface="Calibri"/>
              </a:rPr>
              <a:t>e</a:t>
            </a:r>
            <a:r>
              <a:rPr sz="2800" spc="25"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15" dirty="0">
                <a:latin typeface="Calibri"/>
                <a:cs typeface="Calibri"/>
              </a:rPr>
              <a:t>sc</a:t>
            </a:r>
            <a:r>
              <a:rPr sz="2800" spc="-50" dirty="0">
                <a:latin typeface="Calibri"/>
                <a:cs typeface="Calibri"/>
              </a:rPr>
              <a:t>r</a:t>
            </a:r>
            <a:r>
              <a:rPr sz="2800" spc="-15" dirty="0">
                <a:latin typeface="Calibri"/>
                <a:cs typeface="Calibri"/>
              </a:rPr>
              <a:t>een</a:t>
            </a:r>
            <a:r>
              <a:rPr sz="2800" spc="5" dirty="0">
                <a:latin typeface="Calibri"/>
                <a:cs typeface="Calibri"/>
              </a:rPr>
              <a:t> </a:t>
            </a:r>
            <a:r>
              <a:rPr sz="2800" spc="-10" dirty="0">
                <a:latin typeface="Calibri"/>
                <a:cs typeface="Calibri"/>
              </a:rPr>
              <a:t>is </a:t>
            </a:r>
            <a:r>
              <a:rPr sz="2800" spc="-15" dirty="0">
                <a:latin typeface="Calibri"/>
                <a:cs typeface="Calibri"/>
              </a:rPr>
              <a:t>the m</a:t>
            </a:r>
            <a:r>
              <a:rPr sz="2800" spc="-20" dirty="0">
                <a:latin typeface="Calibri"/>
                <a:cs typeface="Calibri"/>
              </a:rPr>
              <a:t>i</a:t>
            </a:r>
            <a:r>
              <a:rPr sz="2800" spc="-15" dirty="0">
                <a:latin typeface="Calibri"/>
                <a:cs typeface="Calibri"/>
              </a:rPr>
              <a:t>c</a:t>
            </a:r>
            <a:r>
              <a:rPr sz="2800" spc="-60" dirty="0">
                <a:latin typeface="Calibri"/>
                <a:cs typeface="Calibri"/>
              </a:rPr>
              <a:t>r</a:t>
            </a:r>
            <a:r>
              <a:rPr sz="2800" spc="-25" dirty="0">
                <a:latin typeface="Calibri"/>
                <a:cs typeface="Calibri"/>
              </a:rPr>
              <a:t>o</a:t>
            </a:r>
            <a:r>
              <a:rPr sz="2800" spc="-55" dirty="0">
                <a:latin typeface="Calibri"/>
                <a:cs typeface="Calibri"/>
              </a:rPr>
              <a:t>w</a:t>
            </a:r>
            <a:r>
              <a:rPr sz="2800" spc="-60" dirty="0">
                <a:latin typeface="Calibri"/>
                <a:cs typeface="Calibri"/>
              </a:rPr>
              <a:t>a</a:t>
            </a:r>
            <a:r>
              <a:rPr sz="2800" spc="-45" dirty="0">
                <a:latin typeface="Calibri"/>
                <a:cs typeface="Calibri"/>
              </a:rPr>
              <a:t>v</a:t>
            </a:r>
            <a:r>
              <a:rPr sz="2800" spc="-15" dirty="0">
                <a:latin typeface="Calibri"/>
                <a:cs typeface="Calibri"/>
              </a:rPr>
              <a:t>e signal </a:t>
            </a:r>
            <a:r>
              <a:rPr sz="2800" spc="-10" dirty="0">
                <a:latin typeface="Calibri"/>
                <a:cs typeface="Calibri"/>
              </a:rPr>
              <a:t>w</a:t>
            </a:r>
            <a:r>
              <a:rPr sz="2800" spc="-15" dirty="0">
                <a:latin typeface="Calibri"/>
                <a:cs typeface="Calibri"/>
              </a:rPr>
              <a:t>ith no</a:t>
            </a:r>
            <a:r>
              <a:rPr sz="2800" spc="5"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endParaRPr sz="2800">
              <a:latin typeface="Calibri"/>
              <a:cs typeface="Calibri"/>
            </a:endParaRPr>
          </a:p>
          <a:p>
            <a:pPr>
              <a:lnSpc>
                <a:spcPts val="950"/>
              </a:lnSpc>
              <a:spcBef>
                <a:spcPts val="49"/>
              </a:spcBef>
              <a:buFont typeface="Arial"/>
              <a:buChar char="•"/>
            </a:pPr>
            <a:endParaRPr sz="950"/>
          </a:p>
          <a:p>
            <a:pPr marL="241300" marR="12700" indent="-228600">
              <a:lnSpc>
                <a:spcPct val="80000"/>
              </a:lnSpc>
              <a:buFont typeface="Arial"/>
              <a:buChar char="•"/>
              <a:tabLst>
                <a:tab pos="241300" algn="l"/>
              </a:tabLst>
            </a:pPr>
            <a:r>
              <a:rPr sz="2800" spc="-15" dirty="0">
                <a:latin typeface="Calibri"/>
                <a:cs typeface="Calibri"/>
              </a:rPr>
              <a:t>The </a:t>
            </a:r>
            <a:r>
              <a:rPr sz="2800" spc="-35" dirty="0">
                <a:latin typeface="Calibri"/>
                <a:cs typeface="Calibri"/>
              </a:rPr>
              <a:t>t</a:t>
            </a:r>
            <a:r>
              <a:rPr sz="2800" spc="0" dirty="0">
                <a:latin typeface="Calibri"/>
                <a:cs typeface="Calibri"/>
              </a:rPr>
              <a:t>op</a:t>
            </a:r>
            <a:r>
              <a:rPr sz="2800" spc="5" dirty="0">
                <a:latin typeface="Calibri"/>
                <a:cs typeface="Calibri"/>
              </a:rPr>
              <a:t> </a:t>
            </a:r>
            <a:r>
              <a:rPr sz="2800" spc="-10" dirty="0">
                <a:latin typeface="Calibri"/>
                <a:cs typeface="Calibri"/>
              </a:rPr>
              <a:t>t</a:t>
            </a:r>
            <a:r>
              <a:rPr sz="2800" spc="-80" dirty="0">
                <a:latin typeface="Calibri"/>
                <a:cs typeface="Calibri"/>
              </a:rPr>
              <a:t>r</a:t>
            </a:r>
            <a:r>
              <a:rPr sz="2800" spc="-15" dirty="0">
                <a:latin typeface="Calibri"/>
                <a:cs typeface="Calibri"/>
              </a:rPr>
              <a:t>ace</a:t>
            </a:r>
            <a:r>
              <a:rPr sz="2800" spc="5" dirty="0">
                <a:latin typeface="Calibri"/>
                <a:cs typeface="Calibri"/>
              </a:rPr>
              <a:t> </a:t>
            </a:r>
            <a:r>
              <a:rPr sz="2800" spc="0" dirty="0">
                <a:latin typeface="Calibri"/>
                <a:cs typeface="Calibri"/>
              </a:rPr>
              <a:t>sh</a:t>
            </a:r>
            <a:r>
              <a:rPr sz="2800" spc="-20" dirty="0">
                <a:latin typeface="Calibri"/>
                <a:cs typeface="Calibri"/>
              </a:rPr>
              <a:t>o</a:t>
            </a:r>
            <a:r>
              <a:rPr sz="2800" spc="-40" dirty="0">
                <a:latin typeface="Calibri"/>
                <a:cs typeface="Calibri"/>
              </a:rPr>
              <a:t>w</a:t>
            </a:r>
            <a:r>
              <a:rPr sz="2800" spc="-15" dirty="0">
                <a:latin typeface="Calibri"/>
                <a:cs typeface="Calibri"/>
              </a:rPr>
              <a:t>s</a:t>
            </a:r>
            <a:r>
              <a:rPr sz="2800" spc="20" dirty="0">
                <a:latin typeface="Calibri"/>
                <a:cs typeface="Calibri"/>
              </a:rPr>
              <a:t> </a:t>
            </a:r>
            <a:r>
              <a:rPr sz="2800" spc="-15" dirty="0">
                <a:latin typeface="Calibri"/>
                <a:cs typeface="Calibri"/>
              </a:rPr>
              <a:t>the</a:t>
            </a:r>
            <a:r>
              <a:rPr sz="2800" spc="-5" dirty="0">
                <a:latin typeface="Calibri"/>
                <a:cs typeface="Calibri"/>
              </a:rPr>
              <a:t> </a:t>
            </a:r>
            <a:r>
              <a:rPr sz="2800" spc="-35" dirty="0">
                <a:latin typeface="Calibri"/>
                <a:cs typeface="Calibri"/>
              </a:rPr>
              <a:t>e</a:t>
            </a:r>
            <a:r>
              <a:rPr sz="2800" spc="-30" dirty="0">
                <a:latin typeface="Calibri"/>
                <a:cs typeface="Calibri"/>
              </a:rPr>
              <a:t>f</a:t>
            </a:r>
            <a:r>
              <a:rPr sz="2800" spc="-75" dirty="0">
                <a:latin typeface="Calibri"/>
                <a:cs typeface="Calibri"/>
              </a:rPr>
              <a:t>f</a:t>
            </a:r>
            <a:r>
              <a:rPr sz="2800" spc="-15" dirty="0">
                <a:latin typeface="Calibri"/>
                <a:cs typeface="Calibri"/>
              </a:rPr>
              <a:t>ect on the</a:t>
            </a:r>
            <a:r>
              <a:rPr sz="2800" spc="-5" dirty="0">
                <a:latin typeface="Calibri"/>
                <a:cs typeface="Calibri"/>
              </a:rPr>
              <a:t> </a:t>
            </a:r>
            <a:r>
              <a:rPr sz="2800" spc="-35" dirty="0">
                <a:latin typeface="Calibri"/>
                <a:cs typeface="Calibri"/>
              </a:rPr>
              <a:t>m</a:t>
            </a:r>
            <a:r>
              <a:rPr sz="2800" spc="-10" dirty="0">
                <a:latin typeface="Calibri"/>
                <a:cs typeface="Calibri"/>
              </a:rPr>
              <a:t>ic</a:t>
            </a:r>
            <a:r>
              <a:rPr sz="2800" spc="-65" dirty="0">
                <a:latin typeface="Calibri"/>
                <a:cs typeface="Calibri"/>
              </a:rPr>
              <a:t>r</a:t>
            </a:r>
            <a:r>
              <a:rPr sz="2800" spc="-15" dirty="0">
                <a:latin typeface="Calibri"/>
                <a:cs typeface="Calibri"/>
              </a:rPr>
              <a:t>o</a:t>
            </a:r>
            <a:r>
              <a:rPr sz="2800" spc="-55" dirty="0">
                <a:latin typeface="Calibri"/>
                <a:cs typeface="Calibri"/>
              </a:rPr>
              <a:t>w</a:t>
            </a:r>
            <a:r>
              <a:rPr sz="2800" spc="-60" dirty="0">
                <a:latin typeface="Calibri"/>
                <a:cs typeface="Calibri"/>
              </a:rPr>
              <a:t>a</a:t>
            </a:r>
            <a:r>
              <a:rPr sz="2800" spc="-45" dirty="0">
                <a:latin typeface="Calibri"/>
                <a:cs typeface="Calibri"/>
              </a:rPr>
              <a:t>v</a:t>
            </a:r>
            <a:r>
              <a:rPr sz="2800" spc="-15" dirty="0">
                <a:latin typeface="Calibri"/>
                <a:cs typeface="Calibri"/>
              </a:rPr>
              <a:t>e beam</a:t>
            </a:r>
            <a:r>
              <a:rPr sz="2800" spc="10" dirty="0">
                <a:latin typeface="Calibri"/>
                <a:cs typeface="Calibri"/>
              </a:rPr>
              <a:t> </a:t>
            </a:r>
            <a:r>
              <a:rPr sz="2800" spc="-35" dirty="0">
                <a:latin typeface="Calibri"/>
                <a:cs typeface="Calibri"/>
              </a:rPr>
              <a:t>c</a:t>
            </a:r>
            <a:r>
              <a:rPr sz="2800" spc="-15" dirty="0">
                <a:latin typeface="Calibri"/>
                <a:cs typeface="Calibri"/>
              </a:rPr>
              <a:t>aused</a:t>
            </a:r>
            <a:r>
              <a:rPr sz="2800" spc="5" dirty="0">
                <a:latin typeface="Calibri"/>
                <a:cs typeface="Calibri"/>
              </a:rPr>
              <a:t> </a:t>
            </a:r>
            <a:r>
              <a:rPr sz="2800" spc="-35" dirty="0">
                <a:latin typeface="Calibri"/>
                <a:cs typeface="Calibri"/>
              </a:rPr>
              <a:t>b</a:t>
            </a:r>
            <a:r>
              <a:rPr sz="2800" spc="-15" dirty="0">
                <a:latin typeface="Calibri"/>
                <a:cs typeface="Calibri"/>
              </a:rPr>
              <a:t>y</a:t>
            </a:r>
            <a:r>
              <a:rPr sz="2800" spc="5" dirty="0">
                <a:latin typeface="Calibri"/>
                <a:cs typeface="Calibri"/>
              </a:rPr>
              <a:t> </a:t>
            </a:r>
            <a:r>
              <a:rPr sz="2800" spc="-50" dirty="0">
                <a:latin typeface="Calibri"/>
                <a:cs typeface="Calibri"/>
              </a:rPr>
              <a:t>r</a:t>
            </a:r>
            <a:r>
              <a:rPr sz="2800" spc="-40" dirty="0">
                <a:latin typeface="Calibri"/>
                <a:cs typeface="Calibri"/>
              </a:rPr>
              <a:t>e</a:t>
            </a:r>
            <a:r>
              <a:rPr sz="2800" spc="-10" dirty="0">
                <a:latin typeface="Calibri"/>
                <a:cs typeface="Calibri"/>
              </a:rPr>
              <a:t>f</a:t>
            </a:r>
            <a:r>
              <a:rPr sz="2800" spc="-75" dirty="0">
                <a:latin typeface="Calibri"/>
                <a:cs typeface="Calibri"/>
              </a:rPr>
              <a:t>r</a:t>
            </a:r>
            <a:r>
              <a:rPr sz="2800" spc="-15" dirty="0">
                <a:latin typeface="Calibri"/>
                <a:cs typeface="Calibri"/>
              </a:rPr>
              <a:t>a</a:t>
            </a:r>
            <a:r>
              <a:rPr sz="2800" spc="-10" dirty="0">
                <a:latin typeface="Calibri"/>
                <a:cs typeface="Calibri"/>
              </a:rPr>
              <a:t>c</a:t>
            </a:r>
            <a:r>
              <a:rPr sz="2800" spc="-15" dirty="0">
                <a:latin typeface="Calibri"/>
                <a:cs typeface="Calibri"/>
              </a:rPr>
              <a:t>tion and</a:t>
            </a:r>
            <a:r>
              <a:rPr sz="2800" spc="15" dirty="0">
                <a:latin typeface="Calibri"/>
                <a:cs typeface="Calibri"/>
              </a:rPr>
              <a:t> </a:t>
            </a:r>
            <a:r>
              <a:rPr sz="2800" spc="-75" dirty="0">
                <a:latin typeface="Calibri"/>
                <a:cs typeface="Calibri"/>
              </a:rPr>
              <a:t>f</a:t>
            </a:r>
            <a:r>
              <a:rPr sz="2800" spc="-15" dirty="0">
                <a:latin typeface="Calibri"/>
                <a:cs typeface="Calibri"/>
              </a:rPr>
              <a:t>ocusing</a:t>
            </a:r>
            <a:r>
              <a:rPr sz="2800" spc="5" dirty="0">
                <a:latin typeface="Calibri"/>
                <a:cs typeface="Calibri"/>
              </a:rPr>
              <a:t> </a:t>
            </a:r>
            <a:r>
              <a:rPr sz="2800" spc="-35" dirty="0">
                <a:latin typeface="Calibri"/>
                <a:cs typeface="Calibri"/>
              </a:rPr>
              <a:t>c</a:t>
            </a:r>
            <a:r>
              <a:rPr sz="2800" spc="-15" dirty="0">
                <a:latin typeface="Calibri"/>
                <a:cs typeface="Calibri"/>
              </a:rPr>
              <a:t>aused</a:t>
            </a:r>
            <a:r>
              <a:rPr sz="2800" spc="15" dirty="0">
                <a:latin typeface="Calibri"/>
                <a:cs typeface="Calibri"/>
              </a:rPr>
              <a:t> </a:t>
            </a:r>
            <a:r>
              <a:rPr sz="2800" spc="-35" dirty="0">
                <a:latin typeface="Calibri"/>
                <a:cs typeface="Calibri"/>
              </a:rPr>
              <a:t>b</a:t>
            </a:r>
            <a:r>
              <a:rPr sz="2800" spc="-15" dirty="0">
                <a:latin typeface="Calibri"/>
                <a:cs typeface="Calibri"/>
              </a:rPr>
              <a:t>y the</a:t>
            </a:r>
            <a:r>
              <a:rPr sz="2800" spc="5"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r>
              <a:rPr sz="2800" spc="15" dirty="0">
                <a:latin typeface="Calibri"/>
                <a:cs typeface="Calibri"/>
              </a:rPr>
              <a:t> </a:t>
            </a:r>
            <a:r>
              <a:rPr sz="2800" spc="-10" dirty="0">
                <a:latin typeface="Calibri"/>
                <a:cs typeface="Calibri"/>
              </a:rPr>
              <a:t>i</a:t>
            </a:r>
            <a:r>
              <a:rPr sz="2800" spc="-30" dirty="0">
                <a:latin typeface="Calibri"/>
                <a:cs typeface="Calibri"/>
              </a:rPr>
              <a:t>n</a:t>
            </a:r>
            <a:r>
              <a:rPr sz="2800" spc="-10" dirty="0">
                <a:latin typeface="Calibri"/>
                <a:cs typeface="Calibri"/>
              </a:rPr>
              <a:t>si</a:t>
            </a:r>
            <a:r>
              <a:rPr sz="2800" spc="-30" dirty="0">
                <a:latin typeface="Calibri"/>
                <a:cs typeface="Calibri"/>
              </a:rPr>
              <a:t>d</a:t>
            </a:r>
            <a:r>
              <a:rPr sz="2800" spc="-15" dirty="0">
                <a:latin typeface="Calibri"/>
                <a:cs typeface="Calibri"/>
              </a:rPr>
              <a:t>e</a:t>
            </a:r>
            <a:r>
              <a:rPr sz="2800" spc="3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tu</a:t>
            </a:r>
            <a:r>
              <a:rPr sz="2800" spc="-30" dirty="0">
                <a:latin typeface="Calibri"/>
                <a:cs typeface="Calibri"/>
              </a:rPr>
              <a:t>b</a:t>
            </a:r>
            <a:r>
              <a:rPr sz="2800" spc="-15" dirty="0">
                <a:latin typeface="Calibri"/>
                <a:cs typeface="Calibri"/>
              </a:rPr>
              <a:t>es.</a:t>
            </a:r>
            <a:endParaRPr sz="2800">
              <a:latin typeface="Calibri"/>
              <a:cs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118</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501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779270"/>
            <a:ext cx="7726680" cy="4281805"/>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600" spc="0" dirty="0">
                <a:latin typeface="Calibri"/>
                <a:cs typeface="Calibri"/>
              </a:rPr>
              <a:t>The</a:t>
            </a:r>
            <a:r>
              <a:rPr sz="2600" spc="-25" dirty="0">
                <a:latin typeface="Calibri"/>
                <a:cs typeface="Calibri"/>
              </a:rPr>
              <a:t> </a:t>
            </a:r>
            <a:r>
              <a:rPr sz="2600" spc="-50" dirty="0">
                <a:latin typeface="Calibri"/>
                <a:cs typeface="Calibri"/>
              </a:rPr>
              <a:t>f</a:t>
            </a:r>
            <a:r>
              <a:rPr sz="2600" spc="0" dirty="0">
                <a:latin typeface="Calibri"/>
                <a:cs typeface="Calibri"/>
              </a:rPr>
              <a:t>a</a:t>
            </a:r>
            <a:r>
              <a:rPr sz="2600" spc="-25" dirty="0">
                <a:latin typeface="Calibri"/>
                <a:cs typeface="Calibri"/>
              </a:rPr>
              <a:t>s</a:t>
            </a:r>
            <a:r>
              <a:rPr sz="2600" spc="0" dirty="0">
                <a:latin typeface="Calibri"/>
                <a:cs typeface="Calibri"/>
              </a:rPr>
              <a:t>t</a:t>
            </a:r>
            <a:r>
              <a:rPr sz="2600" spc="-20" dirty="0">
                <a:latin typeface="Calibri"/>
                <a:cs typeface="Calibri"/>
              </a:rPr>
              <a:t> </a:t>
            </a:r>
            <a:r>
              <a:rPr sz="2600" spc="0" dirty="0">
                <a:latin typeface="Calibri"/>
                <a:cs typeface="Calibri"/>
              </a:rPr>
              <a:t>d</a:t>
            </a:r>
            <a:r>
              <a:rPr sz="2600" spc="-35" dirty="0">
                <a:latin typeface="Calibri"/>
                <a:cs typeface="Calibri"/>
              </a:rPr>
              <a:t>r</a:t>
            </a:r>
            <a:r>
              <a:rPr sz="2600" spc="0" dirty="0">
                <a:latin typeface="Calibri"/>
                <a:cs typeface="Calibri"/>
              </a:rPr>
              <a:t>op</a:t>
            </a:r>
            <a:r>
              <a:rPr sz="2600" spc="-5" dirty="0">
                <a:latin typeface="Calibri"/>
                <a:cs typeface="Calibri"/>
              </a:rPr>
              <a:t> </a:t>
            </a:r>
            <a:r>
              <a:rPr sz="2600" spc="0" dirty="0">
                <a:latin typeface="Calibri"/>
                <a:cs typeface="Calibri"/>
              </a:rPr>
              <a:t>in</a:t>
            </a:r>
            <a:r>
              <a:rPr sz="2600" spc="-15" dirty="0">
                <a:latin typeface="Calibri"/>
                <a:cs typeface="Calibri"/>
              </a:rPr>
              <a:t> </a:t>
            </a:r>
            <a:r>
              <a:rPr sz="2600" spc="0" dirty="0">
                <a:latin typeface="Calibri"/>
                <a:cs typeface="Calibri"/>
              </a:rPr>
              <a:t>amplitude</a:t>
            </a:r>
            <a:r>
              <a:rPr sz="2600" spc="-20" dirty="0">
                <a:latin typeface="Calibri"/>
                <a:cs typeface="Calibri"/>
              </a:rPr>
              <a:t> </a:t>
            </a:r>
            <a:r>
              <a:rPr sz="2600" spc="0" dirty="0">
                <a:latin typeface="Calibri"/>
                <a:cs typeface="Calibri"/>
              </a:rPr>
              <a:t>(l</a:t>
            </a:r>
            <a:r>
              <a:rPr sz="2600" spc="-20" dirty="0">
                <a:latin typeface="Calibri"/>
                <a:cs typeface="Calibri"/>
              </a:rPr>
              <a:t>e</a:t>
            </a:r>
            <a:r>
              <a:rPr sz="2600" spc="0" dirty="0">
                <a:latin typeface="Calibri"/>
                <a:cs typeface="Calibri"/>
              </a:rPr>
              <a:t>ft</a:t>
            </a:r>
            <a:r>
              <a:rPr sz="2600" spc="-25"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s</a:t>
            </a:r>
            <a:r>
              <a:rPr sz="2600" spc="5" dirty="0">
                <a:latin typeface="Calibri"/>
                <a:cs typeface="Calibri"/>
              </a:rPr>
              <a:t>c</a:t>
            </a:r>
            <a:r>
              <a:rPr sz="2600" spc="-35" dirty="0">
                <a:latin typeface="Calibri"/>
                <a:cs typeface="Calibri"/>
              </a:rPr>
              <a:t>r</a:t>
            </a:r>
            <a:r>
              <a:rPr sz="2600" spc="0" dirty="0">
                <a:latin typeface="Calibri"/>
                <a:cs typeface="Calibri"/>
              </a:rPr>
              <a:t>een)</a:t>
            </a:r>
            <a:r>
              <a:rPr sz="2600" spc="-35" dirty="0">
                <a:latin typeface="Calibri"/>
                <a:cs typeface="Calibri"/>
              </a:rPr>
              <a:t> </a:t>
            </a:r>
            <a:r>
              <a:rPr sz="2600" spc="-25" dirty="0">
                <a:latin typeface="Calibri"/>
                <a:cs typeface="Calibri"/>
              </a:rPr>
              <a:t>c</a:t>
            </a:r>
            <a:r>
              <a:rPr sz="2600" spc="0" dirty="0">
                <a:latin typeface="Calibri"/>
                <a:cs typeface="Calibri"/>
              </a:rPr>
              <a:t>oincides</a:t>
            </a:r>
            <a:endParaRPr sz="2600">
              <a:latin typeface="Calibri"/>
              <a:cs typeface="Calibri"/>
            </a:endParaRPr>
          </a:p>
          <a:p>
            <a:pPr marL="241300">
              <a:lnSpc>
                <a:spcPts val="2500"/>
              </a:lnSpc>
            </a:pPr>
            <a:r>
              <a:rPr sz="2600" dirty="0">
                <a:latin typeface="Calibri"/>
                <a:cs typeface="Calibri"/>
              </a:rPr>
              <a:t>with a sh</a:t>
            </a:r>
            <a:r>
              <a:rPr sz="2600" spc="-10" dirty="0">
                <a:latin typeface="Calibri"/>
                <a:cs typeface="Calibri"/>
              </a:rPr>
              <a:t>o</a:t>
            </a:r>
            <a:r>
              <a:rPr sz="2600" spc="0" dirty="0">
                <a:latin typeface="Calibri"/>
                <a:cs typeface="Calibri"/>
              </a:rPr>
              <a:t>rt</a:t>
            </a:r>
            <a:r>
              <a:rPr sz="2600" spc="-10" dirty="0">
                <a:latin typeface="Calibri"/>
                <a:cs typeface="Calibri"/>
              </a:rPr>
              <a:t> </a:t>
            </a:r>
            <a:r>
              <a:rPr sz="2600" spc="0" dirty="0">
                <a:latin typeface="Calibri"/>
                <a:cs typeface="Calibri"/>
              </a:rPr>
              <a:t>cur</a:t>
            </a:r>
            <a:r>
              <a:rPr sz="2600" spc="-30" dirty="0">
                <a:latin typeface="Calibri"/>
                <a:cs typeface="Calibri"/>
              </a:rPr>
              <a:t>r</a:t>
            </a:r>
            <a:r>
              <a:rPr sz="2600" spc="0" dirty="0">
                <a:latin typeface="Calibri"/>
                <a:cs typeface="Calibri"/>
              </a:rPr>
              <a:t>e</a:t>
            </a:r>
            <a:r>
              <a:rPr sz="2600" spc="-30" dirty="0">
                <a:latin typeface="Calibri"/>
                <a:cs typeface="Calibri"/>
              </a:rPr>
              <a:t>n</a:t>
            </a:r>
            <a:r>
              <a:rPr sz="2600" spc="0" dirty="0">
                <a:latin typeface="Calibri"/>
                <a:cs typeface="Calibri"/>
              </a:rPr>
              <a:t>t</a:t>
            </a:r>
            <a:r>
              <a:rPr sz="2600" spc="-25" dirty="0">
                <a:latin typeface="Calibri"/>
                <a:cs typeface="Calibri"/>
              </a:rPr>
              <a:t> </a:t>
            </a:r>
            <a:r>
              <a:rPr sz="2600" spc="0" dirty="0">
                <a:latin typeface="Calibri"/>
                <a:cs typeface="Calibri"/>
              </a:rPr>
              <a:t>pulse</a:t>
            </a:r>
            <a:r>
              <a:rPr sz="2600" spc="-25" dirty="0">
                <a:latin typeface="Calibri"/>
                <a:cs typeface="Calibri"/>
              </a:rPr>
              <a:t> </a:t>
            </a:r>
            <a:r>
              <a:rPr sz="2600" spc="0" dirty="0">
                <a:latin typeface="Calibri"/>
                <a:cs typeface="Calibri"/>
              </a:rPr>
              <a:t>(4</a:t>
            </a:r>
            <a:r>
              <a:rPr sz="2600" spc="-15" dirty="0">
                <a:latin typeface="Calibri"/>
                <a:cs typeface="Calibri"/>
              </a:rPr>
              <a:t> </a:t>
            </a:r>
            <a:r>
              <a:rPr sz="2600" spc="20" dirty="0">
                <a:latin typeface="Calibri"/>
                <a:cs typeface="Calibri"/>
              </a:rPr>
              <a:t>A</a:t>
            </a:r>
            <a:r>
              <a:rPr sz="2600" spc="0" dirty="0">
                <a:latin typeface="Calibri"/>
                <a:cs typeface="Calibri"/>
              </a:rPr>
              <a:t>,</a:t>
            </a:r>
            <a:r>
              <a:rPr sz="2600" spc="-15" dirty="0">
                <a:latin typeface="Calibri"/>
                <a:cs typeface="Calibri"/>
              </a:rPr>
              <a:t> </a:t>
            </a:r>
            <a:r>
              <a:rPr sz="2600" spc="0" dirty="0">
                <a:latin typeface="Calibri"/>
                <a:cs typeface="Calibri"/>
              </a:rPr>
              <a:t>5</a:t>
            </a:r>
            <a:r>
              <a:rPr sz="2600" spc="-5" dirty="0">
                <a:latin typeface="Calibri"/>
                <a:cs typeface="Calibri"/>
              </a:rPr>
              <a:t> </a:t>
            </a:r>
            <a:r>
              <a:rPr sz="2600" spc="-10" dirty="0">
                <a:latin typeface="Calibri"/>
                <a:cs typeface="Calibri"/>
              </a:rPr>
              <a:t>μ</a:t>
            </a:r>
            <a:r>
              <a:rPr sz="2600" spc="0" dirty="0">
                <a:latin typeface="Calibri"/>
                <a:cs typeface="Calibri"/>
              </a:rPr>
              <a:t>s).</a:t>
            </a:r>
            <a:endParaRPr sz="2600">
              <a:latin typeface="Calibri"/>
              <a:cs typeface="Calibri"/>
            </a:endParaRPr>
          </a:p>
          <a:p>
            <a:pPr>
              <a:lnSpc>
                <a:spcPts val="950"/>
              </a:lnSpc>
              <a:spcBef>
                <a:spcPts val="46"/>
              </a:spcBef>
            </a:pPr>
            <a:endParaRPr sz="950"/>
          </a:p>
          <a:p>
            <a:pPr marL="241300" marR="218440" indent="-228600">
              <a:lnSpc>
                <a:spcPct val="80000"/>
              </a:lnSpc>
              <a:buFont typeface="Arial"/>
              <a:buChar char="•"/>
              <a:tabLst>
                <a:tab pos="241300" algn="l"/>
              </a:tabLst>
            </a:pPr>
            <a:r>
              <a:rPr sz="2600" spc="0" dirty="0">
                <a:latin typeface="Calibri"/>
                <a:cs typeface="Calibri"/>
              </a:rPr>
              <a:t>This</a:t>
            </a:r>
            <a:r>
              <a:rPr sz="2600" spc="-20" dirty="0">
                <a:latin typeface="Calibri"/>
                <a:cs typeface="Calibri"/>
              </a:rPr>
              <a:t> </a:t>
            </a:r>
            <a:r>
              <a:rPr sz="2600" spc="-35" dirty="0">
                <a:latin typeface="Calibri"/>
                <a:cs typeface="Calibri"/>
              </a:rPr>
              <a:t>r</a:t>
            </a:r>
            <a:r>
              <a:rPr sz="2600" spc="0" dirty="0">
                <a:latin typeface="Calibri"/>
                <a:cs typeface="Calibri"/>
              </a:rPr>
              <a:t>el</a:t>
            </a:r>
            <a:r>
              <a:rPr sz="2600" spc="-25" dirty="0">
                <a:latin typeface="Calibri"/>
                <a:cs typeface="Calibri"/>
              </a:rPr>
              <a:t>a</a:t>
            </a:r>
            <a:r>
              <a:rPr sz="2600" spc="0" dirty="0">
                <a:latin typeface="Calibri"/>
                <a:cs typeface="Calibri"/>
              </a:rPr>
              <a:t>ti</a:t>
            </a:r>
            <a:r>
              <a:rPr sz="2600" spc="-20" dirty="0">
                <a:latin typeface="Calibri"/>
                <a:cs typeface="Calibri"/>
              </a:rPr>
              <a:t>v</a:t>
            </a:r>
            <a:r>
              <a:rPr sz="2600" spc="0" dirty="0">
                <a:latin typeface="Calibri"/>
                <a:cs typeface="Calibri"/>
              </a:rPr>
              <a:t>ely</a:t>
            </a:r>
            <a:r>
              <a:rPr sz="2600" spc="-15" dirty="0">
                <a:latin typeface="Calibri"/>
                <a:cs typeface="Calibri"/>
              </a:rPr>
              <a:t> </a:t>
            </a:r>
            <a:r>
              <a:rPr sz="2600" spc="0" dirty="0">
                <a:latin typeface="Calibri"/>
                <a:cs typeface="Calibri"/>
              </a:rPr>
              <a:t>high</a:t>
            </a:r>
            <a:r>
              <a:rPr sz="2600" spc="-15" dirty="0">
                <a:latin typeface="Calibri"/>
                <a:cs typeface="Calibri"/>
              </a:rPr>
              <a:t> </a:t>
            </a:r>
            <a:r>
              <a:rPr sz="2600" spc="0" dirty="0">
                <a:latin typeface="Calibri"/>
                <a:cs typeface="Calibri"/>
              </a:rPr>
              <a:t>cur</a:t>
            </a:r>
            <a:r>
              <a:rPr sz="2600" spc="-25" dirty="0">
                <a:latin typeface="Calibri"/>
                <a:cs typeface="Calibri"/>
              </a:rPr>
              <a:t>r</a:t>
            </a:r>
            <a:r>
              <a:rPr sz="2600" spc="0" dirty="0">
                <a:latin typeface="Calibri"/>
                <a:cs typeface="Calibri"/>
              </a:rPr>
              <a:t>e</a:t>
            </a:r>
            <a:r>
              <a:rPr sz="2600" spc="-25" dirty="0">
                <a:latin typeface="Calibri"/>
                <a:cs typeface="Calibri"/>
              </a:rPr>
              <a:t>n</a:t>
            </a:r>
            <a:r>
              <a:rPr sz="2600" spc="0" dirty="0">
                <a:latin typeface="Calibri"/>
                <a:cs typeface="Calibri"/>
              </a:rPr>
              <a:t>t</a:t>
            </a:r>
            <a:r>
              <a:rPr sz="2600" spc="-20" dirty="0">
                <a:latin typeface="Calibri"/>
                <a:cs typeface="Calibri"/>
              </a:rPr>
              <a:t> </a:t>
            </a:r>
            <a:r>
              <a:rPr sz="2600" spc="0" dirty="0">
                <a:latin typeface="Calibri"/>
                <a:cs typeface="Calibri"/>
              </a:rPr>
              <a:t>pulse</a:t>
            </a:r>
            <a:r>
              <a:rPr sz="2600" spc="-20" dirty="0">
                <a:latin typeface="Calibri"/>
                <a:cs typeface="Calibri"/>
              </a:rPr>
              <a:t> </a:t>
            </a:r>
            <a:r>
              <a:rPr sz="2600" spc="0" dirty="0">
                <a:latin typeface="Calibri"/>
                <a:cs typeface="Calibri"/>
              </a:rPr>
              <a:t>p</a:t>
            </a:r>
            <a:r>
              <a:rPr sz="2600" spc="-35" dirty="0">
                <a:latin typeface="Calibri"/>
                <a:cs typeface="Calibri"/>
              </a:rPr>
              <a:t>r</a:t>
            </a:r>
            <a:r>
              <a:rPr sz="2600" spc="0" dirty="0">
                <a:latin typeface="Calibri"/>
                <a:cs typeface="Calibri"/>
              </a:rPr>
              <a:t>oduces</a:t>
            </a:r>
            <a:r>
              <a:rPr sz="2600" spc="-40" dirty="0">
                <a:latin typeface="Calibri"/>
                <a:cs typeface="Calibri"/>
              </a:rPr>
              <a:t> </a:t>
            </a:r>
            <a:r>
              <a:rPr sz="2600" spc="0" dirty="0">
                <a:latin typeface="Calibri"/>
                <a:cs typeface="Calibri"/>
              </a:rPr>
              <a:t>a high plasma</a:t>
            </a:r>
            <a:r>
              <a:rPr sz="2600" spc="-15" dirty="0">
                <a:latin typeface="Calibri"/>
                <a:cs typeface="Calibri"/>
              </a:rPr>
              <a:t> </a:t>
            </a:r>
            <a:r>
              <a:rPr sz="2600" spc="0" dirty="0">
                <a:latin typeface="Calibri"/>
                <a:cs typeface="Calibri"/>
              </a:rPr>
              <a:t>density</a:t>
            </a:r>
            <a:r>
              <a:rPr sz="2600" spc="-20" dirty="0">
                <a:latin typeface="Calibri"/>
                <a:cs typeface="Calibri"/>
              </a:rPr>
              <a:t> </a:t>
            </a:r>
            <a:r>
              <a:rPr sz="2600" spc="0" dirty="0">
                <a:latin typeface="Calibri"/>
                <a:cs typeface="Calibri"/>
              </a:rPr>
              <a:t>th</a:t>
            </a:r>
            <a:r>
              <a:rPr sz="2600" spc="-20" dirty="0">
                <a:latin typeface="Calibri"/>
                <a:cs typeface="Calibri"/>
              </a:rPr>
              <a:t>a</a:t>
            </a:r>
            <a:r>
              <a:rPr sz="2600" spc="0" dirty="0">
                <a:latin typeface="Calibri"/>
                <a:cs typeface="Calibri"/>
              </a:rPr>
              <a:t>t</a:t>
            </a:r>
            <a:r>
              <a:rPr sz="2600" spc="-10" dirty="0">
                <a:latin typeface="Calibri"/>
                <a:cs typeface="Calibri"/>
              </a:rPr>
              <a:t> </a:t>
            </a:r>
            <a:r>
              <a:rPr sz="2600" spc="-35" dirty="0">
                <a:latin typeface="Calibri"/>
                <a:cs typeface="Calibri"/>
              </a:rPr>
              <a:t>r</a:t>
            </a:r>
            <a:r>
              <a:rPr sz="2600" spc="-25" dirty="0">
                <a:latin typeface="Calibri"/>
                <a:cs typeface="Calibri"/>
              </a:rPr>
              <a:t>e</a:t>
            </a:r>
            <a:r>
              <a:rPr sz="2600" spc="0" dirty="0">
                <a:latin typeface="Calibri"/>
                <a:cs typeface="Calibri"/>
              </a:rPr>
              <a:t>flects</a:t>
            </a:r>
            <a:r>
              <a:rPr sz="2600" spc="-20" dirty="0">
                <a:latin typeface="Calibri"/>
                <a:cs typeface="Calibri"/>
              </a:rPr>
              <a:t> </a:t>
            </a:r>
            <a:r>
              <a:rPr sz="2600" spc="0" dirty="0">
                <a:latin typeface="Calibri"/>
                <a:cs typeface="Calibri"/>
              </a:rPr>
              <a:t>m</a:t>
            </a:r>
            <a:r>
              <a:rPr sz="2600" spc="-10" dirty="0">
                <a:latin typeface="Calibri"/>
                <a:cs typeface="Calibri"/>
              </a:rPr>
              <a:t>o</a:t>
            </a:r>
            <a:r>
              <a:rPr sz="2600" spc="-25" dirty="0">
                <a:latin typeface="Calibri"/>
                <a:cs typeface="Calibri"/>
              </a:rPr>
              <a:t>s</a:t>
            </a:r>
            <a:r>
              <a:rPr sz="2600" spc="0" dirty="0">
                <a:latin typeface="Calibri"/>
                <a:cs typeface="Calibri"/>
              </a:rPr>
              <a:t>t</a:t>
            </a:r>
            <a:r>
              <a:rPr sz="2600" spc="-10"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the</a:t>
            </a:r>
            <a:r>
              <a:rPr sz="2600" spc="-15" dirty="0">
                <a:latin typeface="Calibri"/>
                <a:cs typeface="Calibri"/>
              </a:rPr>
              <a:t> </a:t>
            </a:r>
            <a:r>
              <a:rPr sz="2600" spc="0" dirty="0">
                <a:latin typeface="Calibri"/>
                <a:cs typeface="Calibri"/>
              </a:rPr>
              <a:t>24</a:t>
            </a:r>
            <a:r>
              <a:rPr sz="2600" spc="-25" dirty="0">
                <a:latin typeface="Calibri"/>
                <a:cs typeface="Calibri"/>
              </a:rPr>
              <a:t> </a:t>
            </a:r>
            <a:r>
              <a:rPr sz="2600" spc="0" dirty="0">
                <a:latin typeface="Calibri"/>
                <a:cs typeface="Calibri"/>
              </a:rPr>
              <a:t>GHz beam.</a:t>
            </a:r>
            <a:endParaRPr sz="2600">
              <a:latin typeface="Calibri"/>
              <a:cs typeface="Calibri"/>
            </a:endParaRPr>
          </a:p>
          <a:p>
            <a:pPr>
              <a:lnSpc>
                <a:spcPts val="950"/>
              </a:lnSpc>
              <a:spcBef>
                <a:spcPts val="35"/>
              </a:spcBef>
              <a:buFont typeface="Arial"/>
              <a:buChar char="•"/>
            </a:pPr>
            <a:endParaRPr sz="950"/>
          </a:p>
          <a:p>
            <a:pPr marL="241300" marR="169545" indent="-228600">
              <a:lnSpc>
                <a:spcPts val="2500"/>
              </a:lnSpc>
              <a:buFont typeface="Arial"/>
              <a:buChar char="•"/>
              <a:tabLst>
                <a:tab pos="241300" algn="l"/>
              </a:tabLst>
            </a:pPr>
            <a:r>
              <a:rPr sz="2600" spc="0" dirty="0">
                <a:latin typeface="Calibri"/>
                <a:cs typeface="Calibri"/>
              </a:rPr>
              <a:t>The</a:t>
            </a:r>
            <a:r>
              <a:rPr sz="2600" spc="-25" dirty="0">
                <a:latin typeface="Calibri"/>
                <a:cs typeface="Calibri"/>
              </a:rPr>
              <a:t> </a:t>
            </a:r>
            <a:r>
              <a:rPr sz="2600" spc="0" dirty="0">
                <a:latin typeface="Calibri"/>
                <a:cs typeface="Calibri"/>
              </a:rPr>
              <a:t>plasma</a:t>
            </a:r>
            <a:r>
              <a:rPr sz="2600" spc="-20" dirty="0">
                <a:latin typeface="Calibri"/>
                <a:cs typeface="Calibri"/>
              </a:rPr>
              <a:t> </a:t>
            </a:r>
            <a:r>
              <a:rPr sz="2600" spc="0" dirty="0">
                <a:latin typeface="Calibri"/>
                <a:cs typeface="Calibri"/>
              </a:rPr>
              <a:t>ionizing</a:t>
            </a:r>
            <a:r>
              <a:rPr sz="2600" spc="-15" dirty="0">
                <a:latin typeface="Calibri"/>
                <a:cs typeface="Calibri"/>
              </a:rPr>
              <a:t> </a:t>
            </a:r>
            <a:r>
              <a:rPr sz="2600" spc="0" dirty="0">
                <a:latin typeface="Calibri"/>
                <a:cs typeface="Calibri"/>
              </a:rPr>
              <a:t>cur</a:t>
            </a:r>
            <a:r>
              <a:rPr sz="2600" spc="-30" dirty="0">
                <a:latin typeface="Calibri"/>
                <a:cs typeface="Calibri"/>
              </a:rPr>
              <a:t>r</a:t>
            </a:r>
            <a:r>
              <a:rPr sz="2600" spc="0" dirty="0">
                <a:latin typeface="Calibri"/>
                <a:cs typeface="Calibri"/>
              </a:rPr>
              <a:t>e</a:t>
            </a:r>
            <a:r>
              <a:rPr sz="2600" spc="-30" dirty="0">
                <a:latin typeface="Calibri"/>
                <a:cs typeface="Calibri"/>
              </a:rPr>
              <a:t>n</a:t>
            </a:r>
            <a:r>
              <a:rPr sz="2600" spc="0" dirty="0">
                <a:latin typeface="Calibri"/>
                <a:cs typeface="Calibri"/>
              </a:rPr>
              <a:t>t</a:t>
            </a:r>
            <a:r>
              <a:rPr sz="2600" spc="-25" dirty="0">
                <a:latin typeface="Calibri"/>
                <a:cs typeface="Calibri"/>
              </a:rPr>
              <a:t> </a:t>
            </a:r>
            <a:r>
              <a:rPr sz="2600" spc="0" dirty="0">
                <a:latin typeface="Calibri"/>
                <a:cs typeface="Calibri"/>
              </a:rPr>
              <a:t>ends</a:t>
            </a:r>
            <a:r>
              <a:rPr sz="2600" spc="-30" dirty="0">
                <a:latin typeface="Calibri"/>
                <a:cs typeface="Calibri"/>
              </a:rPr>
              <a:t> </a:t>
            </a:r>
            <a:r>
              <a:rPr sz="2600" spc="-15" dirty="0">
                <a:latin typeface="Calibri"/>
                <a:cs typeface="Calibri"/>
              </a:rPr>
              <a:t>a</a:t>
            </a:r>
            <a:r>
              <a:rPr sz="2600" spc="0" dirty="0">
                <a:latin typeface="Calibri"/>
                <a:cs typeface="Calibri"/>
              </a:rPr>
              <a:t>f</a:t>
            </a:r>
            <a:r>
              <a:rPr sz="2600" spc="-25" dirty="0">
                <a:latin typeface="Calibri"/>
                <a:cs typeface="Calibri"/>
              </a:rPr>
              <a:t>t</a:t>
            </a:r>
            <a:r>
              <a:rPr sz="2600" spc="0" dirty="0">
                <a:latin typeface="Calibri"/>
                <a:cs typeface="Calibri"/>
              </a:rPr>
              <a:t>er</a:t>
            </a:r>
            <a:r>
              <a:rPr sz="2600" spc="-10" dirty="0">
                <a:latin typeface="Calibri"/>
                <a:cs typeface="Calibri"/>
              </a:rPr>
              <a:t> </a:t>
            </a:r>
            <a:r>
              <a:rPr sz="2600" spc="0" dirty="0">
                <a:latin typeface="Calibri"/>
                <a:cs typeface="Calibri"/>
              </a:rPr>
              <a:t>5</a:t>
            </a:r>
            <a:r>
              <a:rPr sz="2600" spc="-10" dirty="0">
                <a:latin typeface="Calibri"/>
                <a:cs typeface="Calibri"/>
              </a:rPr>
              <a:t> μ</a:t>
            </a:r>
            <a:r>
              <a:rPr sz="2600" spc="0" dirty="0">
                <a:latin typeface="Calibri"/>
                <a:cs typeface="Calibri"/>
              </a:rPr>
              <a:t>s,</a:t>
            </a:r>
            <a:r>
              <a:rPr sz="2600" spc="-15" dirty="0">
                <a:latin typeface="Calibri"/>
                <a:cs typeface="Calibri"/>
              </a:rPr>
              <a:t> </a:t>
            </a:r>
            <a:r>
              <a:rPr sz="2600" spc="0" dirty="0">
                <a:latin typeface="Calibri"/>
                <a:cs typeface="Calibri"/>
              </a:rPr>
              <a:t>but</a:t>
            </a:r>
            <a:r>
              <a:rPr sz="2600" spc="-15" dirty="0">
                <a:latin typeface="Calibri"/>
                <a:cs typeface="Calibri"/>
              </a:rPr>
              <a:t> </a:t>
            </a:r>
            <a:r>
              <a:rPr sz="2600" spc="0" dirty="0">
                <a:latin typeface="Calibri"/>
                <a:cs typeface="Calibri"/>
              </a:rPr>
              <a:t>the plasma</a:t>
            </a:r>
            <a:r>
              <a:rPr sz="2600" spc="-15" dirty="0">
                <a:latin typeface="Calibri"/>
                <a:cs typeface="Calibri"/>
              </a:rPr>
              <a:t> </a:t>
            </a:r>
            <a:r>
              <a:rPr sz="2600" spc="0" dirty="0">
                <a:latin typeface="Calibri"/>
                <a:cs typeface="Calibri"/>
              </a:rPr>
              <a:t>ion density</a:t>
            </a:r>
            <a:r>
              <a:rPr sz="2600" spc="-25" dirty="0">
                <a:latin typeface="Calibri"/>
                <a:cs typeface="Calibri"/>
              </a:rPr>
              <a:t> </a:t>
            </a:r>
            <a:r>
              <a:rPr sz="2600" spc="-35" dirty="0">
                <a:latin typeface="Calibri"/>
                <a:cs typeface="Calibri"/>
              </a:rPr>
              <a:t>t</a:t>
            </a:r>
            <a:r>
              <a:rPr sz="2600" spc="0" dirty="0">
                <a:latin typeface="Calibri"/>
                <a:cs typeface="Calibri"/>
              </a:rPr>
              <a:t>a</a:t>
            </a:r>
            <a:r>
              <a:rPr sz="2600" spc="-80" dirty="0">
                <a:latin typeface="Calibri"/>
                <a:cs typeface="Calibri"/>
              </a:rPr>
              <a:t>k</a:t>
            </a:r>
            <a:r>
              <a:rPr sz="2600" spc="0" dirty="0">
                <a:latin typeface="Calibri"/>
                <a:cs typeface="Calibri"/>
              </a:rPr>
              <a:t>es</a:t>
            </a:r>
            <a:r>
              <a:rPr sz="2600" spc="-10" dirty="0">
                <a:latin typeface="Calibri"/>
                <a:cs typeface="Calibri"/>
              </a:rPr>
              <a:t> </a:t>
            </a:r>
            <a:r>
              <a:rPr sz="2600" spc="0" dirty="0">
                <a:latin typeface="Calibri"/>
                <a:cs typeface="Calibri"/>
              </a:rPr>
              <a:t>much</a:t>
            </a:r>
            <a:r>
              <a:rPr sz="2600" spc="-30" dirty="0">
                <a:latin typeface="Calibri"/>
                <a:cs typeface="Calibri"/>
              </a:rPr>
              <a:t> </a:t>
            </a:r>
            <a:r>
              <a:rPr sz="2600" spc="0" dirty="0">
                <a:latin typeface="Calibri"/>
                <a:cs typeface="Calibri"/>
              </a:rPr>
              <a:t>lon</a:t>
            </a:r>
            <a:r>
              <a:rPr sz="2600" spc="-30" dirty="0">
                <a:latin typeface="Calibri"/>
                <a:cs typeface="Calibri"/>
              </a:rPr>
              <a:t>g</a:t>
            </a:r>
            <a:r>
              <a:rPr sz="2600" spc="0" dirty="0">
                <a:latin typeface="Calibri"/>
                <a:cs typeface="Calibri"/>
              </a:rPr>
              <a:t>er ( 1 </a:t>
            </a:r>
            <a:r>
              <a:rPr sz="2600" spc="-5" dirty="0">
                <a:latin typeface="Calibri"/>
                <a:cs typeface="Calibri"/>
              </a:rPr>
              <a:t>m</a:t>
            </a:r>
            <a:r>
              <a:rPr sz="2600" spc="0" dirty="0">
                <a:latin typeface="Calibri"/>
                <a:cs typeface="Calibri"/>
              </a:rPr>
              <a:t>s)</a:t>
            </a:r>
            <a:r>
              <a:rPr sz="2600" spc="-10" dirty="0">
                <a:latin typeface="Calibri"/>
                <a:cs typeface="Calibri"/>
              </a:rPr>
              <a:t> </a:t>
            </a:r>
            <a:r>
              <a:rPr sz="2600" spc="-25" dirty="0">
                <a:latin typeface="Calibri"/>
                <a:cs typeface="Calibri"/>
              </a:rPr>
              <a:t>t</a:t>
            </a:r>
            <a:r>
              <a:rPr sz="2600" spc="0" dirty="0">
                <a:latin typeface="Calibri"/>
                <a:cs typeface="Calibri"/>
              </a:rPr>
              <a:t>o de</a:t>
            </a:r>
            <a:r>
              <a:rPr sz="2600" spc="-30" dirty="0">
                <a:latin typeface="Calibri"/>
                <a:cs typeface="Calibri"/>
              </a:rPr>
              <a:t>c</a:t>
            </a:r>
            <a:r>
              <a:rPr sz="2600" spc="-50" dirty="0">
                <a:latin typeface="Calibri"/>
                <a:cs typeface="Calibri"/>
              </a:rPr>
              <a:t>a</a:t>
            </a:r>
            <a:r>
              <a:rPr sz="2600" spc="0" dirty="0">
                <a:latin typeface="Calibri"/>
                <a:cs typeface="Calibri"/>
              </a:rPr>
              <a:t>y; </a:t>
            </a:r>
            <a:r>
              <a:rPr sz="2600" spc="-35" dirty="0">
                <a:latin typeface="Calibri"/>
                <a:cs typeface="Calibri"/>
              </a:rPr>
              <a:t>r</a:t>
            </a:r>
            <a:r>
              <a:rPr sz="2600" spc="0" dirty="0">
                <a:latin typeface="Calibri"/>
                <a:cs typeface="Calibri"/>
              </a:rPr>
              <a:t>esulti</a:t>
            </a:r>
            <a:r>
              <a:rPr sz="2600" spc="5" dirty="0">
                <a:latin typeface="Calibri"/>
                <a:cs typeface="Calibri"/>
              </a:rPr>
              <a:t>n</a:t>
            </a:r>
            <a:r>
              <a:rPr sz="2600" spc="0" dirty="0">
                <a:latin typeface="Calibri"/>
                <a:cs typeface="Calibri"/>
              </a:rPr>
              <a:t>g</a:t>
            </a:r>
            <a:r>
              <a:rPr sz="2600" spc="-25" dirty="0">
                <a:latin typeface="Calibri"/>
                <a:cs typeface="Calibri"/>
              </a:rPr>
              <a:t> </a:t>
            </a:r>
            <a:r>
              <a:rPr sz="2600" spc="0" dirty="0">
                <a:latin typeface="Calibri"/>
                <a:cs typeface="Calibri"/>
              </a:rPr>
              <a:t>in</a:t>
            </a:r>
            <a:r>
              <a:rPr sz="2600" spc="-10"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inc</a:t>
            </a:r>
            <a:r>
              <a:rPr sz="2600" spc="-30" dirty="0">
                <a:latin typeface="Calibri"/>
                <a:cs typeface="Calibri"/>
              </a:rPr>
              <a:t>r</a:t>
            </a:r>
            <a:r>
              <a:rPr sz="2600" spc="0" dirty="0">
                <a:latin typeface="Calibri"/>
                <a:cs typeface="Calibri"/>
              </a:rPr>
              <a:t>easing</a:t>
            </a:r>
            <a:r>
              <a:rPr sz="2600" spc="-25" dirty="0">
                <a:latin typeface="Calibri"/>
                <a:cs typeface="Calibri"/>
              </a:rPr>
              <a:t> </a:t>
            </a:r>
            <a:r>
              <a:rPr sz="2600" spc="0" dirty="0">
                <a:latin typeface="Calibri"/>
                <a:cs typeface="Calibri"/>
              </a:rPr>
              <a:t>amplitude</a:t>
            </a:r>
            <a:r>
              <a:rPr sz="2600" spc="-20" dirty="0">
                <a:latin typeface="Calibri"/>
                <a:cs typeface="Calibri"/>
              </a:rPr>
              <a:t> </a:t>
            </a:r>
            <a:r>
              <a:rPr sz="2600" spc="0" dirty="0">
                <a:latin typeface="Calibri"/>
                <a:cs typeface="Calibri"/>
              </a:rPr>
              <a:t>with</a:t>
            </a:r>
            <a:r>
              <a:rPr sz="2600" spc="-10" dirty="0">
                <a:latin typeface="Calibri"/>
                <a:cs typeface="Calibri"/>
              </a:rPr>
              <a:t> </a:t>
            </a:r>
            <a:r>
              <a:rPr sz="2600" spc="0" dirty="0">
                <a:latin typeface="Calibri"/>
                <a:cs typeface="Calibri"/>
              </a:rPr>
              <a:t>time</a:t>
            </a:r>
            <a:r>
              <a:rPr sz="2600" spc="-10" dirty="0">
                <a:latin typeface="Calibri"/>
                <a:cs typeface="Calibri"/>
              </a:rPr>
              <a:t> </a:t>
            </a:r>
            <a:r>
              <a:rPr sz="2600" spc="0" dirty="0">
                <a:latin typeface="Calibri"/>
                <a:cs typeface="Calibri"/>
              </a:rPr>
              <a:t>sh</a:t>
            </a:r>
            <a:r>
              <a:rPr sz="2600" spc="-20" dirty="0">
                <a:latin typeface="Calibri"/>
                <a:cs typeface="Calibri"/>
              </a:rPr>
              <a:t>o</a:t>
            </a:r>
            <a:r>
              <a:rPr sz="2600" spc="0" dirty="0">
                <a:latin typeface="Calibri"/>
                <a:cs typeface="Calibri"/>
              </a:rPr>
              <a:t>wn in</a:t>
            </a:r>
            <a:r>
              <a:rPr sz="2600" spc="-10"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figu</a:t>
            </a:r>
            <a:r>
              <a:rPr sz="2600" spc="-35" dirty="0">
                <a:latin typeface="Calibri"/>
                <a:cs typeface="Calibri"/>
              </a:rPr>
              <a:t>r</a:t>
            </a:r>
            <a:r>
              <a:rPr sz="2600" spc="0" dirty="0">
                <a:latin typeface="Calibri"/>
                <a:cs typeface="Calibri"/>
              </a:rPr>
              <a:t>e.</a:t>
            </a:r>
            <a:endParaRPr sz="2600">
              <a:latin typeface="Calibri"/>
              <a:cs typeface="Calibri"/>
            </a:endParaRPr>
          </a:p>
          <a:p>
            <a:pPr>
              <a:lnSpc>
                <a:spcPts val="1000"/>
              </a:lnSpc>
              <a:spcBef>
                <a:spcPts val="18"/>
              </a:spcBef>
              <a:buFont typeface="Arial"/>
              <a:buChar char="•"/>
            </a:pPr>
            <a:endParaRPr sz="1000"/>
          </a:p>
          <a:p>
            <a:pPr marL="241300" marR="12700" indent="-228600">
              <a:lnSpc>
                <a:spcPct val="80000"/>
              </a:lnSpc>
              <a:buFont typeface="Arial"/>
              <a:buChar char="•"/>
              <a:tabLst>
                <a:tab pos="241300" algn="l"/>
              </a:tabLst>
            </a:pPr>
            <a:r>
              <a:rPr sz="2600" spc="0" dirty="0">
                <a:latin typeface="Calibri"/>
                <a:cs typeface="Calibri"/>
              </a:rPr>
              <a:t>The</a:t>
            </a:r>
            <a:r>
              <a:rPr sz="2600" spc="-25" dirty="0">
                <a:latin typeface="Calibri"/>
                <a:cs typeface="Calibri"/>
              </a:rPr>
              <a:t> </a:t>
            </a:r>
            <a:r>
              <a:rPr sz="2600" spc="0" dirty="0">
                <a:latin typeface="Calibri"/>
                <a:cs typeface="Calibri"/>
              </a:rPr>
              <a:t>m</a:t>
            </a:r>
            <a:r>
              <a:rPr sz="2600" spc="-35" dirty="0">
                <a:latin typeface="Calibri"/>
                <a:cs typeface="Calibri"/>
              </a:rPr>
              <a:t>a</a:t>
            </a:r>
            <a:r>
              <a:rPr sz="2600" spc="0" dirty="0">
                <a:latin typeface="Calibri"/>
                <a:cs typeface="Calibri"/>
              </a:rPr>
              <a:t>ximum</a:t>
            </a:r>
            <a:r>
              <a:rPr sz="2600" spc="-25" dirty="0">
                <a:latin typeface="Calibri"/>
                <a:cs typeface="Calibri"/>
              </a:rPr>
              <a:t> </a:t>
            </a:r>
            <a:r>
              <a:rPr sz="2600" spc="0" dirty="0">
                <a:latin typeface="Calibri"/>
                <a:cs typeface="Calibri"/>
              </a:rPr>
              <a:t>signal</a:t>
            </a:r>
            <a:r>
              <a:rPr sz="2600" spc="-15" dirty="0">
                <a:latin typeface="Calibri"/>
                <a:cs typeface="Calibri"/>
              </a:rPr>
              <a:t> </a:t>
            </a:r>
            <a:r>
              <a:rPr sz="2600" spc="0" dirty="0">
                <a:latin typeface="Calibri"/>
                <a:cs typeface="Calibri"/>
              </a:rPr>
              <a:t>amplitude</a:t>
            </a:r>
            <a:r>
              <a:rPr sz="2600" spc="-30" dirty="0">
                <a:latin typeface="Calibri"/>
                <a:cs typeface="Calibri"/>
              </a:rPr>
              <a:t> </a:t>
            </a:r>
            <a:r>
              <a:rPr sz="2600" spc="0" dirty="0">
                <a:latin typeface="Calibri"/>
                <a:cs typeface="Calibri"/>
              </a:rPr>
              <a:t>(rig</a:t>
            </a:r>
            <a:r>
              <a:rPr sz="2600" spc="-25" dirty="0">
                <a:latin typeface="Calibri"/>
                <a:cs typeface="Calibri"/>
              </a:rPr>
              <a:t>h</a:t>
            </a:r>
            <a:r>
              <a:rPr sz="2600" spc="0" dirty="0">
                <a:latin typeface="Calibri"/>
                <a:cs typeface="Calibri"/>
              </a:rPr>
              <a:t>t</a:t>
            </a:r>
            <a:r>
              <a:rPr sz="2600" spc="-10" dirty="0">
                <a:latin typeface="Calibri"/>
                <a:cs typeface="Calibri"/>
              </a:rPr>
              <a:t> </a:t>
            </a:r>
            <a:r>
              <a:rPr sz="2600" spc="0" dirty="0">
                <a:latin typeface="Calibri"/>
                <a:cs typeface="Calibri"/>
              </a:rPr>
              <a:t>side</a:t>
            </a:r>
            <a:r>
              <a:rPr sz="2600" spc="-15" dirty="0">
                <a:latin typeface="Calibri"/>
                <a:cs typeface="Calibri"/>
              </a:rPr>
              <a:t> </a:t>
            </a:r>
            <a:r>
              <a:rPr sz="2600" spc="0" dirty="0">
                <a:latin typeface="Calibri"/>
                <a:cs typeface="Calibri"/>
              </a:rPr>
              <a:t>of</a:t>
            </a:r>
            <a:r>
              <a:rPr sz="2600" spc="-10" dirty="0">
                <a:latin typeface="Calibri"/>
                <a:cs typeface="Calibri"/>
              </a:rPr>
              <a:t> </a:t>
            </a:r>
            <a:r>
              <a:rPr sz="2600" spc="0" dirty="0">
                <a:latin typeface="Calibri"/>
                <a:cs typeface="Calibri"/>
              </a:rPr>
              <a:t>t</a:t>
            </a:r>
            <a:r>
              <a:rPr sz="2600" spc="-45" dirty="0">
                <a:latin typeface="Calibri"/>
                <a:cs typeface="Calibri"/>
              </a:rPr>
              <a:t>r</a:t>
            </a:r>
            <a:r>
              <a:rPr sz="2600" spc="0" dirty="0">
                <a:latin typeface="Calibri"/>
                <a:cs typeface="Calibri"/>
              </a:rPr>
              <a:t>ace) occu</a:t>
            </a:r>
            <a:r>
              <a:rPr sz="2600" spc="-45" dirty="0">
                <a:latin typeface="Calibri"/>
                <a:cs typeface="Calibri"/>
              </a:rPr>
              <a:t>r</a:t>
            </a:r>
            <a:r>
              <a:rPr sz="2600" spc="0" dirty="0">
                <a:latin typeface="Calibri"/>
                <a:cs typeface="Calibri"/>
              </a:rPr>
              <a:t>s</a:t>
            </a:r>
            <a:r>
              <a:rPr sz="2600" spc="-10" dirty="0">
                <a:latin typeface="Calibri"/>
                <a:cs typeface="Calibri"/>
              </a:rPr>
              <a:t> </a:t>
            </a:r>
            <a:r>
              <a:rPr sz="2600" spc="0" dirty="0">
                <a:latin typeface="Calibri"/>
                <a:cs typeface="Calibri"/>
              </a:rPr>
              <a:t>when</a:t>
            </a:r>
            <a:r>
              <a:rPr sz="2600" spc="-15" dirty="0">
                <a:latin typeface="Calibri"/>
                <a:cs typeface="Calibri"/>
              </a:rPr>
              <a:t> </a:t>
            </a:r>
            <a:r>
              <a:rPr sz="2600" spc="0" dirty="0">
                <a:latin typeface="Calibri"/>
                <a:cs typeface="Calibri"/>
              </a:rPr>
              <a:t>plasma</a:t>
            </a:r>
            <a:r>
              <a:rPr sz="2600" spc="-15" dirty="0">
                <a:latin typeface="Calibri"/>
                <a:cs typeface="Calibri"/>
              </a:rPr>
              <a:t> </a:t>
            </a:r>
            <a:r>
              <a:rPr sz="2600" spc="0" dirty="0">
                <a:latin typeface="Calibri"/>
                <a:cs typeface="Calibri"/>
              </a:rPr>
              <a:t>density</a:t>
            </a:r>
            <a:r>
              <a:rPr sz="2600" spc="-30" dirty="0">
                <a:latin typeface="Calibri"/>
                <a:cs typeface="Calibri"/>
              </a:rPr>
              <a:t> </a:t>
            </a:r>
            <a:r>
              <a:rPr sz="2600" spc="0" dirty="0">
                <a:latin typeface="Calibri"/>
                <a:cs typeface="Calibri"/>
              </a:rPr>
              <a:t>is o</a:t>
            </a:r>
            <a:r>
              <a:rPr sz="2600" spc="-15" dirty="0">
                <a:latin typeface="Calibri"/>
                <a:cs typeface="Calibri"/>
              </a:rPr>
              <a:t>p</a:t>
            </a:r>
            <a:r>
              <a:rPr sz="2600" spc="0" dirty="0">
                <a:latin typeface="Calibri"/>
                <a:cs typeface="Calibri"/>
              </a:rPr>
              <a:t>timum</a:t>
            </a:r>
            <a:r>
              <a:rPr sz="2600" spc="-15" dirty="0">
                <a:latin typeface="Calibri"/>
                <a:cs typeface="Calibri"/>
              </a:rPr>
              <a:t> </a:t>
            </a:r>
            <a:r>
              <a:rPr sz="2600" spc="-65" dirty="0">
                <a:latin typeface="Calibri"/>
                <a:cs typeface="Calibri"/>
              </a:rPr>
              <a:t>f</a:t>
            </a:r>
            <a:r>
              <a:rPr sz="2600" spc="0" dirty="0">
                <a:latin typeface="Calibri"/>
                <a:cs typeface="Calibri"/>
              </a:rPr>
              <a:t>or</a:t>
            </a:r>
            <a:r>
              <a:rPr sz="2600" spc="5" dirty="0">
                <a:latin typeface="Calibri"/>
                <a:cs typeface="Calibri"/>
              </a:rPr>
              <a:t> </a:t>
            </a:r>
            <a:r>
              <a:rPr sz="2600" spc="-65" dirty="0">
                <a:latin typeface="Calibri"/>
                <a:cs typeface="Calibri"/>
              </a:rPr>
              <a:t>f</a:t>
            </a:r>
            <a:r>
              <a:rPr sz="2600" spc="0" dirty="0">
                <a:latin typeface="Calibri"/>
                <a:cs typeface="Calibri"/>
              </a:rPr>
              <a:t>ocus</a:t>
            </a:r>
            <a:r>
              <a:rPr sz="2600" spc="-15"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the beam;</a:t>
            </a:r>
            <a:r>
              <a:rPr sz="2600" spc="-20" dirty="0">
                <a:latin typeface="Calibri"/>
                <a:cs typeface="Calibri"/>
              </a:rPr>
              <a:t> </a:t>
            </a:r>
            <a:r>
              <a:rPr sz="2600" spc="0" dirty="0">
                <a:latin typeface="Calibri"/>
                <a:cs typeface="Calibri"/>
              </a:rPr>
              <a:t>and</a:t>
            </a:r>
            <a:r>
              <a:rPr sz="2600" spc="-15" dirty="0">
                <a:latin typeface="Calibri"/>
                <a:cs typeface="Calibri"/>
              </a:rPr>
              <a:t> </a:t>
            </a:r>
            <a:r>
              <a:rPr sz="2600" spc="0" dirty="0">
                <a:latin typeface="Calibri"/>
                <a:cs typeface="Calibri"/>
              </a:rPr>
              <a:t>gi</a:t>
            </a:r>
            <a:r>
              <a:rPr sz="2600" spc="-25" dirty="0">
                <a:latin typeface="Calibri"/>
                <a:cs typeface="Calibri"/>
              </a:rPr>
              <a:t>v</a:t>
            </a:r>
            <a:r>
              <a:rPr sz="2600" spc="0" dirty="0">
                <a:latin typeface="Calibri"/>
                <a:cs typeface="Calibri"/>
              </a:rPr>
              <a:t>es</a:t>
            </a:r>
            <a:r>
              <a:rPr sz="2600" spc="-10" dirty="0">
                <a:latin typeface="Calibri"/>
                <a:cs typeface="Calibri"/>
              </a:rPr>
              <a:t> </a:t>
            </a:r>
            <a:r>
              <a:rPr sz="2600" spc="0" dirty="0">
                <a:latin typeface="Calibri"/>
                <a:cs typeface="Calibri"/>
              </a:rPr>
              <a:t>a </a:t>
            </a:r>
            <a:r>
              <a:rPr sz="2600" spc="-50" dirty="0">
                <a:latin typeface="Calibri"/>
                <a:cs typeface="Calibri"/>
              </a:rPr>
              <a:t>g</a:t>
            </a:r>
            <a:r>
              <a:rPr sz="2600" spc="0" dirty="0">
                <a:latin typeface="Calibri"/>
                <a:cs typeface="Calibri"/>
              </a:rPr>
              <a:t>ain </a:t>
            </a:r>
            <a:r>
              <a:rPr sz="2600" spc="-20" dirty="0">
                <a:latin typeface="Calibri"/>
                <a:cs typeface="Calibri"/>
              </a:rPr>
              <a:t>c</a:t>
            </a:r>
            <a:r>
              <a:rPr sz="2600" spc="0" dirty="0">
                <a:latin typeface="Calibri"/>
                <a:cs typeface="Calibri"/>
              </a:rPr>
              <a:t>o</a:t>
            </a:r>
            <a:r>
              <a:rPr sz="2600" spc="-10" dirty="0">
                <a:latin typeface="Calibri"/>
                <a:cs typeface="Calibri"/>
              </a:rPr>
              <a:t>m</a:t>
            </a:r>
            <a:r>
              <a:rPr sz="2600" spc="0" dirty="0">
                <a:latin typeface="Calibri"/>
                <a:cs typeface="Calibri"/>
              </a:rPr>
              <a:t>pa</a:t>
            </a:r>
            <a:r>
              <a:rPr sz="2600" spc="-35" dirty="0">
                <a:latin typeface="Calibri"/>
                <a:cs typeface="Calibri"/>
              </a:rPr>
              <a:t>r</a:t>
            </a:r>
            <a:r>
              <a:rPr sz="2600" spc="0" dirty="0">
                <a:latin typeface="Calibri"/>
                <a:cs typeface="Calibri"/>
              </a:rPr>
              <a:t>ed</a:t>
            </a:r>
            <a:r>
              <a:rPr sz="2600" spc="-15" dirty="0">
                <a:latin typeface="Calibri"/>
                <a:cs typeface="Calibri"/>
              </a:rPr>
              <a:t> </a:t>
            </a:r>
            <a:r>
              <a:rPr sz="2600" spc="-25" dirty="0">
                <a:latin typeface="Calibri"/>
                <a:cs typeface="Calibri"/>
              </a:rPr>
              <a:t>t</a:t>
            </a:r>
            <a:r>
              <a:rPr sz="2600" spc="0" dirty="0">
                <a:latin typeface="Calibri"/>
                <a:cs typeface="Calibri"/>
              </a:rPr>
              <a:t>o u</a:t>
            </a:r>
            <a:r>
              <a:rPr sz="2600" spc="-20" dirty="0">
                <a:latin typeface="Calibri"/>
                <a:cs typeface="Calibri"/>
              </a:rPr>
              <a:t>n</a:t>
            </a:r>
            <a:r>
              <a:rPr sz="2600" spc="-65" dirty="0">
                <a:latin typeface="Calibri"/>
                <a:cs typeface="Calibri"/>
              </a:rPr>
              <a:t>f</a:t>
            </a:r>
            <a:r>
              <a:rPr sz="2600" spc="0" dirty="0">
                <a:latin typeface="Calibri"/>
                <a:cs typeface="Calibri"/>
              </a:rPr>
              <a:t>ocused</a:t>
            </a:r>
            <a:r>
              <a:rPr sz="2600" spc="-40" dirty="0">
                <a:latin typeface="Calibri"/>
                <a:cs typeface="Calibri"/>
              </a:rPr>
              <a:t> </a:t>
            </a:r>
            <a:r>
              <a:rPr sz="2600" spc="0" dirty="0">
                <a:latin typeface="Calibri"/>
                <a:cs typeface="Calibri"/>
              </a:rPr>
              <a:t>signal  of</a:t>
            </a:r>
            <a:r>
              <a:rPr sz="2600" spc="-5" dirty="0">
                <a:latin typeface="Calibri"/>
                <a:cs typeface="Calibri"/>
              </a:rPr>
              <a:t> </a:t>
            </a:r>
            <a:r>
              <a:rPr sz="2600" spc="0" dirty="0">
                <a:latin typeface="Calibri"/>
                <a:cs typeface="Calibri"/>
              </a:rPr>
              <a:t>a </a:t>
            </a:r>
            <a:r>
              <a:rPr sz="2600" spc="-60" dirty="0">
                <a:latin typeface="Calibri"/>
                <a:cs typeface="Calibri"/>
              </a:rPr>
              <a:t>f</a:t>
            </a:r>
            <a:r>
              <a:rPr sz="2600" spc="0" dirty="0">
                <a:latin typeface="Calibri"/>
                <a:cs typeface="Calibri"/>
              </a:rPr>
              <a:t>ac</a:t>
            </a:r>
            <a:r>
              <a:rPr sz="2600" spc="-20" dirty="0">
                <a:latin typeface="Calibri"/>
                <a:cs typeface="Calibri"/>
              </a:rPr>
              <a:t>t</a:t>
            </a:r>
            <a:r>
              <a:rPr sz="2600" spc="0" dirty="0">
                <a:latin typeface="Calibri"/>
                <a:cs typeface="Calibri"/>
              </a:rPr>
              <a:t>or of</a:t>
            </a:r>
            <a:r>
              <a:rPr sz="2600" spc="-10" dirty="0">
                <a:latin typeface="Calibri"/>
                <a:cs typeface="Calibri"/>
              </a:rPr>
              <a:t> </a:t>
            </a:r>
            <a:r>
              <a:rPr sz="2600" spc="0" dirty="0">
                <a:latin typeface="Calibri"/>
                <a:cs typeface="Calibri"/>
              </a:rPr>
              <a:t>t</a:t>
            </a:r>
            <a:r>
              <a:rPr sz="2600" spc="-25" dirty="0">
                <a:latin typeface="Calibri"/>
                <a:cs typeface="Calibri"/>
              </a:rPr>
              <a:t>w</a:t>
            </a:r>
            <a:r>
              <a:rPr sz="2600" spc="0" dirty="0">
                <a:latin typeface="Calibri"/>
                <a:cs typeface="Calibri"/>
              </a:rPr>
              <a:t>o </a:t>
            </a:r>
            <a:r>
              <a:rPr sz="2600" spc="5" dirty="0">
                <a:latin typeface="Calibri"/>
                <a:cs typeface="Calibri"/>
              </a:rPr>
              <a:t>(</a:t>
            </a:r>
            <a:r>
              <a:rPr sz="2600" spc="0" dirty="0">
                <a:latin typeface="Calibri"/>
                <a:cs typeface="Calibri"/>
              </a:rPr>
              <a:t>3</a:t>
            </a:r>
            <a:r>
              <a:rPr sz="2600" spc="-15" dirty="0">
                <a:latin typeface="Calibri"/>
                <a:cs typeface="Calibri"/>
              </a:rPr>
              <a:t> </a:t>
            </a:r>
            <a:r>
              <a:rPr sz="2600" spc="0" dirty="0">
                <a:latin typeface="Calibri"/>
                <a:cs typeface="Calibri"/>
              </a:rPr>
              <a:t>dB).</a:t>
            </a:r>
            <a:endParaRPr sz="2600">
              <a:latin typeface="Calibri"/>
              <a:cs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119</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501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848357"/>
            <a:ext cx="7660640" cy="2322830"/>
          </a:xfrm>
          <a:prstGeom prst="rect">
            <a:avLst/>
          </a:prstGeom>
        </p:spPr>
        <p:txBody>
          <a:bodyPr vert="horz" wrap="square" lIns="0" tIns="0" rIns="0" bIns="0" rtlCol="0">
            <a:noAutofit/>
          </a:bodyPr>
          <a:lstStyle/>
          <a:p>
            <a:pPr marL="241300" marR="12700" indent="-228600">
              <a:lnSpc>
                <a:spcPct val="90000"/>
              </a:lnSpc>
              <a:buFont typeface="Arial"/>
              <a:buChar char="•"/>
              <a:tabLst>
                <a:tab pos="241300" algn="l"/>
                <a:tab pos="3358515" algn="l"/>
                <a:tab pos="6483985" algn="l"/>
              </a:tabLst>
            </a:pPr>
            <a:r>
              <a:rPr sz="2800" spc="-140" dirty="0">
                <a:latin typeface="Calibri"/>
                <a:cs typeface="Calibri"/>
              </a:rPr>
              <a:t>W</a:t>
            </a:r>
            <a:r>
              <a:rPr sz="2800" spc="-15" dirty="0">
                <a:latin typeface="Calibri"/>
                <a:cs typeface="Calibri"/>
              </a:rPr>
              <a:t>e sh</a:t>
            </a:r>
            <a:r>
              <a:rPr sz="2800" spc="-30" dirty="0">
                <a:latin typeface="Calibri"/>
                <a:cs typeface="Calibri"/>
              </a:rPr>
              <a:t>o</a:t>
            </a:r>
            <a:r>
              <a:rPr sz="2800" spc="-20" dirty="0">
                <a:latin typeface="Calibri"/>
                <a:cs typeface="Calibri"/>
              </a:rPr>
              <a:t>w</a:t>
            </a:r>
            <a:r>
              <a:rPr sz="2800" spc="35" dirty="0">
                <a:latin typeface="Calibri"/>
                <a:cs typeface="Calibri"/>
              </a:rPr>
              <a:t> </a:t>
            </a:r>
            <a:r>
              <a:rPr sz="2800" spc="-15" dirty="0">
                <a:latin typeface="Calibri"/>
                <a:cs typeface="Calibri"/>
              </a:rPr>
              <a:t>the</a:t>
            </a:r>
            <a:r>
              <a:rPr sz="2800" spc="5" dirty="0">
                <a:latin typeface="Calibri"/>
                <a:cs typeface="Calibri"/>
              </a:rPr>
              <a:t> </a:t>
            </a:r>
            <a:r>
              <a:rPr sz="2800" spc="-75" dirty="0">
                <a:latin typeface="Calibri"/>
                <a:cs typeface="Calibri"/>
              </a:rPr>
              <a:t>f</a:t>
            </a:r>
            <a:r>
              <a:rPr sz="2800" spc="-15" dirty="0">
                <a:latin typeface="Calibri"/>
                <a:cs typeface="Calibri"/>
              </a:rPr>
              <a:t>ocusing</a:t>
            </a:r>
            <a:r>
              <a:rPr sz="2800" spc="15" dirty="0">
                <a:latin typeface="Calibri"/>
                <a:cs typeface="Calibri"/>
              </a:rPr>
              <a:t> </a:t>
            </a:r>
            <a:r>
              <a:rPr sz="2800" spc="-40" dirty="0">
                <a:latin typeface="Calibri"/>
                <a:cs typeface="Calibri"/>
              </a:rPr>
              <a:t>ef</a:t>
            </a:r>
            <a:r>
              <a:rPr sz="2800" spc="-85" dirty="0">
                <a:latin typeface="Calibri"/>
                <a:cs typeface="Calibri"/>
              </a:rPr>
              <a:t>f</a:t>
            </a:r>
            <a:r>
              <a:rPr sz="2800" spc="-15" dirty="0">
                <a:latin typeface="Calibri"/>
                <a:cs typeface="Calibri"/>
              </a:rPr>
              <a:t>ect of a </a:t>
            </a:r>
            <a:r>
              <a:rPr sz="2800" spc="-50" dirty="0">
                <a:latin typeface="Calibri"/>
                <a:cs typeface="Calibri"/>
              </a:rPr>
              <a:t>r</a:t>
            </a:r>
            <a:r>
              <a:rPr sz="2800" spc="-15" dirty="0">
                <a:latin typeface="Calibri"/>
                <a:cs typeface="Calibri"/>
              </a:rPr>
              <a:t>el</a:t>
            </a:r>
            <a:r>
              <a:rPr sz="2800" spc="-45" dirty="0">
                <a:latin typeface="Calibri"/>
                <a:cs typeface="Calibri"/>
              </a:rPr>
              <a:t>a</a:t>
            </a:r>
            <a:r>
              <a:rPr sz="2800" spc="-10" dirty="0">
                <a:latin typeface="Calibri"/>
                <a:cs typeface="Calibri"/>
              </a:rPr>
              <a:t>ti</a:t>
            </a:r>
            <a:r>
              <a:rPr sz="2800" spc="-50" dirty="0">
                <a:latin typeface="Calibri"/>
                <a:cs typeface="Calibri"/>
              </a:rPr>
              <a:t>v</a:t>
            </a:r>
            <a:r>
              <a:rPr sz="2800" spc="-15" dirty="0">
                <a:latin typeface="Calibri"/>
                <a:cs typeface="Calibri"/>
              </a:rPr>
              <a:t>ely </a:t>
            </a:r>
            <a:r>
              <a:rPr sz="2800" spc="-10" dirty="0">
                <a:latin typeface="Calibri"/>
                <a:cs typeface="Calibri"/>
              </a:rPr>
              <a:t>l</a:t>
            </a:r>
            <a:r>
              <a:rPr sz="2800" spc="-30" dirty="0">
                <a:latin typeface="Calibri"/>
                <a:cs typeface="Calibri"/>
              </a:rPr>
              <a:t>o</a:t>
            </a:r>
            <a:r>
              <a:rPr sz="2800" spc="-40" dirty="0">
                <a:latin typeface="Calibri"/>
                <a:cs typeface="Calibri"/>
              </a:rPr>
              <a:t>w</a:t>
            </a:r>
            <a:r>
              <a:rPr sz="2800" spc="-15" dirty="0">
                <a:latin typeface="Calibri"/>
                <a:cs typeface="Calibri"/>
              </a:rPr>
              <a:t>er</a:t>
            </a:r>
            <a:r>
              <a:rPr sz="2800" spc="-10" dirty="0">
                <a:latin typeface="Calibri"/>
                <a:cs typeface="Calibri"/>
              </a:rPr>
              <a:t> p</a:t>
            </a:r>
            <a:r>
              <a:rPr sz="2800" spc="-15" dirty="0">
                <a:latin typeface="Calibri"/>
                <a:cs typeface="Calibri"/>
              </a:rPr>
              <a:t>u</a:t>
            </a:r>
            <a:r>
              <a:rPr sz="2800" spc="0" dirty="0">
                <a:latin typeface="Calibri"/>
                <a:cs typeface="Calibri"/>
              </a:rPr>
              <a:t>l</a:t>
            </a:r>
            <a:r>
              <a:rPr sz="2800" spc="-10" dirty="0">
                <a:latin typeface="Calibri"/>
                <a:cs typeface="Calibri"/>
              </a:rPr>
              <a:t>s</a:t>
            </a:r>
            <a:r>
              <a:rPr sz="2800" spc="-15" dirty="0">
                <a:latin typeface="Calibri"/>
                <a:cs typeface="Calibri"/>
              </a:rPr>
              <a:t>ed</a:t>
            </a:r>
            <a:r>
              <a:rPr sz="2800" spc="30" dirty="0">
                <a:latin typeface="Calibri"/>
                <a:cs typeface="Calibri"/>
              </a:rPr>
              <a:t> </a:t>
            </a:r>
            <a:r>
              <a:rPr sz="2800" spc="-15" dirty="0">
                <a:latin typeface="Calibri"/>
                <a:cs typeface="Calibri"/>
              </a:rPr>
              <a:t>cur</a:t>
            </a:r>
            <a:r>
              <a:rPr sz="2800" spc="-55" dirty="0">
                <a:latin typeface="Calibri"/>
                <a:cs typeface="Calibri"/>
              </a:rPr>
              <a:t>r</a:t>
            </a:r>
            <a:r>
              <a:rPr sz="2800" spc="-15" dirty="0">
                <a:latin typeface="Calibri"/>
                <a:cs typeface="Calibri"/>
              </a:rPr>
              <a:t>e</a:t>
            </a:r>
            <a:r>
              <a:rPr sz="2800" spc="-50" dirty="0">
                <a:latin typeface="Calibri"/>
                <a:cs typeface="Calibri"/>
              </a:rPr>
              <a:t>n</a:t>
            </a:r>
            <a:r>
              <a:rPr sz="2800" spc="-10" dirty="0">
                <a:latin typeface="Calibri"/>
                <a:cs typeface="Calibri"/>
              </a:rPr>
              <a:t>t</a:t>
            </a:r>
            <a:r>
              <a:rPr sz="2800" spc="30" dirty="0">
                <a:latin typeface="Calibri"/>
                <a:cs typeface="Calibri"/>
              </a:rPr>
              <a:t> </a:t>
            </a:r>
            <a:r>
              <a:rPr sz="2800" spc="-15" dirty="0">
                <a:latin typeface="Calibri"/>
                <a:cs typeface="Calibri"/>
              </a:rPr>
              <a:t>(3</a:t>
            </a:r>
            <a:r>
              <a:rPr sz="2800" spc="15" dirty="0">
                <a:latin typeface="Calibri"/>
                <a:cs typeface="Calibri"/>
              </a:rPr>
              <a:t> </a:t>
            </a:r>
            <a:r>
              <a:rPr sz="2800" spc="-15" dirty="0">
                <a:latin typeface="Calibri"/>
                <a:cs typeface="Calibri"/>
              </a:rPr>
              <a:t>A).	The</a:t>
            </a:r>
            <a:r>
              <a:rPr sz="2800" spc="-5" dirty="0">
                <a:latin typeface="Calibri"/>
                <a:cs typeface="Calibri"/>
              </a:rPr>
              <a:t> </a:t>
            </a:r>
            <a:r>
              <a:rPr sz="2800" spc="-15" dirty="0">
                <a:latin typeface="Calibri"/>
                <a:cs typeface="Calibri"/>
              </a:rPr>
              <a:t>b</a:t>
            </a:r>
            <a:r>
              <a:rPr sz="2800" spc="-30" dirty="0">
                <a:latin typeface="Calibri"/>
                <a:cs typeface="Calibri"/>
              </a:rPr>
              <a:t>e</a:t>
            </a:r>
            <a:r>
              <a:rPr sz="2800" spc="-10" dirty="0">
                <a:latin typeface="Calibri"/>
                <a:cs typeface="Calibri"/>
              </a:rPr>
              <a:t>gi</a:t>
            </a:r>
            <a:r>
              <a:rPr sz="2800" spc="-25" dirty="0">
                <a:latin typeface="Calibri"/>
                <a:cs typeface="Calibri"/>
              </a:rPr>
              <a:t>n</a:t>
            </a:r>
            <a:r>
              <a:rPr sz="2800" spc="0" dirty="0">
                <a:latin typeface="Calibri"/>
                <a:cs typeface="Calibri"/>
              </a:rPr>
              <a:t>n</a:t>
            </a:r>
            <a:r>
              <a:rPr sz="2800" spc="-15" dirty="0">
                <a:latin typeface="Calibri"/>
                <a:cs typeface="Calibri"/>
              </a:rPr>
              <a:t>ing</a:t>
            </a:r>
            <a:r>
              <a:rPr sz="2800" spc="20" dirty="0">
                <a:latin typeface="Calibri"/>
                <a:cs typeface="Calibri"/>
              </a:rPr>
              <a:t> </a:t>
            </a:r>
            <a:r>
              <a:rPr sz="2800" spc="0" dirty="0">
                <a:latin typeface="Calibri"/>
                <a:cs typeface="Calibri"/>
              </a:rPr>
              <a:t>of</a:t>
            </a:r>
            <a:r>
              <a:rPr sz="2800" spc="-5" dirty="0">
                <a:latin typeface="Calibri"/>
                <a:cs typeface="Calibri"/>
              </a:rPr>
              <a:t> </a:t>
            </a:r>
            <a:r>
              <a:rPr sz="2800" spc="-15" dirty="0">
                <a:latin typeface="Calibri"/>
                <a:cs typeface="Calibri"/>
              </a:rPr>
              <a:t>ea</a:t>
            </a:r>
            <a:r>
              <a:rPr sz="2800" spc="-10" dirty="0">
                <a:latin typeface="Calibri"/>
                <a:cs typeface="Calibri"/>
              </a:rPr>
              <a:t>c</a:t>
            </a:r>
            <a:r>
              <a:rPr sz="2800" spc="0" dirty="0">
                <a:latin typeface="Calibri"/>
                <a:cs typeface="Calibri"/>
              </a:rPr>
              <a:t>h</a:t>
            </a:r>
            <a:r>
              <a:rPr sz="2800" spc="-5" dirty="0">
                <a:latin typeface="Calibri"/>
                <a:cs typeface="Calibri"/>
              </a:rPr>
              <a:t> </a:t>
            </a:r>
            <a:r>
              <a:rPr sz="2800" spc="-15" dirty="0">
                <a:latin typeface="Calibri"/>
                <a:cs typeface="Calibri"/>
              </a:rPr>
              <a:t>d</a:t>
            </a:r>
            <a:r>
              <a:rPr sz="2800" spc="-70" dirty="0">
                <a:latin typeface="Calibri"/>
                <a:cs typeface="Calibri"/>
              </a:rPr>
              <a:t>r</a:t>
            </a:r>
            <a:r>
              <a:rPr sz="2800" spc="0" dirty="0">
                <a:latin typeface="Calibri"/>
                <a:cs typeface="Calibri"/>
              </a:rPr>
              <a:t>op</a:t>
            </a:r>
            <a:r>
              <a:rPr sz="2800" spc="30" dirty="0">
                <a:latin typeface="Calibri"/>
                <a:cs typeface="Calibri"/>
              </a:rPr>
              <a:t> </a:t>
            </a:r>
            <a:r>
              <a:rPr sz="2800" spc="0" dirty="0">
                <a:latin typeface="Calibri"/>
                <a:cs typeface="Calibri"/>
              </a:rPr>
              <a:t>in </a:t>
            </a:r>
            <a:r>
              <a:rPr sz="2800" spc="-15" dirty="0">
                <a:latin typeface="Calibri"/>
                <a:cs typeface="Calibri"/>
              </a:rPr>
              <a:t>sig</a:t>
            </a:r>
            <a:r>
              <a:rPr sz="2800" spc="-25" dirty="0">
                <a:latin typeface="Calibri"/>
                <a:cs typeface="Calibri"/>
              </a:rPr>
              <a:t>n</a:t>
            </a:r>
            <a:r>
              <a:rPr sz="2800" spc="-10" dirty="0">
                <a:latin typeface="Calibri"/>
                <a:cs typeface="Calibri"/>
              </a:rPr>
              <a:t>al</a:t>
            </a:r>
            <a:r>
              <a:rPr sz="2800" spc="10" dirty="0">
                <a:latin typeface="Calibri"/>
                <a:cs typeface="Calibri"/>
              </a:rPr>
              <a:t> </a:t>
            </a:r>
            <a:r>
              <a:rPr sz="2800" spc="-10" dirty="0">
                <a:latin typeface="Calibri"/>
                <a:cs typeface="Calibri"/>
              </a:rPr>
              <a:t>l</a:t>
            </a:r>
            <a:r>
              <a:rPr sz="2800" spc="-35" dirty="0">
                <a:latin typeface="Calibri"/>
                <a:cs typeface="Calibri"/>
              </a:rPr>
              <a:t>e</a:t>
            </a:r>
            <a:r>
              <a:rPr sz="2800" spc="-45" dirty="0">
                <a:latin typeface="Calibri"/>
                <a:cs typeface="Calibri"/>
              </a:rPr>
              <a:t>v</a:t>
            </a:r>
            <a:r>
              <a:rPr sz="2800" spc="-15" dirty="0">
                <a:latin typeface="Calibri"/>
                <a:cs typeface="Calibri"/>
              </a:rPr>
              <a:t>el </a:t>
            </a:r>
            <a:r>
              <a:rPr sz="2800" spc="-35" dirty="0">
                <a:latin typeface="Calibri"/>
                <a:cs typeface="Calibri"/>
              </a:rPr>
              <a:t>c</a:t>
            </a:r>
            <a:r>
              <a:rPr sz="2800" spc="-15" dirty="0">
                <a:latin typeface="Calibri"/>
                <a:cs typeface="Calibri"/>
              </a:rPr>
              <a:t>or</a:t>
            </a:r>
            <a:r>
              <a:rPr sz="2800" spc="-55" dirty="0">
                <a:latin typeface="Calibri"/>
                <a:cs typeface="Calibri"/>
              </a:rPr>
              <a:t>r</a:t>
            </a:r>
            <a:r>
              <a:rPr sz="2800" spc="-15" dirty="0">
                <a:latin typeface="Calibri"/>
                <a:cs typeface="Calibri"/>
              </a:rPr>
              <a:t>espon</a:t>
            </a:r>
            <a:r>
              <a:rPr sz="2800" spc="-30" dirty="0">
                <a:latin typeface="Calibri"/>
                <a:cs typeface="Calibri"/>
              </a:rPr>
              <a:t>d</a:t>
            </a:r>
            <a:r>
              <a:rPr sz="2800" spc="-15" dirty="0">
                <a:latin typeface="Calibri"/>
                <a:cs typeface="Calibri"/>
              </a:rPr>
              <a:t>s</a:t>
            </a:r>
            <a:r>
              <a:rPr sz="2800" spc="45" dirty="0">
                <a:latin typeface="Calibri"/>
                <a:cs typeface="Calibri"/>
              </a:rPr>
              <a: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15" dirty="0">
                <a:latin typeface="Calibri"/>
                <a:cs typeface="Calibri"/>
              </a:rPr>
              <a:t>cur</a:t>
            </a:r>
            <a:r>
              <a:rPr sz="2800" spc="-55"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20" dirty="0">
                <a:latin typeface="Calibri"/>
                <a:cs typeface="Calibri"/>
              </a:rPr>
              <a:t> </a:t>
            </a:r>
            <a:r>
              <a:rPr sz="2800" spc="-15" dirty="0">
                <a:latin typeface="Calibri"/>
                <a:cs typeface="Calibri"/>
              </a:rPr>
              <a:t>pu</a:t>
            </a:r>
            <a:r>
              <a:rPr sz="2800" spc="-25" dirty="0">
                <a:latin typeface="Calibri"/>
                <a:cs typeface="Calibri"/>
              </a:rPr>
              <a:t>l</a:t>
            </a:r>
            <a:r>
              <a:rPr sz="2800" spc="-15" dirty="0">
                <a:latin typeface="Calibri"/>
                <a:cs typeface="Calibri"/>
              </a:rPr>
              <a:t>se;</a:t>
            </a:r>
            <a:r>
              <a:rPr sz="2800" spc="-10" dirty="0">
                <a:latin typeface="Calibri"/>
                <a:cs typeface="Calibri"/>
              </a:rPr>
              <a:t> </a:t>
            </a:r>
            <a:r>
              <a:rPr sz="2800" spc="-50" dirty="0">
                <a:latin typeface="Calibri"/>
                <a:cs typeface="Calibri"/>
              </a:rPr>
              <a:t>r</a:t>
            </a:r>
            <a:r>
              <a:rPr sz="2800" spc="-15" dirty="0">
                <a:latin typeface="Calibri"/>
                <a:cs typeface="Calibri"/>
              </a:rPr>
              <a:t>esu</a:t>
            </a:r>
            <a:r>
              <a:rPr sz="2800" spc="-25" dirty="0">
                <a:latin typeface="Calibri"/>
                <a:cs typeface="Calibri"/>
              </a:rPr>
              <a:t>l</a:t>
            </a:r>
            <a:r>
              <a:rPr sz="2800" spc="-10" dirty="0">
                <a:latin typeface="Calibri"/>
                <a:cs typeface="Calibri"/>
              </a:rPr>
              <a:t>ti</a:t>
            </a:r>
            <a:r>
              <a:rPr sz="2800" spc="-30" dirty="0">
                <a:latin typeface="Calibri"/>
                <a:cs typeface="Calibri"/>
              </a:rPr>
              <a:t>n</a:t>
            </a:r>
            <a:r>
              <a:rPr sz="2800" spc="-15" dirty="0">
                <a:latin typeface="Calibri"/>
                <a:cs typeface="Calibri"/>
              </a:rPr>
              <a:t>g</a:t>
            </a:r>
            <a:r>
              <a:rPr sz="2800" spc="25" dirty="0">
                <a:latin typeface="Calibri"/>
                <a:cs typeface="Calibri"/>
              </a:rPr>
              <a:t> </a:t>
            </a:r>
            <a:r>
              <a:rPr sz="2800" spc="-15" dirty="0">
                <a:latin typeface="Calibri"/>
                <a:cs typeface="Calibri"/>
              </a:rPr>
              <a:t>in a d</a:t>
            </a:r>
            <a:r>
              <a:rPr sz="2800" spc="-25" dirty="0">
                <a:latin typeface="Calibri"/>
                <a:cs typeface="Calibri"/>
              </a:rPr>
              <a:t>i</a:t>
            </a:r>
            <a:r>
              <a:rPr sz="2800" spc="-15" dirty="0">
                <a:latin typeface="Calibri"/>
                <a:cs typeface="Calibri"/>
              </a:rPr>
              <a:t>p</a:t>
            </a:r>
            <a:r>
              <a:rPr sz="2800" spc="20" dirty="0">
                <a:latin typeface="Calibri"/>
                <a:cs typeface="Calibri"/>
              </a:rPr>
              <a:t> </a:t>
            </a:r>
            <a:r>
              <a:rPr sz="2800" spc="-15" dirty="0">
                <a:latin typeface="Calibri"/>
                <a:cs typeface="Calibri"/>
              </a:rPr>
              <a:t>in sig</a:t>
            </a:r>
            <a:r>
              <a:rPr sz="2800" spc="-25" dirty="0">
                <a:latin typeface="Calibri"/>
                <a:cs typeface="Calibri"/>
              </a:rPr>
              <a:t>n</a:t>
            </a:r>
            <a:r>
              <a:rPr sz="2800" spc="-10" dirty="0">
                <a:latin typeface="Calibri"/>
                <a:cs typeface="Calibri"/>
              </a:rPr>
              <a:t>al</a:t>
            </a:r>
            <a:r>
              <a:rPr sz="2800" spc="10" dirty="0">
                <a:latin typeface="Calibri"/>
                <a:cs typeface="Calibri"/>
              </a:rPr>
              <a:t> </a:t>
            </a:r>
            <a:r>
              <a:rPr sz="2800" spc="-10" dirty="0">
                <a:latin typeface="Calibri"/>
                <a:cs typeface="Calibri"/>
              </a:rPr>
              <a:t>l</a:t>
            </a:r>
            <a:r>
              <a:rPr sz="2800" spc="-35" dirty="0">
                <a:latin typeface="Calibri"/>
                <a:cs typeface="Calibri"/>
              </a:rPr>
              <a:t>e</a:t>
            </a:r>
            <a:r>
              <a:rPr sz="2800" spc="-45" dirty="0">
                <a:latin typeface="Calibri"/>
                <a:cs typeface="Calibri"/>
              </a:rPr>
              <a:t>v</a:t>
            </a:r>
            <a:r>
              <a:rPr sz="2800" spc="-15" dirty="0">
                <a:latin typeface="Calibri"/>
                <a:cs typeface="Calibri"/>
              </a:rPr>
              <a:t>el</a:t>
            </a:r>
            <a:r>
              <a:rPr sz="2800" spc="5" dirty="0">
                <a:latin typeface="Calibri"/>
                <a:cs typeface="Calibri"/>
              </a:rPr>
              <a:t> </a:t>
            </a:r>
            <a:r>
              <a:rPr sz="2800" spc="-10" dirty="0">
                <a:latin typeface="Calibri"/>
                <a:cs typeface="Calibri"/>
              </a:rPr>
              <a:t>(</a:t>
            </a:r>
            <a:r>
              <a:rPr sz="2800" spc="-50" dirty="0">
                <a:latin typeface="Calibri"/>
                <a:cs typeface="Calibri"/>
              </a:rPr>
              <a:t>r</a:t>
            </a:r>
            <a:r>
              <a:rPr sz="2800" spc="-40" dirty="0">
                <a:latin typeface="Calibri"/>
                <a:cs typeface="Calibri"/>
              </a:rPr>
              <a:t>e</a:t>
            </a:r>
            <a:r>
              <a:rPr sz="2800" spc="-10" dirty="0">
                <a:latin typeface="Calibri"/>
                <a:cs typeface="Calibri"/>
              </a:rPr>
              <a:t>flect</a:t>
            </a:r>
            <a:r>
              <a:rPr sz="2800" spc="-20" dirty="0">
                <a:latin typeface="Calibri"/>
                <a:cs typeface="Calibri"/>
              </a:rPr>
              <a:t>i</a:t>
            </a:r>
            <a:r>
              <a:rPr sz="2800" spc="-15" dirty="0">
                <a:latin typeface="Calibri"/>
                <a:cs typeface="Calibri"/>
              </a:rPr>
              <a:t>on)	th</a:t>
            </a:r>
            <a:r>
              <a:rPr sz="2800" spc="-45" dirty="0">
                <a:latin typeface="Calibri"/>
                <a:cs typeface="Calibri"/>
              </a:rPr>
              <a:t>a</a:t>
            </a:r>
            <a:r>
              <a:rPr sz="2800" spc="-10" dirty="0">
                <a:latin typeface="Calibri"/>
                <a:cs typeface="Calibri"/>
              </a:rPr>
              <a:t>t q</a:t>
            </a:r>
            <a:r>
              <a:rPr sz="2800" spc="-15" dirty="0">
                <a:latin typeface="Calibri"/>
                <a:cs typeface="Calibri"/>
              </a:rPr>
              <a:t>uick</a:t>
            </a:r>
            <a:r>
              <a:rPr sz="2800" spc="-20" dirty="0">
                <a:latin typeface="Calibri"/>
                <a:cs typeface="Calibri"/>
              </a:rPr>
              <a:t>l</a:t>
            </a:r>
            <a:r>
              <a:rPr sz="2800" spc="-15" dirty="0">
                <a:latin typeface="Calibri"/>
                <a:cs typeface="Calibri"/>
              </a:rPr>
              <a:t>y</a:t>
            </a:r>
            <a:r>
              <a:rPr sz="2800" spc="25" dirty="0">
                <a:latin typeface="Calibri"/>
                <a:cs typeface="Calibri"/>
              </a:rPr>
              <a:t> </a:t>
            </a:r>
            <a:r>
              <a:rPr sz="2800" spc="-55" dirty="0">
                <a:latin typeface="Calibri"/>
                <a:cs typeface="Calibri"/>
              </a:rPr>
              <a:t>r</a:t>
            </a:r>
            <a:r>
              <a:rPr sz="2800" spc="-15" dirty="0">
                <a:latin typeface="Calibri"/>
                <a:cs typeface="Calibri"/>
              </a:rPr>
              <a:t>e</a:t>
            </a:r>
            <a:r>
              <a:rPr sz="2800" spc="-40" dirty="0">
                <a:latin typeface="Calibri"/>
                <a:cs typeface="Calibri"/>
              </a:rPr>
              <a:t>c</a:t>
            </a:r>
            <a:r>
              <a:rPr sz="2800" spc="-15" dirty="0">
                <a:latin typeface="Calibri"/>
                <a:cs typeface="Calibri"/>
              </a:rPr>
              <a:t>o</a:t>
            </a:r>
            <a:r>
              <a:rPr sz="2800" spc="-45" dirty="0">
                <a:latin typeface="Calibri"/>
                <a:cs typeface="Calibri"/>
              </a:rPr>
              <a:t>v</a:t>
            </a:r>
            <a:r>
              <a:rPr sz="2800" spc="-15" dirty="0">
                <a:latin typeface="Calibri"/>
                <a:cs typeface="Calibri"/>
              </a:rPr>
              <a:t>e</a:t>
            </a:r>
            <a:r>
              <a:rPr sz="2800" spc="-65" dirty="0">
                <a:latin typeface="Calibri"/>
                <a:cs typeface="Calibri"/>
              </a:rPr>
              <a:t>r</a:t>
            </a:r>
            <a:r>
              <a:rPr sz="2800" spc="-15" dirty="0">
                <a:latin typeface="Calibri"/>
                <a:cs typeface="Calibri"/>
              </a:rPr>
              <a:t>s</a:t>
            </a:r>
            <a:r>
              <a:rPr sz="2800" spc="-5" dirty="0">
                <a:latin typeface="Calibri"/>
                <a:cs typeface="Calibri"/>
              </a:rPr>
              <a:t> </a:t>
            </a:r>
            <a:r>
              <a:rPr sz="2800" spc="-35" dirty="0">
                <a:latin typeface="Calibri"/>
                <a:cs typeface="Calibri"/>
              </a:rPr>
              <a:t>t</a:t>
            </a:r>
            <a:r>
              <a:rPr sz="2800" spc="0" dirty="0">
                <a:latin typeface="Calibri"/>
                <a:cs typeface="Calibri"/>
              </a:rPr>
              <a:t>o</a:t>
            </a:r>
            <a:r>
              <a:rPr sz="2800" spc="-5" dirty="0">
                <a:latin typeface="Calibri"/>
                <a:cs typeface="Calibri"/>
              </a:rPr>
              <a:t> </a:t>
            </a:r>
            <a:r>
              <a:rPr sz="2800" spc="-20" dirty="0">
                <a:latin typeface="Calibri"/>
                <a:cs typeface="Calibri"/>
              </a:rPr>
              <a:t>mo</a:t>
            </a:r>
            <a:r>
              <a:rPr sz="2800" spc="-50" dirty="0">
                <a:latin typeface="Calibri"/>
                <a:cs typeface="Calibri"/>
              </a:rPr>
              <a:t>r</a:t>
            </a:r>
            <a:r>
              <a:rPr sz="2800" spc="-15" dirty="0">
                <a:latin typeface="Calibri"/>
                <a:cs typeface="Calibri"/>
              </a:rPr>
              <a:t>e o</a:t>
            </a:r>
            <a:r>
              <a:rPr sz="2800" spc="-20" dirty="0">
                <a:latin typeface="Calibri"/>
                <a:cs typeface="Calibri"/>
              </a:rPr>
              <a:t>p</a:t>
            </a:r>
            <a:r>
              <a:rPr sz="2800" spc="0" dirty="0">
                <a:latin typeface="Calibri"/>
                <a:cs typeface="Calibri"/>
              </a:rPr>
              <a:t>t</a:t>
            </a:r>
            <a:r>
              <a:rPr sz="2800" spc="-10" dirty="0">
                <a:latin typeface="Calibri"/>
                <a:cs typeface="Calibri"/>
              </a:rPr>
              <a:t>i</a:t>
            </a:r>
            <a:r>
              <a:rPr sz="2800" spc="-25" dirty="0">
                <a:latin typeface="Calibri"/>
                <a:cs typeface="Calibri"/>
              </a:rPr>
              <a:t>mum</a:t>
            </a:r>
            <a:r>
              <a:rPr sz="2800" spc="30" dirty="0">
                <a:latin typeface="Calibri"/>
                <a:cs typeface="Calibri"/>
              </a:rPr>
              <a:t> </a:t>
            </a:r>
            <a:r>
              <a:rPr sz="2800" spc="-65" dirty="0">
                <a:latin typeface="Calibri"/>
                <a:cs typeface="Calibri"/>
              </a:rPr>
              <a:t>f</a:t>
            </a:r>
            <a:r>
              <a:rPr sz="2800" spc="-15" dirty="0">
                <a:latin typeface="Calibri"/>
                <a:cs typeface="Calibri"/>
              </a:rPr>
              <a:t>ocus</a:t>
            </a:r>
            <a:r>
              <a:rPr sz="2800" spc="-20" dirty="0">
                <a:latin typeface="Calibri"/>
                <a:cs typeface="Calibri"/>
              </a:rPr>
              <a:t>i</a:t>
            </a:r>
            <a:r>
              <a:rPr sz="2800" spc="-15" dirty="0">
                <a:latin typeface="Calibri"/>
                <a:cs typeface="Calibri"/>
              </a:rPr>
              <a:t>ng</a:t>
            </a:r>
            <a:r>
              <a:rPr sz="2800" spc="20" dirty="0">
                <a:latin typeface="Calibri"/>
                <a:cs typeface="Calibri"/>
              </a:rPr>
              <a:t> </a:t>
            </a:r>
            <a:r>
              <a:rPr sz="2800" spc="-15" dirty="0">
                <a:latin typeface="Calibri"/>
                <a:cs typeface="Calibri"/>
              </a:rPr>
              <a:t>as p</a:t>
            </a:r>
            <a:r>
              <a:rPr sz="2800" spc="-25" dirty="0">
                <a:latin typeface="Calibri"/>
                <a:cs typeface="Calibri"/>
              </a:rPr>
              <a:t>l</a:t>
            </a:r>
            <a:r>
              <a:rPr sz="2800" spc="-15" dirty="0">
                <a:latin typeface="Calibri"/>
                <a:cs typeface="Calibri"/>
              </a:rPr>
              <a:t>asma</a:t>
            </a:r>
            <a:r>
              <a:rPr sz="2800" spc="15" dirty="0">
                <a:latin typeface="Calibri"/>
                <a:cs typeface="Calibri"/>
              </a:rPr>
              <a:t> </a:t>
            </a:r>
            <a:r>
              <a:rPr sz="2800" spc="-15" dirty="0">
                <a:latin typeface="Calibri"/>
                <a:cs typeface="Calibri"/>
              </a:rPr>
              <a:t>den</a:t>
            </a:r>
            <a:r>
              <a:rPr sz="2800" spc="-25" dirty="0">
                <a:latin typeface="Calibri"/>
                <a:cs typeface="Calibri"/>
              </a:rPr>
              <a:t>s</a:t>
            </a:r>
            <a:r>
              <a:rPr sz="2800" spc="-10" dirty="0">
                <a:latin typeface="Calibri"/>
                <a:cs typeface="Calibri"/>
              </a:rPr>
              <a:t>ity</a:t>
            </a:r>
            <a:r>
              <a:rPr sz="2800" spc="20" dirty="0">
                <a:latin typeface="Calibri"/>
                <a:cs typeface="Calibri"/>
              </a:rPr>
              <a:t> </a:t>
            </a:r>
            <a:r>
              <a:rPr sz="2800" spc="-15" dirty="0">
                <a:latin typeface="Calibri"/>
                <a:cs typeface="Calibri"/>
              </a:rPr>
              <a:t>dec</a:t>
            </a:r>
            <a:r>
              <a:rPr sz="2800" spc="-50" dirty="0">
                <a:latin typeface="Calibri"/>
                <a:cs typeface="Calibri"/>
              </a:rPr>
              <a:t>r</a:t>
            </a:r>
            <a:r>
              <a:rPr sz="2800" spc="-15" dirty="0">
                <a:latin typeface="Calibri"/>
                <a:cs typeface="Calibri"/>
              </a:rPr>
              <a:t>eases.</a:t>
            </a:r>
            <a:endParaRPr sz="2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12</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416941" rIns="0" bIns="0" rtlCol="0">
            <a:noAutofit/>
          </a:bodyPr>
          <a:lstStyle/>
          <a:p>
            <a:pPr marL="1078865">
              <a:lnSpc>
                <a:spcPct val="100000"/>
              </a:lnSpc>
            </a:pPr>
            <a:r>
              <a:rPr sz="4400" spc="-80" dirty="0">
                <a:latin typeface="Calibri Light"/>
                <a:cs typeface="Calibri Light"/>
              </a:rPr>
              <a:t>P</a:t>
            </a:r>
            <a:r>
              <a:rPr sz="4400" spc="-35" dirty="0">
                <a:latin typeface="Calibri Light"/>
                <a:cs typeface="Calibri Light"/>
              </a:rPr>
              <a:t>u</a:t>
            </a:r>
            <a:r>
              <a:rPr sz="4400" spc="-40" dirty="0">
                <a:latin typeface="Calibri Light"/>
                <a:cs typeface="Calibri Light"/>
              </a:rPr>
              <a:t>l</a:t>
            </a:r>
            <a:r>
              <a:rPr sz="4400" spc="-30" dirty="0">
                <a:latin typeface="Calibri Light"/>
                <a:cs typeface="Calibri Light"/>
              </a:rPr>
              <a:t>s</a:t>
            </a:r>
            <a:r>
              <a:rPr sz="4400" spc="-45" dirty="0">
                <a:latin typeface="Calibri Light"/>
                <a:cs typeface="Calibri Light"/>
              </a:rPr>
              <a:t>e</a:t>
            </a:r>
            <a:r>
              <a:rPr sz="4400" spc="0" dirty="0">
                <a:latin typeface="Calibri Light"/>
                <a:cs typeface="Calibri Light"/>
              </a:rPr>
              <a:t>d</a:t>
            </a:r>
            <a:r>
              <a:rPr sz="4400" spc="-105" dirty="0">
                <a:latin typeface="Calibri Light"/>
                <a:cs typeface="Calibri Light"/>
              </a:rPr>
              <a:t> </a:t>
            </a:r>
            <a:r>
              <a:rPr sz="4400" spc="-30" dirty="0">
                <a:latin typeface="Calibri Light"/>
                <a:cs typeface="Calibri Light"/>
              </a:rPr>
              <a:t>P</a:t>
            </a:r>
            <a:r>
              <a:rPr sz="4400" spc="-25" dirty="0">
                <a:latin typeface="Calibri Light"/>
                <a:cs typeface="Calibri Light"/>
              </a:rPr>
              <a:t>l</a:t>
            </a:r>
            <a:r>
              <a:rPr sz="4400" spc="-35" dirty="0">
                <a:latin typeface="Calibri Light"/>
                <a:cs typeface="Calibri Light"/>
              </a:rPr>
              <a:t>as</a:t>
            </a:r>
            <a:r>
              <a:rPr sz="4400" spc="-65" dirty="0">
                <a:latin typeface="Calibri Light"/>
                <a:cs typeface="Calibri Light"/>
              </a:rPr>
              <a:t>m</a:t>
            </a:r>
            <a:r>
              <a:rPr sz="4400" spc="0" dirty="0">
                <a:latin typeface="Calibri Light"/>
                <a:cs typeface="Calibri Light"/>
              </a:rPr>
              <a:t>a</a:t>
            </a:r>
            <a:r>
              <a:rPr sz="4400" spc="-95" dirty="0">
                <a:latin typeface="Calibri Light"/>
                <a:cs typeface="Calibri Light"/>
              </a:rPr>
              <a:t> </a:t>
            </a:r>
            <a:r>
              <a:rPr sz="4400" spc="-35" dirty="0">
                <a:latin typeface="Calibri Light"/>
                <a:cs typeface="Calibri Light"/>
              </a:rPr>
              <a:t>D</a:t>
            </a:r>
            <a:r>
              <a:rPr sz="4400" spc="-20" dirty="0">
                <a:latin typeface="Calibri Light"/>
                <a:cs typeface="Calibri Light"/>
              </a:rPr>
              <a:t>r</a:t>
            </a:r>
            <a:r>
              <a:rPr sz="4400" spc="-25" dirty="0">
                <a:latin typeface="Calibri Light"/>
                <a:cs typeface="Calibri Light"/>
              </a:rPr>
              <a:t>i</a:t>
            </a:r>
            <a:r>
              <a:rPr sz="4400" spc="-80" dirty="0">
                <a:latin typeface="Calibri Light"/>
                <a:cs typeface="Calibri Light"/>
              </a:rPr>
              <a:t>v</a:t>
            </a:r>
            <a:r>
              <a:rPr sz="4400" spc="-45" dirty="0">
                <a:latin typeface="Calibri Light"/>
                <a:cs typeface="Calibri Light"/>
              </a:rPr>
              <a:t>e</a:t>
            </a:r>
            <a:r>
              <a:rPr sz="4400" spc="0" dirty="0">
                <a:latin typeface="Calibri Light"/>
                <a:cs typeface="Calibri Light"/>
              </a:rPr>
              <a:t>r</a:t>
            </a:r>
            <a:r>
              <a:rPr sz="4400" spc="-90" dirty="0">
                <a:latin typeface="Calibri Light"/>
                <a:cs typeface="Calibri Light"/>
              </a:rPr>
              <a:t> </a:t>
            </a:r>
            <a:r>
              <a:rPr sz="4400" spc="-30" dirty="0">
                <a:latin typeface="Calibri Light"/>
                <a:cs typeface="Calibri Light"/>
              </a:rPr>
              <a:t>C</a:t>
            </a:r>
            <a:r>
              <a:rPr sz="4400" spc="-25" dirty="0">
                <a:latin typeface="Calibri Light"/>
                <a:cs typeface="Calibri Light"/>
              </a:rPr>
              <a:t>i</a:t>
            </a:r>
            <a:r>
              <a:rPr sz="4400" spc="-95" dirty="0">
                <a:latin typeface="Calibri Light"/>
                <a:cs typeface="Calibri Light"/>
              </a:rPr>
              <a:t>r</a:t>
            </a:r>
            <a:r>
              <a:rPr sz="4400" spc="-40" dirty="0">
                <a:latin typeface="Calibri Light"/>
                <a:cs typeface="Calibri Light"/>
              </a:rPr>
              <a:t>c</a:t>
            </a:r>
            <a:r>
              <a:rPr sz="4400" spc="-45" dirty="0">
                <a:latin typeface="Calibri Light"/>
                <a:cs typeface="Calibri Light"/>
              </a:rPr>
              <a:t>u</a:t>
            </a:r>
            <a:r>
              <a:rPr sz="4400" spc="-40" dirty="0">
                <a:latin typeface="Calibri Light"/>
                <a:cs typeface="Calibri Light"/>
              </a:rPr>
              <a:t>i</a:t>
            </a:r>
            <a:r>
              <a:rPr sz="4400" spc="-15" dirty="0">
                <a:latin typeface="Calibri Light"/>
                <a:cs typeface="Calibri Light"/>
              </a:rPr>
              <a:t>t</a:t>
            </a:r>
            <a:endParaRPr sz="4400">
              <a:latin typeface="Calibri Light"/>
              <a:cs typeface="Calibri Light"/>
            </a:endParaRPr>
          </a:p>
        </p:txBody>
      </p:sp>
      <p:sp>
        <p:nvSpPr>
          <p:cNvPr id="3" name="object 3"/>
          <p:cNvSpPr txBox="1"/>
          <p:nvPr/>
        </p:nvSpPr>
        <p:spPr>
          <a:xfrm>
            <a:off x="707542" y="1869186"/>
            <a:ext cx="7679055" cy="3853815"/>
          </a:xfrm>
          <a:prstGeom prst="rect">
            <a:avLst/>
          </a:prstGeom>
        </p:spPr>
        <p:txBody>
          <a:bodyPr vert="horz" wrap="square" lIns="0" tIns="0" rIns="0" bIns="0" rtlCol="0">
            <a:noAutofit/>
          </a:bodyPr>
          <a:lstStyle/>
          <a:p>
            <a:pPr marL="241300" marR="252729" indent="-228600">
              <a:lnSpc>
                <a:spcPct val="70000"/>
              </a:lnSpc>
              <a:buFont typeface="Arial"/>
              <a:buChar char="•"/>
              <a:tabLst>
                <a:tab pos="241300" algn="l"/>
                <a:tab pos="1100455" algn="l"/>
                <a:tab pos="6873240" algn="l"/>
              </a:tabLst>
            </a:pPr>
            <a:r>
              <a:rPr sz="2600" spc="0" dirty="0">
                <a:latin typeface="Calibri"/>
                <a:cs typeface="Calibri"/>
              </a:rPr>
              <a:t>The</a:t>
            </a:r>
            <a:r>
              <a:rPr sz="2600" spc="-25" dirty="0">
                <a:latin typeface="Calibri"/>
                <a:cs typeface="Calibri"/>
              </a:rPr>
              <a:t> </a:t>
            </a:r>
            <a:r>
              <a:rPr sz="2600" spc="0" dirty="0">
                <a:latin typeface="Calibri"/>
                <a:cs typeface="Calibri"/>
              </a:rPr>
              <a:t>IG</a:t>
            </a:r>
            <a:r>
              <a:rPr sz="2600" spc="-55" dirty="0">
                <a:latin typeface="Calibri"/>
                <a:cs typeface="Calibri"/>
              </a:rPr>
              <a:t>B</a:t>
            </a:r>
            <a:r>
              <a:rPr sz="2600" spc="0" dirty="0">
                <a:latin typeface="Calibri"/>
                <a:cs typeface="Calibri"/>
              </a:rPr>
              <a:t>T</a:t>
            </a:r>
            <a:r>
              <a:rPr sz="2600" spc="-35" dirty="0">
                <a:latin typeface="Calibri"/>
                <a:cs typeface="Calibri"/>
              </a:rPr>
              <a:t> </a:t>
            </a:r>
            <a:r>
              <a:rPr sz="2600" spc="-15" dirty="0">
                <a:latin typeface="Calibri"/>
                <a:cs typeface="Calibri"/>
              </a:rPr>
              <a:t>s</a:t>
            </a:r>
            <a:r>
              <a:rPr sz="2600" spc="0" dirty="0">
                <a:latin typeface="Calibri"/>
                <a:cs typeface="Calibri"/>
              </a:rPr>
              <a:t>wi</a:t>
            </a:r>
            <a:r>
              <a:rPr sz="2600" spc="-35" dirty="0">
                <a:latin typeface="Calibri"/>
                <a:cs typeface="Calibri"/>
              </a:rPr>
              <a:t>t</a:t>
            </a:r>
            <a:r>
              <a:rPr sz="2600" spc="0" dirty="0">
                <a:latin typeface="Calibri"/>
                <a:cs typeface="Calibri"/>
              </a:rPr>
              <a:t>ch</a:t>
            </a:r>
            <a:r>
              <a:rPr sz="2600" spc="-10" dirty="0">
                <a:latin typeface="Calibri"/>
                <a:cs typeface="Calibri"/>
              </a:rPr>
              <a:t> </a:t>
            </a:r>
            <a:r>
              <a:rPr sz="2600" spc="0" dirty="0">
                <a:latin typeface="Calibri"/>
                <a:cs typeface="Calibri"/>
              </a:rPr>
              <a:t>and</a:t>
            </a:r>
            <a:r>
              <a:rPr sz="2600" spc="-5" dirty="0">
                <a:latin typeface="Calibri"/>
                <a:cs typeface="Calibri"/>
              </a:rPr>
              <a:t> </a:t>
            </a:r>
            <a:r>
              <a:rPr sz="2600" spc="0" dirty="0">
                <a:latin typeface="Calibri"/>
                <a:cs typeface="Calibri"/>
              </a:rPr>
              <a:t>pulsing</a:t>
            </a:r>
            <a:r>
              <a:rPr sz="2600" spc="-25" dirty="0">
                <a:latin typeface="Calibri"/>
                <a:cs typeface="Calibri"/>
              </a:rPr>
              <a:t> </a:t>
            </a:r>
            <a:r>
              <a:rPr sz="2600" spc="0" dirty="0">
                <a:latin typeface="Calibri"/>
                <a:cs typeface="Calibri"/>
              </a:rPr>
              <a:t>dri</a:t>
            </a:r>
            <a:r>
              <a:rPr sz="2600" spc="-20" dirty="0">
                <a:latin typeface="Calibri"/>
                <a:cs typeface="Calibri"/>
              </a:rPr>
              <a:t>v</a:t>
            </a:r>
            <a:r>
              <a:rPr sz="2600" spc="0" dirty="0">
                <a:latin typeface="Calibri"/>
                <a:cs typeface="Calibri"/>
              </a:rPr>
              <a:t>er</a:t>
            </a:r>
            <a:r>
              <a:rPr sz="2600" spc="-20" dirty="0">
                <a:latin typeface="Calibri"/>
                <a:cs typeface="Calibri"/>
              </a:rPr>
              <a:t> </a:t>
            </a:r>
            <a:r>
              <a:rPr sz="2600" spc="0" dirty="0">
                <a:latin typeface="Calibri"/>
                <a:cs typeface="Calibri"/>
              </a:rPr>
              <a:t>ci</a:t>
            </a:r>
            <a:r>
              <a:rPr sz="2600" spc="-30" dirty="0">
                <a:latin typeface="Calibri"/>
                <a:cs typeface="Calibri"/>
              </a:rPr>
              <a:t>r</a:t>
            </a:r>
            <a:r>
              <a:rPr sz="2600" spc="0" dirty="0">
                <a:latin typeface="Calibri"/>
                <a:cs typeface="Calibri"/>
              </a:rPr>
              <a:t>cuit</a:t>
            </a:r>
            <a:r>
              <a:rPr sz="2600" spc="-10" dirty="0">
                <a:latin typeface="Calibri"/>
                <a:cs typeface="Calibri"/>
              </a:rPr>
              <a:t> </a:t>
            </a:r>
            <a:r>
              <a:rPr sz="2600" spc="0" dirty="0">
                <a:latin typeface="Calibri"/>
                <a:cs typeface="Calibri"/>
              </a:rPr>
              <a:t>is</a:t>
            </a:r>
            <a:r>
              <a:rPr sz="2600" spc="-10" dirty="0">
                <a:latin typeface="Calibri"/>
                <a:cs typeface="Calibri"/>
              </a:rPr>
              <a:t> </a:t>
            </a:r>
            <a:r>
              <a:rPr sz="2600" spc="0" dirty="0">
                <a:latin typeface="Calibri"/>
                <a:cs typeface="Calibri"/>
              </a:rPr>
              <a:t>sh</a:t>
            </a:r>
            <a:r>
              <a:rPr sz="2600" spc="-20" dirty="0">
                <a:latin typeface="Calibri"/>
                <a:cs typeface="Calibri"/>
              </a:rPr>
              <a:t>o</a:t>
            </a:r>
            <a:r>
              <a:rPr sz="2600" spc="0" dirty="0">
                <a:latin typeface="Calibri"/>
                <a:cs typeface="Calibri"/>
              </a:rPr>
              <a:t>wn in Fig 5.	A</a:t>
            </a:r>
            <a:r>
              <a:rPr sz="2600" spc="-25" dirty="0">
                <a:latin typeface="Calibri"/>
                <a:cs typeface="Calibri"/>
              </a:rPr>
              <a:t> </a:t>
            </a:r>
            <a:r>
              <a:rPr sz="2600" spc="0" dirty="0">
                <a:latin typeface="Calibri"/>
                <a:cs typeface="Calibri"/>
              </a:rPr>
              <a:t>CMOS</a:t>
            </a:r>
            <a:r>
              <a:rPr sz="2600" spc="-15" dirty="0">
                <a:latin typeface="Calibri"/>
                <a:cs typeface="Calibri"/>
              </a:rPr>
              <a:t> </a:t>
            </a:r>
            <a:r>
              <a:rPr sz="2600" spc="0" dirty="0">
                <a:latin typeface="Calibri"/>
                <a:cs typeface="Calibri"/>
              </a:rPr>
              <a:t>timer</a:t>
            </a:r>
            <a:r>
              <a:rPr sz="2600" spc="-15" dirty="0">
                <a:latin typeface="Calibri"/>
                <a:cs typeface="Calibri"/>
              </a:rPr>
              <a:t> </a:t>
            </a:r>
            <a:r>
              <a:rPr sz="2600" spc="0" dirty="0">
                <a:latin typeface="Calibri"/>
                <a:cs typeface="Calibri"/>
              </a:rPr>
              <a:t>IC is</a:t>
            </a:r>
            <a:r>
              <a:rPr sz="2600" spc="-20" dirty="0">
                <a:latin typeface="Calibri"/>
                <a:cs typeface="Calibri"/>
              </a:rPr>
              <a:t> </a:t>
            </a:r>
            <a:r>
              <a:rPr sz="2600" spc="0" dirty="0">
                <a:latin typeface="Calibri"/>
                <a:cs typeface="Calibri"/>
              </a:rPr>
              <a:t>used</a:t>
            </a:r>
            <a:r>
              <a:rPr sz="2600" spc="-30" dirty="0">
                <a:latin typeface="Calibri"/>
                <a:cs typeface="Calibri"/>
              </a:rPr>
              <a:t> </a:t>
            </a:r>
            <a:r>
              <a:rPr sz="2600" spc="-25" dirty="0">
                <a:latin typeface="Calibri"/>
                <a:cs typeface="Calibri"/>
              </a:rPr>
              <a:t>t</a:t>
            </a:r>
            <a:r>
              <a:rPr sz="2600" spc="0" dirty="0">
                <a:latin typeface="Calibri"/>
                <a:cs typeface="Calibri"/>
              </a:rPr>
              <a:t>o </a:t>
            </a:r>
            <a:r>
              <a:rPr sz="2600" spc="-25" dirty="0">
                <a:latin typeface="Calibri"/>
                <a:cs typeface="Calibri"/>
              </a:rPr>
              <a:t>g</a:t>
            </a:r>
            <a:r>
              <a:rPr sz="2600" spc="0" dirty="0">
                <a:latin typeface="Calibri"/>
                <a:cs typeface="Calibri"/>
              </a:rPr>
              <a:t>ene</a:t>
            </a:r>
            <a:r>
              <a:rPr sz="2600" spc="-50" dirty="0">
                <a:latin typeface="Calibri"/>
                <a:cs typeface="Calibri"/>
              </a:rPr>
              <a:t>r</a:t>
            </a:r>
            <a:r>
              <a:rPr sz="2600" spc="-25" dirty="0">
                <a:latin typeface="Calibri"/>
                <a:cs typeface="Calibri"/>
              </a:rPr>
              <a:t>at</a:t>
            </a:r>
            <a:r>
              <a:rPr sz="2600" spc="0" dirty="0">
                <a:latin typeface="Calibri"/>
                <a:cs typeface="Calibri"/>
              </a:rPr>
              <a:t>e</a:t>
            </a:r>
            <a:r>
              <a:rPr sz="2600" spc="-40" dirty="0">
                <a:latin typeface="Calibri"/>
                <a:cs typeface="Calibri"/>
              </a:rPr>
              <a:t> </a:t>
            </a:r>
            <a:r>
              <a:rPr sz="2600" spc="0" dirty="0">
                <a:latin typeface="Calibri"/>
                <a:cs typeface="Calibri"/>
              </a:rPr>
              <a:t>short	1</a:t>
            </a:r>
            <a:r>
              <a:rPr sz="2600" spc="-15" dirty="0">
                <a:latin typeface="Calibri"/>
                <a:cs typeface="Calibri"/>
              </a:rPr>
              <a:t> </a:t>
            </a:r>
            <a:r>
              <a:rPr sz="2600" spc="0" dirty="0">
                <a:latin typeface="Calibri"/>
                <a:cs typeface="Calibri"/>
              </a:rPr>
              <a:t>µs pulses</a:t>
            </a:r>
            <a:r>
              <a:rPr sz="2600" spc="-35" dirty="0">
                <a:latin typeface="Calibri"/>
                <a:cs typeface="Calibri"/>
              </a:rPr>
              <a:t> </a:t>
            </a:r>
            <a:r>
              <a:rPr sz="2600" spc="0" dirty="0">
                <a:latin typeface="Calibri"/>
                <a:cs typeface="Calibri"/>
              </a:rPr>
              <a:t>with a </a:t>
            </a:r>
            <a:r>
              <a:rPr sz="2600" spc="-30" dirty="0">
                <a:latin typeface="Calibri"/>
                <a:cs typeface="Calibri"/>
              </a:rPr>
              <a:t>r</a:t>
            </a:r>
            <a:r>
              <a:rPr sz="2600" spc="0" dirty="0">
                <a:latin typeface="Calibri"/>
                <a:cs typeface="Calibri"/>
              </a:rPr>
              <a:t>ep</a:t>
            </a:r>
            <a:r>
              <a:rPr sz="2600" spc="-15" dirty="0">
                <a:latin typeface="Calibri"/>
                <a:cs typeface="Calibri"/>
              </a:rPr>
              <a:t>e</a:t>
            </a:r>
            <a:r>
              <a:rPr sz="2600" spc="0" dirty="0">
                <a:latin typeface="Calibri"/>
                <a:cs typeface="Calibri"/>
              </a:rPr>
              <a:t>ti</a:t>
            </a:r>
            <a:r>
              <a:rPr sz="2600" spc="5" dirty="0">
                <a:latin typeface="Calibri"/>
                <a:cs typeface="Calibri"/>
              </a:rPr>
              <a:t>t</a:t>
            </a:r>
            <a:r>
              <a:rPr sz="2600" spc="0" dirty="0">
                <a:latin typeface="Calibri"/>
                <a:cs typeface="Calibri"/>
              </a:rPr>
              <a:t>ion</a:t>
            </a:r>
            <a:r>
              <a:rPr sz="2600" spc="-30" dirty="0">
                <a:latin typeface="Calibri"/>
                <a:cs typeface="Calibri"/>
              </a:rPr>
              <a:t> </a:t>
            </a:r>
            <a:r>
              <a:rPr sz="2600" spc="0" dirty="0">
                <a:latin typeface="Calibri"/>
                <a:cs typeface="Calibri"/>
              </a:rPr>
              <a:t>time</a:t>
            </a:r>
            <a:r>
              <a:rPr sz="2600" spc="-10"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750</a:t>
            </a:r>
            <a:r>
              <a:rPr sz="2600" spc="-30" dirty="0">
                <a:latin typeface="Calibri"/>
                <a:cs typeface="Calibri"/>
              </a:rPr>
              <a:t> </a:t>
            </a:r>
            <a:r>
              <a:rPr sz="2600" spc="0" dirty="0">
                <a:latin typeface="Calibri"/>
                <a:cs typeface="Calibri"/>
              </a:rPr>
              <a:t>µs.</a:t>
            </a:r>
            <a:endParaRPr sz="2600">
              <a:latin typeface="Calibri"/>
              <a:cs typeface="Calibri"/>
            </a:endParaRPr>
          </a:p>
          <a:p>
            <a:pPr marL="315595" indent="-303530">
              <a:lnSpc>
                <a:spcPct val="100000"/>
              </a:lnSpc>
              <a:spcBef>
                <a:spcPts val="60"/>
              </a:spcBef>
              <a:buFont typeface="Arial"/>
              <a:buChar char="•"/>
              <a:tabLst>
                <a:tab pos="315595" algn="l"/>
              </a:tabLst>
            </a:pPr>
            <a:r>
              <a:rPr sz="2600" dirty="0">
                <a:latin typeface="Calibri"/>
                <a:cs typeface="Calibri"/>
              </a:rPr>
              <a:t>An</a:t>
            </a:r>
            <a:r>
              <a:rPr sz="2600" spc="-20" dirty="0">
                <a:latin typeface="Calibri"/>
                <a:cs typeface="Calibri"/>
              </a:rPr>
              <a:t> </a:t>
            </a:r>
            <a:r>
              <a:rPr sz="2600" spc="0" dirty="0">
                <a:latin typeface="Calibri"/>
                <a:cs typeface="Calibri"/>
              </a:rPr>
              <a:t>I</a:t>
            </a:r>
            <a:r>
              <a:rPr sz="2600" spc="5" dirty="0">
                <a:latin typeface="Calibri"/>
                <a:cs typeface="Calibri"/>
              </a:rPr>
              <a:t>X</a:t>
            </a:r>
            <a:r>
              <a:rPr sz="2600" spc="-25" dirty="0">
                <a:latin typeface="Calibri"/>
                <a:cs typeface="Calibri"/>
              </a:rPr>
              <a:t>Y</a:t>
            </a:r>
            <a:r>
              <a:rPr sz="2600" spc="0" dirty="0">
                <a:latin typeface="Calibri"/>
                <a:cs typeface="Calibri"/>
              </a:rPr>
              <a:t>S</a:t>
            </a:r>
            <a:r>
              <a:rPr sz="2600" spc="-25" dirty="0">
                <a:latin typeface="Calibri"/>
                <a:cs typeface="Calibri"/>
              </a:rPr>
              <a:t> </a:t>
            </a:r>
            <a:r>
              <a:rPr sz="2600" spc="0" dirty="0">
                <a:latin typeface="Calibri"/>
                <a:cs typeface="Calibri"/>
              </a:rPr>
              <a:t>b</a:t>
            </a:r>
            <a:r>
              <a:rPr sz="2600" spc="-45" dirty="0">
                <a:latin typeface="Calibri"/>
                <a:cs typeface="Calibri"/>
              </a:rPr>
              <a:t>r</a:t>
            </a:r>
            <a:r>
              <a:rPr sz="2600" spc="0" dirty="0">
                <a:latin typeface="Calibri"/>
                <a:cs typeface="Calibri"/>
              </a:rPr>
              <a:t>and</a:t>
            </a:r>
            <a:r>
              <a:rPr sz="2600" spc="-15" dirty="0">
                <a:latin typeface="Calibri"/>
                <a:cs typeface="Calibri"/>
              </a:rPr>
              <a:t> </a:t>
            </a:r>
            <a:r>
              <a:rPr sz="2600" spc="0" dirty="0">
                <a:latin typeface="Calibri"/>
                <a:cs typeface="Calibri"/>
              </a:rPr>
              <a:t>2500</a:t>
            </a:r>
            <a:r>
              <a:rPr sz="2600" spc="-35" dirty="0">
                <a:latin typeface="Calibri"/>
                <a:cs typeface="Calibri"/>
              </a:rPr>
              <a:t> </a:t>
            </a:r>
            <a:r>
              <a:rPr sz="2600" spc="-114" dirty="0">
                <a:latin typeface="Calibri"/>
                <a:cs typeface="Calibri"/>
              </a:rPr>
              <a:t>V</a:t>
            </a:r>
            <a:r>
              <a:rPr sz="2600" spc="0" dirty="0">
                <a:latin typeface="Calibri"/>
                <a:cs typeface="Calibri"/>
              </a:rPr>
              <a:t>olt</a:t>
            </a:r>
            <a:r>
              <a:rPr sz="2600" spc="10" dirty="0">
                <a:latin typeface="Calibri"/>
                <a:cs typeface="Calibri"/>
              </a:rPr>
              <a:t> </a:t>
            </a:r>
            <a:r>
              <a:rPr sz="2600" spc="0" dirty="0">
                <a:latin typeface="Calibri"/>
                <a:cs typeface="Calibri"/>
              </a:rPr>
              <a:t>IG</a:t>
            </a:r>
            <a:r>
              <a:rPr sz="2600" spc="-55" dirty="0">
                <a:latin typeface="Calibri"/>
                <a:cs typeface="Calibri"/>
              </a:rPr>
              <a:t>B</a:t>
            </a:r>
            <a:r>
              <a:rPr sz="2600" spc="0" dirty="0">
                <a:latin typeface="Calibri"/>
                <a:cs typeface="Calibri"/>
              </a:rPr>
              <a:t>T</a:t>
            </a:r>
            <a:r>
              <a:rPr sz="2600" spc="-35" dirty="0">
                <a:latin typeface="Calibri"/>
                <a:cs typeface="Calibri"/>
              </a:rPr>
              <a:t> </a:t>
            </a:r>
            <a:r>
              <a:rPr sz="2600" spc="0" dirty="0">
                <a:latin typeface="Calibri"/>
                <a:cs typeface="Calibri"/>
              </a:rPr>
              <a:t>is</a:t>
            </a:r>
            <a:r>
              <a:rPr sz="2600" spc="-10" dirty="0">
                <a:latin typeface="Calibri"/>
                <a:cs typeface="Calibri"/>
              </a:rPr>
              <a:t> </a:t>
            </a:r>
            <a:r>
              <a:rPr sz="2600" spc="0" dirty="0">
                <a:latin typeface="Calibri"/>
                <a:cs typeface="Calibri"/>
              </a:rPr>
              <a:t>high</a:t>
            </a:r>
            <a:r>
              <a:rPr sz="2600" spc="-15" dirty="0">
                <a:latin typeface="Calibri"/>
                <a:cs typeface="Calibri"/>
              </a:rPr>
              <a:t> </a:t>
            </a:r>
            <a:r>
              <a:rPr sz="2600" spc="-30" dirty="0">
                <a:latin typeface="Calibri"/>
                <a:cs typeface="Calibri"/>
              </a:rPr>
              <a:t>v</a:t>
            </a:r>
            <a:r>
              <a:rPr sz="2600" spc="0" dirty="0">
                <a:latin typeface="Calibri"/>
                <a:cs typeface="Calibri"/>
              </a:rPr>
              <a:t>ol</a:t>
            </a:r>
            <a:r>
              <a:rPr sz="2600" spc="-40" dirty="0">
                <a:latin typeface="Calibri"/>
                <a:cs typeface="Calibri"/>
              </a:rPr>
              <a:t>t</a:t>
            </a:r>
            <a:r>
              <a:rPr sz="2600" spc="0" dirty="0">
                <a:latin typeface="Calibri"/>
                <a:cs typeface="Calibri"/>
              </a:rPr>
              <a:t>a</a:t>
            </a:r>
            <a:r>
              <a:rPr sz="2600" spc="-30" dirty="0">
                <a:latin typeface="Calibri"/>
                <a:cs typeface="Calibri"/>
              </a:rPr>
              <a:t>g</a:t>
            </a:r>
            <a:r>
              <a:rPr sz="2600" spc="0" dirty="0">
                <a:latin typeface="Calibri"/>
                <a:cs typeface="Calibri"/>
              </a:rPr>
              <a:t>e</a:t>
            </a:r>
            <a:r>
              <a:rPr sz="2600" spc="5" dirty="0">
                <a:latin typeface="Calibri"/>
                <a:cs typeface="Calibri"/>
              </a:rPr>
              <a:t> </a:t>
            </a:r>
            <a:r>
              <a:rPr sz="2600" spc="-15" dirty="0">
                <a:latin typeface="Calibri"/>
                <a:cs typeface="Calibri"/>
              </a:rPr>
              <a:t>s</a:t>
            </a:r>
            <a:r>
              <a:rPr sz="2600" spc="0" dirty="0">
                <a:latin typeface="Calibri"/>
                <a:cs typeface="Calibri"/>
              </a:rPr>
              <a:t>wi</a:t>
            </a:r>
            <a:r>
              <a:rPr sz="2600" spc="-35" dirty="0">
                <a:latin typeface="Calibri"/>
                <a:cs typeface="Calibri"/>
              </a:rPr>
              <a:t>t</a:t>
            </a:r>
            <a:r>
              <a:rPr sz="2600" spc="0" dirty="0">
                <a:latin typeface="Calibri"/>
                <a:cs typeface="Calibri"/>
              </a:rPr>
              <a:t>c</a:t>
            </a:r>
            <a:r>
              <a:rPr sz="2600" spc="25" dirty="0">
                <a:latin typeface="Calibri"/>
                <a:cs typeface="Calibri"/>
              </a:rPr>
              <a:t>h</a:t>
            </a:r>
            <a:r>
              <a:rPr sz="2600" spc="0" dirty="0">
                <a:latin typeface="Calibri"/>
                <a:cs typeface="Calibri"/>
              </a:rPr>
              <a:t>.</a:t>
            </a:r>
            <a:endParaRPr sz="2600">
              <a:latin typeface="Calibri"/>
              <a:cs typeface="Calibri"/>
            </a:endParaRPr>
          </a:p>
          <a:p>
            <a:pPr>
              <a:lnSpc>
                <a:spcPts val="950"/>
              </a:lnSpc>
              <a:spcBef>
                <a:spcPts val="46"/>
              </a:spcBef>
              <a:buFont typeface="Arial"/>
              <a:buChar char="•"/>
            </a:pPr>
            <a:endParaRPr sz="950"/>
          </a:p>
          <a:p>
            <a:pPr marL="241300" marR="191135" indent="-228600">
              <a:lnSpc>
                <a:spcPct val="70000"/>
              </a:lnSpc>
              <a:buFont typeface="Arial"/>
              <a:buChar char="•"/>
              <a:tabLst>
                <a:tab pos="241300" algn="l"/>
              </a:tabLst>
            </a:pPr>
            <a:r>
              <a:rPr sz="2600" spc="0" dirty="0">
                <a:latin typeface="Calibri"/>
                <a:cs typeface="Calibri"/>
              </a:rPr>
              <a:t>Our</a:t>
            </a:r>
            <a:r>
              <a:rPr sz="2600" spc="-10" dirty="0">
                <a:latin typeface="Calibri"/>
                <a:cs typeface="Calibri"/>
              </a:rPr>
              <a:t> </a:t>
            </a:r>
            <a:r>
              <a:rPr sz="2600" spc="0" dirty="0">
                <a:latin typeface="Calibri"/>
                <a:cs typeface="Calibri"/>
              </a:rPr>
              <a:t>figu</a:t>
            </a:r>
            <a:r>
              <a:rPr sz="2600" spc="-35" dirty="0">
                <a:latin typeface="Calibri"/>
                <a:cs typeface="Calibri"/>
              </a:rPr>
              <a:t>r</a:t>
            </a:r>
            <a:r>
              <a:rPr sz="2600" spc="0" dirty="0">
                <a:latin typeface="Calibri"/>
                <a:cs typeface="Calibri"/>
              </a:rPr>
              <a:t>e</a:t>
            </a:r>
            <a:r>
              <a:rPr sz="2600" spc="-15" dirty="0">
                <a:latin typeface="Calibri"/>
                <a:cs typeface="Calibri"/>
              </a:rPr>
              <a:t> </a:t>
            </a:r>
            <a:r>
              <a:rPr sz="2600" spc="0" dirty="0">
                <a:latin typeface="Calibri"/>
                <a:cs typeface="Calibri"/>
              </a:rPr>
              <a:t>sh</a:t>
            </a:r>
            <a:r>
              <a:rPr sz="2600" spc="-20" dirty="0">
                <a:latin typeface="Calibri"/>
                <a:cs typeface="Calibri"/>
              </a:rPr>
              <a:t>o</a:t>
            </a:r>
            <a:r>
              <a:rPr sz="2600" spc="-30" dirty="0">
                <a:latin typeface="Calibri"/>
                <a:cs typeface="Calibri"/>
              </a:rPr>
              <a:t>w</a:t>
            </a:r>
            <a:r>
              <a:rPr sz="2600" spc="0" dirty="0">
                <a:latin typeface="Calibri"/>
                <a:cs typeface="Calibri"/>
              </a:rPr>
              <a:t>s</a:t>
            </a:r>
            <a:r>
              <a:rPr sz="2600" spc="-10"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n</a:t>
            </a:r>
            <a:r>
              <a:rPr sz="2600" spc="-15" dirty="0">
                <a:latin typeface="Calibri"/>
                <a:cs typeface="Calibri"/>
              </a:rPr>
              <a:t>e</a:t>
            </a:r>
            <a:r>
              <a:rPr sz="2600" spc="0" dirty="0">
                <a:latin typeface="Calibri"/>
                <a:cs typeface="Calibri"/>
              </a:rPr>
              <a:t>w</a:t>
            </a:r>
            <a:r>
              <a:rPr sz="2600" spc="-15" dirty="0">
                <a:latin typeface="Calibri"/>
                <a:cs typeface="Calibri"/>
              </a:rPr>
              <a:t> </a:t>
            </a:r>
            <a:r>
              <a:rPr sz="2600" spc="-50" dirty="0">
                <a:latin typeface="Calibri"/>
                <a:cs typeface="Calibri"/>
              </a:rPr>
              <a:t>f</a:t>
            </a:r>
            <a:r>
              <a:rPr sz="2600" spc="0" dirty="0">
                <a:latin typeface="Calibri"/>
                <a:cs typeface="Calibri"/>
              </a:rPr>
              <a:t>a</a:t>
            </a:r>
            <a:r>
              <a:rPr sz="2600" spc="-25" dirty="0">
                <a:latin typeface="Calibri"/>
                <a:cs typeface="Calibri"/>
              </a:rPr>
              <a:t>st</a:t>
            </a:r>
            <a:r>
              <a:rPr sz="2600" spc="0" dirty="0">
                <a:latin typeface="Calibri"/>
                <a:cs typeface="Calibri"/>
              </a:rPr>
              <a:t>er</a:t>
            </a:r>
            <a:r>
              <a:rPr sz="2600" spc="-35" dirty="0">
                <a:latin typeface="Calibri"/>
                <a:cs typeface="Calibri"/>
              </a:rPr>
              <a:t> </a:t>
            </a:r>
            <a:r>
              <a:rPr sz="2600" spc="0" dirty="0">
                <a:latin typeface="Calibri"/>
                <a:cs typeface="Calibri"/>
              </a:rPr>
              <a:t>pulse</a:t>
            </a:r>
            <a:r>
              <a:rPr sz="2600" spc="-20" dirty="0">
                <a:latin typeface="Calibri"/>
                <a:cs typeface="Calibri"/>
              </a:rPr>
              <a:t> </a:t>
            </a:r>
            <a:r>
              <a:rPr sz="2600" spc="0" dirty="0">
                <a:latin typeface="Calibri"/>
                <a:cs typeface="Calibri"/>
              </a:rPr>
              <a:t>cur</a:t>
            </a:r>
            <a:r>
              <a:rPr sz="2600" spc="-25" dirty="0">
                <a:latin typeface="Calibri"/>
                <a:cs typeface="Calibri"/>
              </a:rPr>
              <a:t>r</a:t>
            </a:r>
            <a:r>
              <a:rPr sz="2600" spc="0" dirty="0">
                <a:latin typeface="Calibri"/>
                <a:cs typeface="Calibri"/>
              </a:rPr>
              <a:t>e</a:t>
            </a:r>
            <a:r>
              <a:rPr sz="2600" spc="-25" dirty="0">
                <a:latin typeface="Calibri"/>
                <a:cs typeface="Calibri"/>
              </a:rPr>
              <a:t>n</a:t>
            </a:r>
            <a:r>
              <a:rPr sz="2600" spc="0" dirty="0">
                <a:latin typeface="Calibri"/>
                <a:cs typeface="Calibri"/>
              </a:rPr>
              <a:t>t </a:t>
            </a:r>
            <a:r>
              <a:rPr sz="2600" spc="-30" dirty="0">
                <a:latin typeface="Calibri"/>
                <a:cs typeface="Calibri"/>
              </a:rPr>
              <a:t>w</a:t>
            </a:r>
            <a:r>
              <a:rPr sz="2600" spc="-50" dirty="0">
                <a:latin typeface="Calibri"/>
                <a:cs typeface="Calibri"/>
              </a:rPr>
              <a:t>a</a:t>
            </a:r>
            <a:r>
              <a:rPr sz="2600" spc="-30" dirty="0">
                <a:latin typeface="Calibri"/>
                <a:cs typeface="Calibri"/>
              </a:rPr>
              <a:t>v</a:t>
            </a:r>
            <a:r>
              <a:rPr sz="2600" spc="-25" dirty="0">
                <a:latin typeface="Calibri"/>
                <a:cs typeface="Calibri"/>
              </a:rPr>
              <a:t>e</a:t>
            </a:r>
            <a:r>
              <a:rPr sz="2600" spc="-65" dirty="0">
                <a:latin typeface="Calibri"/>
                <a:cs typeface="Calibri"/>
              </a:rPr>
              <a:t>f</a:t>
            </a:r>
            <a:r>
              <a:rPr sz="2600" spc="0" dirty="0">
                <a:latin typeface="Calibri"/>
                <a:cs typeface="Calibri"/>
              </a:rPr>
              <a:t>orm</a:t>
            </a:r>
            <a:r>
              <a:rPr sz="2600" spc="-10" dirty="0">
                <a:latin typeface="Calibri"/>
                <a:cs typeface="Calibri"/>
              </a:rPr>
              <a:t> </a:t>
            </a:r>
            <a:r>
              <a:rPr sz="2600" spc="-25" dirty="0">
                <a:latin typeface="Calibri"/>
                <a:cs typeface="Calibri"/>
              </a:rPr>
              <a:t>c</a:t>
            </a:r>
            <a:r>
              <a:rPr sz="2600" spc="0" dirty="0">
                <a:latin typeface="Calibri"/>
                <a:cs typeface="Calibri"/>
              </a:rPr>
              <a:t>o</a:t>
            </a:r>
            <a:r>
              <a:rPr sz="2600" spc="-15" dirty="0">
                <a:latin typeface="Calibri"/>
                <a:cs typeface="Calibri"/>
              </a:rPr>
              <a:t>m</a:t>
            </a:r>
            <a:r>
              <a:rPr sz="2600" spc="0" dirty="0">
                <a:latin typeface="Calibri"/>
                <a:cs typeface="Calibri"/>
              </a:rPr>
              <a:t>pa</a:t>
            </a:r>
            <a:r>
              <a:rPr sz="2600" spc="-35" dirty="0">
                <a:latin typeface="Calibri"/>
                <a:cs typeface="Calibri"/>
              </a:rPr>
              <a:t>r</a:t>
            </a:r>
            <a:r>
              <a:rPr sz="2600" spc="0" dirty="0">
                <a:latin typeface="Calibri"/>
                <a:cs typeface="Calibri"/>
              </a:rPr>
              <a:t>ed</a:t>
            </a:r>
            <a:r>
              <a:rPr sz="2600" spc="-15" dirty="0">
                <a:latin typeface="Calibri"/>
                <a:cs typeface="Calibri"/>
              </a:rPr>
              <a:t> </a:t>
            </a:r>
            <a:r>
              <a:rPr sz="2600" spc="-25" dirty="0">
                <a:latin typeface="Calibri"/>
                <a:cs typeface="Calibri"/>
              </a:rPr>
              <a:t>t</a:t>
            </a:r>
            <a:r>
              <a:rPr sz="2600" spc="0" dirty="0">
                <a:latin typeface="Calibri"/>
                <a:cs typeface="Calibri"/>
              </a:rPr>
              <a:t>o </a:t>
            </a:r>
            <a:r>
              <a:rPr sz="2600" spc="5" dirty="0">
                <a:latin typeface="Calibri"/>
                <a:cs typeface="Calibri"/>
              </a:rPr>
              <a:t>t</a:t>
            </a:r>
            <a:r>
              <a:rPr sz="2600" spc="0" dirty="0">
                <a:latin typeface="Calibri"/>
                <a:cs typeface="Calibri"/>
              </a:rPr>
              <a:t>he</a:t>
            </a:r>
            <a:r>
              <a:rPr sz="2600" spc="-30" dirty="0">
                <a:latin typeface="Calibri"/>
                <a:cs typeface="Calibri"/>
              </a:rPr>
              <a:t> </a:t>
            </a:r>
            <a:r>
              <a:rPr sz="2600" spc="0" dirty="0">
                <a:latin typeface="Calibri"/>
                <a:cs typeface="Calibri"/>
              </a:rPr>
              <a:t>pulse</a:t>
            </a:r>
            <a:r>
              <a:rPr sz="2600" spc="-25" dirty="0">
                <a:latin typeface="Calibri"/>
                <a:cs typeface="Calibri"/>
              </a:rPr>
              <a:t> </a:t>
            </a:r>
            <a:r>
              <a:rPr sz="2600" spc="-30" dirty="0">
                <a:latin typeface="Calibri"/>
                <a:cs typeface="Calibri"/>
              </a:rPr>
              <a:t>w</a:t>
            </a:r>
            <a:r>
              <a:rPr sz="2600" spc="-50" dirty="0">
                <a:latin typeface="Calibri"/>
                <a:cs typeface="Calibri"/>
              </a:rPr>
              <a:t>a</a:t>
            </a:r>
            <a:r>
              <a:rPr sz="2600" spc="-30" dirty="0">
                <a:latin typeface="Calibri"/>
                <a:cs typeface="Calibri"/>
              </a:rPr>
              <a:t>v</a:t>
            </a:r>
            <a:r>
              <a:rPr sz="2600" spc="-25" dirty="0">
                <a:latin typeface="Calibri"/>
                <a:cs typeface="Calibri"/>
              </a:rPr>
              <a:t>e</a:t>
            </a:r>
            <a:r>
              <a:rPr sz="2600" spc="-65" dirty="0">
                <a:latin typeface="Calibri"/>
                <a:cs typeface="Calibri"/>
              </a:rPr>
              <a:t>f</a:t>
            </a:r>
            <a:r>
              <a:rPr sz="2600" spc="0" dirty="0">
                <a:latin typeface="Calibri"/>
                <a:cs typeface="Calibri"/>
              </a:rPr>
              <a:t>orm</a:t>
            </a:r>
            <a:r>
              <a:rPr sz="2600" spc="-10" dirty="0">
                <a:latin typeface="Calibri"/>
                <a:cs typeface="Calibri"/>
              </a:rPr>
              <a:t> </a:t>
            </a:r>
            <a:r>
              <a:rPr sz="2600" spc="0" dirty="0">
                <a:latin typeface="Calibri"/>
                <a:cs typeface="Calibri"/>
              </a:rPr>
              <a:t>used</a:t>
            </a:r>
            <a:r>
              <a:rPr sz="2600" spc="-30" dirty="0">
                <a:latin typeface="Calibri"/>
                <a:cs typeface="Calibri"/>
              </a:rPr>
              <a:t> </a:t>
            </a:r>
            <a:r>
              <a:rPr sz="2600" spc="0" dirty="0">
                <a:latin typeface="Calibri"/>
                <a:cs typeface="Calibri"/>
              </a:rPr>
              <a:t>u</a:t>
            </a:r>
            <a:r>
              <a:rPr sz="2600" spc="-30" dirty="0">
                <a:latin typeface="Calibri"/>
                <a:cs typeface="Calibri"/>
              </a:rPr>
              <a:t>n</a:t>
            </a:r>
            <a:r>
              <a:rPr sz="2600" spc="0" dirty="0">
                <a:latin typeface="Calibri"/>
                <a:cs typeface="Calibri"/>
              </a:rPr>
              <a:t>til </a:t>
            </a:r>
            <a:r>
              <a:rPr sz="2600" spc="-35" dirty="0">
                <a:latin typeface="Calibri"/>
                <a:cs typeface="Calibri"/>
              </a:rPr>
              <a:t>r</a:t>
            </a:r>
            <a:r>
              <a:rPr sz="2600" spc="0" dirty="0">
                <a:latin typeface="Calibri"/>
                <a:cs typeface="Calibri"/>
              </a:rPr>
              <a:t>ece</a:t>
            </a:r>
            <a:r>
              <a:rPr sz="2600" spc="-25" dirty="0">
                <a:latin typeface="Calibri"/>
                <a:cs typeface="Calibri"/>
              </a:rPr>
              <a:t>n</a:t>
            </a:r>
            <a:r>
              <a:rPr sz="2600" spc="0" dirty="0">
                <a:latin typeface="Calibri"/>
                <a:cs typeface="Calibri"/>
              </a:rPr>
              <a:t>tl</a:t>
            </a:r>
            <a:r>
              <a:rPr sz="2600" spc="-170" dirty="0">
                <a:latin typeface="Calibri"/>
                <a:cs typeface="Calibri"/>
              </a:rPr>
              <a:t>y</a:t>
            </a:r>
            <a:r>
              <a:rPr sz="2600" spc="0" dirty="0">
                <a:latin typeface="Calibri"/>
                <a:cs typeface="Calibri"/>
              </a:rPr>
              <a:t>.</a:t>
            </a:r>
            <a:endParaRPr sz="2600">
              <a:latin typeface="Calibri"/>
              <a:cs typeface="Calibri"/>
            </a:endParaRPr>
          </a:p>
          <a:p>
            <a:pPr>
              <a:lnSpc>
                <a:spcPts val="1000"/>
              </a:lnSpc>
              <a:spcBef>
                <a:spcPts val="7"/>
              </a:spcBef>
              <a:buFont typeface="Arial"/>
              <a:buChar char="•"/>
            </a:pPr>
            <a:endParaRPr sz="1000"/>
          </a:p>
          <a:p>
            <a:pPr marL="241300" marR="12700" indent="-228600">
              <a:lnSpc>
                <a:spcPct val="70000"/>
              </a:lnSpc>
              <a:buFont typeface="Arial"/>
              <a:buChar char="•"/>
              <a:tabLst>
                <a:tab pos="241300" algn="l"/>
              </a:tabLst>
            </a:pPr>
            <a:r>
              <a:rPr sz="2600" spc="0" dirty="0">
                <a:latin typeface="Calibri"/>
                <a:cs typeface="Calibri"/>
              </a:rPr>
              <a:t>The</a:t>
            </a:r>
            <a:r>
              <a:rPr sz="2600" spc="-25" dirty="0">
                <a:latin typeface="Calibri"/>
                <a:cs typeface="Calibri"/>
              </a:rPr>
              <a:t> </a:t>
            </a:r>
            <a:r>
              <a:rPr sz="2600" spc="0" dirty="0">
                <a:latin typeface="Calibri"/>
                <a:cs typeface="Calibri"/>
              </a:rPr>
              <a:t>pulse</a:t>
            </a:r>
            <a:r>
              <a:rPr sz="2600" spc="-20" dirty="0">
                <a:latin typeface="Calibri"/>
                <a:cs typeface="Calibri"/>
              </a:rPr>
              <a:t> </a:t>
            </a:r>
            <a:r>
              <a:rPr sz="2600" spc="0" dirty="0">
                <a:latin typeface="Calibri"/>
                <a:cs typeface="Calibri"/>
              </a:rPr>
              <a:t>f</a:t>
            </a:r>
            <a:r>
              <a:rPr sz="2600" spc="-35" dirty="0">
                <a:latin typeface="Calibri"/>
                <a:cs typeface="Calibri"/>
              </a:rPr>
              <a:t>r</a:t>
            </a:r>
            <a:r>
              <a:rPr sz="2600" spc="0" dirty="0">
                <a:latin typeface="Calibri"/>
                <a:cs typeface="Calibri"/>
              </a:rPr>
              <a:t>om</a:t>
            </a:r>
            <a:r>
              <a:rPr sz="2600" spc="-25"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Ma</a:t>
            </a:r>
            <a:r>
              <a:rPr sz="2600" spc="5" dirty="0">
                <a:latin typeface="Calibri"/>
                <a:cs typeface="Calibri"/>
              </a:rPr>
              <a:t>r</a:t>
            </a:r>
            <a:r>
              <a:rPr sz="2600" spc="0" dirty="0">
                <a:latin typeface="Calibri"/>
                <a:cs typeface="Calibri"/>
              </a:rPr>
              <a:t>x</a:t>
            </a:r>
            <a:r>
              <a:rPr sz="2600" spc="-15" dirty="0">
                <a:latin typeface="Calibri"/>
                <a:cs typeface="Calibri"/>
              </a:rPr>
              <a:t> </a:t>
            </a:r>
            <a:r>
              <a:rPr sz="2600" spc="0" dirty="0">
                <a:latin typeface="Calibri"/>
                <a:cs typeface="Calibri"/>
              </a:rPr>
              <a:t>Gene</a:t>
            </a:r>
            <a:r>
              <a:rPr sz="2600" spc="-45" dirty="0">
                <a:latin typeface="Calibri"/>
                <a:cs typeface="Calibri"/>
              </a:rPr>
              <a:t>r</a:t>
            </a:r>
            <a:r>
              <a:rPr sz="2600" spc="-25" dirty="0">
                <a:latin typeface="Calibri"/>
                <a:cs typeface="Calibri"/>
              </a:rPr>
              <a:t>at</a:t>
            </a:r>
            <a:r>
              <a:rPr sz="2600" spc="0" dirty="0">
                <a:latin typeface="Calibri"/>
                <a:cs typeface="Calibri"/>
              </a:rPr>
              <a:t>or</a:t>
            </a:r>
            <a:r>
              <a:rPr sz="2600" spc="-25" dirty="0">
                <a:latin typeface="Calibri"/>
                <a:cs typeface="Calibri"/>
              </a:rPr>
              <a:t> </a:t>
            </a:r>
            <a:r>
              <a:rPr sz="2600" spc="0" dirty="0">
                <a:latin typeface="Calibri"/>
                <a:cs typeface="Calibri"/>
              </a:rPr>
              <a:t>ci</a:t>
            </a:r>
            <a:r>
              <a:rPr sz="2600" spc="-30" dirty="0">
                <a:latin typeface="Calibri"/>
                <a:cs typeface="Calibri"/>
              </a:rPr>
              <a:t>r</a:t>
            </a:r>
            <a:r>
              <a:rPr sz="2600" spc="0" dirty="0">
                <a:latin typeface="Calibri"/>
                <a:cs typeface="Calibri"/>
              </a:rPr>
              <a:t>cuit</a:t>
            </a:r>
            <a:r>
              <a:rPr sz="2600" spc="-10" dirty="0">
                <a:latin typeface="Calibri"/>
                <a:cs typeface="Calibri"/>
              </a:rPr>
              <a:t> </a:t>
            </a:r>
            <a:r>
              <a:rPr sz="2600" spc="0" dirty="0">
                <a:latin typeface="Calibri"/>
                <a:cs typeface="Calibri"/>
              </a:rPr>
              <a:t>is</a:t>
            </a:r>
            <a:r>
              <a:rPr sz="2600" spc="-10" dirty="0">
                <a:latin typeface="Calibri"/>
                <a:cs typeface="Calibri"/>
              </a:rPr>
              <a:t> </a:t>
            </a:r>
            <a:r>
              <a:rPr sz="2600" spc="0" dirty="0">
                <a:latin typeface="Calibri"/>
                <a:cs typeface="Calibri"/>
              </a:rPr>
              <a:t>about</a:t>
            </a:r>
            <a:r>
              <a:rPr sz="2600" spc="-5" dirty="0">
                <a:latin typeface="Calibri"/>
                <a:cs typeface="Calibri"/>
              </a:rPr>
              <a:t> </a:t>
            </a:r>
            <a:r>
              <a:rPr sz="2600" spc="0" dirty="0">
                <a:latin typeface="Calibri"/>
                <a:cs typeface="Calibri"/>
              </a:rPr>
              <a:t>1</a:t>
            </a:r>
            <a:r>
              <a:rPr sz="2600" spc="-10" dirty="0">
                <a:latin typeface="Calibri"/>
                <a:cs typeface="Calibri"/>
              </a:rPr>
              <a:t> </a:t>
            </a:r>
            <a:r>
              <a:rPr sz="2600" spc="0" dirty="0">
                <a:latin typeface="Calibri"/>
                <a:cs typeface="Calibri"/>
              </a:rPr>
              <a:t>µs in</a:t>
            </a:r>
            <a:r>
              <a:rPr sz="2600" spc="-10" dirty="0">
                <a:latin typeface="Calibri"/>
                <a:cs typeface="Calibri"/>
              </a:rPr>
              <a:t> </a:t>
            </a:r>
            <a:r>
              <a:rPr sz="2600" spc="0" dirty="0">
                <a:latin typeface="Calibri"/>
                <a:cs typeface="Calibri"/>
              </a:rPr>
              <a:t>width </a:t>
            </a:r>
            <a:r>
              <a:rPr sz="2600" spc="-20" dirty="0">
                <a:latin typeface="Calibri"/>
                <a:cs typeface="Calibri"/>
              </a:rPr>
              <a:t>c</a:t>
            </a:r>
            <a:r>
              <a:rPr sz="2600" spc="0" dirty="0">
                <a:latin typeface="Calibri"/>
                <a:cs typeface="Calibri"/>
              </a:rPr>
              <a:t>o</a:t>
            </a:r>
            <a:r>
              <a:rPr sz="2600" spc="-10" dirty="0">
                <a:latin typeface="Calibri"/>
                <a:cs typeface="Calibri"/>
              </a:rPr>
              <a:t>m</a:t>
            </a:r>
            <a:r>
              <a:rPr sz="2600" spc="0" dirty="0">
                <a:latin typeface="Calibri"/>
                <a:cs typeface="Calibri"/>
              </a:rPr>
              <a:t>pa</a:t>
            </a:r>
            <a:r>
              <a:rPr sz="2600" spc="-35" dirty="0">
                <a:latin typeface="Calibri"/>
                <a:cs typeface="Calibri"/>
              </a:rPr>
              <a:t>r</a:t>
            </a:r>
            <a:r>
              <a:rPr sz="2600" spc="0" dirty="0">
                <a:latin typeface="Calibri"/>
                <a:cs typeface="Calibri"/>
              </a:rPr>
              <a:t>ed</a:t>
            </a:r>
            <a:r>
              <a:rPr sz="2600" spc="-15" dirty="0">
                <a:latin typeface="Calibri"/>
                <a:cs typeface="Calibri"/>
              </a:rPr>
              <a:t> </a:t>
            </a:r>
            <a:r>
              <a:rPr sz="2600" spc="-25" dirty="0">
                <a:latin typeface="Calibri"/>
                <a:cs typeface="Calibri"/>
              </a:rPr>
              <a:t>t</a:t>
            </a:r>
            <a:r>
              <a:rPr sz="2600" spc="0" dirty="0">
                <a:latin typeface="Calibri"/>
                <a:cs typeface="Calibri"/>
              </a:rPr>
              <a:t>o 5</a:t>
            </a:r>
            <a:r>
              <a:rPr sz="2600" spc="-20" dirty="0">
                <a:latin typeface="Calibri"/>
                <a:cs typeface="Calibri"/>
              </a:rPr>
              <a:t> </a:t>
            </a:r>
            <a:r>
              <a:rPr sz="2600" spc="0" dirty="0">
                <a:latin typeface="Calibri"/>
                <a:cs typeface="Calibri"/>
              </a:rPr>
              <a:t>µs</a:t>
            </a:r>
            <a:r>
              <a:rPr sz="2600" spc="-15" dirty="0">
                <a:latin typeface="Calibri"/>
                <a:cs typeface="Calibri"/>
              </a:rPr>
              <a:t> </a:t>
            </a:r>
            <a:r>
              <a:rPr sz="2600" spc="0" dirty="0">
                <a:latin typeface="Calibri"/>
                <a:cs typeface="Calibri"/>
              </a:rPr>
              <a:t>f</a:t>
            </a:r>
            <a:r>
              <a:rPr sz="2600" spc="-35" dirty="0">
                <a:latin typeface="Calibri"/>
                <a:cs typeface="Calibri"/>
              </a:rPr>
              <a:t>r</a:t>
            </a:r>
            <a:r>
              <a:rPr sz="2600" spc="0" dirty="0">
                <a:latin typeface="Calibri"/>
                <a:cs typeface="Calibri"/>
              </a:rPr>
              <a:t>om</a:t>
            </a:r>
            <a:r>
              <a:rPr sz="2600" spc="-10"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p</a:t>
            </a:r>
            <a:r>
              <a:rPr sz="2600" spc="-35" dirty="0">
                <a:latin typeface="Calibri"/>
                <a:cs typeface="Calibri"/>
              </a:rPr>
              <a:t>r</a:t>
            </a:r>
            <a:r>
              <a:rPr sz="2600" spc="-15" dirty="0">
                <a:latin typeface="Calibri"/>
                <a:cs typeface="Calibri"/>
              </a:rPr>
              <a:t>e</a:t>
            </a:r>
            <a:r>
              <a:rPr sz="2600" spc="0" dirty="0">
                <a:latin typeface="Calibri"/>
                <a:cs typeface="Calibri"/>
              </a:rPr>
              <a:t>vious</a:t>
            </a:r>
            <a:r>
              <a:rPr sz="2600" spc="-20" dirty="0">
                <a:latin typeface="Calibri"/>
                <a:cs typeface="Calibri"/>
              </a:rPr>
              <a:t> </a:t>
            </a:r>
            <a:r>
              <a:rPr sz="2600" spc="0" dirty="0">
                <a:latin typeface="Calibri"/>
                <a:cs typeface="Calibri"/>
              </a:rPr>
              <a:t>pulser ci</a:t>
            </a:r>
            <a:r>
              <a:rPr sz="2600" spc="-30" dirty="0">
                <a:latin typeface="Calibri"/>
                <a:cs typeface="Calibri"/>
              </a:rPr>
              <a:t>r</a:t>
            </a:r>
            <a:r>
              <a:rPr sz="2600" spc="0" dirty="0">
                <a:latin typeface="Calibri"/>
                <a:cs typeface="Calibri"/>
              </a:rPr>
              <a:t>cuit.</a:t>
            </a:r>
            <a:endParaRPr sz="2600">
              <a:latin typeface="Calibri"/>
              <a:cs typeface="Calibri"/>
            </a:endParaRPr>
          </a:p>
          <a:p>
            <a:pPr>
              <a:lnSpc>
                <a:spcPts val="950"/>
              </a:lnSpc>
              <a:spcBef>
                <a:spcPts val="45"/>
              </a:spcBef>
              <a:buFont typeface="Arial"/>
              <a:buChar char="•"/>
            </a:pPr>
            <a:endParaRPr sz="950"/>
          </a:p>
          <a:p>
            <a:pPr marL="241300" marR="75565" indent="-228600">
              <a:lnSpc>
                <a:spcPct val="70000"/>
              </a:lnSpc>
              <a:buFont typeface="Arial"/>
              <a:buChar char="•"/>
              <a:tabLst>
                <a:tab pos="241300" algn="l"/>
              </a:tabLst>
            </a:pPr>
            <a:r>
              <a:rPr sz="2600" spc="0" dirty="0">
                <a:latin typeface="Calibri"/>
                <a:cs typeface="Calibri"/>
              </a:rPr>
              <a:t>Sin</a:t>
            </a:r>
            <a:r>
              <a:rPr sz="2600" spc="5" dirty="0">
                <a:latin typeface="Calibri"/>
                <a:cs typeface="Calibri"/>
              </a:rPr>
              <a:t>c</a:t>
            </a:r>
            <a:r>
              <a:rPr sz="2600" spc="0" dirty="0">
                <a:latin typeface="Calibri"/>
                <a:cs typeface="Calibri"/>
              </a:rPr>
              <a:t>e</a:t>
            </a:r>
            <a:r>
              <a:rPr sz="2600" spc="-25" dirty="0">
                <a:latin typeface="Calibri"/>
                <a:cs typeface="Calibri"/>
              </a:rPr>
              <a:t> </a:t>
            </a:r>
            <a:r>
              <a:rPr sz="2600" spc="0" dirty="0">
                <a:latin typeface="Calibri"/>
                <a:cs typeface="Calibri"/>
              </a:rPr>
              <a:t>pulse</a:t>
            </a:r>
            <a:r>
              <a:rPr sz="2600" spc="-20" dirty="0">
                <a:latin typeface="Calibri"/>
                <a:cs typeface="Calibri"/>
              </a:rPr>
              <a:t> </a:t>
            </a:r>
            <a:r>
              <a:rPr sz="2600" spc="0" dirty="0">
                <a:latin typeface="Calibri"/>
                <a:cs typeface="Calibri"/>
              </a:rPr>
              <a:t>width</a:t>
            </a:r>
            <a:r>
              <a:rPr sz="2600" spc="-10" dirty="0">
                <a:latin typeface="Calibri"/>
                <a:cs typeface="Calibri"/>
              </a:rPr>
              <a:t> </a:t>
            </a:r>
            <a:r>
              <a:rPr sz="2600" spc="0" dirty="0">
                <a:latin typeface="Calibri"/>
                <a:cs typeface="Calibri"/>
              </a:rPr>
              <a:t>is a </a:t>
            </a:r>
            <a:r>
              <a:rPr sz="2600" spc="-50" dirty="0">
                <a:latin typeface="Calibri"/>
                <a:cs typeface="Calibri"/>
              </a:rPr>
              <a:t>f</a:t>
            </a:r>
            <a:r>
              <a:rPr sz="2600" spc="0" dirty="0">
                <a:latin typeface="Calibri"/>
                <a:cs typeface="Calibri"/>
              </a:rPr>
              <a:t>ac</a:t>
            </a:r>
            <a:r>
              <a:rPr sz="2600" spc="-20" dirty="0">
                <a:latin typeface="Calibri"/>
                <a:cs typeface="Calibri"/>
              </a:rPr>
              <a:t>t</a:t>
            </a:r>
            <a:r>
              <a:rPr sz="2600" spc="0" dirty="0">
                <a:latin typeface="Calibri"/>
                <a:cs typeface="Calibri"/>
              </a:rPr>
              <a:t>or</a:t>
            </a:r>
            <a:r>
              <a:rPr sz="2600" spc="-15"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fi</a:t>
            </a:r>
            <a:r>
              <a:rPr sz="2600" spc="-20" dirty="0">
                <a:latin typeface="Calibri"/>
                <a:cs typeface="Calibri"/>
              </a:rPr>
              <a:t>v</a:t>
            </a:r>
            <a:r>
              <a:rPr sz="2600" spc="0" dirty="0">
                <a:latin typeface="Calibri"/>
                <a:cs typeface="Calibri"/>
              </a:rPr>
              <a:t>e</a:t>
            </a:r>
            <a:r>
              <a:rPr sz="2600" spc="-25" dirty="0">
                <a:latin typeface="Calibri"/>
                <a:cs typeface="Calibri"/>
              </a:rPr>
              <a:t> </a:t>
            </a:r>
            <a:r>
              <a:rPr sz="2600" spc="0" dirty="0">
                <a:latin typeface="Calibri"/>
                <a:cs typeface="Calibri"/>
              </a:rPr>
              <a:t>shor</a:t>
            </a:r>
            <a:r>
              <a:rPr sz="2600" spc="-20" dirty="0">
                <a:latin typeface="Calibri"/>
                <a:cs typeface="Calibri"/>
              </a:rPr>
              <a:t>t</a:t>
            </a:r>
            <a:r>
              <a:rPr sz="2600" spc="0" dirty="0">
                <a:latin typeface="Calibri"/>
                <a:cs typeface="Calibri"/>
              </a:rPr>
              <a:t>e</a:t>
            </a:r>
            <a:r>
              <a:rPr sz="2600" spc="-229" dirty="0">
                <a:latin typeface="Calibri"/>
                <a:cs typeface="Calibri"/>
              </a:rPr>
              <a:t>r</a:t>
            </a:r>
            <a:r>
              <a:rPr sz="2600" spc="-10" dirty="0">
                <a:latin typeface="Calibri"/>
                <a:cs typeface="Calibri"/>
              </a:rPr>
              <a:t>,</a:t>
            </a:r>
            <a:r>
              <a:rPr sz="2600" spc="-15" dirty="0">
                <a:latin typeface="Calibri"/>
                <a:cs typeface="Calibri"/>
              </a:rPr>
              <a:t> </a:t>
            </a:r>
            <a:r>
              <a:rPr sz="2600" spc="0" dirty="0">
                <a:latin typeface="Calibri"/>
                <a:cs typeface="Calibri"/>
              </a:rPr>
              <a:t>then</a:t>
            </a:r>
            <a:r>
              <a:rPr sz="2600" spc="-25" dirty="0">
                <a:latin typeface="Calibri"/>
                <a:cs typeface="Calibri"/>
              </a:rPr>
              <a:t> </a:t>
            </a:r>
            <a:r>
              <a:rPr sz="2600" spc="0" dirty="0">
                <a:latin typeface="Calibri"/>
                <a:cs typeface="Calibri"/>
              </a:rPr>
              <a:t>p</a:t>
            </a:r>
            <a:r>
              <a:rPr sz="2600" spc="-20" dirty="0">
                <a:latin typeface="Calibri"/>
                <a:cs typeface="Calibri"/>
              </a:rPr>
              <a:t>o</a:t>
            </a:r>
            <a:r>
              <a:rPr sz="2600" spc="-30" dirty="0">
                <a:latin typeface="Calibri"/>
                <a:cs typeface="Calibri"/>
              </a:rPr>
              <a:t>w</a:t>
            </a:r>
            <a:r>
              <a:rPr sz="2600" spc="0" dirty="0">
                <a:latin typeface="Calibri"/>
                <a:cs typeface="Calibri"/>
              </a:rPr>
              <a:t>er </a:t>
            </a:r>
            <a:r>
              <a:rPr sz="2600" spc="-25" dirty="0">
                <a:latin typeface="Calibri"/>
                <a:cs typeface="Calibri"/>
              </a:rPr>
              <a:t>c</a:t>
            </a:r>
            <a:r>
              <a:rPr sz="2600" spc="0" dirty="0">
                <a:latin typeface="Calibri"/>
                <a:cs typeface="Calibri"/>
              </a:rPr>
              <a:t>onsum</a:t>
            </a:r>
            <a:r>
              <a:rPr sz="2600" spc="-20" dirty="0">
                <a:latin typeface="Calibri"/>
                <a:cs typeface="Calibri"/>
              </a:rPr>
              <a:t>p</a:t>
            </a:r>
            <a:r>
              <a:rPr sz="2600" spc="0" dirty="0">
                <a:latin typeface="Calibri"/>
                <a:cs typeface="Calibri"/>
              </a:rPr>
              <a:t>tion</a:t>
            </a:r>
            <a:r>
              <a:rPr sz="2600" spc="-25" dirty="0">
                <a:latin typeface="Calibri"/>
                <a:cs typeface="Calibri"/>
              </a:rPr>
              <a:t> </a:t>
            </a:r>
            <a:r>
              <a:rPr sz="2600" spc="0" dirty="0">
                <a:latin typeface="Calibri"/>
                <a:cs typeface="Calibri"/>
              </a:rPr>
              <a:t>is a </a:t>
            </a:r>
            <a:r>
              <a:rPr sz="2600" spc="-50" dirty="0">
                <a:latin typeface="Calibri"/>
                <a:cs typeface="Calibri"/>
              </a:rPr>
              <a:t>f</a:t>
            </a:r>
            <a:r>
              <a:rPr sz="2600" spc="0" dirty="0">
                <a:latin typeface="Calibri"/>
                <a:cs typeface="Calibri"/>
              </a:rPr>
              <a:t>ac</a:t>
            </a:r>
            <a:r>
              <a:rPr sz="2600" spc="-20" dirty="0">
                <a:latin typeface="Calibri"/>
                <a:cs typeface="Calibri"/>
              </a:rPr>
              <a:t>t</a:t>
            </a:r>
            <a:r>
              <a:rPr sz="2600" spc="0" dirty="0">
                <a:latin typeface="Calibri"/>
                <a:cs typeface="Calibri"/>
              </a:rPr>
              <a:t>or</a:t>
            </a:r>
            <a:r>
              <a:rPr sz="2600" spc="-15"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fi</a:t>
            </a:r>
            <a:r>
              <a:rPr sz="2600" spc="-20" dirty="0">
                <a:latin typeface="Calibri"/>
                <a:cs typeface="Calibri"/>
              </a:rPr>
              <a:t>v</a:t>
            </a:r>
            <a:r>
              <a:rPr sz="2600" spc="0" dirty="0">
                <a:latin typeface="Calibri"/>
                <a:cs typeface="Calibri"/>
              </a:rPr>
              <a:t>e</a:t>
            </a:r>
            <a:r>
              <a:rPr sz="2600" spc="-25" dirty="0">
                <a:latin typeface="Calibri"/>
                <a:cs typeface="Calibri"/>
              </a:rPr>
              <a:t> </a:t>
            </a:r>
            <a:r>
              <a:rPr sz="2600" spc="0" dirty="0">
                <a:latin typeface="Calibri"/>
                <a:cs typeface="Calibri"/>
              </a:rPr>
              <a:t>l</a:t>
            </a:r>
            <a:r>
              <a:rPr sz="2600" spc="-20" dirty="0">
                <a:latin typeface="Calibri"/>
                <a:cs typeface="Calibri"/>
              </a:rPr>
              <a:t>o</a:t>
            </a:r>
            <a:r>
              <a:rPr sz="2600" spc="-30" dirty="0">
                <a:latin typeface="Calibri"/>
                <a:cs typeface="Calibri"/>
              </a:rPr>
              <a:t>w</a:t>
            </a:r>
            <a:r>
              <a:rPr sz="2600" spc="0" dirty="0">
                <a:latin typeface="Calibri"/>
                <a:cs typeface="Calibri"/>
              </a:rPr>
              <a:t>er!</a:t>
            </a:r>
            <a:endParaRPr sz="2600">
              <a:latin typeface="Calibri"/>
              <a:cs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177910" y="6439814"/>
            <a:ext cx="259079" cy="203200"/>
          </a:xfrm>
          <a:prstGeom prst="rect">
            <a:avLst/>
          </a:prstGeom>
        </p:spPr>
        <p:txBody>
          <a:bodyPr vert="horz" wrap="square" lIns="0" tIns="0" rIns="0" bIns="0" rtlCol="0">
            <a:noAutofit/>
          </a:bodyPr>
          <a:lstStyle/>
          <a:p>
            <a:pPr marL="12700">
              <a:lnSpc>
                <a:spcPct val="100000"/>
              </a:lnSpc>
            </a:pPr>
            <a:r>
              <a:rPr sz="1200" spc="-10" dirty="0">
                <a:solidFill>
                  <a:srgbClr val="888888"/>
                </a:solidFill>
                <a:latin typeface="Calibri"/>
                <a:cs typeface="Calibri"/>
              </a:rPr>
              <a:t>120</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15189" rIns="0" bIns="0" rtlCol="0">
            <a:noAutofit/>
          </a:bodyPr>
          <a:lstStyle/>
          <a:p>
            <a:pPr marL="164465">
              <a:lnSpc>
                <a:spcPts val="5015"/>
              </a:lnSpc>
            </a:pPr>
            <a:r>
              <a:rPr sz="4400" spc="-30" dirty="0">
                <a:latin typeface="Calibri Light"/>
                <a:cs typeface="Calibri Light"/>
              </a:rPr>
              <a:t>Be</a:t>
            </a:r>
            <a:r>
              <a:rPr sz="4400" spc="-35" dirty="0">
                <a:latin typeface="Calibri Light"/>
                <a:cs typeface="Calibri Light"/>
              </a:rPr>
              <a:t>a</a:t>
            </a:r>
            <a:r>
              <a:rPr sz="4400" spc="0" dirty="0">
                <a:latin typeface="Calibri Light"/>
                <a:cs typeface="Calibri Light"/>
              </a:rPr>
              <a:t>m</a:t>
            </a:r>
            <a:r>
              <a:rPr sz="4400" spc="-120" dirty="0">
                <a:latin typeface="Calibri Light"/>
                <a:cs typeface="Calibri Light"/>
              </a:rPr>
              <a:t> </a:t>
            </a:r>
            <a:r>
              <a:rPr sz="4400" spc="-25" dirty="0">
                <a:latin typeface="Calibri Light"/>
                <a:cs typeface="Calibri Light"/>
              </a:rPr>
              <a:t>L</a:t>
            </a:r>
            <a:r>
              <a:rPr sz="4400" spc="-30" dirty="0">
                <a:latin typeface="Calibri Light"/>
                <a:cs typeface="Calibri Light"/>
              </a:rPr>
              <a:t>e</a:t>
            </a:r>
            <a:r>
              <a:rPr sz="4400" spc="-35" dirty="0">
                <a:latin typeface="Calibri Light"/>
                <a:cs typeface="Calibri Light"/>
              </a:rPr>
              <a:t>ns</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35" dirty="0">
                <a:latin typeface="Calibri Light"/>
                <a:cs typeface="Calibri Light"/>
              </a:rPr>
              <a:t>an</a:t>
            </a:r>
            <a:r>
              <a:rPr sz="4400" spc="0" dirty="0">
                <a:latin typeface="Calibri Light"/>
                <a:cs typeface="Calibri Light"/>
              </a:rPr>
              <a:t>d</a:t>
            </a:r>
            <a:r>
              <a:rPr sz="4400" spc="-90" dirty="0">
                <a:latin typeface="Calibri Light"/>
                <a:cs typeface="Calibri Light"/>
              </a:rPr>
              <a:t> </a:t>
            </a:r>
            <a:r>
              <a:rPr sz="4400" spc="-25" dirty="0">
                <a:latin typeface="Calibri Light"/>
                <a:cs typeface="Calibri Light"/>
              </a:rPr>
              <a:t>S</a:t>
            </a:r>
            <a:r>
              <a:rPr sz="4400" spc="-85" dirty="0">
                <a:latin typeface="Calibri Light"/>
                <a:cs typeface="Calibri Light"/>
              </a:rPr>
              <a:t>t</a:t>
            </a:r>
            <a:r>
              <a:rPr sz="4400" spc="-30" dirty="0">
                <a:latin typeface="Calibri Light"/>
                <a:cs typeface="Calibri Light"/>
              </a:rPr>
              <a:t>eer</a:t>
            </a:r>
            <a:r>
              <a:rPr sz="4400" spc="-40" dirty="0">
                <a:latin typeface="Calibri Light"/>
                <a:cs typeface="Calibri Light"/>
              </a:rPr>
              <a:t>i</a:t>
            </a:r>
            <a:r>
              <a:rPr sz="4400" spc="-45" dirty="0">
                <a:latin typeface="Calibri Light"/>
                <a:cs typeface="Calibri Light"/>
              </a:rPr>
              <a:t>n</a:t>
            </a:r>
            <a:r>
              <a:rPr sz="4400" spc="0" dirty="0">
                <a:latin typeface="Calibri Light"/>
                <a:cs typeface="Calibri Light"/>
              </a:rPr>
              <a:t>g</a:t>
            </a:r>
            <a:r>
              <a:rPr sz="4400" spc="-95" dirty="0">
                <a:latin typeface="Calibri Light"/>
                <a:cs typeface="Calibri Light"/>
              </a:rPr>
              <a:t> </a:t>
            </a:r>
            <a:r>
              <a:rPr sz="4400" spc="-45" dirty="0">
                <a:latin typeface="Calibri Light"/>
                <a:cs typeface="Calibri Light"/>
              </a:rPr>
              <a:t>w</a:t>
            </a:r>
            <a:r>
              <a:rPr sz="4400" spc="-25" dirty="0">
                <a:latin typeface="Calibri Light"/>
                <a:cs typeface="Calibri Light"/>
              </a:rPr>
              <a:t>i</a:t>
            </a:r>
            <a:r>
              <a:rPr sz="4400" spc="-45" dirty="0">
                <a:latin typeface="Calibri Light"/>
                <a:cs typeface="Calibri Light"/>
              </a:rPr>
              <a:t>t</a:t>
            </a:r>
            <a:r>
              <a:rPr sz="4400" spc="0" dirty="0">
                <a:latin typeface="Calibri Light"/>
                <a:cs typeface="Calibri Light"/>
              </a:rPr>
              <a:t>h</a:t>
            </a:r>
            <a:endParaRPr sz="4400">
              <a:latin typeface="Calibri Light"/>
              <a:cs typeface="Calibri Light"/>
            </a:endParaRPr>
          </a:p>
          <a:p>
            <a:pPr marL="164465">
              <a:lnSpc>
                <a:spcPts val="5015"/>
              </a:lnSpc>
            </a:pPr>
            <a:r>
              <a:rPr sz="4400" spc="-114" dirty="0">
                <a:latin typeface="Calibri Light"/>
                <a:cs typeface="Calibri Light"/>
              </a:rPr>
              <a:t>R</a:t>
            </a:r>
            <a:r>
              <a:rPr sz="4400" spc="-80" dirty="0">
                <a:latin typeface="Calibri Light"/>
                <a:cs typeface="Calibri Light"/>
              </a:rPr>
              <a:t>e</a:t>
            </a:r>
            <a:r>
              <a:rPr sz="4400" spc="-25" dirty="0">
                <a:latin typeface="Calibri Light"/>
                <a:cs typeface="Calibri Light"/>
              </a:rPr>
              <a:t>f</a:t>
            </a:r>
            <a:r>
              <a:rPr sz="4400" spc="-114" dirty="0">
                <a:latin typeface="Calibri Light"/>
                <a:cs typeface="Calibri Light"/>
              </a:rPr>
              <a:t>r</a:t>
            </a:r>
            <a:r>
              <a:rPr sz="4400" spc="-35" dirty="0">
                <a:latin typeface="Calibri Light"/>
                <a:cs typeface="Calibri Light"/>
              </a:rPr>
              <a:t>a</a:t>
            </a:r>
            <a:r>
              <a:rPr sz="4400" spc="-40" dirty="0">
                <a:latin typeface="Calibri Light"/>
                <a:cs typeface="Calibri Light"/>
              </a:rPr>
              <a:t>c</a:t>
            </a:r>
            <a:r>
              <a:rPr sz="4400" spc="-25" dirty="0">
                <a:latin typeface="Calibri Light"/>
                <a:cs typeface="Calibri Light"/>
              </a:rPr>
              <a:t>t</a:t>
            </a:r>
            <a:r>
              <a:rPr sz="4400" spc="-30" dirty="0">
                <a:latin typeface="Calibri Light"/>
                <a:cs typeface="Calibri Light"/>
              </a:rPr>
              <a:t>i</a:t>
            </a:r>
            <a:r>
              <a:rPr sz="4400" spc="-55" dirty="0">
                <a:latin typeface="Calibri Light"/>
                <a:cs typeface="Calibri Light"/>
              </a:rPr>
              <a:t>o</a:t>
            </a:r>
            <a:r>
              <a:rPr sz="4400" spc="0" dirty="0">
                <a:latin typeface="Calibri Light"/>
                <a:cs typeface="Calibri Light"/>
              </a:rPr>
              <a:t>n</a:t>
            </a:r>
            <a:endParaRPr sz="4400">
              <a:latin typeface="Calibri Light"/>
              <a:cs typeface="Calibri Light"/>
            </a:endParaRPr>
          </a:p>
        </p:txBody>
      </p:sp>
      <p:sp>
        <p:nvSpPr>
          <p:cNvPr id="3" name="object 3"/>
          <p:cNvSpPr txBox="1"/>
          <p:nvPr/>
        </p:nvSpPr>
        <p:spPr>
          <a:xfrm>
            <a:off x="707542" y="1805685"/>
            <a:ext cx="7678420" cy="2746375"/>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800" spc="-80" dirty="0">
                <a:latin typeface="Calibri"/>
                <a:cs typeface="Calibri"/>
              </a:rPr>
              <a:t>P</a:t>
            </a:r>
            <a:r>
              <a:rPr sz="2800" spc="-15" dirty="0">
                <a:latin typeface="Calibri"/>
                <a:cs typeface="Calibri"/>
              </a:rPr>
              <a:t>eak</a:t>
            </a:r>
            <a:r>
              <a:rPr sz="2800" spc="15" dirty="0">
                <a:latin typeface="Calibri"/>
                <a:cs typeface="Calibri"/>
              </a:rPr>
              <a:t> </a:t>
            </a:r>
            <a:r>
              <a:rPr sz="2800" spc="-15" dirty="0">
                <a:latin typeface="Calibri"/>
                <a:cs typeface="Calibri"/>
              </a:rPr>
              <a:t>Cu</a:t>
            </a:r>
            <a:r>
              <a:rPr sz="2800" spc="-25" dirty="0">
                <a:latin typeface="Calibri"/>
                <a:cs typeface="Calibri"/>
              </a:rPr>
              <a:t>r</a:t>
            </a:r>
            <a:r>
              <a:rPr sz="2800" spc="-50"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20" dirty="0">
                <a:latin typeface="Calibri"/>
                <a:cs typeface="Calibri"/>
              </a:rPr>
              <a:t> </a:t>
            </a:r>
            <a:r>
              <a:rPr sz="2800" spc="-15" dirty="0">
                <a:latin typeface="Calibri"/>
                <a:cs typeface="Calibri"/>
              </a:rPr>
              <a:t>in pu</a:t>
            </a:r>
            <a:r>
              <a:rPr sz="2800" spc="-25" dirty="0">
                <a:latin typeface="Calibri"/>
                <a:cs typeface="Calibri"/>
              </a:rPr>
              <a:t>l</a:t>
            </a:r>
            <a:r>
              <a:rPr sz="2800" spc="-15" dirty="0">
                <a:latin typeface="Calibri"/>
                <a:cs typeface="Calibri"/>
              </a:rPr>
              <a:t>se</a:t>
            </a:r>
            <a:r>
              <a:rPr sz="2800" spc="35" dirty="0">
                <a:latin typeface="Calibri"/>
                <a:cs typeface="Calibri"/>
              </a:rPr>
              <a:t> </a:t>
            </a:r>
            <a:r>
              <a:rPr sz="2800" spc="-35" dirty="0">
                <a:latin typeface="Calibri"/>
                <a:cs typeface="Calibri"/>
              </a:rPr>
              <a:t>v</a:t>
            </a:r>
            <a:r>
              <a:rPr sz="2800" spc="-15" dirty="0">
                <a:latin typeface="Calibri"/>
                <a:cs typeface="Calibri"/>
              </a:rPr>
              <a:t>s</a:t>
            </a:r>
            <a:r>
              <a:rPr sz="2800" spc="10" dirty="0">
                <a:latin typeface="Calibri"/>
                <a:cs typeface="Calibri"/>
              </a:rPr>
              <a:t> </a:t>
            </a:r>
            <a:r>
              <a:rPr sz="2800" spc="-20" dirty="0">
                <a:latin typeface="Calibri"/>
                <a:cs typeface="Calibri"/>
              </a:rPr>
              <a:t>DC</a:t>
            </a:r>
            <a:r>
              <a:rPr sz="2800" spc="5" dirty="0">
                <a:latin typeface="Calibri"/>
                <a:cs typeface="Calibri"/>
              </a:rPr>
              <a:t> </a:t>
            </a:r>
            <a:r>
              <a:rPr sz="2800" spc="-10" dirty="0">
                <a:latin typeface="Calibri"/>
                <a:cs typeface="Calibri"/>
              </a:rPr>
              <a:t>f</a:t>
            </a:r>
            <a:r>
              <a:rPr sz="2800" spc="-65" dirty="0">
                <a:latin typeface="Calibri"/>
                <a:cs typeface="Calibri"/>
              </a:rPr>
              <a:t>r</a:t>
            </a:r>
            <a:r>
              <a:rPr sz="2800" spc="-20" dirty="0">
                <a:latin typeface="Calibri"/>
                <a:cs typeface="Calibri"/>
              </a:rPr>
              <a:t>om</a:t>
            </a:r>
            <a:r>
              <a:rPr sz="2800" spc="10" dirty="0">
                <a:latin typeface="Calibri"/>
                <a:cs typeface="Calibri"/>
              </a:rPr>
              <a:t> </a:t>
            </a:r>
            <a:r>
              <a:rPr sz="2800" spc="-15" dirty="0">
                <a:latin typeface="Calibri"/>
                <a:cs typeface="Calibri"/>
              </a:rPr>
              <a:t>p</a:t>
            </a:r>
            <a:r>
              <a:rPr sz="2800" spc="-35" dirty="0">
                <a:latin typeface="Calibri"/>
                <a:cs typeface="Calibri"/>
              </a:rPr>
              <a:t>o</a:t>
            </a:r>
            <a:r>
              <a:rPr sz="2800" spc="-40" dirty="0">
                <a:latin typeface="Calibri"/>
                <a:cs typeface="Calibri"/>
              </a:rPr>
              <a:t>w</a:t>
            </a:r>
            <a:r>
              <a:rPr sz="2800" spc="-15" dirty="0">
                <a:latin typeface="Calibri"/>
                <a:cs typeface="Calibri"/>
              </a:rPr>
              <a:t>er su</a:t>
            </a:r>
            <a:r>
              <a:rPr sz="2800" spc="-30" dirty="0">
                <a:latin typeface="Calibri"/>
                <a:cs typeface="Calibri"/>
              </a:rPr>
              <a:t>p</a:t>
            </a:r>
            <a:r>
              <a:rPr sz="2800" spc="-15" dirty="0">
                <a:latin typeface="Calibri"/>
                <a:cs typeface="Calibri"/>
              </a:rPr>
              <a:t>p</a:t>
            </a:r>
            <a:r>
              <a:rPr sz="2800" spc="-25" dirty="0">
                <a:latin typeface="Calibri"/>
                <a:cs typeface="Calibri"/>
              </a:rPr>
              <a:t>l</a:t>
            </a:r>
            <a:r>
              <a:rPr sz="2800" spc="-15" dirty="0">
                <a:latin typeface="Calibri"/>
                <a:cs typeface="Calibri"/>
              </a:rPr>
              <a:t>y</a:t>
            </a:r>
            <a:endParaRPr sz="2800">
              <a:latin typeface="Calibri"/>
              <a:cs typeface="Calibri"/>
            </a:endParaRPr>
          </a:p>
          <a:p>
            <a:pPr>
              <a:lnSpc>
                <a:spcPts val="1000"/>
              </a:lnSpc>
              <a:spcBef>
                <a:spcPts val="59"/>
              </a:spcBef>
              <a:buFont typeface="Arial"/>
              <a:buChar char="•"/>
            </a:pPr>
            <a:endParaRPr sz="1000"/>
          </a:p>
          <a:p>
            <a:pPr marL="241300" marR="15240" indent="-228600">
              <a:lnSpc>
                <a:spcPts val="3020"/>
              </a:lnSpc>
              <a:buFont typeface="Arial"/>
              <a:buChar char="•"/>
              <a:tabLst>
                <a:tab pos="241300" algn="l"/>
              </a:tabLst>
            </a:pPr>
            <a:r>
              <a:rPr sz="2800" spc="-85" dirty="0">
                <a:latin typeface="Calibri"/>
                <a:cs typeface="Calibri"/>
              </a:rPr>
              <a:t>P</a:t>
            </a:r>
            <a:r>
              <a:rPr sz="2800" spc="-15" dirty="0">
                <a:latin typeface="Calibri"/>
                <a:cs typeface="Calibri"/>
              </a:rPr>
              <a:t>eak</a:t>
            </a:r>
            <a:r>
              <a:rPr sz="2800" spc="15" dirty="0">
                <a:latin typeface="Calibri"/>
                <a:cs typeface="Calibri"/>
              </a:rPr>
              <a:t> </a:t>
            </a:r>
            <a:r>
              <a:rPr sz="2800" spc="0" dirty="0">
                <a:latin typeface="Calibri"/>
                <a:cs typeface="Calibri"/>
              </a:rPr>
              <a:t>io</a:t>
            </a:r>
            <a:r>
              <a:rPr sz="2800" spc="-15" dirty="0">
                <a:latin typeface="Calibri"/>
                <a:cs typeface="Calibri"/>
              </a:rPr>
              <a:t>n</a:t>
            </a:r>
            <a:r>
              <a:rPr sz="2800" spc="0" dirty="0">
                <a:latin typeface="Calibri"/>
                <a:cs typeface="Calibri"/>
              </a:rPr>
              <a:t>i</a:t>
            </a:r>
            <a:r>
              <a:rPr sz="2800" spc="-10" dirty="0">
                <a:latin typeface="Calibri"/>
                <a:cs typeface="Calibri"/>
              </a:rPr>
              <a:t>z</a:t>
            </a:r>
            <a:r>
              <a:rPr sz="2800" spc="0" dirty="0">
                <a:latin typeface="Calibri"/>
                <a:cs typeface="Calibri"/>
              </a:rPr>
              <a:t>i</a:t>
            </a:r>
            <a:r>
              <a:rPr sz="2800" spc="-15" dirty="0">
                <a:latin typeface="Calibri"/>
                <a:cs typeface="Calibri"/>
              </a:rPr>
              <a:t>ng</a:t>
            </a:r>
            <a:r>
              <a:rPr sz="2800" spc="10" dirty="0">
                <a:latin typeface="Calibri"/>
                <a:cs typeface="Calibri"/>
              </a:rPr>
              <a:t> </a:t>
            </a:r>
            <a:r>
              <a:rPr sz="2800" spc="-15" dirty="0">
                <a:latin typeface="Calibri"/>
                <a:cs typeface="Calibri"/>
              </a:rPr>
              <a:t>cur</a:t>
            </a:r>
            <a:r>
              <a:rPr sz="2800" spc="-55" dirty="0">
                <a:latin typeface="Calibri"/>
                <a:cs typeface="Calibri"/>
              </a:rPr>
              <a:t>r</a:t>
            </a:r>
            <a:r>
              <a:rPr sz="2800" spc="-15" dirty="0">
                <a:latin typeface="Calibri"/>
                <a:cs typeface="Calibri"/>
              </a:rPr>
              <a:t>e</a:t>
            </a:r>
            <a:r>
              <a:rPr sz="2800" spc="-50" dirty="0">
                <a:latin typeface="Calibri"/>
                <a:cs typeface="Calibri"/>
              </a:rPr>
              <a:t>n</a:t>
            </a:r>
            <a:r>
              <a:rPr sz="2800" spc="-15" dirty="0">
                <a:latin typeface="Calibri"/>
                <a:cs typeface="Calibri"/>
              </a:rPr>
              <a:t>ts</a:t>
            </a:r>
            <a:r>
              <a:rPr sz="2800" spc="30" dirty="0">
                <a:latin typeface="Calibri"/>
                <a:cs typeface="Calibri"/>
              </a:rPr>
              <a:t> </a:t>
            </a:r>
            <a:r>
              <a:rPr sz="2800" spc="-15" dirty="0">
                <a:latin typeface="Calibri"/>
                <a:cs typeface="Calibri"/>
              </a:rPr>
              <a:t>a</a:t>
            </a:r>
            <a:r>
              <a:rPr sz="2800" spc="-50" dirty="0">
                <a:latin typeface="Calibri"/>
                <a:cs typeface="Calibri"/>
              </a:rPr>
              <a:t>r</a:t>
            </a:r>
            <a:r>
              <a:rPr sz="2800" spc="-15" dirty="0">
                <a:latin typeface="Calibri"/>
                <a:cs typeface="Calibri"/>
              </a:rPr>
              <a:t>e </a:t>
            </a:r>
            <a:r>
              <a:rPr sz="2800" spc="-75" dirty="0">
                <a:latin typeface="Calibri"/>
                <a:cs typeface="Calibri"/>
              </a:rPr>
              <a:t>r</a:t>
            </a:r>
            <a:r>
              <a:rPr sz="2800" spc="-35" dirty="0">
                <a:latin typeface="Calibri"/>
                <a:cs typeface="Calibri"/>
              </a:rPr>
              <a:t>a</a:t>
            </a:r>
            <a:r>
              <a:rPr sz="2800" spc="-15" dirty="0">
                <a:latin typeface="Calibri"/>
                <a:cs typeface="Calibri"/>
              </a:rPr>
              <a:t>ther high</a:t>
            </a:r>
            <a:r>
              <a:rPr sz="2800" spc="5" dirty="0">
                <a:latin typeface="Calibri"/>
                <a:cs typeface="Calibri"/>
              </a:rPr>
              <a:t> </a:t>
            </a:r>
            <a:r>
              <a:rPr sz="2800" spc="-10" dirty="0">
                <a:latin typeface="Calibri"/>
                <a:cs typeface="Calibri"/>
              </a:rPr>
              <a:t>(</a:t>
            </a:r>
            <a:r>
              <a:rPr sz="2800" spc="5" dirty="0">
                <a:latin typeface="Calibri"/>
                <a:cs typeface="Calibri"/>
              </a:rPr>
              <a:t>2</a:t>
            </a:r>
            <a:r>
              <a:rPr sz="2800" spc="-15" dirty="0">
                <a:latin typeface="Calibri"/>
                <a:cs typeface="Calibri"/>
              </a:rPr>
              <a:t>-20</a:t>
            </a:r>
            <a:r>
              <a:rPr sz="2800" spc="30" dirty="0">
                <a:latin typeface="Calibri"/>
                <a:cs typeface="Calibri"/>
              </a:rPr>
              <a:t> </a:t>
            </a:r>
            <a:r>
              <a:rPr sz="2800" spc="-15" dirty="0">
                <a:latin typeface="Calibri"/>
                <a:cs typeface="Calibri"/>
              </a:rPr>
              <a:t>A),</a:t>
            </a:r>
            <a:r>
              <a:rPr sz="2800" spc="15" dirty="0">
                <a:latin typeface="Calibri"/>
                <a:cs typeface="Calibri"/>
              </a:rPr>
              <a:t> </a:t>
            </a:r>
            <a:r>
              <a:rPr sz="2800" spc="0" dirty="0">
                <a:latin typeface="Calibri"/>
                <a:cs typeface="Calibri"/>
              </a:rPr>
              <a:t>b</a:t>
            </a:r>
            <a:r>
              <a:rPr sz="2800" spc="-15" dirty="0">
                <a:latin typeface="Calibri"/>
                <a:cs typeface="Calibri"/>
              </a:rPr>
              <a:t>u</a:t>
            </a:r>
            <a:r>
              <a:rPr sz="2800" spc="-10" dirty="0">
                <a:latin typeface="Calibri"/>
                <a:cs typeface="Calibri"/>
              </a:rPr>
              <a:t>t</a:t>
            </a:r>
            <a:r>
              <a:rPr sz="2800" spc="-15" dirty="0">
                <a:latin typeface="Calibri"/>
                <a:cs typeface="Calibri"/>
              </a:rPr>
              <a:t> cur</a:t>
            </a:r>
            <a:r>
              <a:rPr sz="2800" spc="-55"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20" dirty="0">
                <a:latin typeface="Calibri"/>
                <a:cs typeface="Calibri"/>
              </a:rPr>
              <a:t> </a:t>
            </a:r>
            <a:r>
              <a:rPr sz="2800" spc="-50" dirty="0">
                <a:latin typeface="Calibri"/>
                <a:cs typeface="Calibri"/>
              </a:rPr>
              <a:t>r</a:t>
            </a:r>
            <a:r>
              <a:rPr sz="2800" spc="-15" dirty="0">
                <a:latin typeface="Calibri"/>
                <a:cs typeface="Calibri"/>
              </a:rPr>
              <a:t>equ</a:t>
            </a:r>
            <a:r>
              <a:rPr sz="2800" spc="-25" dirty="0">
                <a:latin typeface="Calibri"/>
                <a:cs typeface="Calibri"/>
              </a:rPr>
              <a:t>i</a:t>
            </a:r>
            <a:r>
              <a:rPr sz="2800" spc="-50" dirty="0">
                <a:latin typeface="Calibri"/>
                <a:cs typeface="Calibri"/>
              </a:rPr>
              <a:t>r</a:t>
            </a:r>
            <a:r>
              <a:rPr sz="2800" spc="-15" dirty="0">
                <a:latin typeface="Calibri"/>
                <a:cs typeface="Calibri"/>
              </a:rPr>
              <a:t>ed</a:t>
            </a:r>
            <a:r>
              <a:rPr sz="2800" spc="30" dirty="0">
                <a:latin typeface="Calibri"/>
                <a:cs typeface="Calibri"/>
              </a:rPr>
              <a:t> </a:t>
            </a:r>
            <a:r>
              <a:rPr sz="2800" spc="-10" dirty="0">
                <a:latin typeface="Calibri"/>
                <a:cs typeface="Calibri"/>
              </a:rPr>
              <a:t>f</a:t>
            </a:r>
            <a:r>
              <a:rPr sz="2800" spc="-65" dirty="0">
                <a:latin typeface="Calibri"/>
                <a:cs typeface="Calibri"/>
              </a:rPr>
              <a:t>r</a:t>
            </a:r>
            <a:r>
              <a:rPr sz="2800" spc="-20" dirty="0">
                <a:latin typeface="Calibri"/>
                <a:cs typeface="Calibri"/>
              </a:rPr>
              <a:t>om</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20" dirty="0">
                <a:latin typeface="Calibri"/>
                <a:cs typeface="Calibri"/>
              </a:rPr>
              <a:t>DC</a:t>
            </a:r>
            <a:r>
              <a:rPr sz="2800" spc="5" dirty="0">
                <a:latin typeface="Calibri"/>
                <a:cs typeface="Calibri"/>
              </a:rPr>
              <a:t> </a:t>
            </a:r>
            <a:r>
              <a:rPr sz="2800" spc="-15" dirty="0">
                <a:latin typeface="Calibri"/>
                <a:cs typeface="Calibri"/>
              </a:rPr>
              <a:t>p</a:t>
            </a:r>
            <a:r>
              <a:rPr sz="2800" spc="-35" dirty="0">
                <a:latin typeface="Calibri"/>
                <a:cs typeface="Calibri"/>
              </a:rPr>
              <a:t>o</a:t>
            </a:r>
            <a:r>
              <a:rPr sz="2800" spc="-40" dirty="0">
                <a:latin typeface="Calibri"/>
                <a:cs typeface="Calibri"/>
              </a:rPr>
              <a:t>w</a:t>
            </a:r>
            <a:r>
              <a:rPr sz="2800" spc="-15" dirty="0">
                <a:latin typeface="Calibri"/>
                <a:cs typeface="Calibri"/>
              </a:rPr>
              <a:t>er</a:t>
            </a:r>
            <a:r>
              <a:rPr sz="2800" spc="5" dirty="0">
                <a:latin typeface="Calibri"/>
                <a:cs typeface="Calibri"/>
              </a:rPr>
              <a:t> </a:t>
            </a:r>
            <a:r>
              <a:rPr sz="2800" spc="-15" dirty="0">
                <a:latin typeface="Calibri"/>
                <a:cs typeface="Calibri"/>
              </a:rPr>
              <a:t>su</a:t>
            </a:r>
            <a:r>
              <a:rPr sz="2800" spc="-30" dirty="0">
                <a:latin typeface="Calibri"/>
                <a:cs typeface="Calibri"/>
              </a:rPr>
              <a:t>p</a:t>
            </a:r>
            <a:r>
              <a:rPr sz="2800" spc="-15" dirty="0">
                <a:latin typeface="Calibri"/>
                <a:cs typeface="Calibri"/>
              </a:rPr>
              <a:t>p</a:t>
            </a:r>
            <a:r>
              <a:rPr sz="2800" spc="-25" dirty="0">
                <a:latin typeface="Calibri"/>
                <a:cs typeface="Calibri"/>
              </a:rPr>
              <a:t>l</a:t>
            </a:r>
            <a:r>
              <a:rPr sz="2800" spc="-15" dirty="0">
                <a:latin typeface="Calibri"/>
                <a:cs typeface="Calibri"/>
              </a:rPr>
              <a:t>y</a:t>
            </a:r>
            <a:r>
              <a:rPr sz="2800" spc="30" dirty="0">
                <a:latin typeface="Calibri"/>
                <a:cs typeface="Calibri"/>
              </a:rPr>
              <a:t> </a:t>
            </a:r>
            <a:r>
              <a:rPr sz="2800" spc="-10" dirty="0">
                <a:latin typeface="Calibri"/>
                <a:cs typeface="Calibri"/>
              </a:rPr>
              <a:t>is </a:t>
            </a:r>
            <a:r>
              <a:rPr sz="2800" spc="-20" dirty="0">
                <a:latin typeface="Calibri"/>
                <a:cs typeface="Calibri"/>
              </a:rPr>
              <a:t>much</a:t>
            </a:r>
            <a:r>
              <a:rPr sz="2800" spc="-10" dirty="0">
                <a:latin typeface="Calibri"/>
                <a:cs typeface="Calibri"/>
              </a:rPr>
              <a:t> l</a:t>
            </a:r>
            <a:r>
              <a:rPr sz="2800" spc="-35" dirty="0">
                <a:latin typeface="Calibri"/>
                <a:cs typeface="Calibri"/>
              </a:rPr>
              <a:t>o</a:t>
            </a:r>
            <a:r>
              <a:rPr sz="2800" spc="-40" dirty="0">
                <a:latin typeface="Calibri"/>
                <a:cs typeface="Calibri"/>
              </a:rPr>
              <a:t>w</a:t>
            </a:r>
            <a:r>
              <a:rPr sz="2800" spc="-15" dirty="0">
                <a:latin typeface="Calibri"/>
                <a:cs typeface="Calibri"/>
              </a:rPr>
              <a:t>er:</a:t>
            </a:r>
            <a:endParaRPr sz="2800">
              <a:latin typeface="Calibri"/>
              <a:cs typeface="Calibri"/>
            </a:endParaRPr>
          </a:p>
          <a:p>
            <a:pPr>
              <a:lnSpc>
                <a:spcPts val="600"/>
              </a:lnSpc>
              <a:spcBef>
                <a:spcPts val="17"/>
              </a:spcBef>
              <a:buFont typeface="Arial"/>
              <a:buChar char="•"/>
            </a:pPr>
            <a:endParaRPr sz="600"/>
          </a:p>
          <a:p>
            <a:pPr marL="241300" indent="-228600">
              <a:lnSpc>
                <a:spcPct val="100000"/>
              </a:lnSpc>
              <a:buFont typeface="Arial"/>
              <a:buChar char="•"/>
              <a:tabLst>
                <a:tab pos="241300" algn="l"/>
              </a:tabLst>
            </a:pPr>
            <a:r>
              <a:rPr sz="2800" spc="-20" dirty="0">
                <a:latin typeface="Calibri"/>
                <a:cs typeface="Calibri"/>
              </a:rPr>
              <a:t>A</a:t>
            </a:r>
            <a:r>
              <a:rPr sz="2800" spc="10" dirty="0">
                <a:latin typeface="Calibri"/>
                <a:cs typeface="Calibri"/>
              </a:rPr>
              <a:t> </a:t>
            </a:r>
            <a:r>
              <a:rPr sz="2800" spc="-15" dirty="0">
                <a:latin typeface="Calibri"/>
                <a:cs typeface="Calibri"/>
              </a:rPr>
              <a:t>3 </a:t>
            </a:r>
            <a:r>
              <a:rPr sz="2800" spc="-20" dirty="0">
                <a:latin typeface="Calibri"/>
                <a:cs typeface="Calibri"/>
              </a:rPr>
              <a:t>A</a:t>
            </a:r>
            <a:r>
              <a:rPr sz="2800" spc="10" dirty="0">
                <a:latin typeface="Calibri"/>
                <a:cs typeface="Calibri"/>
              </a:rPr>
              <a:t> </a:t>
            </a:r>
            <a:r>
              <a:rPr sz="2800" spc="0" dirty="0">
                <a:latin typeface="Calibri"/>
                <a:cs typeface="Calibri"/>
              </a:rPr>
              <a:t>p</a:t>
            </a:r>
            <a:r>
              <a:rPr sz="2800" spc="-15" dirty="0">
                <a:latin typeface="Calibri"/>
                <a:cs typeface="Calibri"/>
              </a:rPr>
              <a:t>u</a:t>
            </a:r>
            <a:r>
              <a:rPr sz="2800" spc="0" dirty="0">
                <a:latin typeface="Calibri"/>
                <a:cs typeface="Calibri"/>
              </a:rPr>
              <a:t>l</a:t>
            </a:r>
            <a:r>
              <a:rPr sz="2800" spc="-10" dirty="0">
                <a:latin typeface="Calibri"/>
                <a:cs typeface="Calibri"/>
              </a:rPr>
              <a:t>s</a:t>
            </a:r>
            <a:r>
              <a:rPr sz="2800" spc="-15" dirty="0">
                <a:latin typeface="Calibri"/>
                <a:cs typeface="Calibri"/>
              </a:rPr>
              <a:t>e</a:t>
            </a:r>
            <a:r>
              <a:rPr sz="2800" spc="20" dirty="0">
                <a:latin typeface="Calibri"/>
                <a:cs typeface="Calibri"/>
              </a:rPr>
              <a:t> </a:t>
            </a:r>
            <a:r>
              <a:rPr sz="2800" spc="-55" dirty="0">
                <a:latin typeface="Calibri"/>
                <a:cs typeface="Calibri"/>
              </a:rPr>
              <a:t>r</a:t>
            </a:r>
            <a:r>
              <a:rPr sz="2800" spc="-15" dirty="0">
                <a:latin typeface="Calibri"/>
                <a:cs typeface="Calibri"/>
              </a:rPr>
              <a:t>eq</a:t>
            </a:r>
            <a:r>
              <a:rPr sz="2800" spc="-30" dirty="0">
                <a:latin typeface="Calibri"/>
                <a:cs typeface="Calibri"/>
              </a:rPr>
              <a:t>u</a:t>
            </a:r>
            <a:r>
              <a:rPr sz="2800" spc="-10" dirty="0">
                <a:latin typeface="Calibri"/>
                <a:cs typeface="Calibri"/>
              </a:rPr>
              <a:t>i</a:t>
            </a:r>
            <a:r>
              <a:rPr sz="2800" spc="-60" dirty="0">
                <a:latin typeface="Calibri"/>
                <a:cs typeface="Calibri"/>
              </a:rPr>
              <a:t>r</a:t>
            </a:r>
            <a:r>
              <a:rPr sz="2800" spc="-15" dirty="0">
                <a:latin typeface="Calibri"/>
                <a:cs typeface="Calibri"/>
              </a:rPr>
              <a:t>es</a:t>
            </a:r>
            <a:r>
              <a:rPr sz="2800" spc="30" dirty="0">
                <a:latin typeface="Calibri"/>
                <a:cs typeface="Calibri"/>
              </a:rPr>
              <a:t> </a:t>
            </a:r>
            <a:r>
              <a:rPr sz="2800" spc="-15" dirty="0">
                <a:latin typeface="Calibri"/>
                <a:cs typeface="Calibri"/>
              </a:rPr>
              <a:t>15</a:t>
            </a:r>
            <a:r>
              <a:rPr sz="2800" spc="5" dirty="0">
                <a:latin typeface="Calibri"/>
                <a:cs typeface="Calibri"/>
              </a:rPr>
              <a:t> </a:t>
            </a:r>
            <a:r>
              <a:rPr sz="2800" spc="-20" dirty="0">
                <a:latin typeface="Calibri"/>
                <a:cs typeface="Calibri"/>
              </a:rPr>
              <a:t>mA</a:t>
            </a:r>
            <a:r>
              <a:rPr sz="2800" spc="5" dirty="0">
                <a:latin typeface="Calibri"/>
                <a:cs typeface="Calibri"/>
              </a:rPr>
              <a:t> </a:t>
            </a:r>
            <a:r>
              <a:rPr sz="2800" spc="-20" dirty="0">
                <a:latin typeface="Calibri"/>
                <a:cs typeface="Calibri"/>
              </a:rPr>
              <a:t>DC </a:t>
            </a:r>
            <a:r>
              <a:rPr sz="2800" spc="-10" dirty="0">
                <a:latin typeface="Calibri"/>
                <a:cs typeface="Calibri"/>
              </a:rPr>
              <a:t>f</a:t>
            </a:r>
            <a:r>
              <a:rPr sz="2800" spc="-65" dirty="0">
                <a:latin typeface="Calibri"/>
                <a:cs typeface="Calibri"/>
              </a:rPr>
              <a:t>r</a:t>
            </a:r>
            <a:r>
              <a:rPr sz="2800" spc="-20" dirty="0">
                <a:latin typeface="Calibri"/>
                <a:cs typeface="Calibri"/>
              </a:rPr>
              <a:t>om</a:t>
            </a:r>
            <a:r>
              <a:rPr sz="2800" spc="10" dirty="0">
                <a:latin typeface="Calibri"/>
                <a:cs typeface="Calibri"/>
              </a:rPr>
              <a:t> </a:t>
            </a:r>
            <a:r>
              <a:rPr sz="2800" spc="0" dirty="0">
                <a:latin typeface="Calibri"/>
                <a:cs typeface="Calibri"/>
              </a:rPr>
              <a:t>p</a:t>
            </a:r>
            <a:r>
              <a:rPr sz="2800" spc="-20" dirty="0">
                <a:latin typeface="Calibri"/>
                <a:cs typeface="Calibri"/>
              </a:rPr>
              <a:t>o</a:t>
            </a:r>
            <a:r>
              <a:rPr sz="2800" spc="-40" dirty="0">
                <a:latin typeface="Calibri"/>
                <a:cs typeface="Calibri"/>
              </a:rPr>
              <a:t>w</a:t>
            </a:r>
            <a:r>
              <a:rPr sz="2800" spc="-15" dirty="0">
                <a:latin typeface="Calibri"/>
                <a:cs typeface="Calibri"/>
              </a:rPr>
              <a:t>er</a:t>
            </a:r>
            <a:r>
              <a:rPr sz="2800" spc="5" dirty="0">
                <a:latin typeface="Calibri"/>
                <a:cs typeface="Calibri"/>
              </a:rPr>
              <a:t> </a:t>
            </a:r>
            <a:r>
              <a:rPr sz="2800" spc="0" dirty="0">
                <a:latin typeface="Calibri"/>
                <a:cs typeface="Calibri"/>
              </a:rPr>
              <a:t>su</a:t>
            </a:r>
            <a:r>
              <a:rPr sz="2800" spc="-15" dirty="0">
                <a:latin typeface="Calibri"/>
                <a:cs typeface="Calibri"/>
              </a:rPr>
              <a:t>p</a:t>
            </a:r>
            <a:r>
              <a:rPr sz="2800" spc="0" dirty="0">
                <a:latin typeface="Calibri"/>
                <a:cs typeface="Calibri"/>
              </a:rPr>
              <a:t>p</a:t>
            </a:r>
            <a:r>
              <a:rPr sz="2800" spc="-15" dirty="0">
                <a:latin typeface="Calibri"/>
                <a:cs typeface="Calibri"/>
              </a:rPr>
              <a:t>l</a:t>
            </a:r>
            <a:r>
              <a:rPr sz="2800" spc="-204" dirty="0">
                <a:latin typeface="Calibri"/>
                <a:cs typeface="Calibri"/>
              </a:rPr>
              <a:t>y</a:t>
            </a:r>
            <a:r>
              <a:rPr sz="2800" spc="0" dirty="0">
                <a:latin typeface="Calibri"/>
                <a:cs typeface="Calibri"/>
              </a:rPr>
              <a:t>.</a:t>
            </a:r>
            <a:endParaRPr sz="2800">
              <a:latin typeface="Calibri"/>
              <a:cs typeface="Calibri"/>
            </a:endParaRPr>
          </a:p>
          <a:p>
            <a:pPr>
              <a:lnSpc>
                <a:spcPts val="650"/>
              </a:lnSpc>
              <a:spcBef>
                <a:spcPts val="9"/>
              </a:spcBef>
              <a:buFont typeface="Arial"/>
              <a:buChar char="•"/>
            </a:pPr>
            <a:endParaRPr sz="650"/>
          </a:p>
          <a:p>
            <a:pPr marL="241300" indent="-228600">
              <a:lnSpc>
                <a:spcPct val="100000"/>
              </a:lnSpc>
              <a:buFont typeface="Arial"/>
              <a:buChar char="•"/>
              <a:tabLst>
                <a:tab pos="241300" algn="l"/>
              </a:tabLst>
            </a:pPr>
            <a:r>
              <a:rPr sz="2800" spc="-20" dirty="0">
                <a:latin typeface="Calibri"/>
                <a:cs typeface="Calibri"/>
              </a:rPr>
              <a:t>A</a:t>
            </a:r>
            <a:r>
              <a:rPr sz="2800" spc="10" dirty="0">
                <a:latin typeface="Calibri"/>
                <a:cs typeface="Calibri"/>
              </a:rPr>
              <a:t> </a:t>
            </a:r>
            <a:r>
              <a:rPr sz="2800" spc="-15" dirty="0">
                <a:latin typeface="Calibri"/>
                <a:cs typeface="Calibri"/>
              </a:rPr>
              <a:t>10</a:t>
            </a:r>
            <a:r>
              <a:rPr sz="2800" spc="10" dirty="0">
                <a:latin typeface="Calibri"/>
                <a:cs typeface="Calibri"/>
              </a:rPr>
              <a:t> </a:t>
            </a:r>
            <a:r>
              <a:rPr sz="2800" spc="-20" dirty="0">
                <a:latin typeface="Calibri"/>
                <a:cs typeface="Calibri"/>
              </a:rPr>
              <a:t>A</a:t>
            </a:r>
            <a:r>
              <a:rPr sz="2800" spc="10" dirty="0">
                <a:latin typeface="Calibri"/>
                <a:cs typeface="Calibri"/>
              </a:rPr>
              <a:t> </a:t>
            </a:r>
            <a:r>
              <a:rPr sz="2800" spc="-15" dirty="0">
                <a:latin typeface="Calibri"/>
                <a:cs typeface="Calibri"/>
              </a:rPr>
              <a:t>pu</a:t>
            </a:r>
            <a:r>
              <a:rPr sz="2800" spc="-25" dirty="0">
                <a:latin typeface="Calibri"/>
                <a:cs typeface="Calibri"/>
              </a:rPr>
              <a:t>l</a:t>
            </a:r>
            <a:r>
              <a:rPr sz="2800" spc="-15" dirty="0">
                <a:latin typeface="Calibri"/>
                <a:cs typeface="Calibri"/>
              </a:rPr>
              <a:t>se</a:t>
            </a:r>
            <a:r>
              <a:rPr sz="2800" spc="20" dirty="0">
                <a:latin typeface="Calibri"/>
                <a:cs typeface="Calibri"/>
              </a:rPr>
              <a:t> </a:t>
            </a:r>
            <a:r>
              <a:rPr sz="2800" spc="-50" dirty="0">
                <a:latin typeface="Calibri"/>
                <a:cs typeface="Calibri"/>
              </a:rPr>
              <a:t>r</a:t>
            </a:r>
            <a:r>
              <a:rPr sz="2800" spc="-15" dirty="0">
                <a:latin typeface="Calibri"/>
                <a:cs typeface="Calibri"/>
              </a:rPr>
              <a:t>equ</a:t>
            </a:r>
            <a:r>
              <a:rPr sz="2800" spc="-25" dirty="0">
                <a:latin typeface="Calibri"/>
                <a:cs typeface="Calibri"/>
              </a:rPr>
              <a:t>i</a:t>
            </a:r>
            <a:r>
              <a:rPr sz="2800" spc="-50" dirty="0">
                <a:latin typeface="Calibri"/>
                <a:cs typeface="Calibri"/>
              </a:rPr>
              <a:t>r</a:t>
            </a:r>
            <a:r>
              <a:rPr sz="2800" spc="-15" dirty="0">
                <a:latin typeface="Calibri"/>
                <a:cs typeface="Calibri"/>
              </a:rPr>
              <a:t>es</a:t>
            </a:r>
            <a:r>
              <a:rPr sz="2800" spc="20" dirty="0">
                <a:latin typeface="Calibri"/>
                <a:cs typeface="Calibri"/>
              </a:rPr>
              <a:t> </a:t>
            </a:r>
            <a:r>
              <a:rPr sz="2800" spc="-15" dirty="0">
                <a:latin typeface="Calibri"/>
                <a:cs typeface="Calibri"/>
              </a:rPr>
              <a:t>40</a:t>
            </a:r>
            <a:r>
              <a:rPr sz="2800" spc="20" dirty="0">
                <a:latin typeface="Calibri"/>
                <a:cs typeface="Calibri"/>
              </a:rPr>
              <a:t> </a:t>
            </a:r>
            <a:r>
              <a:rPr sz="2800" spc="-20" dirty="0">
                <a:latin typeface="Calibri"/>
                <a:cs typeface="Calibri"/>
              </a:rPr>
              <a:t>mA</a:t>
            </a:r>
            <a:r>
              <a:rPr sz="2800" spc="10" dirty="0">
                <a:latin typeface="Calibri"/>
                <a:cs typeface="Calibri"/>
              </a:rPr>
              <a:t> </a:t>
            </a:r>
            <a:r>
              <a:rPr sz="2800" spc="-20" dirty="0">
                <a:latin typeface="Calibri"/>
                <a:cs typeface="Calibri"/>
              </a:rPr>
              <a:t>DC</a:t>
            </a:r>
            <a:r>
              <a:rPr sz="2800" spc="5" dirty="0">
                <a:latin typeface="Calibri"/>
                <a:cs typeface="Calibri"/>
              </a:rPr>
              <a:t> </a:t>
            </a:r>
            <a:r>
              <a:rPr sz="2800" spc="-10" dirty="0">
                <a:latin typeface="Calibri"/>
                <a:cs typeface="Calibri"/>
              </a:rPr>
              <a:t>f</a:t>
            </a:r>
            <a:r>
              <a:rPr sz="2800" spc="-65" dirty="0">
                <a:latin typeface="Calibri"/>
                <a:cs typeface="Calibri"/>
              </a:rPr>
              <a:t>r</a:t>
            </a:r>
            <a:r>
              <a:rPr sz="2800" spc="-20" dirty="0">
                <a:latin typeface="Calibri"/>
                <a:cs typeface="Calibri"/>
              </a:rPr>
              <a:t>om</a:t>
            </a:r>
            <a:r>
              <a:rPr sz="2800" spc="10" dirty="0">
                <a:latin typeface="Calibri"/>
                <a:cs typeface="Calibri"/>
              </a:rPr>
              <a:t> </a:t>
            </a:r>
            <a:r>
              <a:rPr sz="2800" spc="-15" dirty="0">
                <a:latin typeface="Calibri"/>
                <a:cs typeface="Calibri"/>
              </a:rPr>
              <a:t>p</a:t>
            </a:r>
            <a:r>
              <a:rPr sz="2800" spc="-35" dirty="0">
                <a:latin typeface="Calibri"/>
                <a:cs typeface="Calibri"/>
              </a:rPr>
              <a:t>o</a:t>
            </a:r>
            <a:r>
              <a:rPr sz="2800" spc="-40" dirty="0">
                <a:latin typeface="Calibri"/>
                <a:cs typeface="Calibri"/>
              </a:rPr>
              <a:t>w</a:t>
            </a:r>
            <a:r>
              <a:rPr sz="2800" spc="-15" dirty="0">
                <a:latin typeface="Calibri"/>
                <a:cs typeface="Calibri"/>
              </a:rPr>
              <a:t>er su</a:t>
            </a:r>
            <a:r>
              <a:rPr sz="2800" spc="-30" dirty="0">
                <a:latin typeface="Calibri"/>
                <a:cs typeface="Calibri"/>
              </a:rPr>
              <a:t>p</a:t>
            </a:r>
            <a:r>
              <a:rPr sz="2800" spc="-15" dirty="0">
                <a:latin typeface="Calibri"/>
                <a:cs typeface="Calibri"/>
              </a:rPr>
              <a:t>p</a:t>
            </a:r>
            <a:r>
              <a:rPr sz="2800" spc="-25" dirty="0">
                <a:latin typeface="Calibri"/>
                <a:cs typeface="Calibri"/>
              </a:rPr>
              <a:t>l</a:t>
            </a:r>
            <a:r>
              <a:rPr sz="2800" spc="-204" dirty="0">
                <a:latin typeface="Calibri"/>
                <a:cs typeface="Calibri"/>
              </a:rPr>
              <a:t>y</a:t>
            </a:r>
            <a:r>
              <a:rPr sz="2800" spc="0" dirty="0">
                <a:latin typeface="Calibri"/>
                <a:cs typeface="Calibri"/>
              </a:rPr>
              <a:t>.</a:t>
            </a:r>
            <a:endParaRPr sz="2800">
              <a:latin typeface="Calibri"/>
              <a:cs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9670" y="310776"/>
            <a:ext cx="6568141" cy="570752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140758" y="6102991"/>
            <a:ext cx="6230620" cy="179705"/>
          </a:xfrm>
          <a:prstGeom prst="rect">
            <a:avLst/>
          </a:prstGeom>
        </p:spPr>
        <p:txBody>
          <a:bodyPr vert="horz" wrap="square" lIns="0" tIns="0" rIns="0" bIns="0" rtlCol="0">
            <a:noAutofit/>
          </a:bodyPr>
          <a:lstStyle/>
          <a:p>
            <a:pPr marL="12700">
              <a:lnSpc>
                <a:spcPct val="100000"/>
              </a:lnSpc>
            </a:pPr>
            <a:r>
              <a:rPr sz="1100" spc="45" dirty="0">
                <a:solidFill>
                  <a:srgbClr val="030303"/>
                </a:solidFill>
                <a:latin typeface="Times New Roman"/>
                <a:cs typeface="Times New Roman"/>
              </a:rPr>
              <a:t>.</a:t>
            </a:r>
            <a:r>
              <a:rPr sz="1100" spc="-35" dirty="0">
                <a:solidFill>
                  <a:srgbClr val="030303"/>
                </a:solidFill>
                <a:latin typeface="Times New Roman"/>
                <a:cs typeface="Times New Roman"/>
              </a:rPr>
              <a:t> </a:t>
            </a:r>
            <a:r>
              <a:rPr sz="1100" spc="95" dirty="0">
                <a:solidFill>
                  <a:srgbClr val="030303"/>
                </a:solidFill>
                <a:latin typeface="Times New Roman"/>
                <a:cs typeface="Times New Roman"/>
              </a:rPr>
              <a:t>Plasma</a:t>
            </a:r>
            <a:r>
              <a:rPr sz="1100" spc="85" dirty="0">
                <a:solidFill>
                  <a:srgbClr val="030303"/>
                </a:solidFill>
                <a:latin typeface="Times New Roman"/>
                <a:cs typeface="Times New Roman"/>
              </a:rPr>
              <a:t> </a:t>
            </a:r>
            <a:r>
              <a:rPr sz="1100" spc="80" dirty="0">
                <a:solidFill>
                  <a:srgbClr val="030303"/>
                </a:solidFill>
                <a:latin typeface="Times New Roman"/>
                <a:cs typeface="Times New Roman"/>
              </a:rPr>
              <a:t>focusing</a:t>
            </a:r>
            <a:r>
              <a:rPr sz="1100" spc="100" dirty="0">
                <a:solidFill>
                  <a:srgbClr val="030303"/>
                </a:solidFill>
                <a:latin typeface="Times New Roman"/>
                <a:cs typeface="Times New Roman"/>
              </a:rPr>
              <a:t> </a:t>
            </a:r>
            <a:r>
              <a:rPr sz="1100" spc="75" dirty="0">
                <a:solidFill>
                  <a:srgbClr val="030303"/>
                </a:solidFill>
                <a:latin typeface="Times New Roman"/>
                <a:cs typeface="Times New Roman"/>
              </a:rPr>
              <a:t>experimental </a:t>
            </a:r>
            <a:r>
              <a:rPr sz="1100" spc="-110" dirty="0">
                <a:solidFill>
                  <a:srgbClr val="030303"/>
                </a:solidFill>
                <a:latin typeface="Times New Roman"/>
                <a:cs typeface="Times New Roman"/>
              </a:rPr>
              <a:t> </a:t>
            </a:r>
            <a:r>
              <a:rPr sz="1100" spc="70" dirty="0">
                <a:solidFill>
                  <a:srgbClr val="030303"/>
                </a:solidFill>
                <a:latin typeface="Times New Roman"/>
                <a:cs typeface="Times New Roman"/>
              </a:rPr>
              <a:t>setup.  </a:t>
            </a:r>
            <a:r>
              <a:rPr sz="1100" spc="-125" dirty="0">
                <a:solidFill>
                  <a:srgbClr val="030303"/>
                </a:solidFill>
                <a:latin typeface="Times New Roman"/>
                <a:cs typeface="Times New Roman"/>
              </a:rPr>
              <a:t> </a:t>
            </a:r>
            <a:r>
              <a:rPr sz="1100" spc="120" dirty="0">
                <a:solidFill>
                  <a:srgbClr val="030303"/>
                </a:solidFill>
                <a:latin typeface="Times New Roman"/>
                <a:cs typeface="Times New Roman"/>
              </a:rPr>
              <a:t>Gunn</a:t>
            </a:r>
            <a:r>
              <a:rPr sz="1100" spc="-10" dirty="0">
                <a:solidFill>
                  <a:srgbClr val="030303"/>
                </a:solidFill>
                <a:latin typeface="Times New Roman"/>
                <a:cs typeface="Times New Roman"/>
              </a:rPr>
              <a:t> </a:t>
            </a:r>
            <a:r>
              <a:rPr sz="1100" spc="85" dirty="0">
                <a:solidFill>
                  <a:srgbClr val="030303"/>
                </a:solidFill>
                <a:latin typeface="Times New Roman"/>
                <a:cs typeface="Times New Roman"/>
              </a:rPr>
              <a:t>diode</a:t>
            </a:r>
            <a:r>
              <a:rPr sz="1100" spc="65" dirty="0">
                <a:solidFill>
                  <a:srgbClr val="030303"/>
                </a:solidFill>
                <a:latin typeface="Times New Roman"/>
                <a:cs typeface="Times New Roman"/>
              </a:rPr>
              <a:t> </a:t>
            </a:r>
            <a:r>
              <a:rPr sz="1100" spc="110" dirty="0">
                <a:solidFill>
                  <a:srgbClr val="030303"/>
                </a:solidFill>
                <a:latin typeface="Times New Roman"/>
                <a:cs typeface="Times New Roman"/>
              </a:rPr>
              <a:t>24</a:t>
            </a:r>
            <a:r>
              <a:rPr sz="1100" spc="50" dirty="0">
                <a:solidFill>
                  <a:srgbClr val="030303"/>
                </a:solidFill>
                <a:latin typeface="Times New Roman"/>
                <a:cs typeface="Times New Roman"/>
              </a:rPr>
              <a:t> </a:t>
            </a:r>
            <a:r>
              <a:rPr sz="1100" spc="140" dirty="0">
                <a:solidFill>
                  <a:srgbClr val="030303"/>
                </a:solidFill>
                <a:latin typeface="Times New Roman"/>
                <a:cs typeface="Times New Roman"/>
              </a:rPr>
              <a:t>G</a:t>
            </a:r>
            <a:r>
              <a:rPr sz="1100" spc="145" dirty="0">
                <a:solidFill>
                  <a:srgbClr val="030303"/>
                </a:solidFill>
                <a:latin typeface="Times New Roman"/>
                <a:cs typeface="Times New Roman"/>
              </a:rPr>
              <a:t>H</a:t>
            </a:r>
            <a:r>
              <a:rPr sz="1100" spc="110" dirty="0">
                <a:solidFill>
                  <a:srgbClr val="232323"/>
                </a:solidFill>
                <a:latin typeface="Times New Roman"/>
                <a:cs typeface="Times New Roman"/>
              </a:rPr>
              <a:t>z</a:t>
            </a:r>
            <a:r>
              <a:rPr sz="1100" spc="-35" dirty="0">
                <a:solidFill>
                  <a:srgbClr val="232323"/>
                </a:solidFill>
                <a:latin typeface="Times New Roman"/>
                <a:cs typeface="Times New Roman"/>
              </a:rPr>
              <a:t> </a:t>
            </a:r>
            <a:r>
              <a:rPr sz="1100" spc="75" dirty="0">
                <a:solidFill>
                  <a:srgbClr val="030303"/>
                </a:solidFill>
                <a:latin typeface="Times New Roman"/>
                <a:cs typeface="Times New Roman"/>
              </a:rPr>
              <a:t>transmitter</a:t>
            </a:r>
            <a:r>
              <a:rPr sz="1100" spc="85" dirty="0">
                <a:solidFill>
                  <a:srgbClr val="030303"/>
                </a:solidFill>
                <a:latin typeface="Times New Roman"/>
                <a:cs typeface="Times New Roman"/>
              </a:rPr>
              <a:t> with</a:t>
            </a:r>
            <a:r>
              <a:rPr sz="1100" spc="80" dirty="0">
                <a:solidFill>
                  <a:srgbClr val="030303"/>
                </a:solidFill>
                <a:latin typeface="Times New Roman"/>
                <a:cs typeface="Times New Roman"/>
              </a:rPr>
              <a:t> </a:t>
            </a:r>
            <a:r>
              <a:rPr sz="1100" spc="75" dirty="0">
                <a:solidFill>
                  <a:srgbClr val="030303"/>
                </a:solidFill>
                <a:latin typeface="Times New Roman"/>
                <a:cs typeface="Times New Roman"/>
              </a:rPr>
              <a:t>fluorescent</a:t>
            </a:r>
            <a:r>
              <a:rPr sz="1100" spc="80" dirty="0">
                <a:solidFill>
                  <a:srgbClr val="030303"/>
                </a:solidFill>
                <a:latin typeface="Times New Roman"/>
                <a:cs typeface="Times New Roman"/>
              </a:rPr>
              <a:t> </a:t>
            </a:r>
            <a:r>
              <a:rPr sz="1100" spc="75" dirty="0">
                <a:solidFill>
                  <a:srgbClr val="030303"/>
                </a:solidFill>
                <a:latin typeface="Times New Roman"/>
                <a:cs typeface="Times New Roman"/>
              </a:rPr>
              <a:t>tubes</a:t>
            </a:r>
            <a:endParaRPr sz="1100">
              <a:latin typeface="Times New Roman"/>
              <a:cs typeface="Times New Roman"/>
            </a:endParaRPr>
          </a:p>
        </p:txBody>
      </p:sp>
      <p:sp>
        <p:nvSpPr>
          <p:cNvPr id="4" name="object 4"/>
          <p:cNvSpPr txBox="1"/>
          <p:nvPr/>
        </p:nvSpPr>
        <p:spPr>
          <a:xfrm>
            <a:off x="1290118" y="6318549"/>
            <a:ext cx="1727835" cy="165100"/>
          </a:xfrm>
          <a:prstGeom prst="rect">
            <a:avLst/>
          </a:prstGeom>
        </p:spPr>
        <p:txBody>
          <a:bodyPr vert="horz" wrap="square" lIns="0" tIns="0" rIns="0" bIns="0" rtlCol="0">
            <a:noAutofit/>
          </a:bodyPr>
          <a:lstStyle/>
          <a:p>
            <a:pPr marL="12700">
              <a:lnSpc>
                <a:spcPct val="100000"/>
              </a:lnSpc>
            </a:pPr>
            <a:r>
              <a:rPr sz="1000" spc="65" dirty="0">
                <a:latin typeface="Times New Roman"/>
                <a:cs typeface="Times New Roman"/>
              </a:rPr>
              <a:t>used</a:t>
            </a:r>
            <a:r>
              <a:rPr sz="1000" spc="105" dirty="0">
                <a:latin typeface="Times New Roman"/>
                <a:cs typeface="Times New Roman"/>
              </a:rPr>
              <a:t> </a:t>
            </a:r>
            <a:r>
              <a:rPr sz="1000" spc="60" dirty="0">
                <a:latin typeface="Times New Roman"/>
                <a:cs typeface="Times New Roman"/>
              </a:rPr>
              <a:t>for</a:t>
            </a:r>
            <a:r>
              <a:rPr sz="1000" spc="-10" dirty="0">
                <a:latin typeface="Times New Roman"/>
                <a:cs typeface="Times New Roman"/>
              </a:rPr>
              <a:t> </a:t>
            </a:r>
            <a:r>
              <a:rPr sz="1000" spc="75" dirty="0">
                <a:latin typeface="Times New Roman"/>
                <a:cs typeface="Times New Roman"/>
              </a:rPr>
              <a:t>plasma </a:t>
            </a:r>
            <a:r>
              <a:rPr sz="1000" spc="-114" dirty="0">
                <a:latin typeface="Times New Roman"/>
                <a:cs typeface="Times New Roman"/>
              </a:rPr>
              <a:t> </a:t>
            </a:r>
            <a:r>
              <a:rPr sz="1000" spc="65" dirty="0">
                <a:latin typeface="Times New Roman"/>
                <a:cs typeface="Times New Roman"/>
              </a:rPr>
              <a:t>beam</a:t>
            </a:r>
            <a:r>
              <a:rPr sz="1000" spc="105" dirty="0">
                <a:latin typeface="Times New Roman"/>
                <a:cs typeface="Times New Roman"/>
              </a:rPr>
              <a:t> </a:t>
            </a:r>
            <a:r>
              <a:rPr sz="1000" spc="60" dirty="0">
                <a:latin typeface="Times New Roman"/>
                <a:cs typeface="Times New Roman"/>
              </a:rPr>
              <a:t>focus.</a:t>
            </a:r>
            <a:endParaRPr sz="1000">
              <a:latin typeface="Times New Roman"/>
              <a:cs typeface="Times New Roman"/>
            </a:endParaRPr>
          </a:p>
        </p:txBody>
      </p:sp>
      <p:sp>
        <p:nvSpPr>
          <p:cNvPr id="5" name="object 5"/>
          <p:cNvSpPr txBox="1"/>
          <p:nvPr/>
        </p:nvSpPr>
        <p:spPr>
          <a:xfrm>
            <a:off x="3151285" y="6457770"/>
            <a:ext cx="2841625" cy="171450"/>
          </a:xfrm>
          <a:prstGeom prst="rect">
            <a:avLst/>
          </a:prstGeom>
        </p:spPr>
        <p:txBody>
          <a:bodyPr vert="horz" wrap="square" lIns="0" tIns="0" rIns="0" bIns="0" rtlCol="0">
            <a:noAutofit/>
          </a:bodyPr>
          <a:lstStyle/>
          <a:p>
            <a:pPr marL="12700">
              <a:lnSpc>
                <a:spcPct val="100000"/>
              </a:lnSpc>
            </a:pPr>
            <a:r>
              <a:rPr sz="1050" spc="0" dirty="0">
                <a:solidFill>
                  <a:srgbClr val="898989"/>
                </a:solidFill>
                <a:latin typeface="Arial"/>
                <a:cs typeface="Arial"/>
              </a:rPr>
              <a:t>Dr.</a:t>
            </a:r>
            <a:r>
              <a:rPr sz="1050" spc="-130" dirty="0">
                <a:solidFill>
                  <a:srgbClr val="898989"/>
                </a:solidFill>
                <a:latin typeface="Arial"/>
                <a:cs typeface="Arial"/>
              </a:rPr>
              <a:t> </a:t>
            </a:r>
            <a:r>
              <a:rPr sz="1050" spc="-40" dirty="0">
                <a:solidFill>
                  <a:srgbClr val="898989"/>
                </a:solidFill>
                <a:latin typeface="Arial"/>
                <a:cs typeface="Arial"/>
              </a:rPr>
              <a:t>Ted</a:t>
            </a:r>
            <a:r>
              <a:rPr sz="1050" spc="-100" dirty="0">
                <a:solidFill>
                  <a:srgbClr val="898989"/>
                </a:solidFill>
                <a:latin typeface="Arial"/>
                <a:cs typeface="Arial"/>
              </a:rPr>
              <a:t> </a:t>
            </a:r>
            <a:r>
              <a:rPr sz="1050" spc="20" dirty="0">
                <a:solidFill>
                  <a:srgbClr val="898989"/>
                </a:solidFill>
                <a:latin typeface="Arial"/>
                <a:cs typeface="Arial"/>
              </a:rPr>
              <a:t>Anderson;</a:t>
            </a:r>
            <a:r>
              <a:rPr sz="1050" spc="35" dirty="0">
                <a:solidFill>
                  <a:srgbClr val="898989"/>
                </a:solidFill>
                <a:latin typeface="Arial"/>
                <a:cs typeface="Arial"/>
              </a:rPr>
              <a:t> </a:t>
            </a:r>
            <a:r>
              <a:rPr sz="1050" spc="0" dirty="0">
                <a:solidFill>
                  <a:srgbClr val="898989"/>
                </a:solidFill>
                <a:latin typeface="Arial"/>
                <a:cs typeface="Arial"/>
              </a:rPr>
              <a:t>Haleakala</a:t>
            </a:r>
            <a:r>
              <a:rPr sz="1050" spc="70" dirty="0">
                <a:solidFill>
                  <a:srgbClr val="898989"/>
                </a:solidFill>
                <a:latin typeface="Arial"/>
                <a:cs typeface="Arial"/>
              </a:rPr>
              <a:t> </a:t>
            </a:r>
            <a:r>
              <a:rPr sz="1050" spc="5" dirty="0">
                <a:solidFill>
                  <a:srgbClr val="898989"/>
                </a:solidFill>
                <a:latin typeface="Arial"/>
                <a:cs typeface="Arial"/>
              </a:rPr>
              <a:t>R&amp;D;</a:t>
            </a:r>
            <a:r>
              <a:rPr sz="1050" spc="-110" dirty="0">
                <a:solidFill>
                  <a:srgbClr val="898989"/>
                </a:solidFill>
                <a:latin typeface="Arial"/>
                <a:cs typeface="Arial"/>
              </a:rPr>
              <a:t> </a:t>
            </a:r>
            <a:r>
              <a:rPr sz="1050" spc="30" dirty="0">
                <a:solidFill>
                  <a:srgbClr val="898989"/>
                </a:solidFill>
                <a:latin typeface="Arial"/>
                <a:cs typeface="Arial"/>
              </a:rPr>
              <a:t>Proprietary</a:t>
            </a:r>
            <a:endParaRPr sz="105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150" spc="80" dirty="0" smtClean="0">
                <a:solidFill>
                  <a:srgbClr val="898989"/>
                </a:solidFill>
                <a:latin typeface="Times New Roman"/>
                <a:cs typeface="Times New Roman"/>
              </a:rPr>
              <a:t>121</a:t>
            </a:fld>
            <a:endParaRPr sz="1150">
              <a:latin typeface="Times New Roman"/>
              <a:cs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94725" y="258945"/>
            <a:ext cx="5858633" cy="5842449"/>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306301" y="6156804"/>
            <a:ext cx="5585460" cy="165100"/>
          </a:xfrm>
          <a:prstGeom prst="rect">
            <a:avLst/>
          </a:prstGeom>
        </p:spPr>
        <p:txBody>
          <a:bodyPr vert="horz" wrap="square" lIns="0" tIns="0" rIns="0" bIns="0" rtlCol="0">
            <a:noAutofit/>
          </a:bodyPr>
          <a:lstStyle/>
          <a:p>
            <a:pPr marL="12700">
              <a:lnSpc>
                <a:spcPct val="100000"/>
              </a:lnSpc>
            </a:pPr>
            <a:r>
              <a:rPr sz="1000" spc="40" dirty="0">
                <a:latin typeface="Times New Roman"/>
                <a:cs typeface="Times New Roman"/>
              </a:rPr>
              <a:t>.</a:t>
            </a:r>
            <a:r>
              <a:rPr sz="1000" spc="-95" dirty="0">
                <a:latin typeface="Times New Roman"/>
                <a:cs typeface="Times New Roman"/>
              </a:rPr>
              <a:t> </a:t>
            </a:r>
            <a:r>
              <a:rPr sz="1000" spc="80" dirty="0">
                <a:latin typeface="Times New Roman"/>
                <a:cs typeface="Times New Roman"/>
              </a:rPr>
              <a:t>Plasma</a:t>
            </a:r>
            <a:r>
              <a:rPr sz="1000" spc="105" dirty="0">
                <a:latin typeface="Times New Roman"/>
                <a:cs typeface="Times New Roman"/>
              </a:rPr>
              <a:t> </a:t>
            </a:r>
            <a:r>
              <a:rPr sz="1000" spc="60" dirty="0">
                <a:latin typeface="Times New Roman"/>
                <a:cs typeface="Times New Roman"/>
              </a:rPr>
              <a:t>focusing</a:t>
            </a:r>
            <a:r>
              <a:rPr sz="1000" spc="120" dirty="0">
                <a:latin typeface="Times New Roman"/>
                <a:cs typeface="Times New Roman"/>
              </a:rPr>
              <a:t> </a:t>
            </a:r>
            <a:r>
              <a:rPr sz="1000" spc="60" dirty="0">
                <a:latin typeface="Times New Roman"/>
                <a:cs typeface="Times New Roman"/>
              </a:rPr>
              <a:t>experimental </a:t>
            </a:r>
            <a:r>
              <a:rPr sz="1000" spc="-60" dirty="0">
                <a:latin typeface="Times New Roman"/>
                <a:cs typeface="Times New Roman"/>
              </a:rPr>
              <a:t> </a:t>
            </a:r>
            <a:r>
              <a:rPr sz="1000" spc="65" dirty="0">
                <a:latin typeface="Times New Roman"/>
                <a:cs typeface="Times New Roman"/>
              </a:rPr>
              <a:t>setup. </a:t>
            </a:r>
            <a:r>
              <a:rPr sz="1000" spc="25" dirty="0">
                <a:latin typeface="Times New Roman"/>
                <a:cs typeface="Times New Roman"/>
              </a:rPr>
              <a:t> </a:t>
            </a:r>
            <a:r>
              <a:rPr sz="1000" spc="100" dirty="0">
                <a:latin typeface="Times New Roman"/>
                <a:cs typeface="Times New Roman"/>
              </a:rPr>
              <a:t>Gunn</a:t>
            </a:r>
            <a:r>
              <a:rPr sz="1000" spc="55" dirty="0">
                <a:latin typeface="Times New Roman"/>
                <a:cs typeface="Times New Roman"/>
              </a:rPr>
              <a:t> </a:t>
            </a:r>
            <a:r>
              <a:rPr sz="1000" spc="65" dirty="0">
                <a:latin typeface="Times New Roman"/>
                <a:cs typeface="Times New Roman"/>
              </a:rPr>
              <a:t>diode</a:t>
            </a:r>
            <a:r>
              <a:rPr sz="1000" spc="40" dirty="0">
                <a:latin typeface="Times New Roman"/>
                <a:cs typeface="Times New Roman"/>
              </a:rPr>
              <a:t> </a:t>
            </a:r>
            <a:r>
              <a:rPr sz="1000" spc="95" dirty="0">
                <a:latin typeface="Times New Roman"/>
                <a:cs typeface="Times New Roman"/>
              </a:rPr>
              <a:t>24</a:t>
            </a:r>
            <a:r>
              <a:rPr sz="1000" spc="85" dirty="0">
                <a:latin typeface="Times New Roman"/>
                <a:cs typeface="Times New Roman"/>
              </a:rPr>
              <a:t> </a:t>
            </a:r>
            <a:r>
              <a:rPr sz="1000" spc="90" dirty="0">
                <a:latin typeface="Times New Roman"/>
                <a:cs typeface="Times New Roman"/>
              </a:rPr>
              <a:t>GHz</a:t>
            </a:r>
            <a:r>
              <a:rPr sz="1000" spc="-20" dirty="0">
                <a:latin typeface="Times New Roman"/>
                <a:cs typeface="Times New Roman"/>
              </a:rPr>
              <a:t> </a:t>
            </a:r>
            <a:r>
              <a:rPr sz="1000" spc="60" dirty="0">
                <a:latin typeface="Times New Roman"/>
                <a:cs typeface="Times New Roman"/>
              </a:rPr>
              <a:t>transmitter </a:t>
            </a:r>
            <a:r>
              <a:rPr sz="1000" spc="-85" dirty="0">
                <a:latin typeface="Times New Roman"/>
                <a:cs typeface="Times New Roman"/>
              </a:rPr>
              <a:t> </a:t>
            </a:r>
            <a:r>
              <a:rPr sz="1000" spc="75" dirty="0">
                <a:latin typeface="Arial"/>
                <a:cs typeface="Arial"/>
              </a:rPr>
              <a:t>with</a:t>
            </a:r>
            <a:r>
              <a:rPr sz="1000" spc="-20" dirty="0">
                <a:latin typeface="Arial"/>
                <a:cs typeface="Arial"/>
              </a:rPr>
              <a:t> </a:t>
            </a:r>
            <a:r>
              <a:rPr sz="1000" spc="60" dirty="0">
                <a:latin typeface="Times New Roman"/>
                <a:cs typeface="Times New Roman"/>
              </a:rPr>
              <a:t>fluorescent</a:t>
            </a:r>
            <a:r>
              <a:rPr sz="1000" spc="-30" dirty="0">
                <a:latin typeface="Times New Roman"/>
                <a:cs typeface="Times New Roman"/>
              </a:rPr>
              <a:t> </a:t>
            </a:r>
            <a:r>
              <a:rPr sz="1000" spc="70" dirty="0">
                <a:latin typeface="Times New Roman"/>
                <a:cs typeface="Times New Roman"/>
              </a:rPr>
              <a:t>tubes</a:t>
            </a:r>
            <a:endParaRPr sz="1000">
              <a:latin typeface="Times New Roman"/>
              <a:cs typeface="Times New Roman"/>
            </a:endParaRPr>
          </a:p>
        </p:txBody>
      </p:sp>
      <p:sp>
        <p:nvSpPr>
          <p:cNvPr id="4" name="object 4"/>
          <p:cNvSpPr txBox="1"/>
          <p:nvPr/>
        </p:nvSpPr>
        <p:spPr>
          <a:xfrm>
            <a:off x="1290118" y="6318549"/>
            <a:ext cx="1727835" cy="165100"/>
          </a:xfrm>
          <a:prstGeom prst="rect">
            <a:avLst/>
          </a:prstGeom>
        </p:spPr>
        <p:txBody>
          <a:bodyPr vert="horz" wrap="square" lIns="0" tIns="0" rIns="0" bIns="0" rtlCol="0">
            <a:noAutofit/>
          </a:bodyPr>
          <a:lstStyle/>
          <a:p>
            <a:pPr marL="12700">
              <a:lnSpc>
                <a:spcPct val="100000"/>
              </a:lnSpc>
            </a:pPr>
            <a:r>
              <a:rPr sz="1000" spc="65" dirty="0">
                <a:latin typeface="Times New Roman"/>
                <a:cs typeface="Times New Roman"/>
              </a:rPr>
              <a:t>used</a:t>
            </a:r>
            <a:r>
              <a:rPr sz="1000" spc="105" dirty="0">
                <a:latin typeface="Times New Roman"/>
                <a:cs typeface="Times New Roman"/>
              </a:rPr>
              <a:t> </a:t>
            </a:r>
            <a:r>
              <a:rPr sz="1000" spc="60" dirty="0">
                <a:latin typeface="Times New Roman"/>
                <a:cs typeface="Times New Roman"/>
              </a:rPr>
              <a:t>for</a:t>
            </a:r>
            <a:r>
              <a:rPr sz="1000" spc="-10" dirty="0">
                <a:latin typeface="Times New Roman"/>
                <a:cs typeface="Times New Roman"/>
              </a:rPr>
              <a:t> </a:t>
            </a:r>
            <a:r>
              <a:rPr sz="1000" spc="75" dirty="0">
                <a:latin typeface="Times New Roman"/>
                <a:cs typeface="Times New Roman"/>
              </a:rPr>
              <a:t>plasma </a:t>
            </a:r>
            <a:r>
              <a:rPr sz="1000" spc="-114" dirty="0">
                <a:latin typeface="Times New Roman"/>
                <a:cs typeface="Times New Roman"/>
              </a:rPr>
              <a:t> </a:t>
            </a:r>
            <a:r>
              <a:rPr sz="1000" spc="65" dirty="0">
                <a:latin typeface="Times New Roman"/>
                <a:cs typeface="Times New Roman"/>
              </a:rPr>
              <a:t>beam</a:t>
            </a:r>
            <a:r>
              <a:rPr sz="1000" spc="105" dirty="0">
                <a:latin typeface="Times New Roman"/>
                <a:cs typeface="Times New Roman"/>
              </a:rPr>
              <a:t> </a:t>
            </a:r>
            <a:r>
              <a:rPr sz="1000" spc="60" dirty="0">
                <a:latin typeface="Times New Roman"/>
                <a:cs typeface="Times New Roman"/>
              </a:rPr>
              <a:t>focus.</a:t>
            </a:r>
            <a:endParaRPr sz="1000">
              <a:latin typeface="Times New Roman"/>
              <a:cs typeface="Times New Roman"/>
            </a:endParaRPr>
          </a:p>
        </p:txBody>
      </p:sp>
      <p:sp>
        <p:nvSpPr>
          <p:cNvPr id="5" name="object 5"/>
          <p:cNvSpPr txBox="1"/>
          <p:nvPr/>
        </p:nvSpPr>
        <p:spPr>
          <a:xfrm>
            <a:off x="3151285" y="6457770"/>
            <a:ext cx="2841625" cy="171450"/>
          </a:xfrm>
          <a:prstGeom prst="rect">
            <a:avLst/>
          </a:prstGeom>
        </p:spPr>
        <p:txBody>
          <a:bodyPr vert="horz" wrap="square" lIns="0" tIns="0" rIns="0" bIns="0" rtlCol="0">
            <a:noAutofit/>
          </a:bodyPr>
          <a:lstStyle/>
          <a:p>
            <a:pPr marL="12700">
              <a:lnSpc>
                <a:spcPct val="100000"/>
              </a:lnSpc>
            </a:pPr>
            <a:r>
              <a:rPr sz="1050" spc="0" dirty="0">
                <a:solidFill>
                  <a:srgbClr val="898989"/>
                </a:solidFill>
                <a:latin typeface="Arial"/>
                <a:cs typeface="Arial"/>
              </a:rPr>
              <a:t>Dr.</a:t>
            </a:r>
            <a:r>
              <a:rPr sz="1050" spc="-130" dirty="0">
                <a:solidFill>
                  <a:srgbClr val="898989"/>
                </a:solidFill>
                <a:latin typeface="Arial"/>
                <a:cs typeface="Arial"/>
              </a:rPr>
              <a:t> </a:t>
            </a:r>
            <a:r>
              <a:rPr sz="1050" spc="-40" dirty="0">
                <a:solidFill>
                  <a:srgbClr val="898989"/>
                </a:solidFill>
                <a:latin typeface="Arial"/>
                <a:cs typeface="Arial"/>
              </a:rPr>
              <a:t>Ted</a:t>
            </a:r>
            <a:r>
              <a:rPr sz="1050" spc="-100" dirty="0">
                <a:solidFill>
                  <a:srgbClr val="898989"/>
                </a:solidFill>
                <a:latin typeface="Arial"/>
                <a:cs typeface="Arial"/>
              </a:rPr>
              <a:t> </a:t>
            </a:r>
            <a:r>
              <a:rPr sz="1050" spc="20" dirty="0">
                <a:solidFill>
                  <a:srgbClr val="898989"/>
                </a:solidFill>
                <a:latin typeface="Arial"/>
                <a:cs typeface="Arial"/>
              </a:rPr>
              <a:t>Anderson;</a:t>
            </a:r>
            <a:r>
              <a:rPr sz="1050" spc="35" dirty="0">
                <a:solidFill>
                  <a:srgbClr val="898989"/>
                </a:solidFill>
                <a:latin typeface="Arial"/>
                <a:cs typeface="Arial"/>
              </a:rPr>
              <a:t> </a:t>
            </a:r>
            <a:r>
              <a:rPr sz="1050" spc="0" dirty="0">
                <a:solidFill>
                  <a:srgbClr val="898989"/>
                </a:solidFill>
                <a:latin typeface="Arial"/>
                <a:cs typeface="Arial"/>
              </a:rPr>
              <a:t>Haleakala</a:t>
            </a:r>
            <a:r>
              <a:rPr sz="1050" spc="70" dirty="0">
                <a:solidFill>
                  <a:srgbClr val="898989"/>
                </a:solidFill>
                <a:latin typeface="Arial"/>
                <a:cs typeface="Arial"/>
              </a:rPr>
              <a:t> </a:t>
            </a:r>
            <a:r>
              <a:rPr sz="1050" spc="5" dirty="0">
                <a:solidFill>
                  <a:srgbClr val="898989"/>
                </a:solidFill>
                <a:latin typeface="Arial"/>
                <a:cs typeface="Arial"/>
              </a:rPr>
              <a:t>R&amp;D;</a:t>
            </a:r>
            <a:r>
              <a:rPr sz="1050" spc="-110" dirty="0">
                <a:solidFill>
                  <a:srgbClr val="898989"/>
                </a:solidFill>
                <a:latin typeface="Arial"/>
                <a:cs typeface="Arial"/>
              </a:rPr>
              <a:t> </a:t>
            </a:r>
            <a:r>
              <a:rPr sz="1050" spc="30" dirty="0">
                <a:solidFill>
                  <a:srgbClr val="898989"/>
                </a:solidFill>
                <a:latin typeface="Arial"/>
                <a:cs typeface="Arial"/>
              </a:rPr>
              <a:t>Proprietary</a:t>
            </a:r>
            <a:endParaRPr sz="105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150" spc="80" dirty="0" smtClean="0">
                <a:solidFill>
                  <a:srgbClr val="898989"/>
                </a:solidFill>
                <a:latin typeface="Times New Roman"/>
                <a:cs typeface="Times New Roman"/>
              </a:rPr>
              <a:t>122</a:t>
            </a:fld>
            <a:endParaRPr sz="1150">
              <a:latin typeface="Times New Roman"/>
              <a:cs typeface="Times New Roman"/>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9771" y="673463"/>
            <a:ext cx="4087223" cy="3831771"/>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55748" y="430983"/>
            <a:ext cx="7666446" cy="0"/>
          </a:xfrm>
          <a:custGeom>
            <a:avLst/>
            <a:gdLst/>
            <a:ahLst/>
            <a:cxnLst/>
            <a:rect l="l" t="t" r="r" b="b"/>
            <a:pathLst>
              <a:path w="7666446">
                <a:moveTo>
                  <a:pt x="0" y="0"/>
                </a:moveTo>
                <a:lnTo>
                  <a:pt x="7666446" y="0"/>
                </a:lnTo>
              </a:path>
            </a:pathLst>
          </a:custGeom>
          <a:ln w="8708">
            <a:solidFill>
              <a:srgbClr val="838383"/>
            </a:solidFill>
          </a:ln>
        </p:spPr>
        <p:txBody>
          <a:bodyPr wrap="square" lIns="0" tIns="0" rIns="0" bIns="0" rtlCol="0">
            <a:noAutofit/>
          </a:bodyPr>
          <a:lstStyle/>
          <a:p>
            <a:endParaRPr/>
          </a:p>
        </p:txBody>
      </p:sp>
      <p:sp>
        <p:nvSpPr>
          <p:cNvPr id="4" name="object 4"/>
          <p:cNvSpPr/>
          <p:nvPr/>
        </p:nvSpPr>
        <p:spPr>
          <a:xfrm>
            <a:off x="455748" y="4743715"/>
            <a:ext cx="7666446" cy="0"/>
          </a:xfrm>
          <a:custGeom>
            <a:avLst/>
            <a:gdLst/>
            <a:ahLst/>
            <a:cxnLst/>
            <a:rect l="l" t="t" r="r" b="b"/>
            <a:pathLst>
              <a:path w="7666446">
                <a:moveTo>
                  <a:pt x="0" y="0"/>
                </a:moveTo>
                <a:lnTo>
                  <a:pt x="7666446" y="0"/>
                </a:lnTo>
              </a:path>
            </a:pathLst>
          </a:custGeom>
          <a:ln w="14514">
            <a:solidFill>
              <a:srgbClr val="838383"/>
            </a:solidFill>
          </a:ln>
        </p:spPr>
        <p:txBody>
          <a:bodyPr wrap="square" lIns="0" tIns="0" rIns="0" bIns="0" rtlCol="0">
            <a:noAutofit/>
          </a:bodyPr>
          <a:lstStyle/>
          <a:p>
            <a:endParaRPr/>
          </a:p>
        </p:txBody>
      </p:sp>
      <p:sp>
        <p:nvSpPr>
          <p:cNvPr id="5" name="object 5"/>
          <p:cNvSpPr/>
          <p:nvPr/>
        </p:nvSpPr>
        <p:spPr>
          <a:xfrm>
            <a:off x="460102" y="426629"/>
            <a:ext cx="0" cy="4324342"/>
          </a:xfrm>
          <a:custGeom>
            <a:avLst/>
            <a:gdLst/>
            <a:ahLst/>
            <a:cxnLst/>
            <a:rect l="l" t="t" r="r" b="b"/>
            <a:pathLst>
              <a:path h="4324342">
                <a:moveTo>
                  <a:pt x="0" y="4324342"/>
                </a:moveTo>
                <a:lnTo>
                  <a:pt x="0" y="0"/>
                </a:lnTo>
              </a:path>
            </a:pathLst>
          </a:custGeom>
          <a:ln w="8708">
            <a:solidFill>
              <a:srgbClr val="838383"/>
            </a:solidFill>
          </a:ln>
        </p:spPr>
        <p:txBody>
          <a:bodyPr wrap="square" lIns="0" tIns="0" rIns="0" bIns="0" rtlCol="0">
            <a:noAutofit/>
          </a:bodyPr>
          <a:lstStyle/>
          <a:p>
            <a:endParaRPr/>
          </a:p>
        </p:txBody>
      </p:sp>
      <p:sp>
        <p:nvSpPr>
          <p:cNvPr id="6" name="object 6"/>
          <p:cNvSpPr/>
          <p:nvPr/>
        </p:nvSpPr>
        <p:spPr>
          <a:xfrm>
            <a:off x="8114936" y="426629"/>
            <a:ext cx="0" cy="4324342"/>
          </a:xfrm>
          <a:custGeom>
            <a:avLst/>
            <a:gdLst/>
            <a:ahLst/>
            <a:cxnLst/>
            <a:rect l="l" t="t" r="r" b="b"/>
            <a:pathLst>
              <a:path h="4324342">
                <a:moveTo>
                  <a:pt x="0" y="4324342"/>
                </a:moveTo>
                <a:lnTo>
                  <a:pt x="0" y="0"/>
                </a:lnTo>
              </a:path>
            </a:pathLst>
          </a:custGeom>
          <a:ln w="14514">
            <a:solidFill>
              <a:srgbClr val="838383"/>
            </a:solidFill>
          </a:ln>
        </p:spPr>
        <p:txBody>
          <a:bodyPr wrap="square" lIns="0" tIns="0" rIns="0" bIns="0" rtlCol="0">
            <a:noAutofit/>
          </a:bodyPr>
          <a:lstStyle/>
          <a:p>
            <a:endParaRPr/>
          </a:p>
        </p:txBody>
      </p:sp>
      <p:sp>
        <p:nvSpPr>
          <p:cNvPr id="7" name="object 7"/>
          <p:cNvSpPr txBox="1"/>
          <p:nvPr/>
        </p:nvSpPr>
        <p:spPr>
          <a:xfrm>
            <a:off x="4210956" y="3831289"/>
            <a:ext cx="1106170" cy="606425"/>
          </a:xfrm>
          <a:prstGeom prst="rect">
            <a:avLst/>
          </a:prstGeom>
        </p:spPr>
        <p:txBody>
          <a:bodyPr vert="horz" wrap="square" lIns="0" tIns="0" rIns="0" bIns="0" rtlCol="0">
            <a:noAutofit/>
          </a:bodyPr>
          <a:lstStyle/>
          <a:p>
            <a:pPr marR="12700" algn="r">
              <a:lnSpc>
                <a:spcPct val="100000"/>
              </a:lnSpc>
            </a:pPr>
            <a:r>
              <a:rPr sz="1300" spc="-50" dirty="0">
                <a:latin typeface="Courier New"/>
                <a:cs typeface="Courier New"/>
              </a:rPr>
              <a:t>140</a:t>
            </a:r>
            <a:endParaRPr sz="1300">
              <a:latin typeface="Courier New"/>
              <a:cs typeface="Courier New"/>
            </a:endParaRPr>
          </a:p>
          <a:p>
            <a:pPr marL="549275">
              <a:lnSpc>
                <a:spcPct val="100000"/>
              </a:lnSpc>
              <a:spcBef>
                <a:spcPts val="40"/>
              </a:spcBef>
            </a:pPr>
            <a:r>
              <a:rPr sz="1300" spc="-50" dirty="0">
                <a:latin typeface="Courier New"/>
                <a:cs typeface="Courier New"/>
              </a:rPr>
              <a:t>150</a:t>
            </a:r>
            <a:endParaRPr sz="1300">
              <a:latin typeface="Courier New"/>
              <a:cs typeface="Courier New"/>
            </a:endParaRPr>
          </a:p>
          <a:p>
            <a:pPr marL="12700">
              <a:lnSpc>
                <a:spcPct val="100000"/>
              </a:lnSpc>
              <a:spcBef>
                <a:spcPts val="20"/>
              </a:spcBef>
            </a:pPr>
            <a:r>
              <a:rPr sz="1250" spc="75" dirty="0">
                <a:latin typeface="Times New Roman"/>
                <a:cs typeface="Times New Roman"/>
              </a:rPr>
              <a:t>70 </a:t>
            </a:r>
            <a:r>
              <a:rPr sz="1250" spc="-130" dirty="0">
                <a:latin typeface="Times New Roman"/>
                <a:cs typeface="Times New Roman"/>
              </a:rPr>
              <a:t> </a:t>
            </a:r>
            <a:r>
              <a:rPr sz="1250" spc="90" dirty="0">
                <a:latin typeface="Times New Roman"/>
                <a:cs typeface="Times New Roman"/>
              </a:rPr>
              <a:t>160</a:t>
            </a:r>
            <a:endParaRPr sz="125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95" dirty="0" smtClean="0">
                <a:solidFill>
                  <a:srgbClr val="878787"/>
                </a:solidFill>
                <a:latin typeface="Courier New"/>
                <a:cs typeface="Courier New"/>
              </a:rPr>
              <a:t>123</a:t>
            </a:fld>
            <a:endParaRPr sz="1200">
              <a:latin typeface="Courier New"/>
              <a:cs typeface="Courier New"/>
            </a:endParaRPr>
          </a:p>
        </p:txBody>
      </p:sp>
      <p:sp>
        <p:nvSpPr>
          <p:cNvPr id="12" name="object 12"/>
          <p:cNvSpPr txBox="1"/>
          <p:nvPr/>
        </p:nvSpPr>
        <p:spPr>
          <a:xfrm>
            <a:off x="3163025" y="6463993"/>
            <a:ext cx="2824480" cy="163830"/>
          </a:xfrm>
          <a:prstGeom prst="rect">
            <a:avLst/>
          </a:prstGeom>
        </p:spPr>
        <p:txBody>
          <a:bodyPr vert="horz" wrap="square" lIns="0" tIns="0" rIns="0" bIns="0" rtlCol="0">
            <a:noAutofit/>
          </a:bodyPr>
          <a:lstStyle/>
          <a:p>
            <a:pPr marL="12700">
              <a:lnSpc>
                <a:spcPct val="100000"/>
              </a:lnSpc>
            </a:pPr>
            <a:r>
              <a:rPr sz="1000" spc="-15" dirty="0">
                <a:solidFill>
                  <a:srgbClr val="878787"/>
                </a:solidFill>
                <a:latin typeface="Arial"/>
                <a:cs typeface="Arial"/>
              </a:rPr>
              <a:t>Dr.</a:t>
            </a:r>
            <a:r>
              <a:rPr sz="1000" spc="-75" dirty="0">
                <a:solidFill>
                  <a:srgbClr val="878787"/>
                </a:solidFill>
                <a:latin typeface="Arial"/>
                <a:cs typeface="Arial"/>
              </a:rPr>
              <a:t> </a:t>
            </a:r>
            <a:r>
              <a:rPr sz="1000" spc="-20" dirty="0">
                <a:solidFill>
                  <a:srgbClr val="878787"/>
                </a:solidFill>
                <a:latin typeface="Arial"/>
                <a:cs typeface="Arial"/>
              </a:rPr>
              <a:t>Ted</a:t>
            </a:r>
            <a:r>
              <a:rPr sz="1000" spc="45" dirty="0">
                <a:solidFill>
                  <a:srgbClr val="878787"/>
                </a:solidFill>
                <a:latin typeface="Arial"/>
                <a:cs typeface="Arial"/>
              </a:rPr>
              <a:t> </a:t>
            </a:r>
            <a:r>
              <a:rPr sz="1000" spc="30" dirty="0">
                <a:solidFill>
                  <a:srgbClr val="878787"/>
                </a:solidFill>
                <a:latin typeface="Arial"/>
                <a:cs typeface="Arial"/>
              </a:rPr>
              <a:t>Anderson; </a:t>
            </a:r>
            <a:r>
              <a:rPr sz="1000" spc="-85" dirty="0">
                <a:solidFill>
                  <a:srgbClr val="878787"/>
                </a:solidFill>
                <a:latin typeface="Arial"/>
                <a:cs typeface="Arial"/>
              </a:rPr>
              <a:t> </a:t>
            </a:r>
            <a:r>
              <a:rPr sz="1000" spc="10" dirty="0">
                <a:solidFill>
                  <a:srgbClr val="878787"/>
                </a:solidFill>
                <a:latin typeface="Arial"/>
                <a:cs typeface="Arial"/>
              </a:rPr>
              <a:t>Haleakala </a:t>
            </a:r>
            <a:r>
              <a:rPr sz="1000" spc="-130" dirty="0">
                <a:solidFill>
                  <a:srgbClr val="878787"/>
                </a:solidFill>
                <a:latin typeface="Arial"/>
                <a:cs typeface="Arial"/>
              </a:rPr>
              <a:t> </a:t>
            </a:r>
            <a:r>
              <a:rPr sz="1000" spc="10" dirty="0">
                <a:solidFill>
                  <a:srgbClr val="878787"/>
                </a:solidFill>
                <a:latin typeface="Arial"/>
                <a:cs typeface="Arial"/>
              </a:rPr>
              <a:t>R&amp;D;</a:t>
            </a:r>
            <a:r>
              <a:rPr sz="1000" spc="50" dirty="0">
                <a:solidFill>
                  <a:srgbClr val="878787"/>
                </a:solidFill>
                <a:latin typeface="Arial"/>
                <a:cs typeface="Arial"/>
              </a:rPr>
              <a:t> </a:t>
            </a:r>
            <a:r>
              <a:rPr sz="1000" spc="40" dirty="0">
                <a:solidFill>
                  <a:srgbClr val="878787"/>
                </a:solidFill>
                <a:latin typeface="Arial"/>
                <a:cs typeface="Arial"/>
              </a:rPr>
              <a:t>Proprietary</a:t>
            </a:r>
            <a:endParaRPr sz="1000">
              <a:latin typeface="Arial"/>
              <a:cs typeface="Arial"/>
            </a:endParaRPr>
          </a:p>
        </p:txBody>
      </p:sp>
      <p:sp>
        <p:nvSpPr>
          <p:cNvPr id="8" name="object 8"/>
          <p:cNvSpPr txBox="1"/>
          <p:nvPr/>
        </p:nvSpPr>
        <p:spPr>
          <a:xfrm>
            <a:off x="1096191" y="4993996"/>
            <a:ext cx="5628640" cy="648335"/>
          </a:xfrm>
          <a:prstGeom prst="rect">
            <a:avLst/>
          </a:prstGeom>
        </p:spPr>
        <p:txBody>
          <a:bodyPr vert="horz" wrap="square" lIns="0" tIns="0" rIns="0" bIns="0" rtlCol="0">
            <a:noAutofit/>
          </a:bodyPr>
          <a:lstStyle/>
          <a:p>
            <a:pPr marL="12700">
              <a:lnSpc>
                <a:spcPct val="100000"/>
              </a:lnSpc>
            </a:pPr>
            <a:r>
              <a:rPr sz="1400" b="1" spc="-20" dirty="0">
                <a:latin typeface="Arial"/>
                <a:cs typeface="Arial"/>
              </a:rPr>
              <a:t>Plasma</a:t>
            </a:r>
            <a:r>
              <a:rPr sz="1400" b="1" spc="130" dirty="0">
                <a:latin typeface="Arial"/>
                <a:cs typeface="Arial"/>
              </a:rPr>
              <a:t> </a:t>
            </a:r>
            <a:r>
              <a:rPr sz="1400" b="1" spc="15" dirty="0">
                <a:latin typeface="Arial"/>
                <a:cs typeface="Arial"/>
              </a:rPr>
              <a:t>Beam </a:t>
            </a:r>
            <a:r>
              <a:rPr sz="1400" b="1" spc="5" dirty="0">
                <a:latin typeface="Arial"/>
                <a:cs typeface="Arial"/>
              </a:rPr>
              <a:t>steering. </a:t>
            </a:r>
            <a:r>
              <a:rPr sz="1400" b="1" spc="155" dirty="0">
                <a:latin typeface="Arial"/>
                <a:cs typeface="Arial"/>
              </a:rPr>
              <a:t> </a:t>
            </a:r>
            <a:r>
              <a:rPr sz="1400" b="1" spc="15" dirty="0">
                <a:latin typeface="Arial"/>
                <a:cs typeface="Arial"/>
              </a:rPr>
              <a:t>Beam</a:t>
            </a:r>
            <a:r>
              <a:rPr sz="1400" b="1" spc="40" dirty="0">
                <a:latin typeface="Arial"/>
                <a:cs typeface="Arial"/>
              </a:rPr>
              <a:t> </a:t>
            </a:r>
            <a:r>
              <a:rPr sz="1400" b="1" spc="-55" dirty="0">
                <a:latin typeface="Arial"/>
                <a:cs typeface="Arial"/>
              </a:rPr>
              <a:t>is</a:t>
            </a:r>
            <a:r>
              <a:rPr sz="1400" b="1" spc="-25" dirty="0">
                <a:latin typeface="Arial"/>
                <a:cs typeface="Arial"/>
              </a:rPr>
              <a:t> </a:t>
            </a:r>
            <a:r>
              <a:rPr sz="1400" b="1" spc="10" dirty="0">
                <a:latin typeface="Arial"/>
                <a:cs typeface="Arial"/>
              </a:rPr>
              <a:t>steered </a:t>
            </a:r>
            <a:r>
              <a:rPr sz="1400" b="1" spc="125" dirty="0">
                <a:latin typeface="Arial"/>
                <a:cs typeface="Arial"/>
              </a:rPr>
              <a:t> </a:t>
            </a:r>
            <a:r>
              <a:rPr sz="1400" b="1" spc="-30" dirty="0">
                <a:latin typeface="Arial"/>
                <a:cs typeface="Arial"/>
              </a:rPr>
              <a:t>"'45</a:t>
            </a:r>
            <a:r>
              <a:rPr sz="1400" b="1" spc="35" dirty="0">
                <a:latin typeface="Arial"/>
                <a:cs typeface="Arial"/>
              </a:rPr>
              <a:t> </a:t>
            </a:r>
            <a:r>
              <a:rPr sz="1400" b="1" spc="-10" dirty="0">
                <a:latin typeface="Arial"/>
                <a:cs typeface="Arial"/>
              </a:rPr>
              <a:t>degrees</a:t>
            </a:r>
            <a:r>
              <a:rPr sz="1400" b="1" spc="114" dirty="0">
                <a:latin typeface="Arial"/>
                <a:cs typeface="Arial"/>
              </a:rPr>
              <a:t> </a:t>
            </a:r>
            <a:r>
              <a:rPr sz="1400" b="1" spc="-10" dirty="0">
                <a:latin typeface="Arial"/>
                <a:cs typeface="Arial"/>
              </a:rPr>
              <a:t>clockwise.</a:t>
            </a:r>
            <a:endParaRPr sz="1400">
              <a:latin typeface="Arial"/>
              <a:cs typeface="Arial"/>
            </a:endParaRPr>
          </a:p>
          <a:p>
            <a:pPr>
              <a:lnSpc>
                <a:spcPts val="650"/>
              </a:lnSpc>
              <a:spcBef>
                <a:spcPts val="6"/>
              </a:spcBef>
            </a:pPr>
            <a:endParaRPr sz="650"/>
          </a:p>
          <a:p>
            <a:pPr>
              <a:lnSpc>
                <a:spcPts val="1000"/>
              </a:lnSpc>
            </a:pPr>
            <a:endParaRPr sz="1000"/>
          </a:p>
          <a:p>
            <a:pPr marL="12700">
              <a:lnSpc>
                <a:spcPct val="100000"/>
              </a:lnSpc>
            </a:pPr>
            <a:r>
              <a:rPr sz="1400" b="1" spc="-10" dirty="0">
                <a:latin typeface="Arial"/>
                <a:cs typeface="Arial"/>
              </a:rPr>
              <a:t>Blue</a:t>
            </a:r>
            <a:r>
              <a:rPr sz="1400" b="1" spc="50" dirty="0">
                <a:latin typeface="Arial"/>
                <a:cs typeface="Arial"/>
              </a:rPr>
              <a:t> </a:t>
            </a:r>
            <a:r>
              <a:rPr sz="1400" b="1" spc="20" dirty="0">
                <a:latin typeface="Arial"/>
                <a:cs typeface="Arial"/>
              </a:rPr>
              <a:t>line: </a:t>
            </a:r>
            <a:r>
              <a:rPr sz="1400" b="1" spc="-5" dirty="0">
                <a:latin typeface="Arial"/>
                <a:cs typeface="Arial"/>
              </a:rPr>
              <a:t> </a:t>
            </a:r>
            <a:r>
              <a:rPr sz="1400" b="1" spc="35" dirty="0">
                <a:latin typeface="Arial"/>
                <a:cs typeface="Arial"/>
              </a:rPr>
              <a:t>No</a:t>
            </a:r>
            <a:r>
              <a:rPr sz="1400" b="1" spc="5" dirty="0">
                <a:latin typeface="Arial"/>
                <a:cs typeface="Arial"/>
              </a:rPr>
              <a:t> </a:t>
            </a:r>
            <a:r>
              <a:rPr sz="1400" b="1" spc="15" dirty="0">
                <a:latin typeface="Arial"/>
                <a:cs typeface="Arial"/>
              </a:rPr>
              <a:t>plasma;</a:t>
            </a:r>
            <a:r>
              <a:rPr sz="1400" b="1" spc="35" dirty="0">
                <a:latin typeface="Arial"/>
                <a:cs typeface="Arial"/>
              </a:rPr>
              <a:t> </a:t>
            </a:r>
            <a:r>
              <a:rPr sz="1400" b="1" spc="-30" dirty="0">
                <a:latin typeface="Arial"/>
                <a:cs typeface="Arial"/>
              </a:rPr>
              <a:t>Red</a:t>
            </a:r>
            <a:r>
              <a:rPr sz="1400" b="1" spc="60" dirty="0">
                <a:latin typeface="Arial"/>
                <a:cs typeface="Arial"/>
              </a:rPr>
              <a:t> </a:t>
            </a:r>
            <a:r>
              <a:rPr sz="1400" b="1" spc="25" dirty="0">
                <a:latin typeface="Arial"/>
                <a:cs typeface="Arial"/>
              </a:rPr>
              <a:t>line: </a:t>
            </a:r>
            <a:r>
              <a:rPr sz="1400" b="1" spc="-100" dirty="0">
                <a:latin typeface="Arial"/>
                <a:cs typeface="Arial"/>
              </a:rPr>
              <a:t> </a:t>
            </a:r>
            <a:r>
              <a:rPr sz="1400" b="1" spc="100" dirty="0">
                <a:latin typeface="Arial"/>
                <a:cs typeface="Arial"/>
              </a:rPr>
              <a:t>8</a:t>
            </a:r>
            <a:r>
              <a:rPr sz="1400" b="1" spc="-60" dirty="0">
                <a:latin typeface="Arial"/>
                <a:cs typeface="Arial"/>
              </a:rPr>
              <a:t> </a:t>
            </a:r>
            <a:r>
              <a:rPr sz="1400" b="1" spc="-65" dirty="0">
                <a:latin typeface="Arial"/>
                <a:cs typeface="Arial"/>
              </a:rPr>
              <a:t>A</a:t>
            </a:r>
            <a:r>
              <a:rPr sz="1400" b="1" spc="120" dirty="0">
                <a:latin typeface="Arial"/>
                <a:cs typeface="Arial"/>
              </a:rPr>
              <a:t> </a:t>
            </a:r>
            <a:r>
              <a:rPr sz="1400" b="1" spc="15" dirty="0">
                <a:latin typeface="Arial"/>
                <a:cs typeface="Arial"/>
              </a:rPr>
              <a:t>peak</a:t>
            </a:r>
            <a:r>
              <a:rPr sz="1400" b="1" spc="70" dirty="0">
                <a:latin typeface="Arial"/>
                <a:cs typeface="Arial"/>
              </a:rPr>
              <a:t> </a:t>
            </a:r>
            <a:r>
              <a:rPr sz="1400" b="1" spc="0" dirty="0">
                <a:latin typeface="Arial"/>
                <a:cs typeface="Arial"/>
              </a:rPr>
              <a:t>ionizing</a:t>
            </a:r>
            <a:r>
              <a:rPr sz="1400" b="1" spc="35" dirty="0">
                <a:latin typeface="Arial"/>
                <a:cs typeface="Arial"/>
              </a:rPr>
              <a:t> </a:t>
            </a:r>
            <a:r>
              <a:rPr sz="1400" b="1" spc="25" dirty="0">
                <a:latin typeface="Arial"/>
                <a:cs typeface="Arial"/>
              </a:rPr>
              <a:t>current.</a:t>
            </a:r>
            <a:endParaRPr sz="1400">
              <a:latin typeface="Arial"/>
              <a:cs typeface="Arial"/>
            </a:endParaRPr>
          </a:p>
        </p:txBody>
      </p:sp>
      <p:sp>
        <p:nvSpPr>
          <p:cNvPr id="9" name="object 9"/>
          <p:cNvSpPr txBox="1"/>
          <p:nvPr/>
        </p:nvSpPr>
        <p:spPr>
          <a:xfrm>
            <a:off x="6584458" y="2316317"/>
            <a:ext cx="407034" cy="518159"/>
          </a:xfrm>
          <a:prstGeom prst="rect">
            <a:avLst/>
          </a:prstGeom>
        </p:spPr>
        <p:txBody>
          <a:bodyPr vert="horz" wrap="square" lIns="0" tIns="0" rIns="0" bIns="0" rtlCol="0">
            <a:noAutofit/>
          </a:bodyPr>
          <a:lstStyle/>
          <a:p>
            <a:pPr marL="12700">
              <a:lnSpc>
                <a:spcPct val="100000"/>
              </a:lnSpc>
            </a:pPr>
            <a:r>
              <a:rPr sz="1300" spc="-4805" dirty="0">
                <a:solidFill>
                  <a:srgbClr val="497EBA"/>
                </a:solidFill>
                <a:latin typeface="Times New Roman"/>
                <a:cs typeface="Times New Roman"/>
              </a:rPr>
              <a:t>-</a:t>
            </a:r>
            <a:endParaRPr sz="1300">
              <a:latin typeface="Times New Roman"/>
              <a:cs typeface="Times New Roman"/>
            </a:endParaRPr>
          </a:p>
          <a:p>
            <a:pPr>
              <a:lnSpc>
                <a:spcPts val="850"/>
              </a:lnSpc>
              <a:spcBef>
                <a:spcPts val="12"/>
              </a:spcBef>
            </a:pPr>
            <a:endParaRPr sz="850"/>
          </a:p>
          <a:p>
            <a:pPr marL="12700">
              <a:lnSpc>
                <a:spcPct val="100000"/>
              </a:lnSpc>
            </a:pPr>
            <a:r>
              <a:rPr sz="1300" spc="-4805" dirty="0">
                <a:solidFill>
                  <a:srgbClr val="BD4B48"/>
                </a:solidFill>
                <a:latin typeface="Times New Roman"/>
                <a:cs typeface="Times New Roman"/>
              </a:rPr>
              <a:t>-</a:t>
            </a:r>
            <a:endParaRPr sz="1300">
              <a:latin typeface="Times New Roman"/>
              <a:cs typeface="Times New Roman"/>
            </a:endParaRPr>
          </a:p>
        </p:txBody>
      </p:sp>
      <p:sp>
        <p:nvSpPr>
          <p:cNvPr id="10" name="object 10"/>
          <p:cNvSpPr txBox="1"/>
          <p:nvPr/>
        </p:nvSpPr>
        <p:spPr>
          <a:xfrm>
            <a:off x="7372168" y="2206757"/>
            <a:ext cx="625475" cy="627380"/>
          </a:xfrm>
          <a:prstGeom prst="rect">
            <a:avLst/>
          </a:prstGeom>
        </p:spPr>
        <p:txBody>
          <a:bodyPr vert="horz" wrap="square" lIns="0" tIns="0" rIns="0" bIns="0" rtlCol="0">
            <a:noAutofit/>
          </a:bodyPr>
          <a:lstStyle/>
          <a:p>
            <a:pPr marL="12700" marR="12700">
              <a:lnSpc>
                <a:spcPct val="155300"/>
              </a:lnSpc>
            </a:pPr>
            <a:r>
              <a:rPr sz="1300" spc="55" dirty="0">
                <a:latin typeface="Times New Roman"/>
                <a:cs typeface="Times New Roman"/>
              </a:rPr>
              <a:t>series</a:t>
            </a:r>
            <a:r>
              <a:rPr sz="1300" spc="105" dirty="0">
                <a:latin typeface="Times New Roman"/>
                <a:cs typeface="Times New Roman"/>
              </a:rPr>
              <a:t> </a:t>
            </a:r>
            <a:r>
              <a:rPr sz="1300" spc="295" dirty="0">
                <a:latin typeface="Times New Roman"/>
                <a:cs typeface="Times New Roman"/>
              </a:rPr>
              <a:t>1</a:t>
            </a:r>
            <a:r>
              <a:rPr sz="1300" spc="145" dirty="0">
                <a:latin typeface="Times New Roman"/>
                <a:cs typeface="Times New Roman"/>
              </a:rPr>
              <a:t> </a:t>
            </a:r>
            <a:r>
              <a:rPr sz="1300" spc="100" dirty="0">
                <a:latin typeface="Times New Roman"/>
                <a:cs typeface="Times New Roman"/>
              </a:rPr>
              <a:t>series2</a:t>
            </a:r>
            <a:endParaRPr sz="1300">
              <a:latin typeface="Times New Roman"/>
              <a:cs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13988" y="615406"/>
            <a:ext cx="4412343" cy="451684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50948" y="332306"/>
            <a:ext cx="8299268" cy="0"/>
          </a:xfrm>
          <a:custGeom>
            <a:avLst/>
            <a:gdLst/>
            <a:ahLst/>
            <a:cxnLst/>
            <a:rect l="l" t="t" r="r" b="b"/>
            <a:pathLst>
              <a:path w="8299268">
                <a:moveTo>
                  <a:pt x="0" y="0"/>
                </a:moveTo>
                <a:lnTo>
                  <a:pt x="8299268" y="0"/>
                </a:lnTo>
              </a:path>
            </a:pathLst>
          </a:custGeom>
          <a:ln w="8708">
            <a:solidFill>
              <a:srgbClr val="838383"/>
            </a:solidFill>
          </a:ln>
        </p:spPr>
        <p:txBody>
          <a:bodyPr wrap="square" lIns="0" tIns="0" rIns="0" bIns="0" rtlCol="0">
            <a:noAutofit/>
          </a:bodyPr>
          <a:lstStyle/>
          <a:p>
            <a:endParaRPr/>
          </a:p>
        </p:txBody>
      </p:sp>
      <p:sp>
        <p:nvSpPr>
          <p:cNvPr id="4" name="object 4"/>
          <p:cNvSpPr/>
          <p:nvPr/>
        </p:nvSpPr>
        <p:spPr>
          <a:xfrm>
            <a:off x="155302" y="327953"/>
            <a:ext cx="0" cy="5090534"/>
          </a:xfrm>
          <a:custGeom>
            <a:avLst/>
            <a:gdLst/>
            <a:ahLst/>
            <a:cxnLst/>
            <a:rect l="l" t="t" r="r" b="b"/>
            <a:pathLst>
              <a:path h="5090534">
                <a:moveTo>
                  <a:pt x="0" y="5090534"/>
                </a:moveTo>
                <a:lnTo>
                  <a:pt x="0" y="0"/>
                </a:lnTo>
              </a:path>
            </a:pathLst>
          </a:custGeom>
          <a:ln w="8708">
            <a:solidFill>
              <a:srgbClr val="838383"/>
            </a:solidFill>
          </a:ln>
        </p:spPr>
        <p:txBody>
          <a:bodyPr wrap="square" lIns="0" tIns="0" rIns="0" bIns="0" rtlCol="0">
            <a:noAutofit/>
          </a:bodyPr>
          <a:lstStyle/>
          <a:p>
            <a:endParaRPr/>
          </a:p>
        </p:txBody>
      </p:sp>
      <p:sp>
        <p:nvSpPr>
          <p:cNvPr id="5" name="object 5"/>
          <p:cNvSpPr/>
          <p:nvPr/>
        </p:nvSpPr>
        <p:spPr>
          <a:xfrm>
            <a:off x="150948" y="5409781"/>
            <a:ext cx="8299268" cy="0"/>
          </a:xfrm>
          <a:custGeom>
            <a:avLst/>
            <a:gdLst/>
            <a:ahLst/>
            <a:cxnLst/>
            <a:rect l="l" t="t" r="r" b="b"/>
            <a:pathLst>
              <a:path w="8299268">
                <a:moveTo>
                  <a:pt x="0" y="0"/>
                </a:moveTo>
                <a:lnTo>
                  <a:pt x="8299268" y="0"/>
                </a:lnTo>
              </a:path>
            </a:pathLst>
          </a:custGeom>
          <a:ln w="17417">
            <a:solidFill>
              <a:srgbClr val="838383"/>
            </a:solidFill>
          </a:ln>
        </p:spPr>
        <p:txBody>
          <a:bodyPr wrap="square" lIns="0" tIns="0" rIns="0" bIns="0" rtlCol="0">
            <a:noAutofit/>
          </a:bodyPr>
          <a:lstStyle/>
          <a:p>
            <a:endParaRPr/>
          </a:p>
        </p:txBody>
      </p:sp>
      <p:sp>
        <p:nvSpPr>
          <p:cNvPr id="6" name="object 6"/>
          <p:cNvSpPr/>
          <p:nvPr/>
        </p:nvSpPr>
        <p:spPr>
          <a:xfrm>
            <a:off x="8441508" y="327953"/>
            <a:ext cx="0" cy="5090534"/>
          </a:xfrm>
          <a:custGeom>
            <a:avLst/>
            <a:gdLst/>
            <a:ahLst/>
            <a:cxnLst/>
            <a:rect l="l" t="t" r="r" b="b"/>
            <a:pathLst>
              <a:path h="5090534">
                <a:moveTo>
                  <a:pt x="0" y="5090534"/>
                </a:moveTo>
                <a:lnTo>
                  <a:pt x="0" y="0"/>
                </a:lnTo>
              </a:path>
            </a:pathLst>
          </a:custGeom>
          <a:ln w="17417">
            <a:solidFill>
              <a:srgbClr val="838383"/>
            </a:solidFill>
          </a:ln>
        </p:spPr>
        <p:txBody>
          <a:bodyPr wrap="square" lIns="0" tIns="0" rIns="0" bIns="0" rtlCol="0">
            <a:noAutofit/>
          </a:bodyPr>
          <a:lstStyle/>
          <a:p>
            <a:endParaRPr/>
          </a:p>
        </p:txBody>
      </p:sp>
      <p:sp>
        <p:nvSpPr>
          <p:cNvPr id="7" name="object 7"/>
          <p:cNvSpPr txBox="1"/>
          <p:nvPr/>
        </p:nvSpPr>
        <p:spPr>
          <a:xfrm>
            <a:off x="7200900" y="2548671"/>
            <a:ext cx="1114425" cy="610870"/>
          </a:xfrm>
          <a:prstGeom prst="rect">
            <a:avLst/>
          </a:prstGeom>
        </p:spPr>
        <p:txBody>
          <a:bodyPr vert="horz" wrap="square" lIns="0" tIns="0" rIns="0" bIns="0" rtlCol="0">
            <a:noAutofit/>
          </a:bodyPr>
          <a:lstStyle/>
          <a:p>
            <a:pPr marL="12700">
              <a:lnSpc>
                <a:spcPct val="100000"/>
              </a:lnSpc>
            </a:pPr>
            <a:r>
              <a:rPr sz="1550" spc="1315" dirty="0">
                <a:solidFill>
                  <a:srgbClr val="497EBA"/>
                </a:solidFill>
                <a:latin typeface="Times New Roman"/>
                <a:cs typeface="Times New Roman"/>
              </a:rPr>
              <a:t>-</a:t>
            </a:r>
            <a:r>
              <a:rPr sz="1550" spc="1100" dirty="0">
                <a:solidFill>
                  <a:srgbClr val="497EBA"/>
                </a:solidFill>
                <a:latin typeface="Times New Roman"/>
                <a:cs typeface="Times New Roman"/>
              </a:rPr>
              <a:t>-</a:t>
            </a:r>
            <a:r>
              <a:rPr sz="1550" spc="5" dirty="0">
                <a:latin typeface="Times New Roman"/>
                <a:cs typeface="Times New Roman"/>
              </a:rPr>
              <a:t>series</a:t>
            </a:r>
            <a:r>
              <a:rPr sz="1550" spc="105" dirty="0">
                <a:latin typeface="Times New Roman"/>
                <a:cs typeface="Times New Roman"/>
              </a:rPr>
              <a:t> </a:t>
            </a:r>
            <a:r>
              <a:rPr sz="1450" spc="300" dirty="0">
                <a:latin typeface="Times New Roman"/>
                <a:cs typeface="Times New Roman"/>
              </a:rPr>
              <a:t>1</a:t>
            </a:r>
            <a:endParaRPr sz="1450">
              <a:latin typeface="Times New Roman"/>
              <a:cs typeface="Times New Roman"/>
            </a:endParaRPr>
          </a:p>
          <a:p>
            <a:pPr>
              <a:lnSpc>
                <a:spcPts val="950"/>
              </a:lnSpc>
              <a:spcBef>
                <a:spcPts val="46"/>
              </a:spcBef>
            </a:pPr>
            <a:endParaRPr sz="950"/>
          </a:p>
          <a:p>
            <a:pPr marL="12700">
              <a:lnSpc>
                <a:spcPct val="100000"/>
              </a:lnSpc>
            </a:pPr>
            <a:r>
              <a:rPr sz="1550" spc="1315" dirty="0">
                <a:solidFill>
                  <a:srgbClr val="BD4B48"/>
                </a:solidFill>
                <a:latin typeface="Times New Roman"/>
                <a:cs typeface="Times New Roman"/>
              </a:rPr>
              <a:t>-</a:t>
            </a:r>
            <a:r>
              <a:rPr sz="1550" spc="1100" dirty="0">
                <a:solidFill>
                  <a:srgbClr val="BD4B48"/>
                </a:solidFill>
                <a:latin typeface="Times New Roman"/>
                <a:cs typeface="Times New Roman"/>
              </a:rPr>
              <a:t>-</a:t>
            </a:r>
            <a:r>
              <a:rPr sz="1550" spc="5" dirty="0">
                <a:latin typeface="Times New Roman"/>
                <a:cs typeface="Times New Roman"/>
              </a:rPr>
              <a:t>series</a:t>
            </a:r>
            <a:r>
              <a:rPr sz="1550" spc="60" dirty="0">
                <a:latin typeface="Times New Roman"/>
                <a:cs typeface="Times New Roman"/>
              </a:rPr>
              <a:t> </a:t>
            </a:r>
            <a:r>
              <a:rPr sz="1450" spc="-60" dirty="0">
                <a:latin typeface="Times New Roman"/>
                <a:cs typeface="Times New Roman"/>
              </a:rPr>
              <a:t>2</a:t>
            </a:r>
            <a:endParaRPr sz="1450">
              <a:latin typeface="Times New Roman"/>
              <a:cs typeface="Times New Roman"/>
            </a:endParaRPr>
          </a:p>
        </p:txBody>
      </p:sp>
      <p:sp>
        <p:nvSpPr>
          <p:cNvPr id="10" name="object 10"/>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95" dirty="0" smtClean="0">
                <a:solidFill>
                  <a:srgbClr val="878787"/>
                </a:solidFill>
                <a:latin typeface="Courier New"/>
                <a:cs typeface="Courier New"/>
              </a:rPr>
              <a:t>124</a:t>
            </a:fld>
            <a:endParaRPr sz="1200">
              <a:latin typeface="Courier New"/>
              <a:cs typeface="Courier New"/>
            </a:endParaRPr>
          </a:p>
        </p:txBody>
      </p:sp>
      <p:sp>
        <p:nvSpPr>
          <p:cNvPr id="11" name="object 11"/>
          <p:cNvSpPr txBox="1"/>
          <p:nvPr/>
        </p:nvSpPr>
        <p:spPr>
          <a:xfrm>
            <a:off x="3163025" y="6463993"/>
            <a:ext cx="2824480" cy="163830"/>
          </a:xfrm>
          <a:prstGeom prst="rect">
            <a:avLst/>
          </a:prstGeom>
        </p:spPr>
        <p:txBody>
          <a:bodyPr vert="horz" wrap="square" lIns="0" tIns="0" rIns="0" bIns="0" rtlCol="0">
            <a:noAutofit/>
          </a:bodyPr>
          <a:lstStyle/>
          <a:p>
            <a:pPr marL="12700">
              <a:lnSpc>
                <a:spcPct val="100000"/>
              </a:lnSpc>
            </a:pPr>
            <a:r>
              <a:rPr sz="1000" spc="-15" dirty="0">
                <a:solidFill>
                  <a:srgbClr val="878787"/>
                </a:solidFill>
                <a:latin typeface="Arial"/>
                <a:cs typeface="Arial"/>
              </a:rPr>
              <a:t>Dr.</a:t>
            </a:r>
            <a:r>
              <a:rPr sz="1000" spc="-75" dirty="0">
                <a:solidFill>
                  <a:srgbClr val="878787"/>
                </a:solidFill>
                <a:latin typeface="Arial"/>
                <a:cs typeface="Arial"/>
              </a:rPr>
              <a:t> </a:t>
            </a:r>
            <a:r>
              <a:rPr sz="1000" spc="-20" dirty="0">
                <a:solidFill>
                  <a:srgbClr val="878787"/>
                </a:solidFill>
                <a:latin typeface="Arial"/>
                <a:cs typeface="Arial"/>
              </a:rPr>
              <a:t>Ted</a:t>
            </a:r>
            <a:r>
              <a:rPr sz="1000" spc="45" dirty="0">
                <a:solidFill>
                  <a:srgbClr val="878787"/>
                </a:solidFill>
                <a:latin typeface="Arial"/>
                <a:cs typeface="Arial"/>
              </a:rPr>
              <a:t> </a:t>
            </a:r>
            <a:r>
              <a:rPr sz="1000" spc="30" dirty="0">
                <a:solidFill>
                  <a:srgbClr val="878787"/>
                </a:solidFill>
                <a:latin typeface="Arial"/>
                <a:cs typeface="Arial"/>
              </a:rPr>
              <a:t>Anderson; </a:t>
            </a:r>
            <a:r>
              <a:rPr sz="1000" spc="-85" dirty="0">
                <a:solidFill>
                  <a:srgbClr val="878787"/>
                </a:solidFill>
                <a:latin typeface="Arial"/>
                <a:cs typeface="Arial"/>
              </a:rPr>
              <a:t> </a:t>
            </a:r>
            <a:r>
              <a:rPr sz="1000" spc="10" dirty="0">
                <a:solidFill>
                  <a:srgbClr val="878787"/>
                </a:solidFill>
                <a:latin typeface="Arial"/>
                <a:cs typeface="Arial"/>
              </a:rPr>
              <a:t>Haleakala </a:t>
            </a:r>
            <a:r>
              <a:rPr sz="1000" spc="-130" dirty="0">
                <a:solidFill>
                  <a:srgbClr val="878787"/>
                </a:solidFill>
                <a:latin typeface="Arial"/>
                <a:cs typeface="Arial"/>
              </a:rPr>
              <a:t> </a:t>
            </a:r>
            <a:r>
              <a:rPr sz="1000" spc="10" dirty="0">
                <a:solidFill>
                  <a:srgbClr val="878787"/>
                </a:solidFill>
                <a:latin typeface="Arial"/>
                <a:cs typeface="Arial"/>
              </a:rPr>
              <a:t>R&amp;D;</a:t>
            </a:r>
            <a:r>
              <a:rPr sz="1000" spc="50" dirty="0">
                <a:solidFill>
                  <a:srgbClr val="878787"/>
                </a:solidFill>
                <a:latin typeface="Arial"/>
                <a:cs typeface="Arial"/>
              </a:rPr>
              <a:t> </a:t>
            </a:r>
            <a:r>
              <a:rPr sz="1000" spc="40" dirty="0">
                <a:solidFill>
                  <a:srgbClr val="878787"/>
                </a:solidFill>
                <a:latin typeface="Arial"/>
                <a:cs typeface="Arial"/>
              </a:rPr>
              <a:t>Proprietary</a:t>
            </a:r>
            <a:endParaRPr sz="1000">
              <a:latin typeface="Arial"/>
              <a:cs typeface="Arial"/>
            </a:endParaRPr>
          </a:p>
        </p:txBody>
      </p:sp>
      <p:sp>
        <p:nvSpPr>
          <p:cNvPr id="8" name="object 8"/>
          <p:cNvSpPr txBox="1"/>
          <p:nvPr/>
        </p:nvSpPr>
        <p:spPr>
          <a:xfrm>
            <a:off x="4216763" y="4584234"/>
            <a:ext cx="904875" cy="462280"/>
          </a:xfrm>
          <a:prstGeom prst="rect">
            <a:avLst/>
          </a:prstGeom>
        </p:spPr>
        <p:txBody>
          <a:bodyPr vert="horz" wrap="square" lIns="0" tIns="0" rIns="0" bIns="0" rtlCol="0">
            <a:noAutofit/>
          </a:bodyPr>
          <a:lstStyle/>
          <a:p>
            <a:pPr marL="595630">
              <a:lnSpc>
                <a:spcPct val="100000"/>
              </a:lnSpc>
            </a:pPr>
            <a:r>
              <a:rPr sz="1450" spc="50" dirty="0">
                <a:latin typeface="Times New Roman"/>
                <a:cs typeface="Times New Roman"/>
              </a:rPr>
              <a:t>150</a:t>
            </a:r>
            <a:endParaRPr sz="1450">
              <a:latin typeface="Times New Roman"/>
              <a:cs typeface="Times New Roman"/>
            </a:endParaRPr>
          </a:p>
          <a:p>
            <a:pPr marL="12700">
              <a:lnSpc>
                <a:spcPct val="100000"/>
              </a:lnSpc>
              <a:spcBef>
                <a:spcPts val="65"/>
              </a:spcBef>
            </a:pPr>
            <a:r>
              <a:rPr sz="1450" spc="20" dirty="0">
                <a:latin typeface="Times New Roman"/>
                <a:cs typeface="Times New Roman"/>
              </a:rPr>
              <a:t>70 </a:t>
            </a:r>
            <a:r>
              <a:rPr sz="1450" spc="-165" dirty="0">
                <a:latin typeface="Times New Roman"/>
                <a:cs typeface="Times New Roman"/>
              </a:rPr>
              <a:t> </a:t>
            </a:r>
            <a:r>
              <a:rPr sz="1450" spc="50" dirty="0">
                <a:latin typeface="Times New Roman"/>
                <a:cs typeface="Times New Roman"/>
              </a:rPr>
              <a:t>160</a:t>
            </a:r>
            <a:endParaRPr sz="1450">
              <a:latin typeface="Times New Roman"/>
              <a:cs typeface="Times New Roman"/>
            </a:endParaRPr>
          </a:p>
        </p:txBody>
      </p:sp>
      <p:sp>
        <p:nvSpPr>
          <p:cNvPr id="9" name="object 9"/>
          <p:cNvSpPr txBox="1"/>
          <p:nvPr/>
        </p:nvSpPr>
        <p:spPr>
          <a:xfrm>
            <a:off x="951048" y="5705221"/>
            <a:ext cx="5459730" cy="758825"/>
          </a:xfrm>
          <a:prstGeom prst="rect">
            <a:avLst/>
          </a:prstGeom>
        </p:spPr>
        <p:txBody>
          <a:bodyPr vert="horz" wrap="square" lIns="0" tIns="0" rIns="0" bIns="0" rtlCol="0">
            <a:noAutofit/>
          </a:bodyPr>
          <a:lstStyle/>
          <a:p>
            <a:pPr marL="12700">
              <a:lnSpc>
                <a:spcPct val="100000"/>
              </a:lnSpc>
            </a:pPr>
            <a:r>
              <a:rPr sz="1650" b="1" spc="-80" dirty="0">
                <a:latin typeface="Arial"/>
                <a:cs typeface="Arial"/>
              </a:rPr>
              <a:t>Beam</a:t>
            </a:r>
            <a:r>
              <a:rPr sz="1650" b="1" spc="25" dirty="0">
                <a:latin typeface="Arial"/>
                <a:cs typeface="Arial"/>
              </a:rPr>
              <a:t> </a:t>
            </a:r>
            <a:r>
              <a:rPr sz="1650" b="1" spc="-65" dirty="0">
                <a:latin typeface="Arial"/>
                <a:cs typeface="Arial"/>
              </a:rPr>
              <a:t>steering</a:t>
            </a:r>
            <a:r>
              <a:rPr sz="1650" b="1" spc="45" dirty="0">
                <a:latin typeface="Arial"/>
                <a:cs typeface="Arial"/>
              </a:rPr>
              <a:t> </a:t>
            </a:r>
            <a:r>
              <a:rPr sz="1650" b="1" spc="-45" dirty="0">
                <a:latin typeface="Arial"/>
                <a:cs typeface="Arial"/>
              </a:rPr>
              <a:t>for</a:t>
            </a:r>
            <a:r>
              <a:rPr sz="1650" b="1" spc="35" dirty="0">
                <a:latin typeface="Arial"/>
                <a:cs typeface="Arial"/>
              </a:rPr>
              <a:t> </a:t>
            </a:r>
            <a:r>
              <a:rPr sz="1650" b="1" spc="15" dirty="0">
                <a:latin typeface="Arial"/>
                <a:cs typeface="Arial"/>
              </a:rPr>
              <a:t>two</a:t>
            </a:r>
            <a:r>
              <a:rPr sz="1650" b="1" spc="20" dirty="0">
                <a:latin typeface="Arial"/>
                <a:cs typeface="Arial"/>
              </a:rPr>
              <a:t> </a:t>
            </a:r>
            <a:r>
              <a:rPr sz="1650" b="1" spc="-25" dirty="0">
                <a:latin typeface="Arial"/>
                <a:cs typeface="Arial"/>
              </a:rPr>
              <a:t>different</a:t>
            </a:r>
            <a:r>
              <a:rPr sz="1650" b="1" spc="185" dirty="0">
                <a:latin typeface="Arial"/>
                <a:cs typeface="Arial"/>
              </a:rPr>
              <a:t> </a:t>
            </a:r>
            <a:r>
              <a:rPr sz="1650" b="1" spc="-90" dirty="0">
                <a:latin typeface="Arial"/>
                <a:cs typeface="Arial"/>
              </a:rPr>
              <a:t>plasma</a:t>
            </a:r>
            <a:r>
              <a:rPr sz="1650" b="1" spc="95" dirty="0">
                <a:latin typeface="Arial"/>
                <a:cs typeface="Arial"/>
              </a:rPr>
              <a:t> </a:t>
            </a:r>
            <a:r>
              <a:rPr sz="1650" b="1" spc="-65" dirty="0">
                <a:latin typeface="Arial"/>
                <a:cs typeface="Arial"/>
              </a:rPr>
              <a:t>ionizing</a:t>
            </a:r>
            <a:r>
              <a:rPr sz="1650" b="1" spc="-30" dirty="0">
                <a:latin typeface="Arial"/>
                <a:cs typeface="Arial"/>
              </a:rPr>
              <a:t> </a:t>
            </a:r>
            <a:r>
              <a:rPr sz="1650" b="1" spc="-65" dirty="0">
                <a:latin typeface="Arial"/>
                <a:cs typeface="Arial"/>
              </a:rPr>
              <a:t>currents.</a:t>
            </a:r>
            <a:endParaRPr sz="1650">
              <a:latin typeface="Arial"/>
              <a:cs typeface="Arial"/>
            </a:endParaRPr>
          </a:p>
          <a:p>
            <a:pPr>
              <a:lnSpc>
                <a:spcPts val="900"/>
              </a:lnSpc>
              <a:spcBef>
                <a:spcPts val="27"/>
              </a:spcBef>
            </a:pPr>
            <a:endParaRPr sz="900"/>
          </a:p>
          <a:p>
            <a:pPr>
              <a:lnSpc>
                <a:spcPts val="1000"/>
              </a:lnSpc>
            </a:pPr>
            <a:endParaRPr sz="1000"/>
          </a:p>
          <a:p>
            <a:pPr marL="598805">
              <a:lnSpc>
                <a:spcPct val="100000"/>
              </a:lnSpc>
              <a:tabLst>
                <a:tab pos="2639695" algn="l"/>
              </a:tabLst>
            </a:pPr>
            <a:r>
              <a:rPr sz="1650" b="1" spc="-85" dirty="0">
                <a:latin typeface="Arial"/>
                <a:cs typeface="Arial"/>
              </a:rPr>
              <a:t>Blue </a:t>
            </a:r>
            <a:r>
              <a:rPr sz="1650" b="1" spc="-30" dirty="0">
                <a:latin typeface="Arial"/>
                <a:cs typeface="Arial"/>
              </a:rPr>
              <a:t>line: </a:t>
            </a:r>
            <a:r>
              <a:rPr sz="1650" b="1" spc="-135" dirty="0">
                <a:latin typeface="Arial"/>
                <a:cs typeface="Arial"/>
              </a:rPr>
              <a:t> </a:t>
            </a:r>
            <a:r>
              <a:rPr sz="1650" b="1" spc="-95" dirty="0">
                <a:latin typeface="Arial"/>
                <a:cs typeface="Arial"/>
              </a:rPr>
              <a:t>5</a:t>
            </a:r>
            <a:r>
              <a:rPr sz="1650" b="1" spc="-30" dirty="0">
                <a:latin typeface="Arial"/>
                <a:cs typeface="Arial"/>
              </a:rPr>
              <a:t> </a:t>
            </a:r>
            <a:r>
              <a:rPr sz="1650" b="1" spc="-155" dirty="0">
                <a:latin typeface="Arial"/>
                <a:cs typeface="Arial"/>
              </a:rPr>
              <a:t>A</a:t>
            </a:r>
            <a:r>
              <a:rPr sz="1650" b="1" spc="100" dirty="0">
                <a:latin typeface="Arial"/>
                <a:cs typeface="Arial"/>
              </a:rPr>
              <a:t> </a:t>
            </a:r>
            <a:r>
              <a:rPr sz="1650" b="1" spc="-45" dirty="0">
                <a:latin typeface="Arial"/>
                <a:cs typeface="Arial"/>
              </a:rPr>
              <a:t>peak.	</a:t>
            </a:r>
            <a:r>
              <a:rPr sz="1650" b="1" spc="-114" dirty="0">
                <a:latin typeface="Arial"/>
                <a:cs typeface="Arial"/>
              </a:rPr>
              <a:t>Red</a:t>
            </a:r>
            <a:r>
              <a:rPr sz="1650" b="1" spc="50" dirty="0">
                <a:latin typeface="Arial"/>
                <a:cs typeface="Arial"/>
              </a:rPr>
              <a:t> </a:t>
            </a:r>
            <a:r>
              <a:rPr sz="1650" b="1" spc="-35" dirty="0">
                <a:latin typeface="Arial"/>
                <a:cs typeface="Arial"/>
              </a:rPr>
              <a:t>line: </a:t>
            </a:r>
            <a:r>
              <a:rPr sz="1650" b="1" spc="-150" dirty="0">
                <a:latin typeface="Arial"/>
                <a:cs typeface="Arial"/>
              </a:rPr>
              <a:t> </a:t>
            </a:r>
            <a:r>
              <a:rPr sz="1650" b="1" spc="35" dirty="0">
                <a:latin typeface="Arial"/>
                <a:cs typeface="Arial"/>
              </a:rPr>
              <a:t>8</a:t>
            </a:r>
            <a:r>
              <a:rPr sz="1650" b="1" spc="-110" dirty="0">
                <a:latin typeface="Arial"/>
                <a:cs typeface="Arial"/>
              </a:rPr>
              <a:t> </a:t>
            </a:r>
            <a:r>
              <a:rPr sz="1650" b="1" spc="-155" dirty="0">
                <a:latin typeface="Arial"/>
                <a:cs typeface="Arial"/>
              </a:rPr>
              <a:t>A</a:t>
            </a:r>
            <a:r>
              <a:rPr sz="1650" b="1" spc="80" dirty="0">
                <a:latin typeface="Arial"/>
                <a:cs typeface="Arial"/>
              </a:rPr>
              <a:t> </a:t>
            </a:r>
            <a:r>
              <a:rPr sz="1650" b="1" spc="-60" dirty="0">
                <a:latin typeface="Arial"/>
                <a:cs typeface="Arial"/>
              </a:rPr>
              <a:t>peak</a:t>
            </a:r>
            <a:endParaRPr sz="1650">
              <a:latin typeface="Arial"/>
              <a:cs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8446" y="731519"/>
            <a:ext cx="4180114" cy="4156891"/>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99588" y="470163"/>
            <a:ext cx="7863839" cy="0"/>
          </a:xfrm>
          <a:custGeom>
            <a:avLst/>
            <a:gdLst/>
            <a:ahLst/>
            <a:cxnLst/>
            <a:rect l="l" t="t" r="r" b="b"/>
            <a:pathLst>
              <a:path w="7863839">
                <a:moveTo>
                  <a:pt x="0" y="0"/>
                </a:moveTo>
                <a:lnTo>
                  <a:pt x="7863839" y="0"/>
                </a:lnTo>
              </a:path>
            </a:pathLst>
          </a:custGeom>
          <a:ln w="11611">
            <a:solidFill>
              <a:srgbClr val="838383"/>
            </a:solidFill>
          </a:ln>
        </p:spPr>
        <p:txBody>
          <a:bodyPr wrap="square" lIns="0" tIns="0" rIns="0" bIns="0" rtlCol="0">
            <a:noAutofit/>
          </a:bodyPr>
          <a:lstStyle/>
          <a:p>
            <a:endParaRPr/>
          </a:p>
        </p:txBody>
      </p:sp>
      <p:sp>
        <p:nvSpPr>
          <p:cNvPr id="4" name="object 4"/>
          <p:cNvSpPr/>
          <p:nvPr/>
        </p:nvSpPr>
        <p:spPr>
          <a:xfrm>
            <a:off x="703942" y="464358"/>
            <a:ext cx="0" cy="4692926"/>
          </a:xfrm>
          <a:custGeom>
            <a:avLst/>
            <a:gdLst/>
            <a:ahLst/>
            <a:cxnLst/>
            <a:rect l="l" t="t" r="r" b="b"/>
            <a:pathLst>
              <a:path h="4692926">
                <a:moveTo>
                  <a:pt x="0" y="4692926"/>
                </a:moveTo>
                <a:lnTo>
                  <a:pt x="0" y="0"/>
                </a:lnTo>
              </a:path>
            </a:pathLst>
          </a:custGeom>
          <a:ln w="8708">
            <a:solidFill>
              <a:srgbClr val="838383"/>
            </a:solidFill>
          </a:ln>
        </p:spPr>
        <p:txBody>
          <a:bodyPr wrap="square" lIns="0" tIns="0" rIns="0" bIns="0" rtlCol="0">
            <a:noAutofit/>
          </a:bodyPr>
          <a:lstStyle/>
          <a:p>
            <a:endParaRPr/>
          </a:p>
        </p:txBody>
      </p:sp>
      <p:sp>
        <p:nvSpPr>
          <p:cNvPr id="5" name="object 5"/>
          <p:cNvSpPr/>
          <p:nvPr/>
        </p:nvSpPr>
        <p:spPr>
          <a:xfrm>
            <a:off x="699588" y="5148578"/>
            <a:ext cx="7863839" cy="0"/>
          </a:xfrm>
          <a:custGeom>
            <a:avLst/>
            <a:gdLst/>
            <a:ahLst/>
            <a:cxnLst/>
            <a:rect l="l" t="t" r="r" b="b"/>
            <a:pathLst>
              <a:path w="7863839">
                <a:moveTo>
                  <a:pt x="0" y="0"/>
                </a:moveTo>
                <a:lnTo>
                  <a:pt x="7863839" y="0"/>
                </a:lnTo>
              </a:path>
            </a:pathLst>
          </a:custGeom>
          <a:ln w="17417">
            <a:solidFill>
              <a:srgbClr val="838383"/>
            </a:solidFill>
          </a:ln>
        </p:spPr>
        <p:txBody>
          <a:bodyPr wrap="square" lIns="0" tIns="0" rIns="0" bIns="0" rtlCol="0">
            <a:noAutofit/>
          </a:bodyPr>
          <a:lstStyle/>
          <a:p>
            <a:endParaRPr/>
          </a:p>
        </p:txBody>
      </p:sp>
      <p:sp>
        <p:nvSpPr>
          <p:cNvPr id="6" name="object 6"/>
          <p:cNvSpPr/>
          <p:nvPr/>
        </p:nvSpPr>
        <p:spPr>
          <a:xfrm>
            <a:off x="8554719" y="464358"/>
            <a:ext cx="0" cy="4692926"/>
          </a:xfrm>
          <a:custGeom>
            <a:avLst/>
            <a:gdLst/>
            <a:ahLst/>
            <a:cxnLst/>
            <a:rect l="l" t="t" r="r" b="b"/>
            <a:pathLst>
              <a:path h="4692926">
                <a:moveTo>
                  <a:pt x="0" y="4692926"/>
                </a:moveTo>
                <a:lnTo>
                  <a:pt x="0" y="0"/>
                </a:lnTo>
              </a:path>
            </a:pathLst>
          </a:custGeom>
          <a:ln w="17417">
            <a:solidFill>
              <a:srgbClr val="838383"/>
            </a:solidFill>
          </a:ln>
        </p:spPr>
        <p:txBody>
          <a:bodyPr wrap="square" lIns="0" tIns="0" rIns="0" bIns="0" rtlCol="0">
            <a:noAutofit/>
          </a:bodyPr>
          <a:lstStyle/>
          <a:p>
            <a:endParaRPr/>
          </a:p>
        </p:txBody>
      </p:sp>
      <p:sp>
        <p:nvSpPr>
          <p:cNvPr id="7" name="object 7"/>
          <p:cNvSpPr txBox="1"/>
          <p:nvPr/>
        </p:nvSpPr>
        <p:spPr>
          <a:xfrm>
            <a:off x="7028667" y="2515481"/>
            <a:ext cx="375285" cy="559435"/>
          </a:xfrm>
          <a:prstGeom prst="rect">
            <a:avLst/>
          </a:prstGeom>
        </p:spPr>
        <p:txBody>
          <a:bodyPr vert="horz" wrap="square" lIns="0" tIns="0" rIns="0" bIns="0" rtlCol="0">
            <a:noAutofit/>
          </a:bodyPr>
          <a:lstStyle/>
          <a:p>
            <a:pPr marL="12700">
              <a:lnSpc>
                <a:spcPct val="100000"/>
              </a:lnSpc>
            </a:pPr>
            <a:r>
              <a:rPr sz="1400" spc="-4475" dirty="0">
                <a:solidFill>
                  <a:srgbClr val="497EBA"/>
                </a:solidFill>
                <a:latin typeface="Times New Roman"/>
                <a:cs typeface="Times New Roman"/>
              </a:rPr>
              <a:t>-</a:t>
            </a:r>
            <a:endParaRPr sz="1400">
              <a:latin typeface="Times New Roman"/>
              <a:cs typeface="Times New Roman"/>
            </a:endParaRPr>
          </a:p>
          <a:p>
            <a:pPr>
              <a:lnSpc>
                <a:spcPts val="900"/>
              </a:lnSpc>
              <a:spcBef>
                <a:spcPts val="48"/>
              </a:spcBef>
            </a:pPr>
            <a:endParaRPr sz="900"/>
          </a:p>
          <a:p>
            <a:pPr marL="12700">
              <a:lnSpc>
                <a:spcPct val="100000"/>
              </a:lnSpc>
            </a:pPr>
            <a:r>
              <a:rPr sz="1400" spc="-4475" dirty="0">
                <a:solidFill>
                  <a:srgbClr val="BD4B48"/>
                </a:solidFill>
                <a:latin typeface="Times New Roman"/>
                <a:cs typeface="Times New Roman"/>
              </a:rPr>
              <a:t>-</a:t>
            </a:r>
            <a:endParaRPr sz="14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95" dirty="0" smtClean="0">
                <a:solidFill>
                  <a:srgbClr val="878787"/>
                </a:solidFill>
                <a:latin typeface="Courier New"/>
                <a:cs typeface="Courier New"/>
              </a:rPr>
              <a:t>125</a:t>
            </a:fld>
            <a:endParaRPr sz="1200">
              <a:latin typeface="Courier New"/>
              <a:cs typeface="Courier New"/>
            </a:endParaRPr>
          </a:p>
        </p:txBody>
      </p:sp>
      <p:sp>
        <p:nvSpPr>
          <p:cNvPr id="12" name="object 12"/>
          <p:cNvSpPr txBox="1"/>
          <p:nvPr/>
        </p:nvSpPr>
        <p:spPr>
          <a:xfrm>
            <a:off x="3163025" y="6463993"/>
            <a:ext cx="2824480" cy="163830"/>
          </a:xfrm>
          <a:prstGeom prst="rect">
            <a:avLst/>
          </a:prstGeom>
        </p:spPr>
        <p:txBody>
          <a:bodyPr vert="horz" wrap="square" lIns="0" tIns="0" rIns="0" bIns="0" rtlCol="0">
            <a:noAutofit/>
          </a:bodyPr>
          <a:lstStyle/>
          <a:p>
            <a:pPr marL="12700">
              <a:lnSpc>
                <a:spcPct val="100000"/>
              </a:lnSpc>
            </a:pPr>
            <a:r>
              <a:rPr sz="1000" spc="-15" dirty="0">
                <a:solidFill>
                  <a:srgbClr val="878787"/>
                </a:solidFill>
                <a:latin typeface="Arial"/>
                <a:cs typeface="Arial"/>
              </a:rPr>
              <a:t>Dr.</a:t>
            </a:r>
            <a:r>
              <a:rPr sz="1000" spc="-75" dirty="0">
                <a:solidFill>
                  <a:srgbClr val="878787"/>
                </a:solidFill>
                <a:latin typeface="Arial"/>
                <a:cs typeface="Arial"/>
              </a:rPr>
              <a:t> </a:t>
            </a:r>
            <a:r>
              <a:rPr sz="1000" spc="-20" dirty="0">
                <a:solidFill>
                  <a:srgbClr val="878787"/>
                </a:solidFill>
                <a:latin typeface="Arial"/>
                <a:cs typeface="Arial"/>
              </a:rPr>
              <a:t>Ted</a:t>
            </a:r>
            <a:r>
              <a:rPr sz="1000" spc="45" dirty="0">
                <a:solidFill>
                  <a:srgbClr val="878787"/>
                </a:solidFill>
                <a:latin typeface="Arial"/>
                <a:cs typeface="Arial"/>
              </a:rPr>
              <a:t> </a:t>
            </a:r>
            <a:r>
              <a:rPr sz="1000" spc="30" dirty="0">
                <a:solidFill>
                  <a:srgbClr val="878787"/>
                </a:solidFill>
                <a:latin typeface="Arial"/>
                <a:cs typeface="Arial"/>
              </a:rPr>
              <a:t>Anderson; </a:t>
            </a:r>
            <a:r>
              <a:rPr sz="1000" spc="-85" dirty="0">
                <a:solidFill>
                  <a:srgbClr val="878787"/>
                </a:solidFill>
                <a:latin typeface="Arial"/>
                <a:cs typeface="Arial"/>
              </a:rPr>
              <a:t> </a:t>
            </a:r>
            <a:r>
              <a:rPr sz="1000" spc="10" dirty="0">
                <a:solidFill>
                  <a:srgbClr val="878787"/>
                </a:solidFill>
                <a:latin typeface="Arial"/>
                <a:cs typeface="Arial"/>
              </a:rPr>
              <a:t>Haleakala </a:t>
            </a:r>
            <a:r>
              <a:rPr sz="1000" spc="-130" dirty="0">
                <a:solidFill>
                  <a:srgbClr val="878787"/>
                </a:solidFill>
                <a:latin typeface="Arial"/>
                <a:cs typeface="Arial"/>
              </a:rPr>
              <a:t> </a:t>
            </a:r>
            <a:r>
              <a:rPr sz="1000" spc="10" dirty="0">
                <a:solidFill>
                  <a:srgbClr val="878787"/>
                </a:solidFill>
                <a:latin typeface="Arial"/>
                <a:cs typeface="Arial"/>
              </a:rPr>
              <a:t>R&amp;D;</a:t>
            </a:r>
            <a:r>
              <a:rPr sz="1000" spc="50" dirty="0">
                <a:solidFill>
                  <a:srgbClr val="878787"/>
                </a:solidFill>
                <a:latin typeface="Arial"/>
                <a:cs typeface="Arial"/>
              </a:rPr>
              <a:t> </a:t>
            </a:r>
            <a:r>
              <a:rPr sz="1000" spc="40" dirty="0">
                <a:solidFill>
                  <a:srgbClr val="878787"/>
                </a:solidFill>
                <a:latin typeface="Arial"/>
                <a:cs typeface="Arial"/>
              </a:rPr>
              <a:t>Proprietary</a:t>
            </a:r>
            <a:endParaRPr sz="1000">
              <a:latin typeface="Arial"/>
              <a:cs typeface="Arial"/>
            </a:endParaRPr>
          </a:p>
        </p:txBody>
      </p:sp>
      <p:sp>
        <p:nvSpPr>
          <p:cNvPr id="8" name="object 8"/>
          <p:cNvSpPr txBox="1"/>
          <p:nvPr/>
        </p:nvSpPr>
        <p:spPr>
          <a:xfrm>
            <a:off x="7793083" y="2515481"/>
            <a:ext cx="641350" cy="559435"/>
          </a:xfrm>
          <a:prstGeom prst="rect">
            <a:avLst/>
          </a:prstGeom>
        </p:spPr>
        <p:txBody>
          <a:bodyPr vert="horz" wrap="square" lIns="0" tIns="0" rIns="0" bIns="0" rtlCol="0">
            <a:noAutofit/>
          </a:bodyPr>
          <a:lstStyle/>
          <a:p>
            <a:pPr marL="12700">
              <a:lnSpc>
                <a:spcPct val="100000"/>
              </a:lnSpc>
            </a:pPr>
            <a:r>
              <a:rPr sz="1400" spc="35" dirty="0">
                <a:solidFill>
                  <a:srgbClr val="010101"/>
                </a:solidFill>
                <a:latin typeface="Times New Roman"/>
                <a:cs typeface="Times New Roman"/>
              </a:rPr>
              <a:t>series</a:t>
            </a:r>
            <a:r>
              <a:rPr sz="1400" spc="70" dirty="0">
                <a:solidFill>
                  <a:srgbClr val="010101"/>
                </a:solidFill>
                <a:latin typeface="Times New Roman"/>
                <a:cs typeface="Times New Roman"/>
              </a:rPr>
              <a:t> </a:t>
            </a:r>
            <a:r>
              <a:rPr sz="1400" spc="285" dirty="0">
                <a:solidFill>
                  <a:srgbClr val="010101"/>
                </a:solidFill>
                <a:latin typeface="Times New Roman"/>
                <a:cs typeface="Times New Roman"/>
              </a:rPr>
              <a:t>1</a:t>
            </a:r>
            <a:endParaRPr sz="1400">
              <a:latin typeface="Times New Roman"/>
              <a:cs typeface="Times New Roman"/>
            </a:endParaRPr>
          </a:p>
          <a:p>
            <a:pPr>
              <a:lnSpc>
                <a:spcPts val="900"/>
              </a:lnSpc>
              <a:spcBef>
                <a:spcPts val="48"/>
              </a:spcBef>
            </a:pPr>
            <a:endParaRPr sz="900"/>
          </a:p>
          <a:p>
            <a:pPr marL="12700">
              <a:lnSpc>
                <a:spcPct val="100000"/>
              </a:lnSpc>
            </a:pPr>
            <a:r>
              <a:rPr sz="1400" spc="-10" dirty="0">
                <a:solidFill>
                  <a:srgbClr val="010101"/>
                </a:solidFill>
                <a:latin typeface="Times New Roman"/>
                <a:cs typeface="Times New Roman"/>
              </a:rPr>
              <a:t>Series</a:t>
            </a:r>
            <a:r>
              <a:rPr sz="1400" spc="70" dirty="0">
                <a:solidFill>
                  <a:srgbClr val="010101"/>
                </a:solidFill>
                <a:latin typeface="Times New Roman"/>
                <a:cs typeface="Times New Roman"/>
              </a:rPr>
              <a:t> </a:t>
            </a:r>
            <a:r>
              <a:rPr sz="1400" spc="-85" dirty="0">
                <a:solidFill>
                  <a:srgbClr val="010101"/>
                </a:solidFill>
                <a:latin typeface="Times New Roman"/>
                <a:cs typeface="Times New Roman"/>
              </a:rPr>
              <a:t>2</a:t>
            </a:r>
            <a:endParaRPr sz="1400">
              <a:latin typeface="Times New Roman"/>
              <a:cs typeface="Times New Roman"/>
            </a:endParaRPr>
          </a:p>
        </p:txBody>
      </p:sp>
      <p:sp>
        <p:nvSpPr>
          <p:cNvPr id="9" name="object 9"/>
          <p:cNvSpPr txBox="1"/>
          <p:nvPr/>
        </p:nvSpPr>
        <p:spPr>
          <a:xfrm>
            <a:off x="4550591" y="4151801"/>
            <a:ext cx="1135380" cy="661670"/>
          </a:xfrm>
          <a:prstGeom prst="rect">
            <a:avLst/>
          </a:prstGeom>
        </p:spPr>
        <p:txBody>
          <a:bodyPr vert="horz" wrap="square" lIns="0" tIns="0" rIns="0" bIns="0" rtlCol="0">
            <a:noAutofit/>
          </a:bodyPr>
          <a:lstStyle/>
          <a:p>
            <a:pPr marR="12700" algn="r">
              <a:lnSpc>
                <a:spcPct val="100000"/>
              </a:lnSpc>
            </a:pPr>
            <a:r>
              <a:rPr sz="1450" spc="-125" dirty="0">
                <a:solidFill>
                  <a:srgbClr val="010101"/>
                </a:solidFill>
                <a:latin typeface="Courier New"/>
                <a:cs typeface="Courier New"/>
              </a:rPr>
              <a:t>140</a:t>
            </a:r>
            <a:endParaRPr sz="1450">
              <a:latin typeface="Courier New"/>
              <a:cs typeface="Courier New"/>
            </a:endParaRPr>
          </a:p>
          <a:p>
            <a:pPr marL="563880">
              <a:lnSpc>
                <a:spcPts val="1735"/>
              </a:lnSpc>
            </a:pPr>
            <a:r>
              <a:rPr sz="1450" spc="-125" dirty="0">
                <a:solidFill>
                  <a:srgbClr val="010101"/>
                </a:solidFill>
                <a:latin typeface="Courier New"/>
                <a:cs typeface="Courier New"/>
              </a:rPr>
              <a:t>150</a:t>
            </a:r>
            <a:endParaRPr sz="1450">
              <a:latin typeface="Courier New"/>
              <a:cs typeface="Courier New"/>
            </a:endParaRPr>
          </a:p>
          <a:p>
            <a:pPr marL="12700">
              <a:lnSpc>
                <a:spcPct val="100000"/>
              </a:lnSpc>
              <a:spcBef>
                <a:spcPts val="75"/>
              </a:spcBef>
            </a:pPr>
            <a:r>
              <a:rPr sz="1300" spc="65" dirty="0">
                <a:solidFill>
                  <a:srgbClr val="010101"/>
                </a:solidFill>
                <a:latin typeface="Times New Roman"/>
                <a:cs typeface="Times New Roman"/>
              </a:rPr>
              <a:t>70 </a:t>
            </a:r>
            <a:r>
              <a:rPr sz="1300" spc="-140" dirty="0">
                <a:solidFill>
                  <a:srgbClr val="010101"/>
                </a:solidFill>
                <a:latin typeface="Times New Roman"/>
                <a:cs typeface="Times New Roman"/>
              </a:rPr>
              <a:t> </a:t>
            </a:r>
            <a:r>
              <a:rPr sz="1300" spc="80" dirty="0">
                <a:solidFill>
                  <a:srgbClr val="010101"/>
                </a:solidFill>
                <a:latin typeface="Times New Roman"/>
                <a:cs typeface="Times New Roman"/>
              </a:rPr>
              <a:t>160</a:t>
            </a:r>
            <a:endParaRPr sz="1300">
              <a:latin typeface="Times New Roman"/>
              <a:cs typeface="Times New Roman"/>
            </a:endParaRPr>
          </a:p>
        </p:txBody>
      </p:sp>
      <p:sp>
        <p:nvSpPr>
          <p:cNvPr id="10" name="object 10"/>
          <p:cNvSpPr txBox="1"/>
          <p:nvPr/>
        </p:nvSpPr>
        <p:spPr>
          <a:xfrm>
            <a:off x="1357448" y="5428788"/>
            <a:ext cx="5178425" cy="690880"/>
          </a:xfrm>
          <a:prstGeom prst="rect">
            <a:avLst/>
          </a:prstGeom>
        </p:spPr>
        <p:txBody>
          <a:bodyPr vert="horz" wrap="square" lIns="0" tIns="0" rIns="0" bIns="0" rtlCol="0">
            <a:noAutofit/>
          </a:bodyPr>
          <a:lstStyle/>
          <a:p>
            <a:pPr marL="12700">
              <a:lnSpc>
                <a:spcPct val="100000"/>
              </a:lnSpc>
            </a:pPr>
            <a:r>
              <a:rPr sz="1450" b="1" dirty="0">
                <a:solidFill>
                  <a:srgbClr val="010101"/>
                </a:solidFill>
                <a:latin typeface="Arial"/>
                <a:cs typeface="Arial"/>
              </a:rPr>
              <a:t>Beam</a:t>
            </a:r>
            <a:r>
              <a:rPr sz="1450" b="1" spc="35" dirty="0">
                <a:solidFill>
                  <a:srgbClr val="010101"/>
                </a:solidFill>
                <a:latin typeface="Arial"/>
                <a:cs typeface="Arial"/>
              </a:rPr>
              <a:t> </a:t>
            </a:r>
            <a:r>
              <a:rPr sz="1450" b="1" spc="0" dirty="0">
                <a:solidFill>
                  <a:srgbClr val="010101"/>
                </a:solidFill>
                <a:latin typeface="Arial"/>
                <a:cs typeface="Arial"/>
              </a:rPr>
              <a:t>steering</a:t>
            </a:r>
            <a:r>
              <a:rPr sz="1450" b="1" spc="30" dirty="0">
                <a:solidFill>
                  <a:srgbClr val="010101"/>
                </a:solidFill>
                <a:latin typeface="Arial"/>
                <a:cs typeface="Arial"/>
              </a:rPr>
              <a:t> </a:t>
            </a:r>
            <a:r>
              <a:rPr sz="1450" b="1" spc="15" dirty="0">
                <a:solidFill>
                  <a:srgbClr val="010101"/>
                </a:solidFill>
                <a:latin typeface="Arial"/>
                <a:cs typeface="Arial"/>
              </a:rPr>
              <a:t>for</a:t>
            </a:r>
            <a:r>
              <a:rPr sz="1450" b="1" spc="75" dirty="0">
                <a:solidFill>
                  <a:srgbClr val="010101"/>
                </a:solidFill>
                <a:latin typeface="Arial"/>
                <a:cs typeface="Arial"/>
              </a:rPr>
              <a:t> two </a:t>
            </a:r>
            <a:r>
              <a:rPr sz="1450" b="1" spc="30" dirty="0">
                <a:solidFill>
                  <a:srgbClr val="010101"/>
                </a:solidFill>
                <a:latin typeface="Arial"/>
                <a:cs typeface="Arial"/>
              </a:rPr>
              <a:t>different</a:t>
            </a:r>
            <a:r>
              <a:rPr sz="1450" b="1" spc="170" dirty="0">
                <a:solidFill>
                  <a:srgbClr val="010101"/>
                </a:solidFill>
                <a:latin typeface="Arial"/>
                <a:cs typeface="Arial"/>
              </a:rPr>
              <a:t> </a:t>
            </a:r>
            <a:r>
              <a:rPr sz="1450" b="1" spc="-20" dirty="0">
                <a:solidFill>
                  <a:srgbClr val="010101"/>
                </a:solidFill>
                <a:latin typeface="Arial"/>
                <a:cs typeface="Arial"/>
              </a:rPr>
              <a:t>plasma</a:t>
            </a:r>
            <a:r>
              <a:rPr sz="1450" b="1" spc="135" dirty="0">
                <a:solidFill>
                  <a:srgbClr val="010101"/>
                </a:solidFill>
                <a:latin typeface="Arial"/>
                <a:cs typeface="Arial"/>
              </a:rPr>
              <a:t> </a:t>
            </a:r>
            <a:r>
              <a:rPr sz="1450" b="1" spc="-10" dirty="0">
                <a:solidFill>
                  <a:srgbClr val="010101"/>
                </a:solidFill>
                <a:latin typeface="Arial"/>
                <a:cs typeface="Arial"/>
              </a:rPr>
              <a:t>ionizing currents,</a:t>
            </a:r>
            <a:endParaRPr sz="1450">
              <a:latin typeface="Arial"/>
              <a:cs typeface="Arial"/>
            </a:endParaRPr>
          </a:p>
          <a:p>
            <a:pPr>
              <a:lnSpc>
                <a:spcPts val="850"/>
              </a:lnSpc>
              <a:spcBef>
                <a:spcPts val="20"/>
              </a:spcBef>
            </a:pPr>
            <a:endParaRPr sz="850"/>
          </a:p>
          <a:p>
            <a:pPr>
              <a:lnSpc>
                <a:spcPts val="1000"/>
              </a:lnSpc>
            </a:pPr>
            <a:endParaRPr sz="1000"/>
          </a:p>
          <a:p>
            <a:pPr marL="1321435">
              <a:lnSpc>
                <a:spcPct val="100000"/>
              </a:lnSpc>
            </a:pPr>
            <a:r>
              <a:rPr sz="1450" b="1" spc="-20" dirty="0">
                <a:solidFill>
                  <a:srgbClr val="010101"/>
                </a:solidFill>
                <a:latin typeface="Arial"/>
                <a:cs typeface="Arial"/>
              </a:rPr>
              <a:t>Blue</a:t>
            </a:r>
            <a:r>
              <a:rPr sz="1450" b="1" spc="50" dirty="0">
                <a:solidFill>
                  <a:srgbClr val="010101"/>
                </a:solidFill>
                <a:latin typeface="Arial"/>
                <a:cs typeface="Arial"/>
              </a:rPr>
              <a:t> </a:t>
            </a:r>
            <a:r>
              <a:rPr sz="1450" b="1" spc="10" dirty="0">
                <a:solidFill>
                  <a:srgbClr val="010101"/>
                </a:solidFill>
                <a:latin typeface="Arial"/>
                <a:cs typeface="Arial"/>
              </a:rPr>
              <a:t>line: </a:t>
            </a:r>
            <a:r>
              <a:rPr sz="1450" b="1" spc="-60" dirty="0">
                <a:solidFill>
                  <a:srgbClr val="010101"/>
                </a:solidFill>
                <a:latin typeface="Arial"/>
                <a:cs typeface="Arial"/>
              </a:rPr>
              <a:t> </a:t>
            </a:r>
            <a:r>
              <a:rPr sz="1450" b="1" spc="30" dirty="0">
                <a:solidFill>
                  <a:srgbClr val="010101"/>
                </a:solidFill>
                <a:latin typeface="Arial"/>
                <a:cs typeface="Arial"/>
              </a:rPr>
              <a:t>3</a:t>
            </a:r>
            <a:r>
              <a:rPr sz="1450" b="1" spc="-35" dirty="0">
                <a:solidFill>
                  <a:srgbClr val="010101"/>
                </a:solidFill>
                <a:latin typeface="Arial"/>
                <a:cs typeface="Arial"/>
              </a:rPr>
              <a:t> </a:t>
            </a:r>
            <a:r>
              <a:rPr sz="1450" b="1" spc="-55" dirty="0">
                <a:solidFill>
                  <a:srgbClr val="010101"/>
                </a:solidFill>
                <a:latin typeface="Arial"/>
                <a:cs typeface="Arial"/>
              </a:rPr>
              <a:t>A</a:t>
            </a:r>
            <a:r>
              <a:rPr sz="1450" b="1" spc="130" dirty="0">
                <a:solidFill>
                  <a:srgbClr val="010101"/>
                </a:solidFill>
                <a:latin typeface="Arial"/>
                <a:cs typeface="Arial"/>
              </a:rPr>
              <a:t> </a:t>
            </a:r>
            <a:r>
              <a:rPr sz="1450" b="1" spc="20" dirty="0">
                <a:solidFill>
                  <a:srgbClr val="010101"/>
                </a:solidFill>
                <a:latin typeface="Arial"/>
                <a:cs typeface="Arial"/>
              </a:rPr>
              <a:t>peak.</a:t>
            </a:r>
            <a:r>
              <a:rPr sz="1450" b="1" spc="60" dirty="0">
                <a:solidFill>
                  <a:srgbClr val="010101"/>
                </a:solidFill>
                <a:latin typeface="Arial"/>
                <a:cs typeface="Arial"/>
              </a:rPr>
              <a:t> </a:t>
            </a:r>
            <a:r>
              <a:rPr sz="1450" b="1" spc="-30" dirty="0">
                <a:solidFill>
                  <a:srgbClr val="010101"/>
                </a:solidFill>
                <a:latin typeface="Arial"/>
                <a:cs typeface="Arial"/>
              </a:rPr>
              <a:t>Red</a:t>
            </a:r>
            <a:r>
              <a:rPr sz="1450" b="1" spc="45" dirty="0">
                <a:solidFill>
                  <a:srgbClr val="010101"/>
                </a:solidFill>
                <a:latin typeface="Arial"/>
                <a:cs typeface="Arial"/>
              </a:rPr>
              <a:t> </a:t>
            </a:r>
            <a:r>
              <a:rPr sz="1450" b="1" spc="10" dirty="0">
                <a:solidFill>
                  <a:srgbClr val="010101"/>
                </a:solidFill>
                <a:latin typeface="Arial"/>
                <a:cs typeface="Arial"/>
              </a:rPr>
              <a:t>line: </a:t>
            </a:r>
            <a:r>
              <a:rPr sz="1450" b="1" spc="-60" dirty="0">
                <a:solidFill>
                  <a:srgbClr val="010101"/>
                </a:solidFill>
                <a:latin typeface="Arial"/>
                <a:cs typeface="Arial"/>
              </a:rPr>
              <a:t> </a:t>
            </a:r>
            <a:r>
              <a:rPr sz="1450" b="1" spc="95" dirty="0">
                <a:solidFill>
                  <a:srgbClr val="010101"/>
                </a:solidFill>
                <a:latin typeface="Arial"/>
                <a:cs typeface="Arial"/>
              </a:rPr>
              <a:t>8</a:t>
            </a:r>
            <a:r>
              <a:rPr sz="1450" b="1" spc="-75" dirty="0">
                <a:solidFill>
                  <a:srgbClr val="010101"/>
                </a:solidFill>
                <a:latin typeface="Arial"/>
                <a:cs typeface="Arial"/>
              </a:rPr>
              <a:t> </a:t>
            </a:r>
            <a:r>
              <a:rPr sz="1450" b="1" spc="-55" dirty="0">
                <a:solidFill>
                  <a:srgbClr val="010101"/>
                </a:solidFill>
                <a:latin typeface="Arial"/>
                <a:cs typeface="Arial"/>
              </a:rPr>
              <a:t>A</a:t>
            </a:r>
            <a:r>
              <a:rPr sz="1450" b="1" spc="110" dirty="0">
                <a:solidFill>
                  <a:srgbClr val="010101"/>
                </a:solidFill>
                <a:latin typeface="Arial"/>
                <a:cs typeface="Arial"/>
              </a:rPr>
              <a:t> </a:t>
            </a:r>
            <a:r>
              <a:rPr sz="1450" b="1" spc="5" dirty="0">
                <a:solidFill>
                  <a:srgbClr val="010101"/>
                </a:solidFill>
                <a:latin typeface="Arial"/>
                <a:cs typeface="Arial"/>
              </a:rPr>
              <a:t>peak</a:t>
            </a:r>
            <a:endParaRPr sz="1450">
              <a:latin typeface="Arial"/>
              <a:cs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55547" y="151562"/>
            <a:ext cx="6402659" cy="581353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442847" y="6124793"/>
            <a:ext cx="6684645" cy="518795"/>
          </a:xfrm>
          <a:prstGeom prst="rect">
            <a:avLst/>
          </a:prstGeom>
        </p:spPr>
        <p:txBody>
          <a:bodyPr vert="horz" wrap="square" lIns="0" tIns="0" rIns="0" bIns="0" rtlCol="0">
            <a:noAutofit/>
          </a:bodyPr>
          <a:lstStyle/>
          <a:p>
            <a:pPr marL="12700" marR="12700">
              <a:lnSpc>
                <a:spcPts val="1560"/>
              </a:lnSpc>
            </a:pPr>
            <a:r>
              <a:rPr sz="1250" b="1" spc="35" dirty="0">
                <a:latin typeface="Calibri"/>
                <a:cs typeface="Calibri"/>
              </a:rPr>
              <a:t>Plas</a:t>
            </a:r>
            <a:r>
              <a:rPr sz="1250" b="1" spc="60" dirty="0">
                <a:latin typeface="Calibri"/>
                <a:cs typeface="Calibri"/>
              </a:rPr>
              <a:t>m</a:t>
            </a:r>
            <a:r>
              <a:rPr sz="1250" b="1" spc="40" dirty="0">
                <a:latin typeface="Calibri"/>
                <a:cs typeface="Calibri"/>
              </a:rPr>
              <a:t>a</a:t>
            </a:r>
            <a:r>
              <a:rPr sz="1250" b="1" spc="20" dirty="0">
                <a:latin typeface="Calibri"/>
                <a:cs typeface="Calibri"/>
              </a:rPr>
              <a:t> </a:t>
            </a:r>
            <a:r>
              <a:rPr sz="1250" b="1" spc="45" dirty="0">
                <a:latin typeface="Calibri"/>
                <a:cs typeface="Calibri"/>
              </a:rPr>
              <a:t>be</a:t>
            </a:r>
            <a:r>
              <a:rPr sz="1250" b="1" spc="35" dirty="0">
                <a:latin typeface="Calibri"/>
                <a:cs typeface="Calibri"/>
              </a:rPr>
              <a:t>a</a:t>
            </a:r>
            <a:r>
              <a:rPr sz="1250" b="1" spc="70" dirty="0">
                <a:latin typeface="Calibri"/>
                <a:cs typeface="Calibri"/>
              </a:rPr>
              <a:t>m</a:t>
            </a:r>
            <a:r>
              <a:rPr sz="1250" b="1" spc="20" dirty="0">
                <a:latin typeface="Calibri"/>
                <a:cs typeface="Calibri"/>
              </a:rPr>
              <a:t> </a:t>
            </a:r>
            <a:r>
              <a:rPr sz="1250" b="1" spc="30" dirty="0">
                <a:latin typeface="Calibri"/>
                <a:cs typeface="Calibri"/>
              </a:rPr>
              <a:t>st</a:t>
            </a:r>
            <a:r>
              <a:rPr sz="1250" b="1" spc="45" dirty="0">
                <a:latin typeface="Calibri"/>
                <a:cs typeface="Calibri"/>
              </a:rPr>
              <a:t>ee</a:t>
            </a:r>
            <a:r>
              <a:rPr sz="1250" b="1" spc="35" dirty="0">
                <a:latin typeface="Calibri"/>
                <a:cs typeface="Calibri"/>
              </a:rPr>
              <a:t>ring</a:t>
            </a:r>
            <a:r>
              <a:rPr sz="1250" b="1" spc="20" dirty="0">
                <a:latin typeface="Calibri"/>
                <a:cs typeface="Calibri"/>
              </a:rPr>
              <a:t> </a:t>
            </a:r>
            <a:r>
              <a:rPr sz="1250" b="1" spc="45" dirty="0">
                <a:latin typeface="Calibri"/>
                <a:cs typeface="Calibri"/>
              </a:rPr>
              <a:t>e</a:t>
            </a:r>
            <a:r>
              <a:rPr sz="1250" b="1" spc="40" dirty="0">
                <a:latin typeface="Calibri"/>
                <a:cs typeface="Calibri"/>
              </a:rPr>
              <a:t>xp</a:t>
            </a:r>
            <a:r>
              <a:rPr sz="1250" b="1" spc="45" dirty="0">
                <a:latin typeface="Calibri"/>
                <a:cs typeface="Calibri"/>
              </a:rPr>
              <a:t>e</a:t>
            </a:r>
            <a:r>
              <a:rPr sz="1250" b="1" spc="35" dirty="0">
                <a:latin typeface="Calibri"/>
                <a:cs typeface="Calibri"/>
              </a:rPr>
              <a:t>r</a:t>
            </a:r>
            <a:r>
              <a:rPr sz="1250" b="1" spc="20" dirty="0">
                <a:latin typeface="Calibri"/>
                <a:cs typeface="Calibri"/>
              </a:rPr>
              <a:t>i</a:t>
            </a:r>
            <a:r>
              <a:rPr sz="1250" b="1" spc="65" dirty="0">
                <a:latin typeface="Calibri"/>
                <a:cs typeface="Calibri"/>
              </a:rPr>
              <a:t>m</a:t>
            </a:r>
            <a:r>
              <a:rPr sz="1250" b="1" spc="45" dirty="0">
                <a:latin typeface="Calibri"/>
                <a:cs typeface="Calibri"/>
              </a:rPr>
              <a:t>e</a:t>
            </a:r>
            <a:r>
              <a:rPr sz="1250" b="1" spc="30" dirty="0">
                <a:latin typeface="Calibri"/>
                <a:cs typeface="Calibri"/>
              </a:rPr>
              <a:t>nt. </a:t>
            </a:r>
            <a:r>
              <a:rPr sz="1250" b="1" spc="45" dirty="0">
                <a:latin typeface="Calibri"/>
                <a:cs typeface="Calibri"/>
              </a:rPr>
              <a:t> </a:t>
            </a:r>
            <a:r>
              <a:rPr sz="1250" b="1" spc="40" dirty="0">
                <a:latin typeface="Calibri"/>
                <a:cs typeface="Calibri"/>
              </a:rPr>
              <a:t>Anten</a:t>
            </a:r>
            <a:r>
              <a:rPr sz="1250" b="1" spc="50" dirty="0">
                <a:latin typeface="Calibri"/>
                <a:cs typeface="Calibri"/>
              </a:rPr>
              <a:t>n</a:t>
            </a:r>
            <a:r>
              <a:rPr sz="1250" b="1" spc="40" dirty="0">
                <a:latin typeface="Calibri"/>
                <a:cs typeface="Calibri"/>
              </a:rPr>
              <a:t>a</a:t>
            </a:r>
            <a:r>
              <a:rPr sz="1250" b="1" spc="5" dirty="0">
                <a:latin typeface="Calibri"/>
                <a:cs typeface="Calibri"/>
              </a:rPr>
              <a:t> </a:t>
            </a:r>
            <a:r>
              <a:rPr sz="1250" b="1" spc="35" dirty="0">
                <a:latin typeface="Calibri"/>
                <a:cs typeface="Calibri"/>
              </a:rPr>
              <a:t>r</a:t>
            </a:r>
            <a:r>
              <a:rPr sz="1250" b="1" spc="45" dirty="0">
                <a:latin typeface="Calibri"/>
                <a:cs typeface="Calibri"/>
              </a:rPr>
              <a:t>o</a:t>
            </a:r>
            <a:r>
              <a:rPr sz="1250" b="1" spc="20" dirty="0">
                <a:latin typeface="Calibri"/>
                <a:cs typeface="Calibri"/>
              </a:rPr>
              <a:t>t</a:t>
            </a:r>
            <a:r>
              <a:rPr sz="1250" b="1" spc="35" dirty="0">
                <a:latin typeface="Calibri"/>
                <a:cs typeface="Calibri"/>
              </a:rPr>
              <a:t>a</a:t>
            </a:r>
            <a:r>
              <a:rPr sz="1250" b="1" spc="30" dirty="0">
                <a:latin typeface="Calibri"/>
                <a:cs typeface="Calibri"/>
              </a:rPr>
              <a:t>t</a:t>
            </a:r>
            <a:r>
              <a:rPr sz="1250" b="1" spc="50" dirty="0">
                <a:latin typeface="Calibri"/>
                <a:cs typeface="Calibri"/>
              </a:rPr>
              <a:t>o</a:t>
            </a:r>
            <a:r>
              <a:rPr sz="1250" b="1" spc="35" dirty="0">
                <a:latin typeface="Calibri"/>
                <a:cs typeface="Calibri"/>
              </a:rPr>
              <a:t>r</a:t>
            </a:r>
            <a:r>
              <a:rPr sz="1250" b="1" spc="15" dirty="0">
                <a:latin typeface="Calibri"/>
                <a:cs typeface="Calibri"/>
              </a:rPr>
              <a:t> </a:t>
            </a:r>
            <a:r>
              <a:rPr sz="1250" b="1" spc="70" dirty="0">
                <a:latin typeface="Calibri"/>
                <a:cs typeface="Calibri"/>
              </a:rPr>
              <a:t>w</a:t>
            </a:r>
            <a:r>
              <a:rPr sz="1250" b="1" spc="20" dirty="0">
                <a:latin typeface="Calibri"/>
                <a:cs typeface="Calibri"/>
              </a:rPr>
              <a:t>it</a:t>
            </a:r>
            <a:r>
              <a:rPr sz="1250" b="1" spc="45" dirty="0">
                <a:latin typeface="Calibri"/>
                <a:cs typeface="Calibri"/>
              </a:rPr>
              <a:t>h</a:t>
            </a:r>
            <a:r>
              <a:rPr sz="1250" b="1" spc="25" dirty="0">
                <a:latin typeface="Calibri"/>
                <a:cs typeface="Calibri"/>
              </a:rPr>
              <a:t> </a:t>
            </a:r>
            <a:r>
              <a:rPr sz="1250" b="1" spc="35" dirty="0">
                <a:latin typeface="Calibri"/>
                <a:cs typeface="Calibri"/>
              </a:rPr>
              <a:t>h</a:t>
            </a:r>
            <a:r>
              <a:rPr sz="1250" b="1" spc="45" dirty="0">
                <a:latin typeface="Calibri"/>
                <a:cs typeface="Calibri"/>
              </a:rPr>
              <a:t>o</a:t>
            </a:r>
            <a:r>
              <a:rPr sz="1250" b="1" spc="25" dirty="0">
                <a:latin typeface="Calibri"/>
                <a:cs typeface="Calibri"/>
              </a:rPr>
              <a:t>l</a:t>
            </a:r>
            <a:r>
              <a:rPr sz="1250" b="1" spc="45" dirty="0">
                <a:latin typeface="Calibri"/>
                <a:cs typeface="Calibri"/>
              </a:rPr>
              <a:t>de</a:t>
            </a:r>
            <a:r>
              <a:rPr sz="1250" b="1" spc="35" dirty="0">
                <a:latin typeface="Calibri"/>
                <a:cs typeface="Calibri"/>
              </a:rPr>
              <a:t>r</a:t>
            </a:r>
            <a:r>
              <a:rPr sz="1250" b="1" spc="15" dirty="0">
                <a:latin typeface="Calibri"/>
                <a:cs typeface="Calibri"/>
              </a:rPr>
              <a:t> </a:t>
            </a:r>
            <a:r>
              <a:rPr sz="1250" b="1" spc="25" dirty="0">
                <a:latin typeface="Calibri"/>
                <a:cs typeface="Calibri"/>
              </a:rPr>
              <a:t>(</a:t>
            </a:r>
            <a:r>
              <a:rPr sz="1250" b="1" spc="30" dirty="0">
                <a:latin typeface="Calibri"/>
                <a:cs typeface="Calibri"/>
              </a:rPr>
              <a:t>g</a:t>
            </a:r>
            <a:r>
              <a:rPr sz="1250" b="1" spc="35" dirty="0">
                <a:latin typeface="Calibri"/>
                <a:cs typeface="Calibri"/>
              </a:rPr>
              <a:t>r</a:t>
            </a:r>
            <a:r>
              <a:rPr sz="1250" b="1" spc="45" dirty="0">
                <a:latin typeface="Calibri"/>
                <a:cs typeface="Calibri"/>
              </a:rPr>
              <a:t>ee</a:t>
            </a:r>
            <a:r>
              <a:rPr sz="1250" b="1" spc="35" dirty="0">
                <a:latin typeface="Calibri"/>
                <a:cs typeface="Calibri"/>
              </a:rPr>
              <a:t>n)</a:t>
            </a:r>
            <a:r>
              <a:rPr sz="1250" b="1" spc="10" dirty="0">
                <a:latin typeface="Calibri"/>
                <a:cs typeface="Calibri"/>
              </a:rPr>
              <a:t> </a:t>
            </a:r>
            <a:r>
              <a:rPr sz="1250" b="1" spc="35" dirty="0">
                <a:latin typeface="Calibri"/>
                <a:cs typeface="Calibri"/>
              </a:rPr>
              <a:t>a</a:t>
            </a:r>
            <a:r>
              <a:rPr sz="1250" b="1" spc="45" dirty="0">
                <a:latin typeface="Calibri"/>
                <a:cs typeface="Calibri"/>
              </a:rPr>
              <a:t>nd</a:t>
            </a:r>
            <a:r>
              <a:rPr sz="1250" b="1" spc="25" dirty="0">
                <a:latin typeface="Calibri"/>
                <a:cs typeface="Calibri"/>
              </a:rPr>
              <a:t> </a:t>
            </a:r>
            <a:r>
              <a:rPr sz="1250" b="1" spc="35" dirty="0">
                <a:latin typeface="Calibri"/>
                <a:cs typeface="Calibri"/>
              </a:rPr>
              <a:t>r</a:t>
            </a:r>
            <a:r>
              <a:rPr sz="1250" b="1" spc="45" dirty="0">
                <a:latin typeface="Calibri"/>
                <a:cs typeface="Calibri"/>
              </a:rPr>
              <a:t>e</a:t>
            </a:r>
            <a:r>
              <a:rPr sz="1250" b="1" spc="35" dirty="0">
                <a:latin typeface="Calibri"/>
                <a:cs typeface="Calibri"/>
              </a:rPr>
              <a:t>ceiv</a:t>
            </a:r>
            <a:r>
              <a:rPr sz="1250" b="1" spc="30" dirty="0">
                <a:latin typeface="Calibri"/>
                <a:cs typeface="Calibri"/>
              </a:rPr>
              <a:t>e</a:t>
            </a:r>
            <a:r>
              <a:rPr sz="1250" b="1" spc="35" dirty="0">
                <a:latin typeface="Calibri"/>
                <a:cs typeface="Calibri"/>
              </a:rPr>
              <a:t>r</a:t>
            </a:r>
            <a:r>
              <a:rPr sz="1250" b="1" spc="15" dirty="0">
                <a:latin typeface="Calibri"/>
                <a:cs typeface="Calibri"/>
              </a:rPr>
              <a:t> </a:t>
            </a:r>
            <a:r>
              <a:rPr sz="1250" b="1" spc="45" dirty="0">
                <a:latin typeface="Calibri"/>
                <a:cs typeface="Calibri"/>
              </a:rPr>
              <a:t>ho</a:t>
            </a:r>
            <a:r>
              <a:rPr sz="1250" b="1" spc="25" dirty="0">
                <a:latin typeface="Calibri"/>
                <a:cs typeface="Calibri"/>
              </a:rPr>
              <a:t>r</a:t>
            </a:r>
            <a:r>
              <a:rPr sz="1250" b="1" spc="45" dirty="0">
                <a:latin typeface="Calibri"/>
                <a:cs typeface="Calibri"/>
              </a:rPr>
              <a:t>n</a:t>
            </a:r>
            <a:r>
              <a:rPr sz="1250" b="1" spc="25" dirty="0">
                <a:latin typeface="Calibri"/>
                <a:cs typeface="Calibri"/>
              </a:rPr>
              <a:t> </a:t>
            </a:r>
            <a:r>
              <a:rPr sz="1250" b="1" spc="35" dirty="0">
                <a:latin typeface="Calibri"/>
                <a:cs typeface="Calibri"/>
              </a:rPr>
              <a:t>/</a:t>
            </a:r>
            <a:r>
              <a:rPr sz="1250" b="1" spc="30" dirty="0">
                <a:latin typeface="Calibri"/>
                <a:cs typeface="Calibri"/>
              </a:rPr>
              <a:t> d</a:t>
            </a:r>
            <a:r>
              <a:rPr sz="1250" b="1" spc="45" dirty="0">
                <a:latin typeface="Calibri"/>
                <a:cs typeface="Calibri"/>
              </a:rPr>
              <a:t>e</a:t>
            </a:r>
            <a:r>
              <a:rPr sz="1250" b="1" spc="35" dirty="0">
                <a:latin typeface="Calibri"/>
                <a:cs typeface="Calibri"/>
              </a:rPr>
              <a:t>tector</a:t>
            </a:r>
            <a:r>
              <a:rPr sz="1250" b="1" spc="25" dirty="0">
                <a:latin typeface="Calibri"/>
                <a:cs typeface="Calibri"/>
              </a:rPr>
              <a:t> is</a:t>
            </a:r>
            <a:r>
              <a:rPr sz="1250" b="1" spc="15" dirty="0">
                <a:latin typeface="Calibri"/>
                <a:cs typeface="Calibri"/>
              </a:rPr>
              <a:t> </a:t>
            </a:r>
            <a:r>
              <a:rPr sz="1250" b="1" spc="30" dirty="0">
                <a:latin typeface="Calibri"/>
                <a:cs typeface="Calibri"/>
              </a:rPr>
              <a:t>in</a:t>
            </a:r>
            <a:r>
              <a:rPr sz="1250" b="1" spc="15" dirty="0">
                <a:latin typeface="Calibri"/>
                <a:cs typeface="Calibri"/>
              </a:rPr>
              <a:t> </a:t>
            </a:r>
            <a:r>
              <a:rPr sz="1250" b="1" spc="30" dirty="0">
                <a:latin typeface="Calibri"/>
                <a:cs typeface="Calibri"/>
              </a:rPr>
              <a:t>t</a:t>
            </a:r>
            <a:r>
              <a:rPr sz="1250" b="1" spc="50" dirty="0">
                <a:latin typeface="Calibri"/>
                <a:cs typeface="Calibri"/>
              </a:rPr>
              <a:t>he</a:t>
            </a:r>
            <a:r>
              <a:rPr sz="1250" b="1" spc="5" dirty="0">
                <a:latin typeface="Calibri"/>
                <a:cs typeface="Calibri"/>
              </a:rPr>
              <a:t> </a:t>
            </a:r>
            <a:r>
              <a:rPr sz="1250" b="1" spc="30" dirty="0">
                <a:latin typeface="Calibri"/>
                <a:cs typeface="Calibri"/>
              </a:rPr>
              <a:t>f</a:t>
            </a:r>
            <a:r>
              <a:rPr sz="1250" b="1" spc="45" dirty="0">
                <a:latin typeface="Calibri"/>
                <a:cs typeface="Calibri"/>
              </a:rPr>
              <a:t>o</a:t>
            </a:r>
            <a:r>
              <a:rPr sz="1250" b="1" spc="35" dirty="0">
                <a:latin typeface="Calibri"/>
                <a:cs typeface="Calibri"/>
              </a:rPr>
              <a:t>r</a:t>
            </a:r>
            <a:r>
              <a:rPr sz="1250" b="1" spc="45" dirty="0">
                <a:latin typeface="Calibri"/>
                <a:cs typeface="Calibri"/>
              </a:rPr>
              <a:t>e</a:t>
            </a:r>
            <a:r>
              <a:rPr sz="1250" b="1" spc="30" dirty="0">
                <a:latin typeface="Calibri"/>
                <a:cs typeface="Calibri"/>
              </a:rPr>
              <a:t>g</a:t>
            </a:r>
            <a:r>
              <a:rPr sz="1250" b="1" spc="25" dirty="0">
                <a:latin typeface="Calibri"/>
                <a:cs typeface="Calibri"/>
              </a:rPr>
              <a:t>r</a:t>
            </a:r>
            <a:r>
              <a:rPr sz="1250" b="1" spc="45" dirty="0">
                <a:latin typeface="Calibri"/>
                <a:cs typeface="Calibri"/>
              </a:rPr>
              <a:t>o</a:t>
            </a:r>
            <a:r>
              <a:rPr sz="1250" b="1" spc="50" dirty="0">
                <a:latin typeface="Calibri"/>
                <a:cs typeface="Calibri"/>
              </a:rPr>
              <a:t>u</a:t>
            </a:r>
            <a:r>
              <a:rPr sz="1250" b="1" spc="45" dirty="0">
                <a:latin typeface="Calibri"/>
                <a:cs typeface="Calibri"/>
              </a:rPr>
              <a:t>n</a:t>
            </a:r>
            <a:r>
              <a:rPr sz="1250" b="1" spc="35" dirty="0">
                <a:latin typeface="Calibri"/>
                <a:cs typeface="Calibri"/>
              </a:rPr>
              <a:t>d</a:t>
            </a:r>
            <a:r>
              <a:rPr sz="1250" b="1" spc="20" dirty="0">
                <a:latin typeface="Calibri"/>
                <a:cs typeface="Calibri"/>
              </a:rPr>
              <a:t>. </a:t>
            </a:r>
            <a:r>
              <a:rPr sz="1250" b="1" spc="40" dirty="0">
                <a:latin typeface="Calibri"/>
                <a:cs typeface="Calibri"/>
              </a:rPr>
              <a:t> </a:t>
            </a:r>
            <a:r>
              <a:rPr sz="1250" b="1" spc="45" dirty="0">
                <a:latin typeface="Calibri"/>
                <a:cs typeface="Calibri"/>
              </a:rPr>
              <a:t>Th</a:t>
            </a:r>
            <a:r>
              <a:rPr sz="1250" b="1" spc="50" dirty="0">
                <a:latin typeface="Calibri"/>
                <a:cs typeface="Calibri"/>
              </a:rPr>
              <a:t>e</a:t>
            </a:r>
            <a:r>
              <a:rPr sz="1250" b="1" spc="20" dirty="0">
                <a:latin typeface="Calibri"/>
                <a:cs typeface="Calibri"/>
              </a:rPr>
              <a:t> </a:t>
            </a:r>
            <a:r>
              <a:rPr sz="1250" b="1" spc="30" dirty="0">
                <a:latin typeface="Calibri"/>
                <a:cs typeface="Calibri"/>
              </a:rPr>
              <a:t>o</a:t>
            </a:r>
            <a:r>
              <a:rPr sz="1250" b="1" spc="35" dirty="0">
                <a:latin typeface="Calibri"/>
                <a:cs typeface="Calibri"/>
              </a:rPr>
              <a:t>sc</a:t>
            </a:r>
            <a:r>
              <a:rPr sz="1250" b="1" spc="15" dirty="0">
                <a:latin typeface="Calibri"/>
                <a:cs typeface="Calibri"/>
              </a:rPr>
              <a:t>i</a:t>
            </a:r>
            <a:r>
              <a:rPr sz="1250" b="1" spc="30" dirty="0">
                <a:latin typeface="Calibri"/>
                <a:cs typeface="Calibri"/>
              </a:rPr>
              <a:t>llos</a:t>
            </a:r>
            <a:r>
              <a:rPr sz="1250" b="1" spc="25" dirty="0">
                <a:latin typeface="Calibri"/>
                <a:cs typeface="Calibri"/>
              </a:rPr>
              <a:t>c</a:t>
            </a:r>
            <a:r>
              <a:rPr sz="1250" b="1" spc="45" dirty="0">
                <a:latin typeface="Calibri"/>
                <a:cs typeface="Calibri"/>
              </a:rPr>
              <a:t>o</a:t>
            </a:r>
            <a:r>
              <a:rPr sz="1250" b="1" spc="50" dirty="0">
                <a:latin typeface="Calibri"/>
                <a:cs typeface="Calibri"/>
              </a:rPr>
              <a:t>pe</a:t>
            </a:r>
            <a:r>
              <a:rPr sz="1250" b="1" spc="5" dirty="0">
                <a:latin typeface="Calibri"/>
                <a:cs typeface="Calibri"/>
              </a:rPr>
              <a:t> </a:t>
            </a:r>
            <a:r>
              <a:rPr sz="1250" b="1" spc="40" dirty="0">
                <a:latin typeface="Calibri"/>
                <a:cs typeface="Calibri"/>
              </a:rPr>
              <a:t>used</a:t>
            </a:r>
            <a:r>
              <a:rPr sz="1250" b="1" spc="25" dirty="0">
                <a:latin typeface="Calibri"/>
                <a:cs typeface="Calibri"/>
              </a:rPr>
              <a:t> </a:t>
            </a:r>
            <a:r>
              <a:rPr sz="1250" b="1" spc="35" dirty="0">
                <a:latin typeface="Calibri"/>
                <a:cs typeface="Calibri"/>
              </a:rPr>
              <a:t>to</a:t>
            </a:r>
            <a:r>
              <a:rPr sz="1250" b="1" spc="20" dirty="0">
                <a:latin typeface="Calibri"/>
                <a:cs typeface="Calibri"/>
              </a:rPr>
              <a:t> </a:t>
            </a:r>
            <a:r>
              <a:rPr sz="1250" b="1" spc="65" dirty="0">
                <a:latin typeface="Calibri"/>
                <a:cs typeface="Calibri"/>
              </a:rPr>
              <a:t>m</a:t>
            </a:r>
            <a:r>
              <a:rPr sz="1250" b="1" spc="45" dirty="0">
                <a:latin typeface="Calibri"/>
                <a:cs typeface="Calibri"/>
              </a:rPr>
              <a:t>o</a:t>
            </a:r>
            <a:r>
              <a:rPr sz="1250" b="1" spc="50" dirty="0">
                <a:latin typeface="Calibri"/>
                <a:cs typeface="Calibri"/>
              </a:rPr>
              <a:t>n</a:t>
            </a:r>
            <a:r>
              <a:rPr sz="1250" b="1" spc="10" dirty="0">
                <a:latin typeface="Calibri"/>
                <a:cs typeface="Calibri"/>
              </a:rPr>
              <a:t>i</a:t>
            </a:r>
            <a:r>
              <a:rPr sz="1250" b="1" spc="30" dirty="0">
                <a:latin typeface="Calibri"/>
                <a:cs typeface="Calibri"/>
              </a:rPr>
              <a:t>t</a:t>
            </a:r>
            <a:r>
              <a:rPr sz="1250" b="1" spc="50" dirty="0">
                <a:latin typeface="Calibri"/>
                <a:cs typeface="Calibri"/>
              </a:rPr>
              <a:t>o</a:t>
            </a:r>
            <a:r>
              <a:rPr sz="1250" b="1" spc="35" dirty="0">
                <a:latin typeface="Calibri"/>
                <a:cs typeface="Calibri"/>
              </a:rPr>
              <a:t>r</a:t>
            </a:r>
            <a:r>
              <a:rPr sz="1250" b="1" spc="15" dirty="0">
                <a:latin typeface="Calibri"/>
                <a:cs typeface="Calibri"/>
              </a:rPr>
              <a:t> </a:t>
            </a:r>
            <a:r>
              <a:rPr sz="1250" b="1" spc="30" dirty="0">
                <a:latin typeface="Calibri"/>
                <a:cs typeface="Calibri"/>
              </a:rPr>
              <a:t>t</a:t>
            </a:r>
            <a:r>
              <a:rPr sz="1250" b="1" spc="50" dirty="0">
                <a:latin typeface="Calibri"/>
                <a:cs typeface="Calibri"/>
              </a:rPr>
              <a:t>he</a:t>
            </a:r>
            <a:r>
              <a:rPr sz="1250" b="1" spc="5" dirty="0">
                <a:latin typeface="Calibri"/>
                <a:cs typeface="Calibri"/>
              </a:rPr>
              <a:t> </a:t>
            </a:r>
            <a:r>
              <a:rPr sz="1250" b="1" spc="30" dirty="0">
                <a:latin typeface="Calibri"/>
                <a:cs typeface="Calibri"/>
              </a:rPr>
              <a:t>s</a:t>
            </a:r>
            <a:r>
              <a:rPr sz="1250" b="1" spc="25" dirty="0">
                <a:latin typeface="Calibri"/>
                <a:cs typeface="Calibri"/>
              </a:rPr>
              <a:t>i</a:t>
            </a:r>
            <a:r>
              <a:rPr sz="1250" b="1" spc="30" dirty="0">
                <a:latin typeface="Calibri"/>
                <a:cs typeface="Calibri"/>
              </a:rPr>
              <a:t>g</a:t>
            </a:r>
            <a:r>
              <a:rPr sz="1250" b="1" spc="35" dirty="0">
                <a:latin typeface="Calibri"/>
                <a:cs typeface="Calibri"/>
              </a:rPr>
              <a:t>na</a:t>
            </a:r>
            <a:r>
              <a:rPr sz="1250" b="1" spc="20" dirty="0">
                <a:latin typeface="Calibri"/>
                <a:cs typeface="Calibri"/>
              </a:rPr>
              <a:t>l</a:t>
            </a:r>
            <a:r>
              <a:rPr sz="1250" b="1" spc="30" dirty="0">
                <a:latin typeface="Calibri"/>
                <a:cs typeface="Calibri"/>
              </a:rPr>
              <a:t> </a:t>
            </a:r>
            <a:r>
              <a:rPr sz="1250" b="1" spc="70" dirty="0">
                <a:latin typeface="Calibri"/>
                <a:cs typeface="Calibri"/>
              </a:rPr>
              <a:t>w</a:t>
            </a:r>
            <a:r>
              <a:rPr sz="1250" b="1" spc="35" dirty="0">
                <a:latin typeface="Calibri"/>
                <a:cs typeface="Calibri"/>
              </a:rPr>
              <a:t>a</a:t>
            </a:r>
            <a:r>
              <a:rPr sz="1250" b="1" spc="40" dirty="0">
                <a:latin typeface="Calibri"/>
                <a:cs typeface="Calibri"/>
              </a:rPr>
              <a:t>v</a:t>
            </a:r>
            <a:r>
              <a:rPr sz="1250" b="1" spc="30" dirty="0">
                <a:latin typeface="Calibri"/>
                <a:cs typeface="Calibri"/>
              </a:rPr>
              <a:t>ef</a:t>
            </a:r>
            <a:r>
              <a:rPr sz="1250" b="1" spc="45" dirty="0">
                <a:latin typeface="Calibri"/>
                <a:cs typeface="Calibri"/>
              </a:rPr>
              <a:t>o</a:t>
            </a:r>
            <a:r>
              <a:rPr sz="1250" b="1" spc="35" dirty="0">
                <a:latin typeface="Calibri"/>
                <a:cs typeface="Calibri"/>
              </a:rPr>
              <a:t>r</a:t>
            </a:r>
            <a:r>
              <a:rPr sz="1250" b="1" spc="70" dirty="0">
                <a:latin typeface="Calibri"/>
                <a:cs typeface="Calibri"/>
              </a:rPr>
              <a:t>m</a:t>
            </a:r>
            <a:r>
              <a:rPr sz="1250" b="1" spc="20" dirty="0">
                <a:latin typeface="Calibri"/>
                <a:cs typeface="Calibri"/>
              </a:rPr>
              <a:t> </a:t>
            </a:r>
            <a:r>
              <a:rPr sz="1250" b="1" spc="10" dirty="0">
                <a:latin typeface="Calibri"/>
                <a:cs typeface="Calibri"/>
              </a:rPr>
              <a:t>i</a:t>
            </a:r>
            <a:r>
              <a:rPr sz="1250" b="1" spc="30" dirty="0">
                <a:latin typeface="Calibri"/>
                <a:cs typeface="Calibri"/>
              </a:rPr>
              <a:t>s</a:t>
            </a:r>
            <a:r>
              <a:rPr sz="1250" b="1" spc="25" dirty="0">
                <a:latin typeface="Calibri"/>
                <a:cs typeface="Calibri"/>
              </a:rPr>
              <a:t> </a:t>
            </a:r>
            <a:r>
              <a:rPr sz="1250" b="1" spc="45" dirty="0">
                <a:latin typeface="Calibri"/>
                <a:cs typeface="Calibri"/>
              </a:rPr>
              <a:t>on</a:t>
            </a:r>
            <a:r>
              <a:rPr sz="1250" b="1" spc="20" dirty="0">
                <a:latin typeface="Calibri"/>
                <a:cs typeface="Calibri"/>
              </a:rPr>
              <a:t> </a:t>
            </a:r>
            <a:r>
              <a:rPr sz="1250" b="1" spc="30" dirty="0">
                <a:latin typeface="Calibri"/>
                <a:cs typeface="Calibri"/>
              </a:rPr>
              <a:t>t</a:t>
            </a:r>
            <a:r>
              <a:rPr sz="1250" b="1" spc="35" dirty="0">
                <a:latin typeface="Calibri"/>
                <a:cs typeface="Calibri"/>
              </a:rPr>
              <a:t>o</a:t>
            </a:r>
            <a:r>
              <a:rPr sz="1250" b="1" spc="45" dirty="0">
                <a:latin typeface="Calibri"/>
                <a:cs typeface="Calibri"/>
              </a:rPr>
              <a:t>p</a:t>
            </a:r>
            <a:endParaRPr sz="1250">
              <a:latin typeface="Calibri"/>
              <a:cs typeface="Calibri"/>
            </a:endParaRPr>
          </a:p>
          <a:p>
            <a:pPr marL="1720850">
              <a:lnSpc>
                <a:spcPts val="8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4" name="object 4"/>
          <p:cNvSpPr txBox="1"/>
          <p:nvPr/>
        </p:nvSpPr>
        <p:spPr>
          <a:xfrm>
            <a:off x="8177910" y="6439814"/>
            <a:ext cx="259079" cy="203200"/>
          </a:xfrm>
          <a:prstGeom prst="rect">
            <a:avLst/>
          </a:prstGeom>
        </p:spPr>
        <p:txBody>
          <a:bodyPr vert="horz" wrap="square" lIns="0" tIns="0" rIns="0" bIns="0" rtlCol="0">
            <a:noAutofit/>
          </a:bodyPr>
          <a:lstStyle/>
          <a:p>
            <a:pPr marL="12700">
              <a:lnSpc>
                <a:spcPct val="100000"/>
              </a:lnSpc>
            </a:pPr>
            <a:r>
              <a:rPr sz="1200" spc="-10" dirty="0">
                <a:solidFill>
                  <a:srgbClr val="888888"/>
                </a:solidFill>
                <a:latin typeface="Calibri"/>
                <a:cs typeface="Calibri"/>
              </a:rPr>
              <a:t>126</a:t>
            </a:r>
            <a:endParaRPr sz="1200">
              <a:latin typeface="Calibri"/>
              <a:cs typeface="Calibri"/>
            </a:endParaRPr>
          </a:p>
        </p:txBody>
      </p:sp>
      <p:sp>
        <p:nvSpPr>
          <p:cNvPr id="5" name="object 5"/>
          <p:cNvSpPr txBox="1"/>
          <p:nvPr/>
        </p:nvSpPr>
        <p:spPr>
          <a:xfrm>
            <a:off x="1442847" y="6522281"/>
            <a:ext cx="6199505" cy="212090"/>
          </a:xfrm>
          <a:prstGeom prst="rect">
            <a:avLst/>
          </a:prstGeom>
        </p:spPr>
        <p:txBody>
          <a:bodyPr vert="horz" wrap="square" lIns="0" tIns="0" rIns="0" bIns="0" rtlCol="0">
            <a:noAutofit/>
          </a:bodyPr>
          <a:lstStyle/>
          <a:p>
            <a:pPr marL="12700">
              <a:lnSpc>
                <a:spcPct val="100000"/>
              </a:lnSpc>
            </a:pPr>
            <a:r>
              <a:rPr sz="1250" b="1" spc="35" dirty="0">
                <a:latin typeface="Calibri"/>
                <a:cs typeface="Calibri"/>
              </a:rPr>
              <a:t>of</a:t>
            </a:r>
            <a:r>
              <a:rPr sz="1250" b="1" spc="30" dirty="0">
                <a:latin typeface="Calibri"/>
                <a:cs typeface="Calibri"/>
              </a:rPr>
              <a:t> </a:t>
            </a:r>
            <a:r>
              <a:rPr sz="1250" b="1" spc="20" dirty="0">
                <a:latin typeface="Calibri"/>
                <a:cs typeface="Calibri"/>
              </a:rPr>
              <a:t>t</a:t>
            </a:r>
            <a:r>
              <a:rPr sz="1250" b="1" spc="45" dirty="0">
                <a:latin typeface="Calibri"/>
                <a:cs typeface="Calibri"/>
              </a:rPr>
              <a:t>h</a:t>
            </a:r>
            <a:r>
              <a:rPr sz="1250" b="1" spc="50" dirty="0">
                <a:latin typeface="Calibri"/>
                <a:cs typeface="Calibri"/>
              </a:rPr>
              <a:t>e</a:t>
            </a:r>
            <a:r>
              <a:rPr sz="1250" b="1" spc="20" dirty="0">
                <a:latin typeface="Calibri"/>
                <a:cs typeface="Calibri"/>
              </a:rPr>
              <a:t> </a:t>
            </a:r>
            <a:r>
              <a:rPr sz="1250" b="1" spc="50" dirty="0">
                <a:latin typeface="Calibri"/>
                <a:cs typeface="Calibri"/>
              </a:rPr>
              <a:t>HP</a:t>
            </a:r>
            <a:r>
              <a:rPr sz="1250" b="1" spc="20" dirty="0">
                <a:latin typeface="Calibri"/>
                <a:cs typeface="Calibri"/>
              </a:rPr>
              <a:t> </a:t>
            </a:r>
            <a:r>
              <a:rPr sz="1250" b="1" spc="30" dirty="0">
                <a:latin typeface="Calibri"/>
                <a:cs typeface="Calibri"/>
              </a:rPr>
              <a:t>s</a:t>
            </a:r>
            <a:r>
              <a:rPr sz="1250" b="1" spc="25" dirty="0">
                <a:latin typeface="Calibri"/>
                <a:cs typeface="Calibri"/>
              </a:rPr>
              <a:t>i</a:t>
            </a:r>
            <a:r>
              <a:rPr sz="1250" b="1" spc="30" dirty="0">
                <a:latin typeface="Calibri"/>
                <a:cs typeface="Calibri"/>
              </a:rPr>
              <a:t>g</a:t>
            </a:r>
            <a:r>
              <a:rPr sz="1250" b="1" spc="45" dirty="0">
                <a:latin typeface="Calibri"/>
                <a:cs typeface="Calibri"/>
              </a:rPr>
              <a:t>n</a:t>
            </a:r>
            <a:r>
              <a:rPr sz="1250" b="1" spc="35" dirty="0">
                <a:latin typeface="Calibri"/>
                <a:cs typeface="Calibri"/>
              </a:rPr>
              <a:t>a</a:t>
            </a:r>
            <a:r>
              <a:rPr sz="1250" b="1" spc="20" dirty="0">
                <a:latin typeface="Calibri"/>
                <a:cs typeface="Calibri"/>
              </a:rPr>
              <a:t>l</a:t>
            </a:r>
            <a:r>
              <a:rPr sz="1250" b="1" spc="15" dirty="0">
                <a:latin typeface="Calibri"/>
                <a:cs typeface="Calibri"/>
              </a:rPr>
              <a:t> </a:t>
            </a:r>
            <a:r>
              <a:rPr sz="1250" b="1" spc="30" dirty="0">
                <a:latin typeface="Calibri"/>
                <a:cs typeface="Calibri"/>
              </a:rPr>
              <a:t>g</a:t>
            </a:r>
            <a:r>
              <a:rPr sz="1250" b="1" spc="45" dirty="0">
                <a:latin typeface="Calibri"/>
                <a:cs typeface="Calibri"/>
              </a:rPr>
              <a:t>ene</a:t>
            </a:r>
            <a:r>
              <a:rPr sz="1250" b="1" spc="35" dirty="0">
                <a:latin typeface="Calibri"/>
                <a:cs typeface="Calibri"/>
              </a:rPr>
              <a:t>ra</a:t>
            </a:r>
            <a:r>
              <a:rPr sz="1250" b="1" spc="30" dirty="0">
                <a:latin typeface="Calibri"/>
                <a:cs typeface="Calibri"/>
              </a:rPr>
              <a:t>t</a:t>
            </a:r>
            <a:r>
              <a:rPr sz="1250" b="1" spc="50" dirty="0">
                <a:latin typeface="Calibri"/>
                <a:cs typeface="Calibri"/>
              </a:rPr>
              <a:t>o</a:t>
            </a:r>
            <a:r>
              <a:rPr sz="1250" b="1" spc="35" dirty="0">
                <a:latin typeface="Calibri"/>
                <a:cs typeface="Calibri"/>
              </a:rPr>
              <a:t>r</a:t>
            </a:r>
            <a:r>
              <a:rPr sz="1250" b="1" spc="20" dirty="0">
                <a:latin typeface="Calibri"/>
                <a:cs typeface="Calibri"/>
              </a:rPr>
              <a:t>. </a:t>
            </a:r>
            <a:r>
              <a:rPr sz="1250" b="1" spc="40" dirty="0">
                <a:latin typeface="Calibri"/>
                <a:cs typeface="Calibri"/>
              </a:rPr>
              <a:t> </a:t>
            </a:r>
            <a:r>
              <a:rPr sz="1250" b="1" spc="30" dirty="0">
                <a:latin typeface="Calibri"/>
                <a:cs typeface="Calibri"/>
              </a:rPr>
              <a:t>T</a:t>
            </a:r>
            <a:r>
              <a:rPr sz="1250" b="1" spc="45" dirty="0">
                <a:latin typeface="Calibri"/>
                <a:cs typeface="Calibri"/>
              </a:rPr>
              <a:t>h</a:t>
            </a:r>
            <a:r>
              <a:rPr sz="1250" b="1" spc="50" dirty="0">
                <a:latin typeface="Calibri"/>
                <a:cs typeface="Calibri"/>
              </a:rPr>
              <a:t>e</a:t>
            </a:r>
            <a:r>
              <a:rPr sz="1250" b="1" spc="20" dirty="0">
                <a:latin typeface="Calibri"/>
                <a:cs typeface="Calibri"/>
              </a:rPr>
              <a:t> </a:t>
            </a:r>
            <a:r>
              <a:rPr sz="1250" b="1" spc="40" dirty="0">
                <a:latin typeface="Calibri"/>
                <a:cs typeface="Calibri"/>
              </a:rPr>
              <a:t>so</a:t>
            </a:r>
            <a:r>
              <a:rPr sz="1250" b="1" spc="10" dirty="0">
                <a:latin typeface="Calibri"/>
                <a:cs typeface="Calibri"/>
              </a:rPr>
              <a:t>l</a:t>
            </a:r>
            <a:r>
              <a:rPr sz="1250" b="1" spc="30" dirty="0">
                <a:latin typeface="Calibri"/>
                <a:cs typeface="Calibri"/>
              </a:rPr>
              <a:t>id</a:t>
            </a:r>
            <a:r>
              <a:rPr sz="1250" b="1" spc="15" dirty="0">
                <a:latin typeface="Calibri"/>
                <a:cs typeface="Calibri"/>
              </a:rPr>
              <a:t> </a:t>
            </a:r>
            <a:r>
              <a:rPr sz="1250" b="1" spc="30" dirty="0">
                <a:latin typeface="Calibri"/>
                <a:cs typeface="Calibri"/>
              </a:rPr>
              <a:t>st</a:t>
            </a:r>
            <a:r>
              <a:rPr sz="1250" b="1" spc="35" dirty="0">
                <a:latin typeface="Calibri"/>
                <a:cs typeface="Calibri"/>
              </a:rPr>
              <a:t>ate</a:t>
            </a:r>
            <a:r>
              <a:rPr sz="1250" b="1" spc="25" dirty="0">
                <a:latin typeface="Calibri"/>
                <a:cs typeface="Calibri"/>
              </a:rPr>
              <a:t> </a:t>
            </a:r>
            <a:r>
              <a:rPr sz="1250" b="1" spc="35" dirty="0">
                <a:latin typeface="Calibri"/>
                <a:cs typeface="Calibri"/>
              </a:rPr>
              <a:t>p</a:t>
            </a:r>
            <a:r>
              <a:rPr sz="1250" b="1" spc="30" dirty="0">
                <a:latin typeface="Calibri"/>
                <a:cs typeface="Calibri"/>
              </a:rPr>
              <a:t>uls</a:t>
            </a:r>
            <a:r>
              <a:rPr sz="1250" b="1" spc="20" dirty="0">
                <a:latin typeface="Calibri"/>
                <a:cs typeface="Calibri"/>
              </a:rPr>
              <a:t>e</a:t>
            </a:r>
            <a:r>
              <a:rPr sz="1250" b="1" spc="35" dirty="0">
                <a:latin typeface="Calibri"/>
                <a:cs typeface="Calibri"/>
              </a:rPr>
              <a:t>r</a:t>
            </a:r>
            <a:r>
              <a:rPr sz="1250" b="1" spc="30" dirty="0">
                <a:latin typeface="Calibri"/>
                <a:cs typeface="Calibri"/>
              </a:rPr>
              <a:t> </a:t>
            </a:r>
            <a:r>
              <a:rPr sz="1250" b="1" spc="25" dirty="0">
                <a:latin typeface="Calibri"/>
                <a:cs typeface="Calibri"/>
              </a:rPr>
              <a:t>is</a:t>
            </a:r>
            <a:r>
              <a:rPr sz="1250" b="1" spc="10" dirty="0">
                <a:latin typeface="Calibri"/>
                <a:cs typeface="Calibri"/>
              </a:rPr>
              <a:t> </a:t>
            </a:r>
            <a:r>
              <a:rPr sz="1250" b="1" spc="35" dirty="0">
                <a:latin typeface="Calibri"/>
                <a:cs typeface="Calibri"/>
              </a:rPr>
              <a:t>to</a:t>
            </a:r>
            <a:r>
              <a:rPr sz="1250" b="1" spc="20" dirty="0">
                <a:latin typeface="Calibri"/>
                <a:cs typeface="Calibri"/>
              </a:rPr>
              <a:t> </a:t>
            </a:r>
            <a:r>
              <a:rPr sz="1250" b="1" spc="30" dirty="0">
                <a:latin typeface="Calibri"/>
                <a:cs typeface="Calibri"/>
              </a:rPr>
              <a:t>t</a:t>
            </a:r>
            <a:r>
              <a:rPr sz="1250" b="1" spc="50" dirty="0">
                <a:latin typeface="Calibri"/>
                <a:cs typeface="Calibri"/>
              </a:rPr>
              <a:t>he</a:t>
            </a:r>
            <a:r>
              <a:rPr sz="1250" b="1" spc="5" dirty="0">
                <a:latin typeface="Calibri"/>
                <a:cs typeface="Calibri"/>
              </a:rPr>
              <a:t> </a:t>
            </a:r>
            <a:r>
              <a:rPr sz="1250" b="1" spc="35" dirty="0">
                <a:latin typeface="Calibri"/>
                <a:cs typeface="Calibri"/>
              </a:rPr>
              <a:t>r</a:t>
            </a:r>
            <a:r>
              <a:rPr sz="1250" b="1" spc="20" dirty="0">
                <a:latin typeface="Calibri"/>
                <a:cs typeface="Calibri"/>
              </a:rPr>
              <a:t>i</a:t>
            </a:r>
            <a:r>
              <a:rPr sz="1250" b="1" spc="30" dirty="0">
                <a:latin typeface="Calibri"/>
                <a:cs typeface="Calibri"/>
              </a:rPr>
              <a:t>g</a:t>
            </a:r>
            <a:r>
              <a:rPr sz="1250" b="1" spc="35" dirty="0">
                <a:latin typeface="Calibri"/>
                <a:cs typeface="Calibri"/>
              </a:rPr>
              <a:t>h</a:t>
            </a:r>
            <a:r>
              <a:rPr sz="1250" b="1" spc="30" dirty="0">
                <a:latin typeface="Calibri"/>
                <a:cs typeface="Calibri"/>
              </a:rPr>
              <a:t>t of </a:t>
            </a:r>
            <a:r>
              <a:rPr sz="1250" b="1" spc="20" dirty="0">
                <a:latin typeface="Calibri"/>
                <a:cs typeface="Calibri"/>
              </a:rPr>
              <a:t>t</a:t>
            </a:r>
            <a:r>
              <a:rPr sz="1250" b="1" spc="45" dirty="0">
                <a:latin typeface="Calibri"/>
                <a:cs typeface="Calibri"/>
              </a:rPr>
              <a:t>h</a:t>
            </a:r>
            <a:r>
              <a:rPr sz="1250" b="1" spc="50" dirty="0">
                <a:latin typeface="Calibri"/>
                <a:cs typeface="Calibri"/>
              </a:rPr>
              <a:t>e</a:t>
            </a:r>
            <a:r>
              <a:rPr sz="1250" b="1" spc="20" dirty="0">
                <a:latin typeface="Calibri"/>
                <a:cs typeface="Calibri"/>
              </a:rPr>
              <a:t> </a:t>
            </a:r>
            <a:r>
              <a:rPr sz="1250" b="1" spc="30" dirty="0">
                <a:latin typeface="Calibri"/>
                <a:cs typeface="Calibri"/>
              </a:rPr>
              <a:t>s</a:t>
            </a:r>
            <a:r>
              <a:rPr sz="1250" b="1" spc="25" dirty="0">
                <a:latin typeface="Calibri"/>
                <a:cs typeface="Calibri"/>
              </a:rPr>
              <a:t>i</a:t>
            </a:r>
            <a:r>
              <a:rPr sz="1250" b="1" spc="20" dirty="0">
                <a:latin typeface="Calibri"/>
                <a:cs typeface="Calibri"/>
              </a:rPr>
              <a:t>g</a:t>
            </a:r>
            <a:r>
              <a:rPr sz="1250" b="1" spc="45" dirty="0">
                <a:latin typeface="Calibri"/>
                <a:cs typeface="Calibri"/>
              </a:rPr>
              <a:t>n</a:t>
            </a:r>
            <a:r>
              <a:rPr sz="1250" b="1" spc="35" dirty="0">
                <a:latin typeface="Calibri"/>
                <a:cs typeface="Calibri"/>
              </a:rPr>
              <a:t>a</a:t>
            </a:r>
            <a:r>
              <a:rPr sz="1250" b="1" spc="20" dirty="0">
                <a:latin typeface="Calibri"/>
                <a:cs typeface="Calibri"/>
              </a:rPr>
              <a:t>l</a:t>
            </a:r>
            <a:r>
              <a:rPr sz="1250" b="1" spc="30" dirty="0">
                <a:latin typeface="Calibri"/>
                <a:cs typeface="Calibri"/>
              </a:rPr>
              <a:t> g</a:t>
            </a:r>
            <a:r>
              <a:rPr sz="1250" b="1" spc="45" dirty="0">
                <a:latin typeface="Calibri"/>
                <a:cs typeface="Calibri"/>
              </a:rPr>
              <a:t>ene</a:t>
            </a:r>
            <a:r>
              <a:rPr sz="1250" b="1" spc="35" dirty="0">
                <a:latin typeface="Calibri"/>
                <a:cs typeface="Calibri"/>
              </a:rPr>
              <a:t>ra</a:t>
            </a:r>
            <a:r>
              <a:rPr sz="1250" b="1" spc="30" dirty="0">
                <a:latin typeface="Calibri"/>
                <a:cs typeface="Calibri"/>
              </a:rPr>
              <a:t>t</a:t>
            </a:r>
            <a:r>
              <a:rPr sz="1250" b="1" spc="50" dirty="0">
                <a:latin typeface="Calibri"/>
                <a:cs typeface="Calibri"/>
              </a:rPr>
              <a:t>o</a:t>
            </a:r>
            <a:r>
              <a:rPr sz="1250" b="1" spc="35" dirty="0">
                <a:latin typeface="Calibri"/>
                <a:cs typeface="Calibri"/>
              </a:rPr>
              <a:t>r</a:t>
            </a:r>
            <a:r>
              <a:rPr sz="1250" b="1" spc="20" dirty="0">
                <a:latin typeface="Calibri"/>
                <a:cs typeface="Calibri"/>
              </a:rPr>
              <a:t>.</a:t>
            </a:r>
            <a:endParaRPr sz="1250">
              <a:latin typeface="Calibri"/>
              <a:cs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3944" y="5803449"/>
            <a:ext cx="5579745" cy="604520"/>
          </a:xfrm>
          <a:prstGeom prst="rect">
            <a:avLst/>
          </a:prstGeom>
        </p:spPr>
        <p:txBody>
          <a:bodyPr vert="horz" wrap="square" lIns="0" tIns="0" rIns="0" bIns="0" rtlCol="0">
            <a:noAutofit/>
          </a:bodyPr>
          <a:lstStyle/>
          <a:p>
            <a:pPr marL="12700" marR="12700">
              <a:lnSpc>
                <a:spcPct val="102099"/>
              </a:lnSpc>
            </a:pPr>
            <a:r>
              <a:rPr sz="1250" b="1" spc="-35" dirty="0">
                <a:latin typeface="Calibri"/>
                <a:cs typeface="Calibri"/>
              </a:rPr>
              <a:t>F</a:t>
            </a:r>
            <a:r>
              <a:rPr sz="1250" b="1" spc="-15" dirty="0">
                <a:latin typeface="Calibri"/>
                <a:cs typeface="Calibri"/>
              </a:rPr>
              <a:t>l</a:t>
            </a:r>
            <a:r>
              <a:rPr sz="1250" b="1" spc="-45" dirty="0">
                <a:latin typeface="Calibri"/>
                <a:cs typeface="Calibri"/>
              </a:rPr>
              <a:t>u</a:t>
            </a:r>
            <a:r>
              <a:rPr sz="1250" b="1" spc="-55" dirty="0">
                <a:latin typeface="Calibri"/>
                <a:cs typeface="Calibri"/>
              </a:rPr>
              <a:t>o</a:t>
            </a:r>
            <a:r>
              <a:rPr sz="1250" b="1" spc="-30" dirty="0">
                <a:latin typeface="Calibri"/>
                <a:cs typeface="Calibri"/>
              </a:rPr>
              <a:t>r</a:t>
            </a:r>
            <a:r>
              <a:rPr sz="1250" b="1" spc="-45" dirty="0">
                <a:latin typeface="Calibri"/>
                <a:cs typeface="Calibri"/>
              </a:rPr>
              <a:t>e</a:t>
            </a:r>
            <a:r>
              <a:rPr sz="1250" b="1" spc="-35" dirty="0">
                <a:latin typeface="Calibri"/>
                <a:cs typeface="Calibri"/>
              </a:rPr>
              <a:t>scent</a:t>
            </a:r>
            <a:r>
              <a:rPr sz="1250" b="1" spc="-20" dirty="0">
                <a:latin typeface="Calibri"/>
                <a:cs typeface="Calibri"/>
              </a:rPr>
              <a:t> </a:t>
            </a:r>
            <a:r>
              <a:rPr sz="1250" b="1" spc="-30" dirty="0">
                <a:latin typeface="Calibri"/>
                <a:cs typeface="Calibri"/>
              </a:rPr>
              <a:t>pl</a:t>
            </a:r>
            <a:r>
              <a:rPr sz="1250" b="1" spc="-45" dirty="0">
                <a:latin typeface="Calibri"/>
                <a:cs typeface="Calibri"/>
              </a:rPr>
              <a:t>asma</a:t>
            </a:r>
            <a:r>
              <a:rPr sz="1250" b="1" spc="-20" dirty="0">
                <a:latin typeface="Calibri"/>
                <a:cs typeface="Calibri"/>
              </a:rPr>
              <a:t> </a:t>
            </a:r>
            <a:r>
              <a:rPr sz="1250" b="1" spc="-30" dirty="0">
                <a:latin typeface="Calibri"/>
                <a:cs typeface="Calibri"/>
              </a:rPr>
              <a:t>t</a:t>
            </a:r>
            <a:r>
              <a:rPr sz="1250" b="1" spc="-40" dirty="0">
                <a:latin typeface="Calibri"/>
                <a:cs typeface="Calibri"/>
              </a:rPr>
              <a:t>ube</a:t>
            </a:r>
            <a:r>
              <a:rPr sz="1250" b="1" spc="-30" dirty="0">
                <a:latin typeface="Calibri"/>
                <a:cs typeface="Calibri"/>
              </a:rPr>
              <a:t> </a:t>
            </a:r>
            <a:r>
              <a:rPr sz="1250" b="1" spc="-25" dirty="0">
                <a:latin typeface="Calibri"/>
                <a:cs typeface="Calibri"/>
              </a:rPr>
              <a:t>is </a:t>
            </a:r>
            <a:r>
              <a:rPr sz="1250" b="1" spc="-30" dirty="0">
                <a:latin typeface="Calibri"/>
                <a:cs typeface="Calibri"/>
              </a:rPr>
              <a:t>loc</a:t>
            </a:r>
            <a:r>
              <a:rPr sz="1250" b="1" spc="-45" dirty="0">
                <a:latin typeface="Calibri"/>
                <a:cs typeface="Calibri"/>
              </a:rPr>
              <a:t>a</a:t>
            </a:r>
            <a:r>
              <a:rPr sz="1250" b="1" spc="-35" dirty="0">
                <a:latin typeface="Calibri"/>
                <a:cs typeface="Calibri"/>
              </a:rPr>
              <a:t>ted</a:t>
            </a:r>
            <a:r>
              <a:rPr sz="1250" b="1" spc="-20" dirty="0">
                <a:latin typeface="Calibri"/>
                <a:cs typeface="Calibri"/>
              </a:rPr>
              <a:t> </a:t>
            </a:r>
            <a:r>
              <a:rPr sz="1250" b="1" spc="-30" dirty="0">
                <a:latin typeface="Calibri"/>
                <a:cs typeface="Calibri"/>
              </a:rPr>
              <a:t>in</a:t>
            </a:r>
            <a:r>
              <a:rPr sz="1250" b="1" spc="-25" dirty="0">
                <a:latin typeface="Calibri"/>
                <a:cs typeface="Calibri"/>
              </a:rPr>
              <a:t> f</a:t>
            </a:r>
            <a:r>
              <a:rPr sz="1250" b="1" spc="-40" dirty="0">
                <a:latin typeface="Calibri"/>
                <a:cs typeface="Calibri"/>
              </a:rPr>
              <a:t>r</a:t>
            </a:r>
            <a:r>
              <a:rPr sz="1250" b="1" spc="-45" dirty="0">
                <a:latin typeface="Calibri"/>
                <a:cs typeface="Calibri"/>
              </a:rPr>
              <a:t>o</a:t>
            </a:r>
            <a:r>
              <a:rPr sz="1250" b="1" spc="-40" dirty="0">
                <a:latin typeface="Calibri"/>
                <a:cs typeface="Calibri"/>
              </a:rPr>
              <a:t>n</a:t>
            </a:r>
            <a:r>
              <a:rPr sz="1250" b="1" spc="-30" dirty="0">
                <a:latin typeface="Calibri"/>
                <a:cs typeface="Calibri"/>
              </a:rPr>
              <a:t>t</a:t>
            </a:r>
            <a:r>
              <a:rPr sz="1250" b="1" spc="-25" dirty="0">
                <a:latin typeface="Calibri"/>
                <a:cs typeface="Calibri"/>
              </a:rPr>
              <a:t> </a:t>
            </a:r>
            <a:r>
              <a:rPr sz="1250" b="1" spc="-35" dirty="0">
                <a:latin typeface="Calibri"/>
                <a:cs typeface="Calibri"/>
              </a:rPr>
              <a:t>of</a:t>
            </a:r>
            <a:r>
              <a:rPr sz="1250" b="1" spc="-20" dirty="0">
                <a:latin typeface="Calibri"/>
                <a:cs typeface="Calibri"/>
              </a:rPr>
              <a:t> </a:t>
            </a:r>
            <a:r>
              <a:rPr sz="1250" b="1" spc="-30" dirty="0">
                <a:latin typeface="Calibri"/>
                <a:cs typeface="Calibri"/>
              </a:rPr>
              <a:t>t</a:t>
            </a:r>
            <a:r>
              <a:rPr sz="1250" b="1" spc="-40" dirty="0">
                <a:latin typeface="Calibri"/>
                <a:cs typeface="Calibri"/>
              </a:rPr>
              <a:t>he</a:t>
            </a:r>
            <a:r>
              <a:rPr sz="1250" b="1" spc="-30" dirty="0">
                <a:latin typeface="Calibri"/>
                <a:cs typeface="Calibri"/>
              </a:rPr>
              <a:t> </a:t>
            </a:r>
            <a:r>
              <a:rPr sz="1250" b="1" spc="-45" dirty="0">
                <a:latin typeface="Calibri"/>
                <a:cs typeface="Calibri"/>
              </a:rPr>
              <a:t>o</a:t>
            </a:r>
            <a:r>
              <a:rPr sz="1250" b="1" spc="-40" dirty="0">
                <a:latin typeface="Calibri"/>
                <a:cs typeface="Calibri"/>
              </a:rPr>
              <a:t>utput</a:t>
            </a:r>
            <a:r>
              <a:rPr sz="1250" b="1" spc="15" dirty="0">
                <a:latin typeface="Calibri"/>
                <a:cs typeface="Calibri"/>
              </a:rPr>
              <a:t> </a:t>
            </a:r>
            <a:r>
              <a:rPr sz="1250" b="1" spc="-60" dirty="0">
                <a:latin typeface="Calibri"/>
                <a:cs typeface="Calibri"/>
              </a:rPr>
              <a:t>w</a:t>
            </a:r>
            <a:r>
              <a:rPr sz="1250" b="1" spc="-45" dirty="0">
                <a:latin typeface="Calibri"/>
                <a:cs typeface="Calibri"/>
              </a:rPr>
              <a:t>a</a:t>
            </a:r>
            <a:r>
              <a:rPr sz="1250" b="1" spc="-40" dirty="0">
                <a:latin typeface="Calibri"/>
                <a:cs typeface="Calibri"/>
              </a:rPr>
              <a:t>v</a:t>
            </a:r>
            <a:r>
              <a:rPr sz="1250" b="1" spc="-50" dirty="0">
                <a:latin typeface="Calibri"/>
                <a:cs typeface="Calibri"/>
              </a:rPr>
              <a:t>e</a:t>
            </a:r>
            <a:r>
              <a:rPr sz="1250" b="1" spc="-45" dirty="0">
                <a:latin typeface="Calibri"/>
                <a:cs typeface="Calibri"/>
              </a:rPr>
              <a:t>g</a:t>
            </a:r>
            <a:r>
              <a:rPr sz="1250" b="1" spc="-35" dirty="0">
                <a:latin typeface="Calibri"/>
                <a:cs typeface="Calibri"/>
              </a:rPr>
              <a:t>uide</a:t>
            </a:r>
            <a:r>
              <a:rPr sz="1250" b="1" spc="-20" dirty="0">
                <a:latin typeface="Calibri"/>
                <a:cs typeface="Calibri"/>
              </a:rPr>
              <a:t> </a:t>
            </a:r>
            <a:r>
              <a:rPr sz="1250" b="1" spc="-45" dirty="0">
                <a:latin typeface="Calibri"/>
                <a:cs typeface="Calibri"/>
              </a:rPr>
              <a:t>on</a:t>
            </a:r>
            <a:r>
              <a:rPr sz="1250" b="1" spc="-20" dirty="0">
                <a:latin typeface="Calibri"/>
                <a:cs typeface="Calibri"/>
              </a:rPr>
              <a:t> </a:t>
            </a:r>
            <a:r>
              <a:rPr sz="1250" b="1" spc="-30" dirty="0">
                <a:latin typeface="Calibri"/>
                <a:cs typeface="Calibri"/>
              </a:rPr>
              <a:t>t</a:t>
            </a:r>
            <a:r>
              <a:rPr sz="1250" b="1" spc="-50" dirty="0">
                <a:latin typeface="Calibri"/>
                <a:cs typeface="Calibri"/>
              </a:rPr>
              <a:t>h</a:t>
            </a:r>
            <a:r>
              <a:rPr sz="1250" b="1" spc="-40" dirty="0">
                <a:latin typeface="Calibri"/>
                <a:cs typeface="Calibri"/>
              </a:rPr>
              <a:t>e</a:t>
            </a:r>
            <a:r>
              <a:rPr sz="1250" b="1" spc="-20" dirty="0">
                <a:latin typeface="Calibri"/>
                <a:cs typeface="Calibri"/>
              </a:rPr>
              <a:t> </a:t>
            </a:r>
            <a:r>
              <a:rPr sz="1250" b="1" spc="-45" dirty="0">
                <a:latin typeface="Calibri"/>
                <a:cs typeface="Calibri"/>
              </a:rPr>
              <a:t>HP</a:t>
            </a:r>
            <a:r>
              <a:rPr sz="1250" b="1" spc="-20" dirty="0">
                <a:latin typeface="Calibri"/>
                <a:cs typeface="Calibri"/>
              </a:rPr>
              <a:t> </a:t>
            </a:r>
            <a:r>
              <a:rPr sz="1250" b="1" spc="-30" dirty="0">
                <a:latin typeface="Calibri"/>
                <a:cs typeface="Calibri"/>
              </a:rPr>
              <a:t>s</a:t>
            </a:r>
            <a:r>
              <a:rPr sz="1250" b="1" spc="-15" dirty="0">
                <a:latin typeface="Calibri"/>
                <a:cs typeface="Calibri"/>
              </a:rPr>
              <a:t>i</a:t>
            </a:r>
            <a:r>
              <a:rPr sz="1250" b="1" spc="-45" dirty="0">
                <a:latin typeface="Calibri"/>
                <a:cs typeface="Calibri"/>
              </a:rPr>
              <a:t>gna</a:t>
            </a:r>
            <a:r>
              <a:rPr sz="1250" b="1" spc="-20" dirty="0">
                <a:latin typeface="Calibri"/>
                <a:cs typeface="Calibri"/>
              </a:rPr>
              <a:t>l </a:t>
            </a:r>
            <a:r>
              <a:rPr sz="1250" b="1" spc="-45" dirty="0">
                <a:latin typeface="Calibri"/>
                <a:cs typeface="Calibri"/>
              </a:rPr>
              <a:t>gene</a:t>
            </a:r>
            <a:r>
              <a:rPr sz="1250" b="1" spc="-30" dirty="0">
                <a:latin typeface="Calibri"/>
                <a:cs typeface="Calibri"/>
              </a:rPr>
              <a:t>r</a:t>
            </a:r>
            <a:r>
              <a:rPr sz="1250" b="1" spc="-45" dirty="0">
                <a:latin typeface="Calibri"/>
                <a:cs typeface="Calibri"/>
              </a:rPr>
              <a:t>a</a:t>
            </a:r>
            <a:r>
              <a:rPr sz="1250" b="1" spc="-30" dirty="0">
                <a:latin typeface="Calibri"/>
                <a:cs typeface="Calibri"/>
              </a:rPr>
              <a:t>t</a:t>
            </a:r>
            <a:r>
              <a:rPr sz="1250" b="1" spc="-40" dirty="0">
                <a:latin typeface="Calibri"/>
                <a:cs typeface="Calibri"/>
              </a:rPr>
              <a:t>o</a:t>
            </a:r>
            <a:r>
              <a:rPr sz="1250" b="1" spc="-25" dirty="0">
                <a:latin typeface="Calibri"/>
                <a:cs typeface="Calibri"/>
              </a:rPr>
              <a:t>r. </a:t>
            </a:r>
            <a:r>
              <a:rPr sz="1250" b="1" spc="-35" dirty="0">
                <a:latin typeface="Calibri"/>
                <a:cs typeface="Calibri"/>
              </a:rPr>
              <a:t> </a:t>
            </a:r>
            <a:r>
              <a:rPr sz="1250" b="1" spc="-50" dirty="0">
                <a:latin typeface="Calibri"/>
                <a:cs typeface="Calibri"/>
              </a:rPr>
              <a:t>A</a:t>
            </a:r>
            <a:r>
              <a:rPr sz="1250" b="1" spc="-30" dirty="0">
                <a:latin typeface="Calibri"/>
                <a:cs typeface="Calibri"/>
              </a:rPr>
              <a:t>l</a:t>
            </a:r>
            <a:r>
              <a:rPr sz="1250" b="1" spc="-45" dirty="0">
                <a:latin typeface="Calibri"/>
                <a:cs typeface="Calibri"/>
              </a:rPr>
              <a:t>u</a:t>
            </a:r>
            <a:r>
              <a:rPr sz="1250" b="1" spc="-70" dirty="0">
                <a:latin typeface="Calibri"/>
                <a:cs typeface="Calibri"/>
              </a:rPr>
              <a:t>m</a:t>
            </a:r>
            <a:r>
              <a:rPr sz="1250" b="1" spc="-40" dirty="0">
                <a:latin typeface="Calibri"/>
                <a:cs typeface="Calibri"/>
              </a:rPr>
              <a:t>inum</a:t>
            </a:r>
            <a:r>
              <a:rPr sz="1250" b="1" spc="-20" dirty="0">
                <a:latin typeface="Calibri"/>
                <a:cs typeface="Calibri"/>
              </a:rPr>
              <a:t> </a:t>
            </a:r>
            <a:r>
              <a:rPr sz="1250" b="1" spc="-45" dirty="0">
                <a:latin typeface="Calibri"/>
                <a:cs typeface="Calibri"/>
              </a:rPr>
              <a:t>s</a:t>
            </a:r>
            <a:r>
              <a:rPr sz="1250" b="1" spc="-30" dirty="0">
                <a:latin typeface="Calibri"/>
                <a:cs typeface="Calibri"/>
              </a:rPr>
              <a:t>hi</a:t>
            </a:r>
            <a:r>
              <a:rPr sz="1250" b="1" spc="-45" dirty="0">
                <a:latin typeface="Calibri"/>
                <a:cs typeface="Calibri"/>
              </a:rPr>
              <a:t>e</a:t>
            </a:r>
            <a:r>
              <a:rPr sz="1250" b="1" spc="-30" dirty="0">
                <a:latin typeface="Calibri"/>
                <a:cs typeface="Calibri"/>
              </a:rPr>
              <a:t>ld</a:t>
            </a:r>
            <a:r>
              <a:rPr sz="1250" b="1" spc="-25" dirty="0">
                <a:latin typeface="Calibri"/>
                <a:cs typeface="Calibri"/>
              </a:rPr>
              <a:t> </a:t>
            </a:r>
            <a:r>
              <a:rPr sz="1250" b="1" spc="-45" dirty="0">
                <a:latin typeface="Calibri"/>
                <a:cs typeface="Calibri"/>
              </a:rPr>
              <a:t>on</a:t>
            </a:r>
            <a:r>
              <a:rPr sz="1250" b="1" spc="-20" dirty="0">
                <a:latin typeface="Calibri"/>
                <a:cs typeface="Calibri"/>
              </a:rPr>
              <a:t> l</a:t>
            </a:r>
            <a:r>
              <a:rPr sz="1250" b="1" spc="-45" dirty="0">
                <a:latin typeface="Calibri"/>
                <a:cs typeface="Calibri"/>
              </a:rPr>
              <a:t>e</a:t>
            </a:r>
            <a:r>
              <a:rPr sz="1250" b="1" spc="-25" dirty="0">
                <a:latin typeface="Calibri"/>
                <a:cs typeface="Calibri"/>
              </a:rPr>
              <a:t>ft </a:t>
            </a:r>
            <a:r>
              <a:rPr sz="1250" b="1" spc="-35" dirty="0">
                <a:latin typeface="Calibri"/>
                <a:cs typeface="Calibri"/>
              </a:rPr>
              <a:t>of</a:t>
            </a:r>
            <a:r>
              <a:rPr sz="1250" b="1" spc="-20" dirty="0">
                <a:latin typeface="Calibri"/>
                <a:cs typeface="Calibri"/>
              </a:rPr>
              <a:t> </a:t>
            </a:r>
            <a:r>
              <a:rPr sz="1250" b="1" spc="-30" dirty="0">
                <a:latin typeface="Calibri"/>
                <a:cs typeface="Calibri"/>
              </a:rPr>
              <a:t>t</a:t>
            </a:r>
            <a:r>
              <a:rPr sz="1250" b="1" spc="-50" dirty="0">
                <a:latin typeface="Calibri"/>
                <a:cs typeface="Calibri"/>
              </a:rPr>
              <a:t>u</a:t>
            </a:r>
            <a:r>
              <a:rPr sz="1250" b="1" spc="-40" dirty="0">
                <a:latin typeface="Calibri"/>
                <a:cs typeface="Calibri"/>
              </a:rPr>
              <a:t>be</a:t>
            </a:r>
            <a:r>
              <a:rPr sz="1250" b="1" spc="-20" dirty="0">
                <a:latin typeface="Calibri"/>
                <a:cs typeface="Calibri"/>
              </a:rPr>
              <a:t> </a:t>
            </a:r>
            <a:r>
              <a:rPr sz="1250" b="1" spc="-55" dirty="0">
                <a:latin typeface="Calibri"/>
                <a:cs typeface="Calibri"/>
              </a:rPr>
              <a:t>p</a:t>
            </a:r>
            <a:r>
              <a:rPr sz="1250" b="1" spc="-30" dirty="0">
                <a:latin typeface="Calibri"/>
                <a:cs typeface="Calibri"/>
              </a:rPr>
              <a:t>r</a:t>
            </a:r>
            <a:r>
              <a:rPr sz="1250" b="1" spc="-45" dirty="0">
                <a:latin typeface="Calibri"/>
                <a:cs typeface="Calibri"/>
              </a:rPr>
              <a:t>e</a:t>
            </a:r>
            <a:r>
              <a:rPr sz="1250" b="1" spc="-40" dirty="0">
                <a:latin typeface="Calibri"/>
                <a:cs typeface="Calibri"/>
              </a:rPr>
              <a:t>v</a:t>
            </a:r>
            <a:r>
              <a:rPr sz="1250" b="1" spc="-50" dirty="0">
                <a:latin typeface="Calibri"/>
                <a:cs typeface="Calibri"/>
              </a:rPr>
              <a:t>e</a:t>
            </a:r>
            <a:r>
              <a:rPr sz="1250" b="1" spc="-35" dirty="0">
                <a:latin typeface="Calibri"/>
                <a:cs typeface="Calibri"/>
              </a:rPr>
              <a:t>nts</a:t>
            </a:r>
            <a:r>
              <a:rPr sz="1250" b="1" spc="-10" dirty="0">
                <a:latin typeface="Calibri"/>
                <a:cs typeface="Calibri"/>
              </a:rPr>
              <a:t> </a:t>
            </a:r>
            <a:r>
              <a:rPr sz="1250" b="1" spc="-30" dirty="0">
                <a:latin typeface="Calibri"/>
                <a:cs typeface="Calibri"/>
              </a:rPr>
              <a:t>str</a:t>
            </a:r>
            <a:r>
              <a:rPr sz="1250" b="1" spc="-45" dirty="0">
                <a:latin typeface="Calibri"/>
                <a:cs typeface="Calibri"/>
              </a:rPr>
              <a:t>a</a:t>
            </a:r>
            <a:r>
              <a:rPr sz="1250" b="1" spc="-40" dirty="0">
                <a:latin typeface="Calibri"/>
                <a:cs typeface="Calibri"/>
              </a:rPr>
              <a:t>y</a:t>
            </a:r>
            <a:r>
              <a:rPr sz="1250" b="1" spc="-20" dirty="0">
                <a:latin typeface="Calibri"/>
                <a:cs typeface="Calibri"/>
              </a:rPr>
              <a:t> </a:t>
            </a:r>
            <a:r>
              <a:rPr sz="1250" b="1" spc="-50" dirty="0">
                <a:latin typeface="Calibri"/>
                <a:cs typeface="Calibri"/>
              </a:rPr>
              <a:t>R</a:t>
            </a:r>
            <a:r>
              <a:rPr sz="1250" b="1" spc="-35" dirty="0">
                <a:latin typeface="Calibri"/>
                <a:cs typeface="Calibri"/>
              </a:rPr>
              <a:t>F</a:t>
            </a:r>
            <a:r>
              <a:rPr sz="1250" b="1" spc="-25" dirty="0">
                <a:latin typeface="Calibri"/>
                <a:cs typeface="Calibri"/>
              </a:rPr>
              <a:t> </a:t>
            </a:r>
            <a:r>
              <a:rPr sz="1250" b="1" spc="-40" dirty="0">
                <a:latin typeface="Calibri"/>
                <a:cs typeface="Calibri"/>
              </a:rPr>
              <a:t>from</a:t>
            </a:r>
            <a:r>
              <a:rPr sz="1250" b="1" spc="-25" dirty="0">
                <a:latin typeface="Calibri"/>
                <a:cs typeface="Calibri"/>
              </a:rPr>
              <a:t> </a:t>
            </a:r>
            <a:r>
              <a:rPr sz="1250" b="1" spc="-45" dirty="0">
                <a:latin typeface="Calibri"/>
                <a:cs typeface="Calibri"/>
              </a:rPr>
              <a:t>by</a:t>
            </a:r>
            <a:r>
              <a:rPr sz="1250" b="1" spc="-55" dirty="0">
                <a:latin typeface="Calibri"/>
                <a:cs typeface="Calibri"/>
              </a:rPr>
              <a:t>p</a:t>
            </a:r>
            <a:r>
              <a:rPr sz="1250" b="1" spc="-45" dirty="0">
                <a:latin typeface="Calibri"/>
                <a:cs typeface="Calibri"/>
              </a:rPr>
              <a:t>a</a:t>
            </a:r>
            <a:r>
              <a:rPr sz="1250" b="1" spc="-30" dirty="0">
                <a:latin typeface="Calibri"/>
                <a:cs typeface="Calibri"/>
              </a:rPr>
              <a:t>ss</a:t>
            </a:r>
            <a:r>
              <a:rPr sz="1250" b="1" spc="-15" dirty="0">
                <a:latin typeface="Calibri"/>
                <a:cs typeface="Calibri"/>
              </a:rPr>
              <a:t>i</a:t>
            </a:r>
            <a:r>
              <a:rPr sz="1250" b="1" spc="-40" dirty="0">
                <a:latin typeface="Calibri"/>
                <a:cs typeface="Calibri"/>
              </a:rPr>
              <a:t>ng</a:t>
            </a:r>
            <a:r>
              <a:rPr sz="1250" b="1" spc="-20" dirty="0">
                <a:latin typeface="Calibri"/>
                <a:cs typeface="Calibri"/>
              </a:rPr>
              <a:t> </a:t>
            </a:r>
            <a:r>
              <a:rPr sz="1250" b="1" spc="-30" dirty="0">
                <a:latin typeface="Calibri"/>
                <a:cs typeface="Calibri"/>
              </a:rPr>
              <a:t>t</a:t>
            </a:r>
            <a:r>
              <a:rPr sz="1250" b="1" spc="-40" dirty="0">
                <a:latin typeface="Calibri"/>
                <a:cs typeface="Calibri"/>
              </a:rPr>
              <a:t>he</a:t>
            </a:r>
            <a:r>
              <a:rPr sz="1250" b="1" spc="-30" dirty="0">
                <a:latin typeface="Calibri"/>
                <a:cs typeface="Calibri"/>
              </a:rPr>
              <a:t> pl</a:t>
            </a:r>
            <a:r>
              <a:rPr sz="1250" b="1" spc="-45" dirty="0">
                <a:latin typeface="Calibri"/>
                <a:cs typeface="Calibri"/>
              </a:rPr>
              <a:t>a</a:t>
            </a:r>
            <a:r>
              <a:rPr sz="1250" b="1" spc="-50" dirty="0">
                <a:latin typeface="Calibri"/>
                <a:cs typeface="Calibri"/>
              </a:rPr>
              <a:t>sma</a:t>
            </a:r>
            <a:r>
              <a:rPr sz="1250" b="1" spc="-20" dirty="0">
                <a:latin typeface="Calibri"/>
                <a:cs typeface="Calibri"/>
              </a:rPr>
              <a:t>.</a:t>
            </a:r>
            <a:r>
              <a:rPr sz="1250" b="1" spc="-30" dirty="0">
                <a:latin typeface="Calibri"/>
                <a:cs typeface="Calibri"/>
              </a:rPr>
              <a:t> Hi</a:t>
            </a:r>
            <a:r>
              <a:rPr sz="1250" b="1" spc="-45" dirty="0">
                <a:latin typeface="Calibri"/>
                <a:cs typeface="Calibri"/>
              </a:rPr>
              <a:t>gh</a:t>
            </a:r>
            <a:r>
              <a:rPr sz="1250" b="1" spc="-10" dirty="0">
                <a:latin typeface="Calibri"/>
                <a:cs typeface="Calibri"/>
              </a:rPr>
              <a:t> </a:t>
            </a:r>
            <a:r>
              <a:rPr sz="1250" b="1" spc="-35" dirty="0">
                <a:latin typeface="Calibri"/>
                <a:cs typeface="Calibri"/>
              </a:rPr>
              <a:t>volta</a:t>
            </a:r>
            <a:r>
              <a:rPr sz="1250" b="1" spc="-50" dirty="0">
                <a:latin typeface="Calibri"/>
                <a:cs typeface="Calibri"/>
              </a:rPr>
              <a:t>g</a:t>
            </a:r>
            <a:r>
              <a:rPr sz="1250" b="1" spc="-40" dirty="0">
                <a:latin typeface="Calibri"/>
                <a:cs typeface="Calibri"/>
              </a:rPr>
              <a:t>e</a:t>
            </a:r>
            <a:r>
              <a:rPr sz="1250" b="1" spc="-20" dirty="0">
                <a:latin typeface="Calibri"/>
                <a:cs typeface="Calibri"/>
              </a:rPr>
              <a:t> </a:t>
            </a:r>
            <a:r>
              <a:rPr sz="1250" b="1" spc="-45" dirty="0">
                <a:latin typeface="Calibri"/>
                <a:cs typeface="Calibri"/>
              </a:rPr>
              <a:t>p</a:t>
            </a:r>
            <a:r>
              <a:rPr sz="1250" b="1" spc="-55" dirty="0">
                <a:latin typeface="Calibri"/>
                <a:cs typeface="Calibri"/>
              </a:rPr>
              <a:t>u</a:t>
            </a:r>
            <a:r>
              <a:rPr sz="1250" b="1" spc="-30" dirty="0">
                <a:latin typeface="Calibri"/>
                <a:cs typeface="Calibri"/>
              </a:rPr>
              <a:t>lser</a:t>
            </a:r>
            <a:r>
              <a:rPr sz="1250" b="1" spc="-25" dirty="0">
                <a:latin typeface="Calibri"/>
                <a:cs typeface="Calibri"/>
              </a:rPr>
              <a:t> is</a:t>
            </a:r>
            <a:r>
              <a:rPr sz="1250" b="1" spc="-15" dirty="0">
                <a:latin typeface="Calibri"/>
                <a:cs typeface="Calibri"/>
              </a:rPr>
              <a:t> </a:t>
            </a:r>
            <a:r>
              <a:rPr sz="1250" b="1" spc="-55" dirty="0">
                <a:latin typeface="Calibri"/>
                <a:cs typeface="Calibri"/>
              </a:rPr>
              <a:t>o</a:t>
            </a:r>
            <a:r>
              <a:rPr sz="1250" b="1" spc="-45" dirty="0">
                <a:latin typeface="Calibri"/>
                <a:cs typeface="Calibri"/>
              </a:rPr>
              <a:t>n</a:t>
            </a:r>
            <a:r>
              <a:rPr sz="1250" b="1" spc="-25" dirty="0">
                <a:latin typeface="Calibri"/>
                <a:cs typeface="Calibri"/>
              </a:rPr>
              <a:t> </a:t>
            </a:r>
            <a:r>
              <a:rPr sz="1250" b="1" spc="-30" dirty="0">
                <a:latin typeface="Calibri"/>
                <a:cs typeface="Calibri"/>
              </a:rPr>
              <a:t>t</a:t>
            </a:r>
            <a:r>
              <a:rPr sz="1250" b="1" spc="-40" dirty="0">
                <a:latin typeface="Calibri"/>
                <a:cs typeface="Calibri"/>
              </a:rPr>
              <a:t>he</a:t>
            </a:r>
            <a:r>
              <a:rPr sz="1250" b="1" spc="-30" dirty="0">
                <a:latin typeface="Calibri"/>
                <a:cs typeface="Calibri"/>
              </a:rPr>
              <a:t> </a:t>
            </a:r>
            <a:r>
              <a:rPr sz="1250" b="1" spc="-25" dirty="0">
                <a:latin typeface="Calibri"/>
                <a:cs typeface="Calibri"/>
              </a:rPr>
              <a:t>ri</a:t>
            </a:r>
            <a:r>
              <a:rPr sz="1250" b="1" spc="-45" dirty="0">
                <a:latin typeface="Calibri"/>
                <a:cs typeface="Calibri"/>
              </a:rPr>
              <a:t>gh</a:t>
            </a:r>
            <a:r>
              <a:rPr sz="1250" b="1" spc="-40" dirty="0">
                <a:latin typeface="Calibri"/>
                <a:cs typeface="Calibri"/>
              </a:rPr>
              <a:t>t</a:t>
            </a:r>
            <a:r>
              <a:rPr sz="1250" b="1" spc="-20" dirty="0">
                <a:latin typeface="Calibri"/>
                <a:cs typeface="Calibri"/>
              </a:rPr>
              <a:t>.</a:t>
            </a:r>
            <a:endParaRPr sz="1250">
              <a:latin typeface="Calibri"/>
              <a:cs typeface="Calibri"/>
            </a:endParaRPr>
          </a:p>
        </p:txBody>
      </p:sp>
      <p:sp>
        <p:nvSpPr>
          <p:cNvPr id="3" name="object 3"/>
          <p:cNvSpPr/>
          <p:nvPr/>
        </p:nvSpPr>
        <p:spPr>
          <a:xfrm>
            <a:off x="1596644" y="385655"/>
            <a:ext cx="6068424" cy="5267911"/>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127</a:t>
            </a:fld>
            <a:endParaRPr sz="1200">
              <a:latin typeface="Calibri"/>
              <a:cs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128</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416941" rIns="0" bIns="0" rtlCol="0">
            <a:noAutofit/>
          </a:bodyPr>
          <a:lstStyle/>
          <a:p>
            <a:pPr marL="2908300">
              <a:lnSpc>
                <a:spcPct val="100000"/>
              </a:lnSpc>
            </a:pPr>
            <a:r>
              <a:rPr sz="4400" dirty="0">
                <a:latin typeface="Calibri Light"/>
                <a:cs typeface="Calibri Light"/>
              </a:rPr>
              <a:t>QU</a:t>
            </a:r>
            <a:r>
              <a:rPr sz="4400" spc="-60" dirty="0">
                <a:latin typeface="Calibri Light"/>
                <a:cs typeface="Calibri Light"/>
              </a:rPr>
              <a:t>E</a:t>
            </a:r>
            <a:r>
              <a:rPr sz="4400" spc="-25"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
        <p:nvSpPr>
          <p:cNvPr id="3" name="object 3"/>
          <p:cNvSpPr txBox="1"/>
          <p:nvPr/>
        </p:nvSpPr>
        <p:spPr>
          <a:xfrm>
            <a:off x="535940" y="1862454"/>
            <a:ext cx="7762240" cy="3974465"/>
          </a:xfrm>
          <a:prstGeom prst="rect">
            <a:avLst/>
          </a:prstGeom>
        </p:spPr>
        <p:txBody>
          <a:bodyPr vert="horz" wrap="square" lIns="0" tIns="0" rIns="0" bIns="0" rtlCol="0">
            <a:noAutofit/>
          </a:bodyPr>
          <a:lstStyle/>
          <a:p>
            <a:pPr marL="355600" marR="24765" indent="-342900">
              <a:lnSpc>
                <a:spcPct val="100000"/>
              </a:lnSpc>
              <a:tabLst>
                <a:tab pos="354965" algn="l"/>
              </a:tabLst>
            </a:pPr>
            <a:r>
              <a:rPr sz="1600" spc="-20" dirty="0">
                <a:latin typeface="Calibri"/>
                <a:cs typeface="Calibri"/>
              </a:rPr>
              <a:t>1</a:t>
            </a:r>
            <a:r>
              <a:rPr sz="1600" spc="-5" dirty="0">
                <a:latin typeface="Calibri"/>
                <a:cs typeface="Calibri"/>
              </a:rPr>
              <a:t>.	</a:t>
            </a:r>
            <a:r>
              <a:rPr sz="1600" spc="-10" dirty="0">
                <a:latin typeface="Calibri"/>
                <a:cs typeface="Calibri"/>
              </a:rPr>
              <a:t>As</a:t>
            </a:r>
            <a:r>
              <a:rPr sz="1600" spc="-5" dirty="0">
                <a:latin typeface="Calibri"/>
                <a:cs typeface="Calibri"/>
              </a:rPr>
              <a:t> </a:t>
            </a:r>
            <a:r>
              <a:rPr sz="1600" spc="-40" dirty="0">
                <a:latin typeface="Calibri"/>
                <a:cs typeface="Calibri"/>
              </a:rPr>
              <a:t>f</a:t>
            </a:r>
            <a:r>
              <a:rPr sz="1600" spc="-10" dirty="0">
                <a:latin typeface="Calibri"/>
                <a:cs typeface="Calibri"/>
              </a:rPr>
              <a:t>or</a:t>
            </a:r>
            <a:r>
              <a:rPr sz="1600" spc="15" dirty="0">
                <a:latin typeface="Calibri"/>
                <a:cs typeface="Calibri"/>
              </a:rPr>
              <a:t> </a:t>
            </a:r>
            <a:r>
              <a:rPr sz="1600" spc="-10" dirty="0">
                <a:latin typeface="Calibri"/>
                <a:cs typeface="Calibri"/>
              </a:rPr>
              <a:t>the</a:t>
            </a:r>
            <a:r>
              <a:rPr sz="1600" spc="5" dirty="0">
                <a:latin typeface="Calibri"/>
                <a:cs typeface="Calibri"/>
              </a:rPr>
              <a:t> </a:t>
            </a:r>
            <a:r>
              <a:rPr sz="1600" spc="-10" dirty="0">
                <a:latin typeface="Calibri"/>
                <a:cs typeface="Calibri"/>
              </a:rPr>
              <a:t>GCS</a:t>
            </a:r>
            <a:r>
              <a:rPr sz="1600" spc="-5" dirty="0">
                <a:latin typeface="Calibri"/>
                <a:cs typeface="Calibri"/>
              </a:rPr>
              <a:t> </a:t>
            </a:r>
            <a:r>
              <a:rPr sz="1600" spc="-10" dirty="0">
                <a:latin typeface="Calibri"/>
                <a:cs typeface="Calibri"/>
              </a:rPr>
              <a:t>d</a:t>
            </a:r>
            <a:r>
              <a:rPr sz="1600" spc="0" dirty="0">
                <a:latin typeface="Calibri"/>
                <a:cs typeface="Calibri"/>
              </a:rPr>
              <a:t>i</a:t>
            </a:r>
            <a:r>
              <a:rPr sz="1600" spc="-40" dirty="0">
                <a:latin typeface="Calibri"/>
                <a:cs typeface="Calibri"/>
              </a:rPr>
              <a:t>r</a:t>
            </a:r>
            <a:r>
              <a:rPr sz="1600" spc="-10" dirty="0">
                <a:latin typeface="Calibri"/>
                <a:cs typeface="Calibri"/>
              </a:rPr>
              <a:t>e</a:t>
            </a:r>
            <a:r>
              <a:rPr sz="1600" spc="-20" dirty="0">
                <a:latin typeface="Calibri"/>
                <a:cs typeface="Calibri"/>
              </a:rPr>
              <a:t>c</a:t>
            </a:r>
            <a:r>
              <a:rPr sz="1600" spc="-10" dirty="0">
                <a:latin typeface="Calibri"/>
                <a:cs typeface="Calibri"/>
              </a:rPr>
              <a:t>tion</a:t>
            </a:r>
            <a:r>
              <a:rPr sz="1600" spc="5" dirty="0">
                <a:latin typeface="Calibri"/>
                <a:cs typeface="Calibri"/>
              </a:rPr>
              <a:t> </a:t>
            </a:r>
            <a:r>
              <a:rPr sz="1600" spc="-10" dirty="0">
                <a:latin typeface="Calibri"/>
                <a:cs typeface="Calibri"/>
              </a:rPr>
              <a:t>finder</a:t>
            </a:r>
            <a:r>
              <a:rPr sz="1600" spc="5" dirty="0">
                <a:latin typeface="Calibri"/>
                <a:cs typeface="Calibri"/>
              </a:rPr>
              <a:t> </a:t>
            </a:r>
            <a:r>
              <a:rPr sz="1600" spc="-15" dirty="0">
                <a:latin typeface="Calibri"/>
                <a:cs typeface="Calibri"/>
              </a:rPr>
              <a:t>r</a:t>
            </a:r>
            <a:r>
              <a:rPr sz="1600" spc="-10" dirty="0">
                <a:latin typeface="Calibri"/>
                <a:cs typeface="Calibri"/>
              </a:rPr>
              <a:t>ing ar</a:t>
            </a:r>
            <a:r>
              <a:rPr sz="1600" spc="-55" dirty="0">
                <a:latin typeface="Calibri"/>
                <a:cs typeface="Calibri"/>
              </a:rPr>
              <a:t>r</a:t>
            </a:r>
            <a:r>
              <a:rPr sz="1600" spc="-35" dirty="0">
                <a:latin typeface="Calibri"/>
                <a:cs typeface="Calibri"/>
              </a:rPr>
              <a:t>a</a:t>
            </a:r>
            <a:r>
              <a:rPr sz="1600" spc="-10" dirty="0">
                <a:latin typeface="Calibri"/>
                <a:cs typeface="Calibri"/>
              </a:rPr>
              <a:t>y</a:t>
            </a:r>
            <a:r>
              <a:rPr sz="1600" spc="5" dirty="0">
                <a:latin typeface="Calibri"/>
                <a:cs typeface="Calibri"/>
              </a:rPr>
              <a:t> </a:t>
            </a:r>
            <a:r>
              <a:rPr sz="1600" spc="-10" dirty="0">
                <a:latin typeface="Calibri"/>
                <a:cs typeface="Calibri"/>
              </a:rPr>
              <a:t>need.</a:t>
            </a:r>
            <a:r>
              <a:rPr sz="1600" spc="10" dirty="0">
                <a:latin typeface="Calibri"/>
                <a:cs typeface="Calibri"/>
              </a:rPr>
              <a:t> </a:t>
            </a:r>
            <a:r>
              <a:rPr sz="1600" spc="-10" dirty="0">
                <a:latin typeface="Calibri"/>
                <a:cs typeface="Calibri"/>
              </a:rPr>
              <a:t>The</a:t>
            </a:r>
            <a:r>
              <a:rPr sz="1600" spc="-5" dirty="0">
                <a:latin typeface="Calibri"/>
                <a:cs typeface="Calibri"/>
              </a:rPr>
              <a:t> </a:t>
            </a:r>
            <a:r>
              <a:rPr sz="1600" spc="-20" dirty="0">
                <a:latin typeface="Calibri"/>
                <a:cs typeface="Calibri"/>
              </a:rPr>
              <a:t>c</a:t>
            </a:r>
            <a:r>
              <a:rPr sz="1600" spc="-10" dirty="0">
                <a:latin typeface="Calibri"/>
                <a:cs typeface="Calibri"/>
              </a:rPr>
              <a:t>ur</a:t>
            </a:r>
            <a:r>
              <a:rPr sz="1600" spc="-45" dirty="0">
                <a:latin typeface="Calibri"/>
                <a:cs typeface="Calibri"/>
              </a:rPr>
              <a:t>r</a:t>
            </a:r>
            <a:r>
              <a:rPr sz="1600" spc="-10" dirty="0">
                <a:latin typeface="Calibri"/>
                <a:cs typeface="Calibri"/>
              </a:rPr>
              <a:t>e</a:t>
            </a:r>
            <a:r>
              <a:rPr sz="1600" spc="-25" dirty="0">
                <a:latin typeface="Calibri"/>
                <a:cs typeface="Calibri"/>
              </a:rPr>
              <a:t>n</a:t>
            </a:r>
            <a:r>
              <a:rPr sz="1600" spc="-10" dirty="0">
                <a:latin typeface="Calibri"/>
                <a:cs typeface="Calibri"/>
              </a:rPr>
              <a:t>t</a:t>
            </a:r>
            <a:r>
              <a:rPr sz="1600" spc="20" dirty="0">
                <a:latin typeface="Calibri"/>
                <a:cs typeface="Calibri"/>
              </a:rPr>
              <a:t> </a:t>
            </a:r>
            <a:r>
              <a:rPr sz="1600" spc="-10" dirty="0">
                <a:latin typeface="Calibri"/>
                <a:cs typeface="Calibri"/>
              </a:rPr>
              <a:t>GCS</a:t>
            </a:r>
            <a:r>
              <a:rPr sz="1600" spc="5" dirty="0">
                <a:latin typeface="Calibri"/>
                <a:cs typeface="Calibri"/>
              </a:rPr>
              <a:t> </a:t>
            </a:r>
            <a:r>
              <a:rPr sz="1600" spc="-10" dirty="0">
                <a:latin typeface="Calibri"/>
                <a:cs typeface="Calibri"/>
              </a:rPr>
              <a:t>UHF</a:t>
            </a:r>
            <a:r>
              <a:rPr sz="1600" spc="15" dirty="0">
                <a:latin typeface="Calibri"/>
                <a:cs typeface="Calibri"/>
              </a:rPr>
              <a:t> </a:t>
            </a:r>
            <a:r>
              <a:rPr sz="1600" spc="-10" dirty="0">
                <a:latin typeface="Calibri"/>
                <a:cs typeface="Calibri"/>
              </a:rPr>
              <a:t>d</a:t>
            </a:r>
            <a:r>
              <a:rPr sz="1600" spc="0" dirty="0">
                <a:latin typeface="Calibri"/>
                <a:cs typeface="Calibri"/>
              </a:rPr>
              <a:t>i</a:t>
            </a:r>
            <a:r>
              <a:rPr sz="1600" spc="-40" dirty="0">
                <a:latin typeface="Calibri"/>
                <a:cs typeface="Calibri"/>
              </a:rPr>
              <a:t>r</a:t>
            </a:r>
            <a:r>
              <a:rPr sz="1600" spc="-10" dirty="0">
                <a:latin typeface="Calibri"/>
                <a:cs typeface="Calibri"/>
              </a:rPr>
              <a:t>e</a:t>
            </a:r>
            <a:r>
              <a:rPr sz="1600" spc="-20" dirty="0">
                <a:latin typeface="Calibri"/>
                <a:cs typeface="Calibri"/>
              </a:rPr>
              <a:t>c</a:t>
            </a:r>
            <a:r>
              <a:rPr sz="1600" spc="-10" dirty="0">
                <a:latin typeface="Calibri"/>
                <a:cs typeface="Calibri"/>
              </a:rPr>
              <a:t>tion</a:t>
            </a:r>
            <a:r>
              <a:rPr sz="1600" spc="-5" dirty="0">
                <a:latin typeface="Calibri"/>
                <a:cs typeface="Calibri"/>
              </a:rPr>
              <a:t> </a:t>
            </a:r>
            <a:r>
              <a:rPr sz="1600" spc="-10" dirty="0">
                <a:latin typeface="Calibri"/>
                <a:cs typeface="Calibri"/>
              </a:rPr>
              <a:t>finder</a:t>
            </a:r>
            <a:r>
              <a:rPr sz="1600" spc="5" dirty="0">
                <a:latin typeface="Calibri"/>
                <a:cs typeface="Calibri"/>
              </a:rPr>
              <a:t> </a:t>
            </a:r>
            <a:r>
              <a:rPr sz="1600" spc="-10" dirty="0">
                <a:latin typeface="Calibri"/>
                <a:cs typeface="Calibri"/>
              </a:rPr>
              <a:t>has elem</a:t>
            </a:r>
            <a:r>
              <a:rPr sz="1600" spc="-15" dirty="0">
                <a:latin typeface="Calibri"/>
                <a:cs typeface="Calibri"/>
              </a:rPr>
              <a:t>e</a:t>
            </a:r>
            <a:r>
              <a:rPr sz="1600" spc="-25" dirty="0">
                <a:latin typeface="Calibri"/>
                <a:cs typeface="Calibri"/>
              </a:rPr>
              <a:t>n</a:t>
            </a:r>
            <a:r>
              <a:rPr sz="1600" spc="-10" dirty="0">
                <a:latin typeface="Calibri"/>
                <a:cs typeface="Calibri"/>
              </a:rPr>
              <a:t>ts</a:t>
            </a:r>
            <a:r>
              <a:rPr sz="1600" spc="5" dirty="0">
                <a:latin typeface="Calibri"/>
                <a:cs typeface="Calibri"/>
              </a:rPr>
              <a:t> </a:t>
            </a:r>
            <a:r>
              <a:rPr sz="1600" spc="-10" dirty="0">
                <a:latin typeface="Calibri"/>
                <a:cs typeface="Calibri"/>
              </a:rPr>
              <a:t>th</a:t>
            </a:r>
            <a:r>
              <a:rPr sz="1600" spc="-20" dirty="0">
                <a:latin typeface="Calibri"/>
                <a:cs typeface="Calibri"/>
              </a:rPr>
              <a:t>a</a:t>
            </a:r>
            <a:r>
              <a:rPr sz="1600" spc="-10" dirty="0">
                <a:latin typeface="Calibri"/>
                <a:cs typeface="Calibri"/>
              </a:rPr>
              <a:t>t</a:t>
            </a:r>
            <a:r>
              <a:rPr sz="1600" spc="-15" dirty="0">
                <a:latin typeface="Calibri"/>
                <a:cs typeface="Calibri"/>
              </a:rPr>
              <a:t> </a:t>
            </a:r>
            <a:r>
              <a:rPr sz="1600" spc="-10" dirty="0">
                <a:latin typeface="Calibri"/>
                <a:cs typeface="Calibri"/>
              </a:rPr>
              <a:t>a</a:t>
            </a:r>
            <a:r>
              <a:rPr sz="1600" spc="-35" dirty="0">
                <a:latin typeface="Calibri"/>
                <a:cs typeface="Calibri"/>
              </a:rPr>
              <a:t>r</a:t>
            </a:r>
            <a:r>
              <a:rPr sz="1600" spc="-10" dirty="0">
                <a:latin typeface="Calibri"/>
                <a:cs typeface="Calibri"/>
              </a:rPr>
              <a:t>e</a:t>
            </a:r>
            <a:r>
              <a:rPr sz="1600" spc="5" dirty="0">
                <a:latin typeface="Calibri"/>
                <a:cs typeface="Calibri"/>
              </a:rPr>
              <a:t> </a:t>
            </a:r>
            <a:r>
              <a:rPr sz="1600" spc="-15" dirty="0">
                <a:latin typeface="Calibri"/>
                <a:cs typeface="Calibri"/>
              </a:rPr>
              <a:t>1</a:t>
            </a:r>
            <a:r>
              <a:rPr sz="1600" spc="-10" dirty="0">
                <a:latin typeface="Calibri"/>
                <a:cs typeface="Calibri"/>
              </a:rPr>
              <a:t>.6 inches</a:t>
            </a:r>
            <a:r>
              <a:rPr sz="1600" spc="-5" dirty="0">
                <a:latin typeface="Calibri"/>
                <a:cs typeface="Calibri"/>
              </a:rPr>
              <a:t> </a:t>
            </a:r>
            <a:r>
              <a:rPr sz="1600" spc="-35" dirty="0">
                <a:latin typeface="Calibri"/>
                <a:cs typeface="Calibri"/>
              </a:rPr>
              <a:t>t</a:t>
            </a:r>
            <a:r>
              <a:rPr sz="1600" spc="-10" dirty="0">
                <a:latin typeface="Calibri"/>
                <a:cs typeface="Calibri"/>
              </a:rPr>
              <a:t>a</a:t>
            </a:r>
            <a:r>
              <a:rPr sz="1600" spc="0" dirty="0">
                <a:latin typeface="Calibri"/>
                <a:cs typeface="Calibri"/>
              </a:rPr>
              <a:t>l</a:t>
            </a:r>
            <a:r>
              <a:rPr sz="1600" spc="-5" dirty="0">
                <a:latin typeface="Calibri"/>
                <a:cs typeface="Calibri"/>
              </a:rPr>
              <a:t>l</a:t>
            </a:r>
            <a:r>
              <a:rPr sz="1600" spc="-10" dirty="0">
                <a:latin typeface="Calibri"/>
                <a:cs typeface="Calibri"/>
              </a:rPr>
              <a:t> </a:t>
            </a:r>
            <a:r>
              <a:rPr sz="1600" spc="-20" dirty="0">
                <a:latin typeface="Calibri"/>
                <a:cs typeface="Calibri"/>
              </a:rPr>
              <a:t>a</a:t>
            </a:r>
            <a:r>
              <a:rPr sz="1600" spc="-10" dirty="0">
                <a:latin typeface="Calibri"/>
                <a:cs typeface="Calibri"/>
              </a:rPr>
              <a:t>t</a:t>
            </a:r>
            <a:r>
              <a:rPr sz="1600" spc="-15" dirty="0">
                <a:latin typeface="Calibri"/>
                <a:cs typeface="Calibri"/>
              </a:rPr>
              <a:t> 190</a:t>
            </a:r>
            <a:r>
              <a:rPr sz="1600" spc="-10" dirty="0">
                <a:latin typeface="Calibri"/>
                <a:cs typeface="Calibri"/>
              </a:rPr>
              <a:t>0</a:t>
            </a:r>
            <a:r>
              <a:rPr sz="1600" spc="50" dirty="0">
                <a:latin typeface="Calibri"/>
                <a:cs typeface="Calibri"/>
              </a:rPr>
              <a:t> </a:t>
            </a:r>
            <a:r>
              <a:rPr sz="1600" spc="-10" dirty="0">
                <a:latin typeface="Calibri"/>
                <a:cs typeface="Calibri"/>
              </a:rPr>
              <a:t>Mhz</a:t>
            </a:r>
            <a:r>
              <a:rPr sz="1600" spc="5" dirty="0">
                <a:latin typeface="Calibri"/>
                <a:cs typeface="Calibri"/>
              </a:rPr>
              <a:t> </a:t>
            </a:r>
            <a:r>
              <a:rPr sz="1600" spc="-10" dirty="0">
                <a:latin typeface="Calibri"/>
                <a:cs typeface="Calibri"/>
              </a:rPr>
              <a:t>and</a:t>
            </a:r>
            <a:r>
              <a:rPr sz="1600" spc="-15" dirty="0">
                <a:latin typeface="Calibri"/>
                <a:cs typeface="Calibri"/>
              </a:rPr>
              <a:t> 0</a:t>
            </a:r>
            <a:r>
              <a:rPr sz="1600" spc="-10" dirty="0">
                <a:latin typeface="Calibri"/>
                <a:cs typeface="Calibri"/>
              </a:rPr>
              <a:t>.7 inches</a:t>
            </a:r>
            <a:r>
              <a:rPr sz="1600" spc="-5" dirty="0">
                <a:latin typeface="Calibri"/>
                <a:cs typeface="Calibri"/>
              </a:rPr>
              <a:t> </a:t>
            </a:r>
            <a:r>
              <a:rPr sz="1600" spc="-35" dirty="0">
                <a:latin typeface="Calibri"/>
                <a:cs typeface="Calibri"/>
              </a:rPr>
              <a:t>t</a:t>
            </a:r>
            <a:r>
              <a:rPr sz="1600" spc="-10" dirty="0">
                <a:latin typeface="Calibri"/>
                <a:cs typeface="Calibri"/>
              </a:rPr>
              <a:t>a</a:t>
            </a:r>
            <a:r>
              <a:rPr sz="1600" spc="0" dirty="0">
                <a:latin typeface="Calibri"/>
                <a:cs typeface="Calibri"/>
              </a:rPr>
              <a:t>l</a:t>
            </a:r>
            <a:r>
              <a:rPr sz="1600" spc="-5" dirty="0">
                <a:latin typeface="Calibri"/>
                <a:cs typeface="Calibri"/>
              </a:rPr>
              <a:t>l</a:t>
            </a:r>
            <a:r>
              <a:rPr sz="1600" spc="-25" dirty="0">
                <a:latin typeface="Calibri"/>
                <a:cs typeface="Calibri"/>
              </a:rPr>
              <a:t> </a:t>
            </a:r>
            <a:r>
              <a:rPr sz="1600" spc="-20" dirty="0">
                <a:latin typeface="Calibri"/>
                <a:cs typeface="Calibri"/>
              </a:rPr>
              <a:t>a</a:t>
            </a:r>
            <a:r>
              <a:rPr sz="1600" spc="-10" dirty="0">
                <a:latin typeface="Calibri"/>
                <a:cs typeface="Calibri"/>
              </a:rPr>
              <a:t>t </a:t>
            </a:r>
            <a:r>
              <a:rPr sz="1600" spc="-20" dirty="0">
                <a:latin typeface="Calibri"/>
                <a:cs typeface="Calibri"/>
              </a:rPr>
              <a:t>8</a:t>
            </a:r>
            <a:r>
              <a:rPr sz="1600" spc="-15" dirty="0">
                <a:latin typeface="Calibri"/>
                <a:cs typeface="Calibri"/>
              </a:rPr>
              <a:t>5</a:t>
            </a:r>
            <a:r>
              <a:rPr sz="1600" spc="-10" dirty="0">
                <a:latin typeface="Calibri"/>
                <a:cs typeface="Calibri"/>
              </a:rPr>
              <a:t>8</a:t>
            </a:r>
            <a:r>
              <a:rPr sz="1600" spc="15" dirty="0">
                <a:latin typeface="Calibri"/>
                <a:cs typeface="Calibri"/>
              </a:rPr>
              <a:t> </a:t>
            </a:r>
            <a:r>
              <a:rPr sz="1600" spc="-10" dirty="0">
                <a:latin typeface="Calibri"/>
                <a:cs typeface="Calibri"/>
              </a:rPr>
              <a:t>Mhz. D</a:t>
            </a:r>
            <a:r>
              <a:rPr sz="1600" spc="-25" dirty="0">
                <a:latin typeface="Calibri"/>
                <a:cs typeface="Calibri"/>
              </a:rPr>
              <a:t>e</a:t>
            </a:r>
            <a:r>
              <a:rPr sz="1600" spc="-30" dirty="0">
                <a:latin typeface="Calibri"/>
                <a:cs typeface="Calibri"/>
              </a:rPr>
              <a:t>t</a:t>
            </a:r>
            <a:r>
              <a:rPr sz="1600" spc="-10" dirty="0">
                <a:latin typeface="Calibri"/>
                <a:cs typeface="Calibri"/>
              </a:rPr>
              <a:t>a</a:t>
            </a:r>
            <a:r>
              <a:rPr sz="1600" spc="0" dirty="0">
                <a:latin typeface="Calibri"/>
                <a:cs typeface="Calibri"/>
              </a:rPr>
              <a:t>i</a:t>
            </a:r>
            <a:r>
              <a:rPr sz="1600" spc="-5" dirty="0">
                <a:latin typeface="Calibri"/>
                <a:cs typeface="Calibri"/>
              </a:rPr>
              <a:t>ls </a:t>
            </a:r>
            <a:r>
              <a:rPr sz="1600" spc="-10" dirty="0">
                <a:latin typeface="Calibri"/>
                <a:cs typeface="Calibri"/>
              </a:rPr>
              <a:t>a</a:t>
            </a:r>
            <a:r>
              <a:rPr sz="1600" spc="-35" dirty="0">
                <a:latin typeface="Calibri"/>
                <a:cs typeface="Calibri"/>
              </a:rPr>
              <a:t>r</a:t>
            </a:r>
            <a:r>
              <a:rPr sz="1600" spc="-10" dirty="0">
                <a:latin typeface="Calibri"/>
                <a:cs typeface="Calibri"/>
              </a:rPr>
              <a:t>e</a:t>
            </a:r>
            <a:r>
              <a:rPr sz="1600" spc="5" dirty="0">
                <a:latin typeface="Calibri"/>
                <a:cs typeface="Calibri"/>
              </a:rPr>
              <a:t> </a:t>
            </a:r>
            <a:r>
              <a:rPr sz="1600" spc="-10" dirty="0">
                <a:latin typeface="Calibri"/>
                <a:cs typeface="Calibri"/>
              </a:rPr>
              <a:t>in US </a:t>
            </a:r>
            <a:r>
              <a:rPr sz="1600" spc="-45" dirty="0">
                <a:latin typeface="Calibri"/>
                <a:cs typeface="Calibri"/>
              </a:rPr>
              <a:t>P</a:t>
            </a:r>
            <a:r>
              <a:rPr sz="1600" spc="-20" dirty="0">
                <a:latin typeface="Calibri"/>
                <a:cs typeface="Calibri"/>
              </a:rPr>
              <a:t>at</a:t>
            </a:r>
            <a:r>
              <a:rPr sz="1600" spc="-10" dirty="0">
                <a:latin typeface="Calibri"/>
                <a:cs typeface="Calibri"/>
              </a:rPr>
              <a:t>e</a:t>
            </a:r>
            <a:r>
              <a:rPr sz="1600" spc="-25" dirty="0">
                <a:latin typeface="Calibri"/>
                <a:cs typeface="Calibri"/>
              </a:rPr>
              <a:t>n</a:t>
            </a:r>
            <a:r>
              <a:rPr sz="1600" spc="-10" dirty="0">
                <a:latin typeface="Calibri"/>
                <a:cs typeface="Calibri"/>
              </a:rPr>
              <a:t>t</a:t>
            </a:r>
            <a:r>
              <a:rPr sz="1600" spc="-15" dirty="0">
                <a:latin typeface="Calibri"/>
                <a:cs typeface="Calibri"/>
              </a:rPr>
              <a:t> 6646641</a:t>
            </a:r>
            <a:r>
              <a:rPr sz="1600" spc="-5" dirty="0">
                <a:latin typeface="Calibri"/>
                <a:cs typeface="Calibri"/>
              </a:rPr>
              <a:t>.</a:t>
            </a:r>
            <a:r>
              <a:rPr sz="1600" spc="45" dirty="0">
                <a:latin typeface="Calibri"/>
                <a:cs typeface="Calibri"/>
              </a:rPr>
              <a:t> </a:t>
            </a:r>
            <a:r>
              <a:rPr sz="1600" spc="-10" dirty="0">
                <a:latin typeface="Calibri"/>
                <a:cs typeface="Calibri"/>
              </a:rPr>
              <a:t>This</a:t>
            </a:r>
            <a:r>
              <a:rPr sz="1600" spc="-15" dirty="0">
                <a:latin typeface="Calibri"/>
                <a:cs typeface="Calibri"/>
              </a:rPr>
              <a:t> </a:t>
            </a:r>
            <a:r>
              <a:rPr sz="1600" spc="-10" dirty="0">
                <a:latin typeface="Calibri"/>
                <a:cs typeface="Calibri"/>
              </a:rPr>
              <a:t>a</a:t>
            </a:r>
            <a:r>
              <a:rPr sz="1600" spc="-20" dirty="0">
                <a:latin typeface="Calibri"/>
                <a:cs typeface="Calibri"/>
              </a:rPr>
              <a:t>nt</a:t>
            </a:r>
            <a:r>
              <a:rPr sz="1600" spc="-10" dirty="0">
                <a:latin typeface="Calibri"/>
                <a:cs typeface="Calibri"/>
              </a:rPr>
              <a:t>enna </a:t>
            </a:r>
            <a:r>
              <a:rPr sz="1600" spc="-5" dirty="0">
                <a:latin typeface="Calibri"/>
                <a:cs typeface="Calibri"/>
              </a:rPr>
              <a:t> </a:t>
            </a:r>
            <a:r>
              <a:rPr sz="1600" spc="-15" dirty="0">
                <a:latin typeface="Calibri"/>
                <a:cs typeface="Calibri"/>
              </a:rPr>
              <a:t>mu</a:t>
            </a:r>
            <a:r>
              <a:rPr sz="1600" spc="-25" dirty="0">
                <a:latin typeface="Calibri"/>
                <a:cs typeface="Calibri"/>
              </a:rPr>
              <a:t>s</a:t>
            </a:r>
            <a:r>
              <a:rPr sz="1600" spc="-10" dirty="0">
                <a:latin typeface="Calibri"/>
                <a:cs typeface="Calibri"/>
              </a:rPr>
              <a:t>t be</a:t>
            </a:r>
            <a:r>
              <a:rPr sz="1600" spc="-5" dirty="0">
                <a:latin typeface="Calibri"/>
                <a:cs typeface="Calibri"/>
              </a:rPr>
              <a:t> l</a:t>
            </a:r>
            <a:r>
              <a:rPr sz="1600" spc="-20" dirty="0">
                <a:latin typeface="Calibri"/>
                <a:cs typeface="Calibri"/>
              </a:rPr>
              <a:t>o</a:t>
            </a:r>
            <a:r>
              <a:rPr sz="1600" spc="-15" dirty="0">
                <a:latin typeface="Calibri"/>
                <a:cs typeface="Calibri"/>
              </a:rPr>
              <a:t>w</a:t>
            </a:r>
            <a:r>
              <a:rPr sz="1600" spc="20" dirty="0">
                <a:latin typeface="Calibri"/>
                <a:cs typeface="Calibri"/>
              </a:rPr>
              <a:t> </a:t>
            </a:r>
            <a:r>
              <a:rPr sz="1600" spc="-10" dirty="0">
                <a:latin typeface="Calibri"/>
                <a:cs typeface="Calibri"/>
              </a:rPr>
              <a:t>hei</a:t>
            </a:r>
            <a:r>
              <a:rPr sz="1600" spc="-5" dirty="0">
                <a:latin typeface="Calibri"/>
                <a:cs typeface="Calibri"/>
              </a:rPr>
              <a:t>g</a:t>
            </a:r>
            <a:r>
              <a:rPr sz="1600" spc="-25" dirty="0">
                <a:latin typeface="Calibri"/>
                <a:cs typeface="Calibri"/>
              </a:rPr>
              <a:t>h</a:t>
            </a:r>
            <a:r>
              <a:rPr sz="1600" spc="-10" dirty="0">
                <a:latin typeface="Calibri"/>
                <a:cs typeface="Calibri"/>
              </a:rPr>
              <a:t>t</a:t>
            </a:r>
            <a:r>
              <a:rPr sz="1600" spc="-25" dirty="0">
                <a:latin typeface="Calibri"/>
                <a:cs typeface="Calibri"/>
              </a:rPr>
              <a:t> ev</a:t>
            </a:r>
            <a:r>
              <a:rPr sz="1600" spc="-10" dirty="0">
                <a:latin typeface="Calibri"/>
                <a:cs typeface="Calibri"/>
              </a:rPr>
              <a:t>en</a:t>
            </a:r>
            <a:r>
              <a:rPr sz="1600" spc="20" dirty="0">
                <a:latin typeface="Calibri"/>
                <a:cs typeface="Calibri"/>
              </a:rPr>
              <a:t> </a:t>
            </a:r>
            <a:r>
              <a:rPr sz="1600" spc="-10" dirty="0">
                <a:latin typeface="Calibri"/>
                <a:cs typeface="Calibri"/>
              </a:rPr>
              <a:t>in</a:t>
            </a:r>
            <a:r>
              <a:rPr sz="1600" spc="-15" dirty="0">
                <a:latin typeface="Calibri"/>
                <a:cs typeface="Calibri"/>
              </a:rPr>
              <a:t> </a:t>
            </a:r>
            <a:r>
              <a:rPr sz="1600" spc="-10" dirty="0">
                <a:latin typeface="Calibri"/>
                <a:cs typeface="Calibri"/>
              </a:rPr>
              <a:t>p</a:t>
            </a:r>
            <a:r>
              <a:rPr sz="1600" spc="0" dirty="0">
                <a:latin typeface="Calibri"/>
                <a:cs typeface="Calibri"/>
              </a:rPr>
              <a:t>l</a:t>
            </a:r>
            <a:r>
              <a:rPr sz="1600" spc="-10" dirty="0">
                <a:latin typeface="Calibri"/>
                <a:cs typeface="Calibri"/>
              </a:rPr>
              <a:t>asma.</a:t>
            </a:r>
            <a:r>
              <a:rPr sz="1600" spc="-20" dirty="0">
                <a:latin typeface="Calibri"/>
                <a:cs typeface="Calibri"/>
              </a:rPr>
              <a:t> </a:t>
            </a:r>
            <a:r>
              <a:rPr sz="1600" spc="-5" dirty="0">
                <a:latin typeface="Calibri"/>
                <a:cs typeface="Calibri"/>
              </a:rPr>
              <a:t>It </a:t>
            </a:r>
            <a:r>
              <a:rPr sz="1600" spc="-10" dirty="0">
                <a:latin typeface="Calibri"/>
                <a:cs typeface="Calibri"/>
              </a:rPr>
              <a:t>does not</a:t>
            </a:r>
            <a:r>
              <a:rPr sz="1600" spc="10" dirty="0">
                <a:latin typeface="Calibri"/>
                <a:cs typeface="Calibri"/>
              </a:rPr>
              <a:t> </a:t>
            </a:r>
            <a:r>
              <a:rPr sz="1600" spc="-10" dirty="0">
                <a:latin typeface="Calibri"/>
                <a:cs typeface="Calibri"/>
              </a:rPr>
              <a:t>se</a:t>
            </a:r>
            <a:r>
              <a:rPr sz="1600" spc="-20" dirty="0">
                <a:latin typeface="Calibri"/>
                <a:cs typeface="Calibri"/>
              </a:rPr>
              <a:t>e</a:t>
            </a:r>
            <a:r>
              <a:rPr sz="1600" spc="-15" dirty="0">
                <a:latin typeface="Calibri"/>
                <a:cs typeface="Calibri"/>
              </a:rPr>
              <a:t>m</a:t>
            </a:r>
            <a:r>
              <a:rPr sz="1600" spc="-10" dirty="0">
                <a:latin typeface="Calibri"/>
                <a:cs typeface="Calibri"/>
              </a:rPr>
              <a:t> the</a:t>
            </a:r>
            <a:r>
              <a:rPr sz="1600" spc="-5" dirty="0">
                <a:latin typeface="Calibri"/>
                <a:cs typeface="Calibri"/>
              </a:rPr>
              <a:t> </a:t>
            </a:r>
            <a:r>
              <a:rPr sz="1600" spc="-10" dirty="0">
                <a:latin typeface="Calibri"/>
                <a:cs typeface="Calibri"/>
              </a:rPr>
              <a:t>p</a:t>
            </a:r>
            <a:r>
              <a:rPr sz="1600" spc="0" dirty="0">
                <a:latin typeface="Calibri"/>
                <a:cs typeface="Calibri"/>
              </a:rPr>
              <a:t>l</a:t>
            </a:r>
            <a:r>
              <a:rPr sz="1600" spc="-10" dirty="0">
                <a:latin typeface="Calibri"/>
                <a:cs typeface="Calibri"/>
              </a:rPr>
              <a:t>asma</a:t>
            </a:r>
            <a:r>
              <a:rPr sz="1600" spc="-15" dirty="0">
                <a:latin typeface="Calibri"/>
                <a:cs typeface="Calibri"/>
              </a:rPr>
              <a:t> </a:t>
            </a:r>
            <a:r>
              <a:rPr sz="1600" spc="-40" dirty="0">
                <a:latin typeface="Calibri"/>
                <a:cs typeface="Calibri"/>
              </a:rPr>
              <a:t>r</a:t>
            </a:r>
            <a:r>
              <a:rPr sz="1600" spc="-25" dirty="0">
                <a:latin typeface="Calibri"/>
                <a:cs typeface="Calibri"/>
              </a:rPr>
              <a:t>e</a:t>
            </a:r>
            <a:r>
              <a:rPr sz="1600" spc="-10" dirty="0">
                <a:latin typeface="Calibri"/>
                <a:cs typeface="Calibri"/>
              </a:rPr>
              <a:t>fle</a:t>
            </a:r>
            <a:r>
              <a:rPr sz="1600" spc="-20" dirty="0">
                <a:latin typeface="Calibri"/>
                <a:cs typeface="Calibri"/>
              </a:rPr>
              <a:t>ct</a:t>
            </a:r>
            <a:r>
              <a:rPr sz="1600" spc="-10" dirty="0">
                <a:latin typeface="Calibri"/>
                <a:cs typeface="Calibri"/>
              </a:rPr>
              <a:t>or</a:t>
            </a:r>
            <a:r>
              <a:rPr sz="1600" spc="25" dirty="0">
                <a:latin typeface="Calibri"/>
                <a:cs typeface="Calibri"/>
              </a:rPr>
              <a:t> </a:t>
            </a:r>
            <a:r>
              <a:rPr sz="1600" spc="-5" dirty="0">
                <a:latin typeface="Calibri"/>
                <a:cs typeface="Calibri"/>
              </a:rPr>
              <a:t>is</a:t>
            </a:r>
            <a:r>
              <a:rPr sz="1600" spc="-15" dirty="0">
                <a:latin typeface="Calibri"/>
                <a:cs typeface="Calibri"/>
              </a:rPr>
              <a:t> </a:t>
            </a:r>
            <a:r>
              <a:rPr sz="1600" spc="-10" dirty="0">
                <a:latin typeface="Calibri"/>
                <a:cs typeface="Calibri"/>
              </a:rPr>
              <a:t>a</a:t>
            </a:r>
            <a:r>
              <a:rPr sz="1600" spc="-5" dirty="0">
                <a:latin typeface="Calibri"/>
                <a:cs typeface="Calibri"/>
              </a:rPr>
              <a:t> </a:t>
            </a:r>
            <a:r>
              <a:rPr sz="1600" spc="0" dirty="0">
                <a:latin typeface="Calibri"/>
                <a:cs typeface="Calibri"/>
              </a:rPr>
              <a:t>f</a:t>
            </a:r>
            <a:r>
              <a:rPr sz="1600" spc="-5" dirty="0">
                <a:latin typeface="Calibri"/>
                <a:cs typeface="Calibri"/>
              </a:rPr>
              <a:t>it</a:t>
            </a:r>
            <a:r>
              <a:rPr sz="1600" spc="-15" dirty="0">
                <a:latin typeface="Calibri"/>
                <a:cs typeface="Calibri"/>
              </a:rPr>
              <a:t> </a:t>
            </a:r>
            <a:r>
              <a:rPr sz="1600" spc="-5" dirty="0">
                <a:latin typeface="Calibri"/>
                <a:cs typeface="Calibri"/>
              </a:rPr>
              <a:t>si</a:t>
            </a:r>
            <a:r>
              <a:rPr sz="1600" spc="-45" dirty="0">
                <a:latin typeface="Calibri"/>
                <a:cs typeface="Calibri"/>
              </a:rPr>
              <a:t>z</a:t>
            </a:r>
            <a:r>
              <a:rPr sz="1600" spc="-10" dirty="0">
                <a:latin typeface="Calibri"/>
                <a:cs typeface="Calibri"/>
              </a:rPr>
              <a:t>e</a:t>
            </a:r>
            <a:r>
              <a:rPr sz="1600" spc="-5" dirty="0">
                <a:latin typeface="Calibri"/>
                <a:cs typeface="Calibri"/>
              </a:rPr>
              <a:t> </a:t>
            </a:r>
            <a:r>
              <a:rPr sz="1600" spc="-10" dirty="0">
                <a:latin typeface="Calibri"/>
                <a:cs typeface="Calibri"/>
              </a:rPr>
              <a:t>wise </a:t>
            </a:r>
            <a:r>
              <a:rPr sz="1600" spc="30" dirty="0">
                <a:latin typeface="Calibri"/>
                <a:cs typeface="Calibri"/>
              </a:rPr>
              <a:t> </a:t>
            </a:r>
            <a:r>
              <a:rPr sz="1600" spc="-15" dirty="0">
                <a:latin typeface="Calibri"/>
                <a:cs typeface="Calibri"/>
              </a:rPr>
              <a:t>Wh</a:t>
            </a:r>
            <a:r>
              <a:rPr sz="1600" spc="-25" dirty="0">
                <a:latin typeface="Calibri"/>
                <a:cs typeface="Calibri"/>
              </a:rPr>
              <a:t>a</a:t>
            </a:r>
            <a:r>
              <a:rPr sz="1600" spc="-10" dirty="0">
                <a:latin typeface="Calibri"/>
                <a:cs typeface="Calibri"/>
              </a:rPr>
              <a:t>t </a:t>
            </a:r>
            <a:r>
              <a:rPr sz="1600" spc="-30" dirty="0">
                <a:latin typeface="Calibri"/>
                <a:cs typeface="Calibri"/>
              </a:rPr>
              <a:t>c</a:t>
            </a:r>
            <a:r>
              <a:rPr sz="1600" spc="-10" dirty="0">
                <a:latin typeface="Calibri"/>
                <a:cs typeface="Calibri"/>
              </a:rPr>
              <a:t>an</a:t>
            </a:r>
            <a:r>
              <a:rPr sz="1600" spc="5" dirty="0">
                <a:latin typeface="Calibri"/>
                <a:cs typeface="Calibri"/>
              </a:rPr>
              <a:t> </a:t>
            </a:r>
            <a:r>
              <a:rPr sz="1600" spc="-10" dirty="0">
                <a:latin typeface="Calibri"/>
                <a:cs typeface="Calibri"/>
              </a:rPr>
              <a:t>Hala</a:t>
            </a:r>
            <a:r>
              <a:rPr sz="1600" spc="-40" dirty="0">
                <a:latin typeface="Calibri"/>
                <a:cs typeface="Calibri"/>
              </a:rPr>
              <a:t>k</a:t>
            </a:r>
            <a:r>
              <a:rPr sz="1600" spc="-10" dirty="0">
                <a:latin typeface="Calibri"/>
                <a:cs typeface="Calibri"/>
              </a:rPr>
              <a:t>a</a:t>
            </a:r>
            <a:r>
              <a:rPr sz="1600" spc="0" dirty="0">
                <a:latin typeface="Calibri"/>
                <a:cs typeface="Calibri"/>
              </a:rPr>
              <a:t>l</a:t>
            </a:r>
            <a:r>
              <a:rPr sz="1600" spc="-10" dirty="0">
                <a:latin typeface="Calibri"/>
                <a:cs typeface="Calibri"/>
              </a:rPr>
              <a:t>a</a:t>
            </a:r>
            <a:r>
              <a:rPr sz="1600" spc="-30" dirty="0">
                <a:latin typeface="Calibri"/>
                <a:cs typeface="Calibri"/>
              </a:rPr>
              <a:t> </a:t>
            </a:r>
            <a:r>
              <a:rPr sz="1600" spc="-10" dirty="0">
                <a:latin typeface="Calibri"/>
                <a:cs typeface="Calibri"/>
              </a:rPr>
              <a:t>do</a:t>
            </a:r>
            <a:r>
              <a:rPr sz="1600" spc="5" dirty="0">
                <a:latin typeface="Calibri"/>
                <a:cs typeface="Calibri"/>
              </a:rPr>
              <a:t> </a:t>
            </a:r>
            <a:r>
              <a:rPr sz="1600" spc="-10" dirty="0">
                <a:latin typeface="Calibri"/>
                <a:cs typeface="Calibri"/>
              </a:rPr>
              <a:t>on</a:t>
            </a:r>
            <a:r>
              <a:rPr sz="1600" spc="5" dirty="0">
                <a:latin typeface="Calibri"/>
                <a:cs typeface="Calibri"/>
              </a:rPr>
              <a:t> </a:t>
            </a:r>
            <a:r>
              <a:rPr sz="1600" spc="-10" dirty="0">
                <a:latin typeface="Calibri"/>
                <a:cs typeface="Calibri"/>
              </a:rPr>
              <a:t>th</a:t>
            </a:r>
            <a:r>
              <a:rPr sz="1600" spc="0" dirty="0">
                <a:latin typeface="Calibri"/>
                <a:cs typeface="Calibri"/>
              </a:rPr>
              <a:t>i</a:t>
            </a:r>
            <a:r>
              <a:rPr sz="1600" spc="-10" dirty="0">
                <a:latin typeface="Calibri"/>
                <a:cs typeface="Calibri"/>
              </a:rPr>
              <a:t>s?</a:t>
            </a:r>
            <a:r>
              <a:rPr sz="1600" spc="-25" dirty="0">
                <a:latin typeface="Calibri"/>
                <a:cs typeface="Calibri"/>
              </a:rPr>
              <a:t> </a:t>
            </a:r>
            <a:r>
              <a:rPr sz="1600" spc="-10" dirty="0">
                <a:latin typeface="Calibri"/>
                <a:cs typeface="Calibri"/>
              </a:rPr>
              <a:t>P</a:t>
            </a:r>
            <a:r>
              <a:rPr sz="1600" spc="0" dirty="0">
                <a:latin typeface="Calibri"/>
                <a:cs typeface="Calibri"/>
              </a:rPr>
              <a:t>l</a:t>
            </a:r>
            <a:r>
              <a:rPr sz="1600" spc="-10" dirty="0">
                <a:latin typeface="Calibri"/>
                <a:cs typeface="Calibri"/>
              </a:rPr>
              <a:t>asma</a:t>
            </a:r>
            <a:r>
              <a:rPr sz="1600" spc="-15" dirty="0">
                <a:latin typeface="Calibri"/>
                <a:cs typeface="Calibri"/>
              </a:rPr>
              <a:t> </a:t>
            </a:r>
            <a:r>
              <a:rPr sz="1600" spc="-10" dirty="0">
                <a:latin typeface="Calibri"/>
                <a:cs typeface="Calibri"/>
              </a:rPr>
              <a:t>elem</a:t>
            </a:r>
            <a:r>
              <a:rPr sz="1600" spc="-15" dirty="0">
                <a:latin typeface="Calibri"/>
                <a:cs typeface="Calibri"/>
              </a:rPr>
              <a:t>e</a:t>
            </a:r>
            <a:r>
              <a:rPr sz="1600" spc="-25" dirty="0">
                <a:latin typeface="Calibri"/>
                <a:cs typeface="Calibri"/>
              </a:rPr>
              <a:t>n</a:t>
            </a:r>
            <a:r>
              <a:rPr sz="1600" spc="-10" dirty="0">
                <a:latin typeface="Calibri"/>
                <a:cs typeface="Calibri"/>
              </a:rPr>
              <a:t>t?</a:t>
            </a:r>
            <a:endParaRPr sz="1600">
              <a:latin typeface="Calibri"/>
              <a:cs typeface="Calibri"/>
            </a:endParaRPr>
          </a:p>
          <a:p>
            <a:pPr>
              <a:lnSpc>
                <a:spcPts val="1000"/>
              </a:lnSpc>
            </a:pPr>
            <a:endParaRPr sz="1000"/>
          </a:p>
          <a:p>
            <a:pPr>
              <a:lnSpc>
                <a:spcPts val="1000"/>
              </a:lnSpc>
              <a:spcBef>
                <a:spcPts val="74"/>
              </a:spcBef>
            </a:pPr>
            <a:endParaRPr sz="1000"/>
          </a:p>
          <a:p>
            <a:pPr marL="12700" marR="372110">
              <a:lnSpc>
                <a:spcPts val="2110"/>
              </a:lnSpc>
            </a:pPr>
            <a:r>
              <a:rPr sz="1800" dirty="0">
                <a:latin typeface="Times New Roman"/>
                <a:cs typeface="Times New Roman"/>
              </a:rPr>
              <a:t>U</a:t>
            </a:r>
            <a:r>
              <a:rPr sz="1800" spc="-10" dirty="0">
                <a:latin typeface="Times New Roman"/>
                <a:cs typeface="Times New Roman"/>
              </a:rPr>
              <a:t>s</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pl</a:t>
            </a:r>
            <a:r>
              <a:rPr sz="1800" spc="5" dirty="0">
                <a:latin typeface="Times New Roman"/>
                <a:cs typeface="Times New Roman"/>
              </a:rPr>
              <a:t>a</a:t>
            </a:r>
            <a:r>
              <a:rPr sz="1800" spc="0" dirty="0">
                <a:latin typeface="Times New Roman"/>
                <a:cs typeface="Times New Roman"/>
              </a:rPr>
              <a:t>s</a:t>
            </a:r>
            <a:r>
              <a:rPr sz="1800" spc="-15" dirty="0">
                <a:latin typeface="Times New Roman"/>
                <a:cs typeface="Times New Roman"/>
              </a:rPr>
              <a:t>m</a:t>
            </a:r>
            <a:r>
              <a:rPr sz="1800" spc="0" dirty="0">
                <a:latin typeface="Times New Roman"/>
                <a:cs typeface="Times New Roman"/>
              </a:rPr>
              <a:t>a e</a:t>
            </a:r>
            <a:r>
              <a:rPr sz="1800" spc="5" dirty="0">
                <a:latin typeface="Times New Roman"/>
                <a:cs typeface="Times New Roman"/>
              </a:rPr>
              <a:t>l</a:t>
            </a:r>
            <a:r>
              <a:rPr sz="1800" spc="0" dirty="0">
                <a:latin typeface="Times New Roman"/>
                <a:cs typeface="Times New Roman"/>
              </a:rPr>
              <a:t>ements. </a:t>
            </a:r>
            <a:r>
              <a:rPr sz="1800" spc="10" dirty="0">
                <a:latin typeface="Times New Roman"/>
                <a:cs typeface="Times New Roman"/>
              </a:rPr>
              <a:t> </a:t>
            </a:r>
            <a:r>
              <a:rPr sz="1800" spc="0" dirty="0">
                <a:latin typeface="Times New Roman"/>
                <a:cs typeface="Times New Roman"/>
              </a:rPr>
              <a:t>Harris</a:t>
            </a:r>
            <a:r>
              <a:rPr sz="1800" spc="-15"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using short</a:t>
            </a:r>
            <a:r>
              <a:rPr sz="1800" spc="-5" dirty="0">
                <a:latin typeface="Times New Roman"/>
                <a:cs typeface="Times New Roman"/>
              </a:rPr>
              <a:t> </a:t>
            </a:r>
            <a:r>
              <a:rPr sz="1800" spc="0" dirty="0">
                <a:latin typeface="Times New Roman"/>
                <a:cs typeface="Times New Roman"/>
              </a:rPr>
              <a:t>an</a:t>
            </a:r>
            <a:r>
              <a:rPr sz="1800" spc="5" dirty="0">
                <a:latin typeface="Times New Roman"/>
                <a:cs typeface="Times New Roman"/>
              </a:rPr>
              <a:t>t</a:t>
            </a:r>
            <a:r>
              <a:rPr sz="1800" spc="0" dirty="0">
                <a:latin typeface="Times New Roman"/>
                <a:cs typeface="Times New Roman"/>
              </a:rPr>
              <a:t>enna</a:t>
            </a:r>
            <a:r>
              <a:rPr sz="1800" spc="-15" dirty="0">
                <a:latin typeface="Times New Roman"/>
                <a:cs typeface="Times New Roman"/>
              </a:rPr>
              <a:t> </a:t>
            </a:r>
            <a:r>
              <a:rPr sz="1800" spc="0" dirty="0">
                <a:latin typeface="Times New Roman"/>
                <a:cs typeface="Times New Roman"/>
              </a:rPr>
              <a:t>e</a:t>
            </a:r>
            <a:r>
              <a:rPr sz="1800" spc="5" dirty="0">
                <a:latin typeface="Times New Roman"/>
                <a:cs typeface="Times New Roman"/>
              </a:rPr>
              <a:t>l</a:t>
            </a:r>
            <a:r>
              <a:rPr sz="1800" spc="0" dirty="0">
                <a:latin typeface="Times New Roman"/>
                <a:cs typeface="Times New Roman"/>
              </a:rPr>
              <a:t>ements, part</a:t>
            </a:r>
            <a:r>
              <a:rPr sz="1800" spc="5" dirty="0">
                <a:latin typeface="Times New Roman"/>
                <a:cs typeface="Times New Roman"/>
              </a:rPr>
              <a:t>i</a:t>
            </a:r>
            <a:r>
              <a:rPr sz="1800" spc="0" dirty="0">
                <a:latin typeface="Times New Roman"/>
                <a:cs typeface="Times New Roman"/>
              </a:rPr>
              <a:t>cu</a:t>
            </a:r>
            <a:r>
              <a:rPr sz="1800" spc="5" dirty="0">
                <a:latin typeface="Times New Roman"/>
                <a:cs typeface="Times New Roman"/>
              </a:rPr>
              <a:t>l</a:t>
            </a:r>
            <a:r>
              <a:rPr sz="1800" spc="0" dirty="0">
                <a:latin typeface="Times New Roman"/>
                <a:cs typeface="Times New Roman"/>
              </a:rPr>
              <a:t>arly</a:t>
            </a:r>
            <a:r>
              <a:rPr sz="1800" spc="-25" dirty="0">
                <a:latin typeface="Times New Roman"/>
                <a:cs typeface="Times New Roman"/>
              </a:rPr>
              <a:t> </a:t>
            </a:r>
            <a:r>
              <a:rPr sz="1800" spc="0" dirty="0">
                <a:latin typeface="Times New Roman"/>
                <a:cs typeface="Times New Roman"/>
              </a:rPr>
              <a:t>at 858 M</a:t>
            </a:r>
            <a:r>
              <a:rPr sz="1800" spc="-10" dirty="0">
                <a:latin typeface="Times New Roman"/>
                <a:cs typeface="Times New Roman"/>
              </a:rPr>
              <a:t>H</a:t>
            </a:r>
            <a:r>
              <a:rPr sz="1800" spc="0" dirty="0">
                <a:latin typeface="Times New Roman"/>
                <a:cs typeface="Times New Roman"/>
              </a:rPr>
              <a:t>z</a:t>
            </a:r>
            <a:r>
              <a:rPr sz="1800" spc="5" dirty="0">
                <a:latin typeface="Times New Roman"/>
                <a:cs typeface="Times New Roman"/>
              </a:rPr>
              <a:t> </a:t>
            </a:r>
            <a:r>
              <a:rPr sz="1800" spc="0" dirty="0">
                <a:latin typeface="Times New Roman"/>
                <a:cs typeface="Times New Roman"/>
              </a:rPr>
              <a:t>Rep</a:t>
            </a:r>
            <a:r>
              <a:rPr sz="1800" spc="5" dirty="0">
                <a:latin typeface="Times New Roman"/>
                <a:cs typeface="Times New Roman"/>
              </a:rPr>
              <a:t>l</a:t>
            </a:r>
            <a:r>
              <a:rPr sz="1800" spc="0" dirty="0">
                <a:latin typeface="Times New Roman"/>
                <a:cs typeface="Times New Roman"/>
              </a:rPr>
              <a:t>a</a:t>
            </a:r>
            <a:r>
              <a:rPr sz="1800" spc="5" dirty="0">
                <a:latin typeface="Times New Roman"/>
                <a:cs typeface="Times New Roman"/>
              </a:rPr>
              <a:t>c</a:t>
            </a:r>
            <a:r>
              <a:rPr sz="1800" spc="0" dirty="0">
                <a:latin typeface="Times New Roman"/>
                <a:cs typeface="Times New Roman"/>
              </a:rPr>
              <a:t>e</a:t>
            </a:r>
            <a:r>
              <a:rPr sz="1800" spc="-15" dirty="0">
                <a:latin typeface="Times New Roman"/>
                <a:cs typeface="Times New Roman"/>
              </a:rPr>
              <a:t> </a:t>
            </a:r>
            <a:r>
              <a:rPr sz="1800" spc="0" dirty="0">
                <a:latin typeface="Times New Roman"/>
                <a:cs typeface="Times New Roman"/>
              </a:rPr>
              <a:t>the </a:t>
            </a:r>
            <a:r>
              <a:rPr sz="1800" spc="-10" dirty="0">
                <a:latin typeface="Times New Roman"/>
                <a:cs typeface="Times New Roman"/>
              </a:rPr>
              <a:t>m</a:t>
            </a:r>
            <a:r>
              <a:rPr sz="1800" spc="0" dirty="0">
                <a:latin typeface="Times New Roman"/>
                <a:cs typeface="Times New Roman"/>
              </a:rPr>
              <a:t>e</a:t>
            </a:r>
            <a:r>
              <a:rPr sz="1800" spc="5" dirty="0">
                <a:latin typeface="Times New Roman"/>
                <a:cs typeface="Times New Roman"/>
              </a:rPr>
              <a:t>t</a:t>
            </a:r>
            <a:r>
              <a:rPr sz="1800" spc="0" dirty="0">
                <a:latin typeface="Times New Roman"/>
                <a:cs typeface="Times New Roman"/>
              </a:rPr>
              <a:t>al</a:t>
            </a:r>
            <a:r>
              <a:rPr sz="1800" spc="-15" dirty="0">
                <a:latin typeface="Times New Roman"/>
                <a:cs typeface="Times New Roman"/>
              </a:rPr>
              <a:t> </a:t>
            </a:r>
            <a:r>
              <a:rPr sz="1800" spc="0" dirty="0">
                <a:latin typeface="Times New Roman"/>
                <a:cs typeface="Times New Roman"/>
              </a:rPr>
              <a:t>e</a:t>
            </a:r>
            <a:r>
              <a:rPr sz="1800" spc="5" dirty="0">
                <a:latin typeface="Times New Roman"/>
                <a:cs typeface="Times New Roman"/>
              </a:rPr>
              <a:t>l</a:t>
            </a:r>
            <a:r>
              <a:rPr sz="1800" spc="0" dirty="0">
                <a:latin typeface="Times New Roman"/>
                <a:cs typeface="Times New Roman"/>
              </a:rPr>
              <a:t>ements </a:t>
            </a:r>
            <a:r>
              <a:rPr sz="1800" spc="-10" dirty="0">
                <a:latin typeface="Times New Roman"/>
                <a:cs typeface="Times New Roman"/>
              </a:rPr>
              <a:t>w</a:t>
            </a:r>
            <a:r>
              <a:rPr sz="1800" spc="0" dirty="0">
                <a:latin typeface="Times New Roman"/>
                <a:cs typeface="Times New Roman"/>
              </a:rPr>
              <a:t>i</a:t>
            </a:r>
            <a:r>
              <a:rPr sz="1800" spc="5" dirty="0">
                <a:latin typeface="Times New Roman"/>
                <a:cs typeface="Times New Roman"/>
              </a:rPr>
              <a:t>t</a:t>
            </a:r>
            <a:r>
              <a:rPr sz="1800" spc="0" dirty="0">
                <a:latin typeface="Times New Roman"/>
                <a:cs typeface="Times New Roman"/>
              </a:rPr>
              <a:t>h</a:t>
            </a:r>
            <a:r>
              <a:rPr sz="1800" spc="-10" dirty="0">
                <a:latin typeface="Times New Roman"/>
                <a:cs typeface="Times New Roman"/>
              </a:rPr>
              <a:t> </a:t>
            </a:r>
            <a:r>
              <a:rPr sz="1800" spc="0" dirty="0">
                <a:latin typeface="Times New Roman"/>
                <a:cs typeface="Times New Roman"/>
              </a:rPr>
              <a:t>pl</a:t>
            </a:r>
            <a:r>
              <a:rPr sz="1800" spc="5" dirty="0">
                <a:latin typeface="Times New Roman"/>
                <a:cs typeface="Times New Roman"/>
              </a:rPr>
              <a:t>a</a:t>
            </a:r>
            <a:r>
              <a:rPr sz="1800" spc="0" dirty="0">
                <a:latin typeface="Times New Roman"/>
                <a:cs typeface="Times New Roman"/>
              </a:rPr>
              <a:t>s</a:t>
            </a:r>
            <a:r>
              <a:rPr sz="1800" spc="-15" dirty="0">
                <a:latin typeface="Times New Roman"/>
                <a:cs typeface="Times New Roman"/>
              </a:rPr>
              <a:t>m</a:t>
            </a:r>
            <a:r>
              <a:rPr sz="1800" spc="0" dirty="0">
                <a:latin typeface="Times New Roman"/>
                <a:cs typeface="Times New Roman"/>
              </a:rPr>
              <a:t>a.</a:t>
            </a:r>
            <a:endParaRPr sz="1800">
              <a:latin typeface="Times New Roman"/>
              <a:cs typeface="Times New Roman"/>
            </a:endParaRPr>
          </a:p>
          <a:p>
            <a:pPr>
              <a:lnSpc>
                <a:spcPts val="1000"/>
              </a:lnSpc>
            </a:pPr>
            <a:endParaRPr sz="1000"/>
          </a:p>
          <a:p>
            <a:pPr>
              <a:lnSpc>
                <a:spcPts val="1100"/>
              </a:lnSpc>
              <a:spcBef>
                <a:spcPts val="45"/>
              </a:spcBef>
            </a:pPr>
            <a:endParaRPr sz="1100"/>
          </a:p>
          <a:p>
            <a:pPr marL="12700">
              <a:lnSpc>
                <a:spcPct val="100000"/>
              </a:lnSpc>
            </a:pPr>
            <a:r>
              <a:rPr sz="1800" dirty="0">
                <a:latin typeface="Times New Roman"/>
                <a:cs typeface="Times New Roman"/>
              </a:rPr>
              <a:t>Harris</a:t>
            </a:r>
            <a:r>
              <a:rPr sz="1800" spc="-15" dirty="0">
                <a:latin typeface="Times New Roman"/>
                <a:cs typeface="Times New Roman"/>
              </a:rPr>
              <a:t> </a:t>
            </a:r>
            <a:r>
              <a:rPr sz="1800" spc="0" dirty="0">
                <a:latin typeface="Times New Roman"/>
                <a:cs typeface="Times New Roman"/>
              </a:rPr>
              <a:t>is con</a:t>
            </a:r>
            <a:r>
              <a:rPr sz="1800" spc="5" dirty="0">
                <a:latin typeface="Times New Roman"/>
                <a:cs typeface="Times New Roman"/>
              </a:rPr>
              <a:t>c</a:t>
            </a:r>
            <a:r>
              <a:rPr sz="1800" spc="0" dirty="0">
                <a:latin typeface="Times New Roman"/>
                <a:cs typeface="Times New Roman"/>
              </a:rPr>
              <a:t>erned</a:t>
            </a:r>
            <a:r>
              <a:rPr sz="1800" spc="-15" dirty="0">
                <a:latin typeface="Times New Roman"/>
                <a:cs typeface="Times New Roman"/>
              </a:rPr>
              <a:t> </a:t>
            </a:r>
            <a:r>
              <a:rPr sz="1800" spc="0" dirty="0">
                <a:latin typeface="Times New Roman"/>
                <a:cs typeface="Times New Roman"/>
              </a:rPr>
              <a:t>about the size of</a:t>
            </a:r>
            <a:r>
              <a:rPr sz="1800" spc="-10" dirty="0">
                <a:latin typeface="Times New Roman"/>
                <a:cs typeface="Times New Roman"/>
              </a:rPr>
              <a:t> </a:t>
            </a:r>
            <a:r>
              <a:rPr sz="1800" spc="0" dirty="0">
                <a:latin typeface="Times New Roman"/>
                <a:cs typeface="Times New Roman"/>
              </a:rPr>
              <a:t>the current </a:t>
            </a:r>
            <a:r>
              <a:rPr sz="1800" spc="-10" dirty="0">
                <a:latin typeface="Times New Roman"/>
                <a:cs typeface="Times New Roman"/>
              </a:rPr>
              <a:t>sm</a:t>
            </a:r>
            <a:r>
              <a:rPr sz="1800" spc="0" dirty="0">
                <a:latin typeface="Times New Roman"/>
                <a:cs typeface="Times New Roman"/>
              </a:rPr>
              <a:t>art an</a:t>
            </a:r>
            <a:r>
              <a:rPr sz="1800" spc="5" dirty="0">
                <a:latin typeface="Times New Roman"/>
                <a:cs typeface="Times New Roman"/>
              </a:rPr>
              <a:t>t</a:t>
            </a:r>
            <a:r>
              <a:rPr sz="1800" spc="0" dirty="0">
                <a:latin typeface="Times New Roman"/>
                <a:cs typeface="Times New Roman"/>
              </a:rPr>
              <a:t>enn</a:t>
            </a:r>
            <a:r>
              <a:rPr sz="1800" spc="5" dirty="0">
                <a:latin typeface="Times New Roman"/>
                <a:cs typeface="Times New Roman"/>
              </a:rPr>
              <a:t>a</a:t>
            </a:r>
            <a:r>
              <a:rPr sz="1800" spc="0" dirty="0">
                <a:latin typeface="Times New Roman"/>
                <a:cs typeface="Times New Roman"/>
              </a:rPr>
              <a:t>, </a:t>
            </a:r>
            <a:r>
              <a:rPr sz="1800" spc="20" dirty="0">
                <a:latin typeface="Times New Roman"/>
                <a:cs typeface="Times New Roman"/>
              </a:rPr>
              <a:t> </a:t>
            </a:r>
            <a:r>
              <a:rPr sz="1800" spc="0" dirty="0">
                <a:latin typeface="Times New Roman"/>
                <a:cs typeface="Times New Roman"/>
              </a:rPr>
              <a:t>For</a:t>
            </a:r>
            <a:r>
              <a:rPr sz="1800" spc="-15" dirty="0">
                <a:latin typeface="Times New Roman"/>
                <a:cs typeface="Times New Roman"/>
              </a:rPr>
              <a:t> </a:t>
            </a:r>
            <a:r>
              <a:rPr sz="1800" spc="0" dirty="0">
                <a:latin typeface="Times New Roman"/>
                <a:cs typeface="Times New Roman"/>
              </a:rPr>
              <a:t>2 G</a:t>
            </a:r>
            <a:r>
              <a:rPr sz="1800" spc="-10" dirty="0">
                <a:latin typeface="Times New Roman"/>
                <a:cs typeface="Times New Roman"/>
              </a:rPr>
              <a:t>H</a:t>
            </a:r>
            <a:r>
              <a:rPr sz="1800" spc="0" dirty="0">
                <a:latin typeface="Times New Roman"/>
                <a:cs typeface="Times New Roman"/>
              </a:rPr>
              <a:t>z</a:t>
            </a:r>
            <a:r>
              <a:rPr sz="1800" spc="5" dirty="0">
                <a:latin typeface="Times New Roman"/>
                <a:cs typeface="Times New Roman"/>
              </a:rPr>
              <a:t> </a:t>
            </a:r>
            <a:r>
              <a:rPr sz="1800" spc="0" dirty="0">
                <a:latin typeface="Times New Roman"/>
                <a:cs typeface="Times New Roman"/>
              </a:rPr>
              <a:t>dir</a:t>
            </a:r>
            <a:r>
              <a:rPr sz="1800" spc="5" dirty="0">
                <a:latin typeface="Times New Roman"/>
                <a:cs typeface="Times New Roman"/>
              </a:rPr>
              <a:t>e</a:t>
            </a:r>
            <a:r>
              <a:rPr sz="1800" spc="0" dirty="0">
                <a:latin typeface="Times New Roman"/>
                <a:cs typeface="Times New Roman"/>
              </a:rPr>
              <a:t>c</a:t>
            </a:r>
            <a:r>
              <a:rPr sz="1800" spc="5" dirty="0">
                <a:latin typeface="Times New Roman"/>
                <a:cs typeface="Times New Roman"/>
              </a:rPr>
              <a:t>t</a:t>
            </a:r>
            <a:r>
              <a:rPr sz="1800" spc="0" dirty="0">
                <a:latin typeface="Times New Roman"/>
                <a:cs typeface="Times New Roman"/>
              </a:rPr>
              <a:t>ion</a:t>
            </a:r>
            <a:endParaRPr sz="1800">
              <a:latin typeface="Times New Roman"/>
              <a:cs typeface="Times New Roman"/>
            </a:endParaRPr>
          </a:p>
          <a:p>
            <a:pPr marL="12700">
              <a:lnSpc>
                <a:spcPct val="100000"/>
              </a:lnSpc>
            </a:pPr>
            <a:r>
              <a:rPr sz="1800" dirty="0">
                <a:latin typeface="Times New Roman"/>
                <a:cs typeface="Times New Roman"/>
              </a:rPr>
              <a:t>finding,</a:t>
            </a:r>
            <a:r>
              <a:rPr sz="1800" spc="-15"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dia</a:t>
            </a:r>
            <a:r>
              <a:rPr sz="1800" spc="-15" dirty="0">
                <a:latin typeface="Times New Roman"/>
                <a:cs typeface="Times New Roman"/>
              </a:rPr>
              <a:t>m</a:t>
            </a:r>
            <a:r>
              <a:rPr sz="1800" spc="0" dirty="0">
                <a:latin typeface="Times New Roman"/>
                <a:cs typeface="Times New Roman"/>
              </a:rPr>
              <a:t>e</a:t>
            </a:r>
            <a:r>
              <a:rPr sz="1800" spc="5" dirty="0">
                <a:latin typeface="Times New Roman"/>
                <a:cs typeface="Times New Roman"/>
              </a:rPr>
              <a:t>t</a:t>
            </a:r>
            <a:r>
              <a:rPr sz="1800" spc="0" dirty="0">
                <a:latin typeface="Times New Roman"/>
                <a:cs typeface="Times New Roman"/>
              </a:rPr>
              <a:t>er </a:t>
            </a:r>
            <a:r>
              <a:rPr sz="1800" spc="-10" dirty="0">
                <a:latin typeface="Times New Roman"/>
                <a:cs typeface="Times New Roman"/>
              </a:rPr>
              <a:t>w</a:t>
            </a:r>
            <a:r>
              <a:rPr sz="1800" spc="0" dirty="0">
                <a:latin typeface="Times New Roman"/>
                <a:cs typeface="Times New Roman"/>
              </a:rPr>
              <a:t>ould</a:t>
            </a:r>
            <a:r>
              <a:rPr sz="1800" spc="-10" dirty="0">
                <a:latin typeface="Times New Roman"/>
                <a:cs typeface="Times New Roman"/>
              </a:rPr>
              <a:t> </a:t>
            </a:r>
            <a:r>
              <a:rPr sz="1800" spc="0" dirty="0">
                <a:latin typeface="Times New Roman"/>
                <a:cs typeface="Times New Roman"/>
              </a:rPr>
              <a:t>need</a:t>
            </a:r>
            <a:r>
              <a:rPr sz="1800" spc="-10" dirty="0">
                <a:latin typeface="Times New Roman"/>
                <a:cs typeface="Times New Roman"/>
              </a:rPr>
              <a:t> </a:t>
            </a:r>
            <a:r>
              <a:rPr sz="1800" spc="0" dirty="0">
                <a:latin typeface="Times New Roman"/>
                <a:cs typeface="Times New Roman"/>
              </a:rPr>
              <a:t>to </a:t>
            </a:r>
            <a:r>
              <a:rPr sz="1800" spc="-10" dirty="0">
                <a:latin typeface="Times New Roman"/>
                <a:cs typeface="Times New Roman"/>
              </a:rPr>
              <a:t>b</a:t>
            </a:r>
            <a:r>
              <a:rPr sz="1800" spc="0" dirty="0">
                <a:latin typeface="Times New Roman"/>
                <a:cs typeface="Times New Roman"/>
              </a:rPr>
              <a:t>e </a:t>
            </a:r>
            <a:r>
              <a:rPr sz="1800" spc="-10" dirty="0">
                <a:latin typeface="Times New Roman"/>
                <a:cs typeface="Times New Roman"/>
              </a:rPr>
              <a:t>~</a:t>
            </a:r>
            <a:r>
              <a:rPr sz="1800" spc="0" dirty="0">
                <a:latin typeface="Times New Roman"/>
                <a:cs typeface="Times New Roman"/>
              </a:rPr>
              <a:t>6 </a:t>
            </a:r>
            <a:r>
              <a:rPr sz="1800" spc="5" dirty="0">
                <a:latin typeface="Times New Roman"/>
                <a:cs typeface="Times New Roman"/>
              </a:rPr>
              <a:t>i</a:t>
            </a:r>
            <a:r>
              <a:rPr sz="1800" spc="0" dirty="0">
                <a:latin typeface="Times New Roman"/>
                <a:cs typeface="Times New Roman"/>
              </a:rPr>
              <a:t>nches. </a:t>
            </a:r>
            <a:r>
              <a:rPr sz="1800" spc="10" dirty="0">
                <a:latin typeface="Times New Roman"/>
                <a:cs typeface="Times New Roman"/>
              </a:rPr>
              <a:t> </a:t>
            </a:r>
            <a:r>
              <a:rPr sz="1800" spc="0" dirty="0">
                <a:latin typeface="Times New Roman"/>
                <a:cs typeface="Times New Roman"/>
              </a:rPr>
              <a:t>Height </a:t>
            </a:r>
            <a:r>
              <a:rPr sz="1800" spc="-10" dirty="0">
                <a:latin typeface="Times New Roman"/>
                <a:cs typeface="Times New Roman"/>
              </a:rPr>
              <a:t>o</a:t>
            </a:r>
            <a:r>
              <a:rPr sz="1800" spc="0" dirty="0">
                <a:latin typeface="Times New Roman"/>
                <a:cs typeface="Times New Roman"/>
              </a:rPr>
              <a:t>f</a:t>
            </a:r>
            <a:r>
              <a:rPr sz="1800" spc="-10"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antenna</a:t>
            </a:r>
            <a:r>
              <a:rPr sz="1800" spc="-15" dirty="0">
                <a:latin typeface="Times New Roman"/>
                <a:cs typeface="Times New Roman"/>
              </a:rPr>
              <a:t> </a:t>
            </a:r>
            <a:r>
              <a:rPr sz="1800" spc="0" dirty="0">
                <a:latin typeface="Times New Roman"/>
                <a:cs typeface="Times New Roman"/>
              </a:rPr>
              <a:t>could </a:t>
            </a:r>
            <a:r>
              <a:rPr sz="1800" spc="10" dirty="0">
                <a:latin typeface="Times New Roman"/>
                <a:cs typeface="Times New Roman"/>
              </a:rPr>
              <a:t> </a:t>
            </a:r>
            <a:r>
              <a:rPr sz="1800" spc="0" dirty="0">
                <a:latin typeface="Times New Roman"/>
                <a:cs typeface="Times New Roman"/>
              </a:rPr>
              <a:t>be</a:t>
            </a:r>
            <a:endParaRPr sz="1800">
              <a:latin typeface="Times New Roman"/>
              <a:cs typeface="Times New Roman"/>
            </a:endParaRPr>
          </a:p>
          <a:p>
            <a:pPr marL="12700">
              <a:lnSpc>
                <a:spcPts val="2110"/>
              </a:lnSpc>
            </a:pPr>
            <a:r>
              <a:rPr sz="1800" dirty="0">
                <a:latin typeface="Times New Roman"/>
                <a:cs typeface="Times New Roman"/>
              </a:rPr>
              <a:t>~4 </a:t>
            </a:r>
            <a:r>
              <a:rPr sz="1800" spc="5" dirty="0">
                <a:latin typeface="Times New Roman"/>
                <a:cs typeface="Times New Roman"/>
              </a:rPr>
              <a:t>i</a:t>
            </a:r>
            <a:r>
              <a:rPr sz="1800" spc="0" dirty="0">
                <a:latin typeface="Times New Roman"/>
                <a:cs typeface="Times New Roman"/>
              </a:rPr>
              <a:t>nch</a:t>
            </a:r>
            <a:r>
              <a:rPr sz="1800" spc="5" dirty="0">
                <a:latin typeface="Times New Roman"/>
                <a:cs typeface="Times New Roman"/>
              </a:rPr>
              <a:t>e</a:t>
            </a:r>
            <a:r>
              <a:rPr sz="1800" spc="0" dirty="0">
                <a:latin typeface="Times New Roman"/>
                <a:cs typeface="Times New Roman"/>
              </a:rPr>
              <a:t>s.</a:t>
            </a:r>
            <a:endParaRPr sz="1800">
              <a:latin typeface="Times New Roman"/>
              <a:cs typeface="Times New Roman"/>
            </a:endParaRPr>
          </a:p>
          <a:p>
            <a:pPr>
              <a:lnSpc>
                <a:spcPts val="500"/>
              </a:lnSpc>
              <a:spcBef>
                <a:spcPts val="4"/>
              </a:spcBef>
            </a:pPr>
            <a:endParaRPr sz="500"/>
          </a:p>
          <a:p>
            <a:pPr marL="12700" marR="996315">
              <a:lnSpc>
                <a:spcPts val="4320"/>
              </a:lnSpc>
            </a:pPr>
            <a:r>
              <a:rPr sz="1800" dirty="0">
                <a:latin typeface="Times New Roman"/>
                <a:cs typeface="Times New Roman"/>
              </a:rPr>
              <a:t>Th</a:t>
            </a:r>
            <a:r>
              <a:rPr sz="1800" spc="5" dirty="0">
                <a:latin typeface="Times New Roman"/>
                <a:cs typeface="Times New Roman"/>
              </a:rPr>
              <a:t>e</a:t>
            </a:r>
            <a:r>
              <a:rPr sz="1800" spc="0" dirty="0">
                <a:latin typeface="Times New Roman"/>
                <a:cs typeface="Times New Roman"/>
              </a:rPr>
              <a:t>refore</a:t>
            </a:r>
            <a:r>
              <a:rPr sz="1800" spc="-15" dirty="0">
                <a:latin typeface="Times New Roman"/>
                <a:cs typeface="Times New Roman"/>
              </a:rPr>
              <a:t> </a:t>
            </a:r>
            <a:r>
              <a:rPr sz="1800" spc="0" dirty="0">
                <a:latin typeface="Times New Roman"/>
                <a:cs typeface="Times New Roman"/>
              </a:rPr>
              <a:t>a dir</a:t>
            </a:r>
            <a:r>
              <a:rPr sz="1800" spc="5" dirty="0">
                <a:latin typeface="Times New Roman"/>
                <a:cs typeface="Times New Roman"/>
              </a:rPr>
              <a:t>e</a:t>
            </a:r>
            <a:r>
              <a:rPr sz="1800" spc="0" dirty="0">
                <a:latin typeface="Times New Roman"/>
                <a:cs typeface="Times New Roman"/>
              </a:rPr>
              <a:t>c</a:t>
            </a:r>
            <a:r>
              <a:rPr sz="1800" spc="5" dirty="0">
                <a:latin typeface="Times New Roman"/>
                <a:cs typeface="Times New Roman"/>
              </a:rPr>
              <a:t>t</a:t>
            </a:r>
            <a:r>
              <a:rPr sz="1800" spc="0" dirty="0">
                <a:latin typeface="Times New Roman"/>
                <a:cs typeface="Times New Roman"/>
              </a:rPr>
              <a:t>ion</a:t>
            </a:r>
            <a:r>
              <a:rPr sz="1800" spc="-15" dirty="0">
                <a:latin typeface="Times New Roman"/>
                <a:cs typeface="Times New Roman"/>
              </a:rPr>
              <a:t> </a:t>
            </a:r>
            <a:r>
              <a:rPr sz="1800" spc="0" dirty="0">
                <a:latin typeface="Times New Roman"/>
                <a:cs typeface="Times New Roman"/>
              </a:rPr>
              <a:t>find</a:t>
            </a:r>
            <a:r>
              <a:rPr sz="1800" spc="5" dirty="0">
                <a:latin typeface="Times New Roman"/>
                <a:cs typeface="Times New Roman"/>
              </a:rPr>
              <a:t>e</a:t>
            </a:r>
            <a:r>
              <a:rPr sz="1800" spc="0" dirty="0">
                <a:latin typeface="Times New Roman"/>
                <a:cs typeface="Times New Roman"/>
              </a:rPr>
              <a:t>r u</a:t>
            </a:r>
            <a:r>
              <a:rPr sz="1800" spc="-10" dirty="0">
                <a:latin typeface="Times New Roman"/>
                <a:cs typeface="Times New Roman"/>
              </a:rPr>
              <a:t>s</a:t>
            </a:r>
            <a:r>
              <a:rPr sz="1800" spc="0" dirty="0">
                <a:latin typeface="Times New Roman"/>
                <a:cs typeface="Times New Roman"/>
              </a:rPr>
              <a:t>ing</a:t>
            </a:r>
            <a:r>
              <a:rPr sz="1800" spc="5" dirty="0">
                <a:latin typeface="Times New Roman"/>
                <a:cs typeface="Times New Roman"/>
              </a:rPr>
              <a:t> </a:t>
            </a:r>
            <a:r>
              <a:rPr sz="1800" spc="0" dirty="0">
                <a:latin typeface="Times New Roman"/>
                <a:cs typeface="Times New Roman"/>
              </a:rPr>
              <a:t>our </a:t>
            </a:r>
            <a:r>
              <a:rPr sz="1800" spc="-10" dirty="0">
                <a:latin typeface="Times New Roman"/>
                <a:cs typeface="Times New Roman"/>
              </a:rPr>
              <a:t>sm</a:t>
            </a:r>
            <a:r>
              <a:rPr sz="1800" spc="0" dirty="0">
                <a:latin typeface="Times New Roman"/>
                <a:cs typeface="Times New Roman"/>
              </a:rPr>
              <a:t>art</a:t>
            </a:r>
            <a:r>
              <a:rPr sz="1800" spc="10" dirty="0">
                <a:latin typeface="Times New Roman"/>
                <a:cs typeface="Times New Roman"/>
              </a:rPr>
              <a:t> </a:t>
            </a:r>
            <a:r>
              <a:rPr sz="1800" spc="0" dirty="0">
                <a:latin typeface="Times New Roman"/>
                <a:cs typeface="Times New Roman"/>
              </a:rPr>
              <a:t>an</a:t>
            </a:r>
            <a:r>
              <a:rPr sz="1800" spc="5" dirty="0">
                <a:latin typeface="Times New Roman"/>
                <a:cs typeface="Times New Roman"/>
              </a:rPr>
              <a:t>t</a:t>
            </a:r>
            <a:r>
              <a:rPr sz="1800" spc="0" dirty="0">
                <a:latin typeface="Times New Roman"/>
                <a:cs typeface="Times New Roman"/>
              </a:rPr>
              <a:t>enna</a:t>
            </a:r>
            <a:r>
              <a:rPr sz="1800" spc="-15" dirty="0">
                <a:latin typeface="Times New Roman"/>
                <a:cs typeface="Times New Roman"/>
              </a:rPr>
              <a:t> </a:t>
            </a:r>
            <a:r>
              <a:rPr sz="1800" spc="0" dirty="0">
                <a:latin typeface="Times New Roman"/>
                <a:cs typeface="Times New Roman"/>
              </a:rPr>
              <a:t>t</a:t>
            </a:r>
            <a:r>
              <a:rPr sz="1800" spc="5" dirty="0">
                <a:latin typeface="Times New Roman"/>
                <a:cs typeface="Times New Roman"/>
              </a:rPr>
              <a:t>e</a:t>
            </a:r>
            <a:r>
              <a:rPr sz="1800" spc="0" dirty="0">
                <a:latin typeface="Times New Roman"/>
                <a:cs typeface="Times New Roman"/>
              </a:rPr>
              <a:t>chno</a:t>
            </a:r>
            <a:r>
              <a:rPr sz="1800" spc="5" dirty="0">
                <a:latin typeface="Times New Roman"/>
                <a:cs typeface="Times New Roman"/>
              </a:rPr>
              <a:t>l</a:t>
            </a:r>
            <a:r>
              <a:rPr sz="1800" spc="0" dirty="0">
                <a:latin typeface="Times New Roman"/>
                <a:cs typeface="Times New Roman"/>
              </a:rPr>
              <a:t>ogy</a:t>
            </a:r>
            <a:r>
              <a:rPr sz="1800" spc="-20" dirty="0">
                <a:latin typeface="Times New Roman"/>
                <a:cs typeface="Times New Roman"/>
              </a:rPr>
              <a:t> </a:t>
            </a:r>
            <a:r>
              <a:rPr sz="1800" spc="0" dirty="0">
                <a:latin typeface="Times New Roman"/>
                <a:cs typeface="Times New Roman"/>
              </a:rPr>
              <a:t>cou</a:t>
            </a:r>
            <a:r>
              <a:rPr sz="1800" spc="5" dirty="0">
                <a:latin typeface="Times New Roman"/>
                <a:cs typeface="Times New Roman"/>
              </a:rPr>
              <a:t>l</a:t>
            </a:r>
            <a:r>
              <a:rPr sz="1800" spc="0" dirty="0">
                <a:latin typeface="Times New Roman"/>
                <a:cs typeface="Times New Roman"/>
              </a:rPr>
              <a:t>d</a:t>
            </a:r>
            <a:r>
              <a:rPr sz="1800" spc="-10" dirty="0">
                <a:latin typeface="Times New Roman"/>
                <a:cs typeface="Times New Roman"/>
              </a:rPr>
              <a:t> </a:t>
            </a:r>
            <a:r>
              <a:rPr sz="1800" spc="0" dirty="0">
                <a:latin typeface="Times New Roman"/>
                <a:cs typeface="Times New Roman"/>
              </a:rPr>
              <a:t>be: 5</a:t>
            </a:r>
            <a:r>
              <a:rPr sz="1800" spc="-10" dirty="0">
                <a:latin typeface="Times New Roman"/>
                <a:cs typeface="Times New Roman"/>
              </a:rPr>
              <a:t> </a:t>
            </a:r>
            <a:r>
              <a:rPr sz="1800" spc="0" dirty="0">
                <a:latin typeface="Times New Roman"/>
                <a:cs typeface="Times New Roman"/>
              </a:rPr>
              <a:t>in</a:t>
            </a:r>
            <a:r>
              <a:rPr sz="1800" spc="5" dirty="0">
                <a:latin typeface="Times New Roman"/>
                <a:cs typeface="Times New Roman"/>
              </a:rPr>
              <a:t>c</a:t>
            </a:r>
            <a:r>
              <a:rPr sz="1800" spc="0" dirty="0">
                <a:latin typeface="Times New Roman"/>
                <a:cs typeface="Times New Roman"/>
              </a:rPr>
              <a:t>h</a:t>
            </a:r>
            <a:r>
              <a:rPr sz="1800" spc="-10" dirty="0">
                <a:latin typeface="Times New Roman"/>
                <a:cs typeface="Times New Roman"/>
              </a:rPr>
              <a:t> </a:t>
            </a:r>
            <a:r>
              <a:rPr sz="1800" spc="0" dirty="0">
                <a:latin typeface="Times New Roman"/>
                <a:cs typeface="Times New Roman"/>
              </a:rPr>
              <a:t>di</a:t>
            </a:r>
            <a:r>
              <a:rPr sz="1800" spc="5" dirty="0">
                <a:latin typeface="Times New Roman"/>
                <a:cs typeface="Times New Roman"/>
              </a:rPr>
              <a:t>a</a:t>
            </a:r>
            <a:r>
              <a:rPr sz="1800" spc="0" dirty="0">
                <a:latin typeface="Times New Roman"/>
                <a:cs typeface="Times New Roman"/>
              </a:rPr>
              <a:t>.,</a:t>
            </a:r>
            <a:r>
              <a:rPr sz="1800" spc="-15" dirty="0">
                <a:latin typeface="Times New Roman"/>
                <a:cs typeface="Times New Roman"/>
              </a:rPr>
              <a:t> </a:t>
            </a:r>
            <a:r>
              <a:rPr sz="1800" spc="0" dirty="0">
                <a:latin typeface="Times New Roman"/>
                <a:cs typeface="Times New Roman"/>
              </a:rPr>
              <a:t>by 4</a:t>
            </a:r>
            <a:r>
              <a:rPr sz="1800" spc="-10" dirty="0">
                <a:latin typeface="Times New Roman"/>
                <a:cs typeface="Times New Roman"/>
              </a:rPr>
              <a:t> </a:t>
            </a:r>
            <a:r>
              <a:rPr sz="1800" spc="0" dirty="0">
                <a:latin typeface="Times New Roman"/>
                <a:cs typeface="Times New Roman"/>
              </a:rPr>
              <a:t>in</a:t>
            </a:r>
            <a:r>
              <a:rPr sz="1800" spc="5" dirty="0">
                <a:latin typeface="Times New Roman"/>
                <a:cs typeface="Times New Roman"/>
              </a:rPr>
              <a:t>c</a:t>
            </a:r>
            <a:r>
              <a:rPr sz="1800" spc="0" dirty="0">
                <a:latin typeface="Times New Roman"/>
                <a:cs typeface="Times New Roman"/>
              </a:rPr>
              <a:t>h</a:t>
            </a:r>
            <a:r>
              <a:rPr sz="1800" spc="-10" dirty="0">
                <a:latin typeface="Times New Roman"/>
                <a:cs typeface="Times New Roman"/>
              </a:rPr>
              <a:t> </a:t>
            </a:r>
            <a:r>
              <a:rPr sz="1800" spc="0" dirty="0">
                <a:latin typeface="Times New Roman"/>
                <a:cs typeface="Times New Roman"/>
              </a:rPr>
              <a:t>high.</a:t>
            </a:r>
            <a:endParaRPr sz="1800">
              <a:latin typeface="Times New Roman"/>
              <a:cs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29127" y="6240779"/>
            <a:ext cx="4535805" cy="3556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a:p>
            <a:pPr marR="12700" algn="r">
              <a:lnSpc>
                <a:spcPts val="1200"/>
              </a:lnSpc>
            </a:pPr>
            <a:r>
              <a:rPr sz="1200" spc="-20" dirty="0">
                <a:solidFill>
                  <a:srgbClr val="878787"/>
                </a:solidFill>
                <a:latin typeface="Calibri"/>
                <a:cs typeface="Calibri"/>
              </a:rPr>
              <a:t>129</a:t>
            </a:r>
            <a:endParaRPr sz="1200">
              <a:latin typeface="Calibri"/>
              <a:cs typeface="Calibri"/>
            </a:endParaRPr>
          </a:p>
        </p:txBody>
      </p:sp>
      <p:sp>
        <p:nvSpPr>
          <p:cNvPr id="3" name="object 3"/>
          <p:cNvSpPr txBox="1"/>
          <p:nvPr/>
        </p:nvSpPr>
        <p:spPr>
          <a:xfrm>
            <a:off x="3316985" y="2527934"/>
            <a:ext cx="2334260" cy="711835"/>
          </a:xfrm>
          <a:prstGeom prst="rect">
            <a:avLst/>
          </a:prstGeom>
        </p:spPr>
        <p:txBody>
          <a:bodyPr vert="horz" wrap="square" lIns="0" tIns="0" rIns="0" bIns="0" rtlCol="0">
            <a:noAutofit/>
          </a:bodyPr>
          <a:lstStyle/>
          <a:p>
            <a:pPr marL="12700">
              <a:lnSpc>
                <a:spcPct val="100000"/>
              </a:lnSpc>
            </a:pPr>
            <a:r>
              <a:rPr sz="4400" spc="-150" dirty="0">
                <a:latin typeface="Calibri"/>
                <a:cs typeface="Calibri"/>
              </a:rPr>
              <a:t>R</a:t>
            </a:r>
            <a:r>
              <a:rPr sz="4400" spc="-70" dirty="0">
                <a:latin typeface="Calibri"/>
                <a:cs typeface="Calibri"/>
              </a:rPr>
              <a:t>e</a:t>
            </a:r>
            <a:r>
              <a:rPr sz="4400" spc="0" dirty="0">
                <a:latin typeface="Calibri"/>
                <a:cs typeface="Calibri"/>
              </a:rPr>
              <a:t>f</a:t>
            </a:r>
            <a:r>
              <a:rPr sz="4400" spc="-190" dirty="0">
                <a:latin typeface="Calibri"/>
                <a:cs typeface="Calibri"/>
              </a:rPr>
              <a:t>r</a:t>
            </a:r>
            <a:r>
              <a:rPr sz="4400" spc="0" dirty="0">
                <a:latin typeface="Calibri"/>
                <a:cs typeface="Calibri"/>
              </a:rPr>
              <a:t>action</a:t>
            </a:r>
            <a:endParaRPr sz="4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1553" y="776368"/>
            <a:ext cx="577870" cy="93035"/>
          </a:xfrm>
          <a:custGeom>
            <a:avLst/>
            <a:gdLst/>
            <a:ahLst/>
            <a:cxnLst/>
            <a:rect l="l" t="t" r="r" b="b"/>
            <a:pathLst>
              <a:path w="577870" h="93035">
                <a:moveTo>
                  <a:pt x="118931" y="0"/>
                </a:moveTo>
                <a:lnTo>
                  <a:pt x="0" y="44410"/>
                </a:lnTo>
                <a:lnTo>
                  <a:pt x="115353" y="93035"/>
                </a:lnTo>
                <a:lnTo>
                  <a:pt x="123732" y="91698"/>
                </a:lnTo>
                <a:lnTo>
                  <a:pt x="131627" y="83063"/>
                </a:lnTo>
                <a:lnTo>
                  <a:pt x="129650" y="77306"/>
                </a:lnTo>
                <a:lnTo>
                  <a:pt x="76908" y="55068"/>
                </a:lnTo>
                <a:lnTo>
                  <a:pt x="26600" y="54176"/>
                </a:lnTo>
                <a:lnTo>
                  <a:pt x="27309" y="35672"/>
                </a:lnTo>
                <a:lnTo>
                  <a:pt x="79992" y="35672"/>
                </a:lnTo>
                <a:lnTo>
                  <a:pt x="132005" y="16242"/>
                </a:lnTo>
                <a:lnTo>
                  <a:pt x="134405" y="10588"/>
                </a:lnTo>
                <a:lnTo>
                  <a:pt x="130797" y="6065"/>
                </a:lnTo>
                <a:lnTo>
                  <a:pt x="127189" y="1644"/>
                </a:lnTo>
                <a:lnTo>
                  <a:pt x="118931" y="0"/>
                </a:lnTo>
                <a:close/>
              </a:path>
              <a:path w="577870" h="93035">
                <a:moveTo>
                  <a:pt x="77604" y="36564"/>
                </a:moveTo>
                <a:lnTo>
                  <a:pt x="53972" y="45391"/>
                </a:lnTo>
                <a:lnTo>
                  <a:pt x="76908" y="55068"/>
                </a:lnTo>
                <a:lnTo>
                  <a:pt x="577145" y="63942"/>
                </a:lnTo>
                <a:lnTo>
                  <a:pt x="577870" y="45438"/>
                </a:lnTo>
                <a:lnTo>
                  <a:pt x="77604" y="36564"/>
                </a:lnTo>
                <a:close/>
              </a:path>
              <a:path w="577870" h="93035">
                <a:moveTo>
                  <a:pt x="27309" y="35672"/>
                </a:moveTo>
                <a:lnTo>
                  <a:pt x="26600" y="54176"/>
                </a:lnTo>
                <a:lnTo>
                  <a:pt x="76908" y="55068"/>
                </a:lnTo>
                <a:lnTo>
                  <a:pt x="72112" y="53045"/>
                </a:lnTo>
                <a:lnTo>
                  <a:pt x="33484" y="53045"/>
                </a:lnTo>
                <a:lnTo>
                  <a:pt x="34103" y="37008"/>
                </a:lnTo>
                <a:lnTo>
                  <a:pt x="76415" y="37008"/>
                </a:lnTo>
                <a:lnTo>
                  <a:pt x="77604" y="36564"/>
                </a:lnTo>
                <a:lnTo>
                  <a:pt x="27309" y="35672"/>
                </a:lnTo>
                <a:close/>
              </a:path>
              <a:path w="577870" h="93035">
                <a:moveTo>
                  <a:pt x="34103" y="37008"/>
                </a:moveTo>
                <a:lnTo>
                  <a:pt x="33484" y="53045"/>
                </a:lnTo>
                <a:lnTo>
                  <a:pt x="53972" y="45391"/>
                </a:lnTo>
                <a:lnTo>
                  <a:pt x="34103" y="37008"/>
                </a:lnTo>
                <a:close/>
              </a:path>
              <a:path w="577870" h="93035">
                <a:moveTo>
                  <a:pt x="53972" y="45391"/>
                </a:moveTo>
                <a:lnTo>
                  <a:pt x="33484" y="53045"/>
                </a:lnTo>
                <a:lnTo>
                  <a:pt x="72112" y="53045"/>
                </a:lnTo>
                <a:lnTo>
                  <a:pt x="53972" y="45391"/>
                </a:lnTo>
                <a:close/>
              </a:path>
              <a:path w="577870" h="93035">
                <a:moveTo>
                  <a:pt x="76415" y="37008"/>
                </a:moveTo>
                <a:lnTo>
                  <a:pt x="34103" y="37008"/>
                </a:lnTo>
                <a:lnTo>
                  <a:pt x="53972" y="45391"/>
                </a:lnTo>
                <a:lnTo>
                  <a:pt x="76415" y="37008"/>
                </a:lnTo>
                <a:close/>
              </a:path>
              <a:path w="577870" h="93035">
                <a:moveTo>
                  <a:pt x="79992" y="35672"/>
                </a:moveTo>
                <a:lnTo>
                  <a:pt x="27309" y="35672"/>
                </a:lnTo>
                <a:lnTo>
                  <a:pt x="77604" y="36564"/>
                </a:lnTo>
                <a:lnTo>
                  <a:pt x="79992" y="35672"/>
                </a:lnTo>
                <a:close/>
              </a:path>
            </a:pathLst>
          </a:custGeom>
          <a:solidFill>
            <a:srgbClr val="497DBA"/>
          </a:solidFill>
        </p:spPr>
        <p:txBody>
          <a:bodyPr wrap="square" lIns="0" tIns="0" rIns="0" bIns="0" rtlCol="0">
            <a:noAutofit/>
          </a:bodyPr>
          <a:lstStyle/>
          <a:p>
            <a:endParaRPr/>
          </a:p>
        </p:txBody>
      </p:sp>
      <p:sp>
        <p:nvSpPr>
          <p:cNvPr id="3" name="object 3"/>
          <p:cNvSpPr/>
          <p:nvPr/>
        </p:nvSpPr>
        <p:spPr>
          <a:xfrm>
            <a:off x="2257702" y="767733"/>
            <a:ext cx="77747" cy="62708"/>
          </a:xfrm>
          <a:custGeom>
            <a:avLst/>
            <a:gdLst/>
            <a:ahLst/>
            <a:cxnLst/>
            <a:rect l="l" t="t" r="r" b="b"/>
            <a:pathLst>
              <a:path w="77747" h="62708">
                <a:moveTo>
                  <a:pt x="0" y="62708"/>
                </a:moveTo>
                <a:lnTo>
                  <a:pt x="77747" y="0"/>
                </a:lnTo>
              </a:path>
            </a:pathLst>
          </a:custGeom>
          <a:ln w="21921">
            <a:solidFill>
              <a:srgbClr val="497DBA"/>
            </a:solidFill>
          </a:ln>
        </p:spPr>
        <p:txBody>
          <a:bodyPr wrap="square" lIns="0" tIns="0" rIns="0" bIns="0" rtlCol="0">
            <a:noAutofit/>
          </a:bodyPr>
          <a:lstStyle/>
          <a:p>
            <a:endParaRPr/>
          </a:p>
        </p:txBody>
      </p:sp>
      <p:sp>
        <p:nvSpPr>
          <p:cNvPr id="4" name="object 4"/>
          <p:cNvSpPr/>
          <p:nvPr/>
        </p:nvSpPr>
        <p:spPr>
          <a:xfrm>
            <a:off x="2337413" y="767733"/>
            <a:ext cx="114734" cy="115137"/>
          </a:xfrm>
          <a:custGeom>
            <a:avLst/>
            <a:gdLst/>
            <a:ahLst/>
            <a:cxnLst/>
            <a:rect l="l" t="t" r="r" b="b"/>
            <a:pathLst>
              <a:path w="114734" h="115137">
                <a:moveTo>
                  <a:pt x="0" y="0"/>
                </a:moveTo>
                <a:lnTo>
                  <a:pt x="114734" y="115137"/>
                </a:lnTo>
              </a:path>
            </a:pathLst>
          </a:custGeom>
          <a:ln w="22854">
            <a:solidFill>
              <a:srgbClr val="497DBA"/>
            </a:solidFill>
          </a:ln>
        </p:spPr>
        <p:txBody>
          <a:bodyPr wrap="square" lIns="0" tIns="0" rIns="0" bIns="0" rtlCol="0">
            <a:noAutofit/>
          </a:bodyPr>
          <a:lstStyle/>
          <a:p>
            <a:endParaRPr/>
          </a:p>
        </p:txBody>
      </p:sp>
      <p:sp>
        <p:nvSpPr>
          <p:cNvPr id="5" name="object 5"/>
          <p:cNvSpPr/>
          <p:nvPr/>
        </p:nvSpPr>
        <p:spPr>
          <a:xfrm>
            <a:off x="2451543" y="767733"/>
            <a:ext cx="161534" cy="115137"/>
          </a:xfrm>
          <a:custGeom>
            <a:avLst/>
            <a:gdLst/>
            <a:ahLst/>
            <a:cxnLst/>
            <a:rect l="l" t="t" r="r" b="b"/>
            <a:pathLst>
              <a:path w="161534" h="115137">
                <a:moveTo>
                  <a:pt x="0" y="115137"/>
                </a:moveTo>
                <a:lnTo>
                  <a:pt x="161534" y="0"/>
                </a:lnTo>
              </a:path>
            </a:pathLst>
          </a:custGeom>
          <a:ln w="21425">
            <a:solidFill>
              <a:srgbClr val="497DBA"/>
            </a:solidFill>
          </a:ln>
        </p:spPr>
        <p:txBody>
          <a:bodyPr wrap="square" lIns="0" tIns="0" rIns="0" bIns="0" rtlCol="0">
            <a:noAutofit/>
          </a:bodyPr>
          <a:lstStyle/>
          <a:p>
            <a:endParaRPr/>
          </a:p>
        </p:txBody>
      </p:sp>
      <p:sp>
        <p:nvSpPr>
          <p:cNvPr id="6" name="object 6"/>
          <p:cNvSpPr/>
          <p:nvPr/>
        </p:nvSpPr>
        <p:spPr>
          <a:xfrm>
            <a:off x="2612776" y="767733"/>
            <a:ext cx="107941" cy="115137"/>
          </a:xfrm>
          <a:custGeom>
            <a:avLst/>
            <a:gdLst/>
            <a:ahLst/>
            <a:cxnLst/>
            <a:rect l="l" t="t" r="r" b="b"/>
            <a:pathLst>
              <a:path w="107941" h="115137">
                <a:moveTo>
                  <a:pt x="0" y="0"/>
                </a:moveTo>
                <a:lnTo>
                  <a:pt x="107941" y="115137"/>
                </a:lnTo>
              </a:path>
            </a:pathLst>
          </a:custGeom>
          <a:ln w="23118">
            <a:solidFill>
              <a:srgbClr val="497DBA"/>
            </a:solidFill>
          </a:ln>
        </p:spPr>
        <p:txBody>
          <a:bodyPr wrap="square" lIns="0" tIns="0" rIns="0" bIns="0" rtlCol="0">
            <a:noAutofit/>
          </a:bodyPr>
          <a:lstStyle/>
          <a:p>
            <a:endParaRPr/>
          </a:p>
        </p:txBody>
      </p:sp>
      <p:sp>
        <p:nvSpPr>
          <p:cNvPr id="7" name="object 7"/>
          <p:cNvSpPr/>
          <p:nvPr/>
        </p:nvSpPr>
        <p:spPr>
          <a:xfrm>
            <a:off x="2721472" y="767733"/>
            <a:ext cx="115489" cy="114623"/>
          </a:xfrm>
          <a:custGeom>
            <a:avLst/>
            <a:gdLst/>
            <a:ahLst/>
            <a:cxnLst/>
            <a:rect l="l" t="t" r="r" b="b"/>
            <a:pathLst>
              <a:path w="115489" h="114623">
                <a:moveTo>
                  <a:pt x="0" y="114623"/>
                </a:moveTo>
                <a:lnTo>
                  <a:pt x="115489" y="0"/>
                </a:lnTo>
              </a:path>
            </a:pathLst>
          </a:custGeom>
          <a:ln w="22806">
            <a:solidFill>
              <a:srgbClr val="497DBA"/>
            </a:solidFill>
          </a:ln>
        </p:spPr>
        <p:txBody>
          <a:bodyPr wrap="square" lIns="0" tIns="0" rIns="0" bIns="0" rtlCol="0">
            <a:noAutofit/>
          </a:bodyPr>
          <a:lstStyle/>
          <a:p>
            <a:endParaRPr/>
          </a:p>
        </p:txBody>
      </p:sp>
      <p:sp>
        <p:nvSpPr>
          <p:cNvPr id="8" name="object 8"/>
          <p:cNvSpPr/>
          <p:nvPr/>
        </p:nvSpPr>
        <p:spPr>
          <a:xfrm>
            <a:off x="2837414" y="767733"/>
            <a:ext cx="68689" cy="62708"/>
          </a:xfrm>
          <a:custGeom>
            <a:avLst/>
            <a:gdLst/>
            <a:ahLst/>
            <a:cxnLst/>
            <a:rect l="l" t="t" r="r" b="b"/>
            <a:pathLst>
              <a:path w="68689" h="62708">
                <a:moveTo>
                  <a:pt x="0" y="0"/>
                </a:moveTo>
                <a:lnTo>
                  <a:pt x="68689" y="62708"/>
                </a:lnTo>
              </a:path>
            </a:pathLst>
          </a:custGeom>
          <a:ln w="22445">
            <a:solidFill>
              <a:srgbClr val="497DBA"/>
            </a:solidFill>
          </a:ln>
        </p:spPr>
        <p:txBody>
          <a:bodyPr wrap="square" lIns="0" tIns="0" rIns="0" bIns="0" rtlCol="0">
            <a:noAutofit/>
          </a:bodyPr>
          <a:lstStyle/>
          <a:p>
            <a:endParaRPr/>
          </a:p>
        </p:txBody>
      </p:sp>
      <p:sp>
        <p:nvSpPr>
          <p:cNvPr id="9" name="object 9"/>
          <p:cNvSpPr/>
          <p:nvPr/>
        </p:nvSpPr>
        <p:spPr>
          <a:xfrm>
            <a:off x="2906255" y="830647"/>
            <a:ext cx="316275" cy="0"/>
          </a:xfrm>
          <a:custGeom>
            <a:avLst/>
            <a:gdLst/>
            <a:ahLst/>
            <a:cxnLst/>
            <a:rect l="l" t="t" r="r" b="b"/>
            <a:pathLst>
              <a:path w="316275">
                <a:moveTo>
                  <a:pt x="0" y="0"/>
                </a:moveTo>
                <a:lnTo>
                  <a:pt x="316275" y="0"/>
                </a:lnTo>
              </a:path>
            </a:pathLst>
          </a:custGeom>
          <a:ln w="18504">
            <a:solidFill>
              <a:srgbClr val="497DBA"/>
            </a:solidFill>
          </a:ln>
        </p:spPr>
        <p:txBody>
          <a:bodyPr wrap="square" lIns="0" tIns="0" rIns="0" bIns="0" rtlCol="0">
            <a:noAutofit/>
          </a:bodyPr>
          <a:lstStyle/>
          <a:p>
            <a:endParaRPr/>
          </a:p>
        </p:txBody>
      </p:sp>
      <p:sp>
        <p:nvSpPr>
          <p:cNvPr id="10" name="object 10"/>
          <p:cNvSpPr/>
          <p:nvPr/>
        </p:nvSpPr>
        <p:spPr>
          <a:xfrm>
            <a:off x="3223285" y="830647"/>
            <a:ext cx="0" cy="209715"/>
          </a:xfrm>
          <a:custGeom>
            <a:avLst/>
            <a:gdLst/>
            <a:ahLst/>
            <a:cxnLst/>
            <a:rect l="l" t="t" r="r" b="b"/>
            <a:pathLst>
              <a:path h="209715">
                <a:moveTo>
                  <a:pt x="0" y="0"/>
                </a:moveTo>
                <a:lnTo>
                  <a:pt x="0" y="209715"/>
                </a:lnTo>
              </a:path>
            </a:pathLst>
          </a:custGeom>
          <a:ln w="27173">
            <a:solidFill>
              <a:srgbClr val="497DBA"/>
            </a:solidFill>
          </a:ln>
        </p:spPr>
        <p:txBody>
          <a:bodyPr wrap="square" lIns="0" tIns="0" rIns="0" bIns="0" rtlCol="0">
            <a:noAutofit/>
          </a:bodyPr>
          <a:lstStyle/>
          <a:p>
            <a:endParaRPr/>
          </a:p>
        </p:txBody>
      </p:sp>
      <p:sp>
        <p:nvSpPr>
          <p:cNvPr id="11" name="object 11"/>
          <p:cNvSpPr/>
          <p:nvPr/>
        </p:nvSpPr>
        <p:spPr>
          <a:xfrm>
            <a:off x="3076545" y="1041596"/>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12" name="object 12"/>
          <p:cNvSpPr/>
          <p:nvPr/>
        </p:nvSpPr>
        <p:spPr>
          <a:xfrm>
            <a:off x="3080168" y="1100810"/>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13" name="object 13"/>
          <p:cNvSpPr/>
          <p:nvPr/>
        </p:nvSpPr>
        <p:spPr>
          <a:xfrm>
            <a:off x="3223285" y="1098342"/>
            <a:ext cx="0" cy="446158"/>
          </a:xfrm>
          <a:custGeom>
            <a:avLst/>
            <a:gdLst/>
            <a:ahLst/>
            <a:cxnLst/>
            <a:rect l="l" t="t" r="r" b="b"/>
            <a:pathLst>
              <a:path h="446158">
                <a:moveTo>
                  <a:pt x="0" y="0"/>
                </a:moveTo>
                <a:lnTo>
                  <a:pt x="0" y="446158"/>
                </a:lnTo>
              </a:path>
            </a:pathLst>
          </a:custGeom>
          <a:ln w="27173">
            <a:solidFill>
              <a:srgbClr val="497DBA"/>
            </a:solidFill>
          </a:ln>
        </p:spPr>
        <p:txBody>
          <a:bodyPr wrap="square" lIns="0" tIns="0" rIns="0" bIns="0" rtlCol="0">
            <a:noAutofit/>
          </a:bodyPr>
          <a:lstStyle/>
          <a:p>
            <a:endParaRPr/>
          </a:p>
        </p:txBody>
      </p:sp>
      <p:sp>
        <p:nvSpPr>
          <p:cNvPr id="14" name="object 14"/>
          <p:cNvSpPr/>
          <p:nvPr/>
        </p:nvSpPr>
        <p:spPr>
          <a:xfrm>
            <a:off x="3080168" y="1547379"/>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15" name="object 15"/>
          <p:cNvSpPr/>
          <p:nvPr/>
        </p:nvSpPr>
        <p:spPr>
          <a:xfrm>
            <a:off x="3098285" y="1591790"/>
            <a:ext cx="253623" cy="5140"/>
          </a:xfrm>
          <a:custGeom>
            <a:avLst/>
            <a:gdLst/>
            <a:ahLst/>
            <a:cxnLst/>
            <a:rect l="l" t="t" r="r" b="b"/>
            <a:pathLst>
              <a:path w="253623" h="5140">
                <a:moveTo>
                  <a:pt x="0" y="0"/>
                </a:moveTo>
                <a:lnTo>
                  <a:pt x="253623" y="5140"/>
                </a:lnTo>
              </a:path>
            </a:pathLst>
          </a:custGeom>
          <a:ln w="18507">
            <a:solidFill>
              <a:srgbClr val="497DBA"/>
            </a:solidFill>
          </a:ln>
        </p:spPr>
        <p:txBody>
          <a:bodyPr wrap="square" lIns="0" tIns="0" rIns="0" bIns="0" rtlCol="0">
            <a:noAutofit/>
          </a:bodyPr>
          <a:lstStyle/>
          <a:p>
            <a:endParaRPr/>
          </a:p>
        </p:txBody>
      </p:sp>
      <p:sp>
        <p:nvSpPr>
          <p:cNvPr id="16" name="object 16"/>
          <p:cNvSpPr/>
          <p:nvPr/>
        </p:nvSpPr>
        <p:spPr>
          <a:xfrm>
            <a:off x="3145386" y="1644835"/>
            <a:ext cx="176630" cy="0"/>
          </a:xfrm>
          <a:custGeom>
            <a:avLst/>
            <a:gdLst/>
            <a:ahLst/>
            <a:cxnLst/>
            <a:rect l="l" t="t" r="r" b="b"/>
            <a:pathLst>
              <a:path w="176630">
                <a:moveTo>
                  <a:pt x="0" y="0"/>
                </a:moveTo>
                <a:lnTo>
                  <a:pt x="176630" y="0"/>
                </a:lnTo>
              </a:path>
            </a:pathLst>
          </a:custGeom>
          <a:ln w="18504">
            <a:solidFill>
              <a:srgbClr val="497DBA"/>
            </a:solidFill>
          </a:ln>
        </p:spPr>
        <p:txBody>
          <a:bodyPr wrap="square" lIns="0" tIns="0" rIns="0" bIns="0" rtlCol="0">
            <a:noAutofit/>
          </a:bodyPr>
          <a:lstStyle/>
          <a:p>
            <a:endParaRPr/>
          </a:p>
        </p:txBody>
      </p:sp>
      <p:sp>
        <p:nvSpPr>
          <p:cNvPr id="17" name="object 17"/>
          <p:cNvSpPr/>
          <p:nvPr/>
        </p:nvSpPr>
        <p:spPr>
          <a:xfrm>
            <a:off x="3795750" y="776368"/>
            <a:ext cx="77747" cy="62708"/>
          </a:xfrm>
          <a:custGeom>
            <a:avLst/>
            <a:gdLst/>
            <a:ahLst/>
            <a:cxnLst/>
            <a:rect l="l" t="t" r="r" b="b"/>
            <a:pathLst>
              <a:path w="77747" h="62708">
                <a:moveTo>
                  <a:pt x="0" y="62708"/>
                </a:moveTo>
                <a:lnTo>
                  <a:pt x="77747" y="0"/>
                </a:lnTo>
              </a:path>
            </a:pathLst>
          </a:custGeom>
          <a:ln w="21921">
            <a:solidFill>
              <a:srgbClr val="497DBA"/>
            </a:solidFill>
          </a:ln>
        </p:spPr>
        <p:txBody>
          <a:bodyPr wrap="square" lIns="0" tIns="0" rIns="0" bIns="0" rtlCol="0">
            <a:noAutofit/>
          </a:bodyPr>
          <a:lstStyle/>
          <a:p>
            <a:endParaRPr/>
          </a:p>
        </p:txBody>
      </p:sp>
      <p:sp>
        <p:nvSpPr>
          <p:cNvPr id="18" name="object 18"/>
          <p:cNvSpPr/>
          <p:nvPr/>
        </p:nvSpPr>
        <p:spPr>
          <a:xfrm>
            <a:off x="3875461" y="776368"/>
            <a:ext cx="114734" cy="115137"/>
          </a:xfrm>
          <a:custGeom>
            <a:avLst/>
            <a:gdLst/>
            <a:ahLst/>
            <a:cxnLst/>
            <a:rect l="l" t="t" r="r" b="b"/>
            <a:pathLst>
              <a:path w="114734" h="115137">
                <a:moveTo>
                  <a:pt x="0" y="0"/>
                </a:moveTo>
                <a:lnTo>
                  <a:pt x="114734" y="115137"/>
                </a:lnTo>
              </a:path>
            </a:pathLst>
          </a:custGeom>
          <a:ln w="22854">
            <a:solidFill>
              <a:srgbClr val="497DBA"/>
            </a:solidFill>
          </a:ln>
        </p:spPr>
        <p:txBody>
          <a:bodyPr wrap="square" lIns="0" tIns="0" rIns="0" bIns="0" rtlCol="0">
            <a:noAutofit/>
          </a:bodyPr>
          <a:lstStyle/>
          <a:p>
            <a:endParaRPr/>
          </a:p>
        </p:txBody>
      </p:sp>
      <p:sp>
        <p:nvSpPr>
          <p:cNvPr id="19" name="object 19"/>
          <p:cNvSpPr/>
          <p:nvPr/>
        </p:nvSpPr>
        <p:spPr>
          <a:xfrm>
            <a:off x="3989592" y="776368"/>
            <a:ext cx="161534" cy="115137"/>
          </a:xfrm>
          <a:custGeom>
            <a:avLst/>
            <a:gdLst/>
            <a:ahLst/>
            <a:cxnLst/>
            <a:rect l="l" t="t" r="r" b="b"/>
            <a:pathLst>
              <a:path w="161534" h="115137">
                <a:moveTo>
                  <a:pt x="0" y="115137"/>
                </a:moveTo>
                <a:lnTo>
                  <a:pt x="161534" y="0"/>
                </a:lnTo>
              </a:path>
            </a:pathLst>
          </a:custGeom>
          <a:ln w="21425">
            <a:solidFill>
              <a:srgbClr val="497DBA"/>
            </a:solidFill>
          </a:ln>
        </p:spPr>
        <p:txBody>
          <a:bodyPr wrap="square" lIns="0" tIns="0" rIns="0" bIns="0" rtlCol="0">
            <a:noAutofit/>
          </a:bodyPr>
          <a:lstStyle/>
          <a:p>
            <a:endParaRPr/>
          </a:p>
        </p:txBody>
      </p:sp>
      <p:sp>
        <p:nvSpPr>
          <p:cNvPr id="20" name="object 20"/>
          <p:cNvSpPr/>
          <p:nvPr/>
        </p:nvSpPr>
        <p:spPr>
          <a:xfrm>
            <a:off x="4150824" y="776368"/>
            <a:ext cx="107941" cy="115137"/>
          </a:xfrm>
          <a:custGeom>
            <a:avLst/>
            <a:gdLst/>
            <a:ahLst/>
            <a:cxnLst/>
            <a:rect l="l" t="t" r="r" b="b"/>
            <a:pathLst>
              <a:path w="107941" h="115137">
                <a:moveTo>
                  <a:pt x="0" y="0"/>
                </a:moveTo>
                <a:lnTo>
                  <a:pt x="107941" y="115137"/>
                </a:lnTo>
              </a:path>
            </a:pathLst>
          </a:custGeom>
          <a:ln w="23118">
            <a:solidFill>
              <a:srgbClr val="497DBA"/>
            </a:solidFill>
          </a:ln>
        </p:spPr>
        <p:txBody>
          <a:bodyPr wrap="square" lIns="0" tIns="0" rIns="0" bIns="0" rtlCol="0">
            <a:noAutofit/>
          </a:bodyPr>
          <a:lstStyle/>
          <a:p>
            <a:endParaRPr/>
          </a:p>
        </p:txBody>
      </p:sp>
      <p:sp>
        <p:nvSpPr>
          <p:cNvPr id="21" name="object 21"/>
          <p:cNvSpPr/>
          <p:nvPr/>
        </p:nvSpPr>
        <p:spPr>
          <a:xfrm>
            <a:off x="4259520" y="776368"/>
            <a:ext cx="115489" cy="114623"/>
          </a:xfrm>
          <a:custGeom>
            <a:avLst/>
            <a:gdLst/>
            <a:ahLst/>
            <a:cxnLst/>
            <a:rect l="l" t="t" r="r" b="b"/>
            <a:pathLst>
              <a:path w="115489" h="114623">
                <a:moveTo>
                  <a:pt x="0" y="114623"/>
                </a:moveTo>
                <a:lnTo>
                  <a:pt x="115489" y="0"/>
                </a:lnTo>
              </a:path>
            </a:pathLst>
          </a:custGeom>
          <a:ln w="22806">
            <a:solidFill>
              <a:srgbClr val="497DBA"/>
            </a:solidFill>
          </a:ln>
        </p:spPr>
        <p:txBody>
          <a:bodyPr wrap="square" lIns="0" tIns="0" rIns="0" bIns="0" rtlCol="0">
            <a:noAutofit/>
          </a:bodyPr>
          <a:lstStyle/>
          <a:p>
            <a:endParaRPr/>
          </a:p>
        </p:txBody>
      </p:sp>
      <p:sp>
        <p:nvSpPr>
          <p:cNvPr id="22" name="object 22"/>
          <p:cNvSpPr/>
          <p:nvPr/>
        </p:nvSpPr>
        <p:spPr>
          <a:xfrm>
            <a:off x="4375462" y="776368"/>
            <a:ext cx="68689" cy="62708"/>
          </a:xfrm>
          <a:custGeom>
            <a:avLst/>
            <a:gdLst/>
            <a:ahLst/>
            <a:cxnLst/>
            <a:rect l="l" t="t" r="r" b="b"/>
            <a:pathLst>
              <a:path w="68689" h="62708">
                <a:moveTo>
                  <a:pt x="0" y="0"/>
                </a:moveTo>
                <a:lnTo>
                  <a:pt x="68689" y="62708"/>
                </a:lnTo>
              </a:path>
            </a:pathLst>
          </a:custGeom>
          <a:ln w="22445">
            <a:solidFill>
              <a:srgbClr val="497DBA"/>
            </a:solidFill>
          </a:ln>
        </p:spPr>
        <p:txBody>
          <a:bodyPr wrap="square" lIns="0" tIns="0" rIns="0" bIns="0" rtlCol="0">
            <a:noAutofit/>
          </a:bodyPr>
          <a:lstStyle/>
          <a:p>
            <a:endParaRPr/>
          </a:p>
        </p:txBody>
      </p:sp>
      <p:sp>
        <p:nvSpPr>
          <p:cNvPr id="23" name="object 23"/>
          <p:cNvSpPr/>
          <p:nvPr/>
        </p:nvSpPr>
        <p:spPr>
          <a:xfrm>
            <a:off x="3781258" y="1331496"/>
            <a:ext cx="77747" cy="62708"/>
          </a:xfrm>
          <a:custGeom>
            <a:avLst/>
            <a:gdLst/>
            <a:ahLst/>
            <a:cxnLst/>
            <a:rect l="l" t="t" r="r" b="b"/>
            <a:pathLst>
              <a:path w="77747" h="62708">
                <a:moveTo>
                  <a:pt x="0" y="62708"/>
                </a:moveTo>
                <a:lnTo>
                  <a:pt x="77747" y="0"/>
                </a:lnTo>
              </a:path>
            </a:pathLst>
          </a:custGeom>
          <a:ln w="21921">
            <a:solidFill>
              <a:srgbClr val="497DBA"/>
            </a:solidFill>
          </a:ln>
        </p:spPr>
        <p:txBody>
          <a:bodyPr wrap="square" lIns="0" tIns="0" rIns="0" bIns="0" rtlCol="0">
            <a:noAutofit/>
          </a:bodyPr>
          <a:lstStyle/>
          <a:p>
            <a:endParaRPr/>
          </a:p>
        </p:txBody>
      </p:sp>
      <p:sp>
        <p:nvSpPr>
          <p:cNvPr id="24" name="object 24"/>
          <p:cNvSpPr/>
          <p:nvPr/>
        </p:nvSpPr>
        <p:spPr>
          <a:xfrm>
            <a:off x="3859157" y="1331496"/>
            <a:ext cx="114734" cy="115137"/>
          </a:xfrm>
          <a:custGeom>
            <a:avLst/>
            <a:gdLst/>
            <a:ahLst/>
            <a:cxnLst/>
            <a:rect l="l" t="t" r="r" b="b"/>
            <a:pathLst>
              <a:path w="114734" h="115137">
                <a:moveTo>
                  <a:pt x="0" y="0"/>
                </a:moveTo>
                <a:lnTo>
                  <a:pt x="114734" y="115137"/>
                </a:lnTo>
              </a:path>
            </a:pathLst>
          </a:custGeom>
          <a:ln w="22854">
            <a:solidFill>
              <a:srgbClr val="497DBA"/>
            </a:solidFill>
          </a:ln>
        </p:spPr>
        <p:txBody>
          <a:bodyPr wrap="square" lIns="0" tIns="0" rIns="0" bIns="0" rtlCol="0">
            <a:noAutofit/>
          </a:bodyPr>
          <a:lstStyle/>
          <a:p>
            <a:endParaRPr/>
          </a:p>
        </p:txBody>
      </p:sp>
      <p:sp>
        <p:nvSpPr>
          <p:cNvPr id="25" name="object 25"/>
          <p:cNvSpPr/>
          <p:nvPr/>
        </p:nvSpPr>
        <p:spPr>
          <a:xfrm>
            <a:off x="3973287" y="1331496"/>
            <a:ext cx="161534" cy="115137"/>
          </a:xfrm>
          <a:custGeom>
            <a:avLst/>
            <a:gdLst/>
            <a:ahLst/>
            <a:cxnLst/>
            <a:rect l="l" t="t" r="r" b="b"/>
            <a:pathLst>
              <a:path w="161534" h="115137">
                <a:moveTo>
                  <a:pt x="0" y="115137"/>
                </a:moveTo>
                <a:lnTo>
                  <a:pt x="161534" y="0"/>
                </a:lnTo>
              </a:path>
            </a:pathLst>
          </a:custGeom>
          <a:ln w="21425">
            <a:solidFill>
              <a:srgbClr val="497DBA"/>
            </a:solidFill>
          </a:ln>
        </p:spPr>
        <p:txBody>
          <a:bodyPr wrap="square" lIns="0" tIns="0" rIns="0" bIns="0" rtlCol="0">
            <a:noAutofit/>
          </a:bodyPr>
          <a:lstStyle/>
          <a:p>
            <a:endParaRPr/>
          </a:p>
        </p:txBody>
      </p:sp>
      <p:sp>
        <p:nvSpPr>
          <p:cNvPr id="26" name="object 26"/>
          <p:cNvSpPr/>
          <p:nvPr/>
        </p:nvSpPr>
        <p:spPr>
          <a:xfrm>
            <a:off x="4136331" y="1331496"/>
            <a:ext cx="107941" cy="115137"/>
          </a:xfrm>
          <a:custGeom>
            <a:avLst/>
            <a:gdLst/>
            <a:ahLst/>
            <a:cxnLst/>
            <a:rect l="l" t="t" r="r" b="b"/>
            <a:pathLst>
              <a:path w="107941" h="115137">
                <a:moveTo>
                  <a:pt x="0" y="0"/>
                </a:moveTo>
                <a:lnTo>
                  <a:pt x="107941" y="115137"/>
                </a:lnTo>
              </a:path>
            </a:pathLst>
          </a:custGeom>
          <a:ln w="23118">
            <a:solidFill>
              <a:srgbClr val="497DBA"/>
            </a:solidFill>
          </a:ln>
        </p:spPr>
        <p:txBody>
          <a:bodyPr wrap="square" lIns="0" tIns="0" rIns="0" bIns="0" rtlCol="0">
            <a:noAutofit/>
          </a:bodyPr>
          <a:lstStyle/>
          <a:p>
            <a:endParaRPr/>
          </a:p>
        </p:txBody>
      </p:sp>
      <p:sp>
        <p:nvSpPr>
          <p:cNvPr id="27" name="object 27"/>
          <p:cNvSpPr/>
          <p:nvPr/>
        </p:nvSpPr>
        <p:spPr>
          <a:xfrm>
            <a:off x="4245027" y="1331496"/>
            <a:ext cx="115489" cy="114623"/>
          </a:xfrm>
          <a:custGeom>
            <a:avLst/>
            <a:gdLst/>
            <a:ahLst/>
            <a:cxnLst/>
            <a:rect l="l" t="t" r="r" b="b"/>
            <a:pathLst>
              <a:path w="115489" h="114623">
                <a:moveTo>
                  <a:pt x="0" y="114623"/>
                </a:moveTo>
                <a:lnTo>
                  <a:pt x="115489" y="0"/>
                </a:lnTo>
              </a:path>
            </a:pathLst>
          </a:custGeom>
          <a:ln w="22806">
            <a:solidFill>
              <a:srgbClr val="497DBA"/>
            </a:solidFill>
          </a:ln>
        </p:spPr>
        <p:txBody>
          <a:bodyPr wrap="square" lIns="0" tIns="0" rIns="0" bIns="0" rtlCol="0">
            <a:noAutofit/>
          </a:bodyPr>
          <a:lstStyle/>
          <a:p>
            <a:endParaRPr/>
          </a:p>
        </p:txBody>
      </p:sp>
      <p:sp>
        <p:nvSpPr>
          <p:cNvPr id="28" name="object 28"/>
          <p:cNvSpPr/>
          <p:nvPr/>
        </p:nvSpPr>
        <p:spPr>
          <a:xfrm>
            <a:off x="4359158" y="1331496"/>
            <a:ext cx="68689" cy="62708"/>
          </a:xfrm>
          <a:custGeom>
            <a:avLst/>
            <a:gdLst/>
            <a:ahLst/>
            <a:cxnLst/>
            <a:rect l="l" t="t" r="r" b="b"/>
            <a:pathLst>
              <a:path w="68689" h="62708">
                <a:moveTo>
                  <a:pt x="0" y="0"/>
                </a:moveTo>
                <a:lnTo>
                  <a:pt x="68689" y="62708"/>
                </a:lnTo>
              </a:path>
            </a:pathLst>
          </a:custGeom>
          <a:ln w="22445">
            <a:solidFill>
              <a:srgbClr val="497DBA"/>
            </a:solidFill>
          </a:ln>
        </p:spPr>
        <p:txBody>
          <a:bodyPr wrap="square" lIns="0" tIns="0" rIns="0" bIns="0" rtlCol="0">
            <a:noAutofit/>
          </a:bodyPr>
          <a:lstStyle/>
          <a:p>
            <a:endParaRPr/>
          </a:p>
        </p:txBody>
      </p:sp>
      <p:sp>
        <p:nvSpPr>
          <p:cNvPr id="29" name="object 29"/>
          <p:cNvSpPr/>
          <p:nvPr/>
        </p:nvSpPr>
        <p:spPr>
          <a:xfrm>
            <a:off x="3223285" y="830647"/>
            <a:ext cx="569899" cy="9766"/>
          </a:xfrm>
          <a:custGeom>
            <a:avLst/>
            <a:gdLst/>
            <a:ahLst/>
            <a:cxnLst/>
            <a:rect l="l" t="t" r="r" b="b"/>
            <a:pathLst>
              <a:path w="569899" h="9766">
                <a:moveTo>
                  <a:pt x="0" y="0"/>
                </a:moveTo>
                <a:lnTo>
                  <a:pt x="569899" y="9766"/>
                </a:lnTo>
              </a:path>
            </a:pathLst>
          </a:custGeom>
          <a:ln w="18506">
            <a:solidFill>
              <a:srgbClr val="497DBA"/>
            </a:solidFill>
          </a:ln>
        </p:spPr>
        <p:txBody>
          <a:bodyPr wrap="square" lIns="0" tIns="0" rIns="0" bIns="0" rtlCol="0">
            <a:noAutofit/>
          </a:bodyPr>
          <a:lstStyle/>
          <a:p>
            <a:endParaRPr/>
          </a:p>
        </p:txBody>
      </p:sp>
      <p:sp>
        <p:nvSpPr>
          <p:cNvPr id="30" name="object 30"/>
          <p:cNvSpPr/>
          <p:nvPr/>
        </p:nvSpPr>
        <p:spPr>
          <a:xfrm>
            <a:off x="3223285" y="1393177"/>
            <a:ext cx="569899" cy="0"/>
          </a:xfrm>
          <a:custGeom>
            <a:avLst/>
            <a:gdLst/>
            <a:ahLst/>
            <a:cxnLst/>
            <a:rect l="l" t="t" r="r" b="b"/>
            <a:pathLst>
              <a:path w="569899">
                <a:moveTo>
                  <a:pt x="569899" y="0"/>
                </a:moveTo>
                <a:lnTo>
                  <a:pt x="0" y="0"/>
                </a:lnTo>
              </a:path>
            </a:pathLst>
          </a:custGeom>
          <a:ln w="18504">
            <a:solidFill>
              <a:srgbClr val="497DBA"/>
            </a:solidFill>
          </a:ln>
        </p:spPr>
        <p:txBody>
          <a:bodyPr wrap="square" lIns="0" tIns="0" rIns="0" bIns="0" rtlCol="0">
            <a:noAutofit/>
          </a:bodyPr>
          <a:lstStyle/>
          <a:p>
            <a:endParaRPr/>
          </a:p>
        </p:txBody>
      </p:sp>
      <p:sp>
        <p:nvSpPr>
          <p:cNvPr id="31" name="object 31"/>
          <p:cNvSpPr/>
          <p:nvPr/>
        </p:nvSpPr>
        <p:spPr>
          <a:xfrm>
            <a:off x="4929812" y="842984"/>
            <a:ext cx="0" cy="209715"/>
          </a:xfrm>
          <a:custGeom>
            <a:avLst/>
            <a:gdLst/>
            <a:ahLst/>
            <a:cxnLst/>
            <a:rect l="l" t="t" r="r" b="b"/>
            <a:pathLst>
              <a:path h="209715">
                <a:moveTo>
                  <a:pt x="0" y="0"/>
                </a:moveTo>
                <a:lnTo>
                  <a:pt x="0" y="209715"/>
                </a:lnTo>
              </a:path>
            </a:pathLst>
          </a:custGeom>
          <a:ln w="27173">
            <a:solidFill>
              <a:srgbClr val="497DBA"/>
            </a:solidFill>
          </a:ln>
        </p:spPr>
        <p:txBody>
          <a:bodyPr wrap="square" lIns="0" tIns="0" rIns="0" bIns="0" rtlCol="0">
            <a:noAutofit/>
          </a:bodyPr>
          <a:lstStyle/>
          <a:p>
            <a:endParaRPr/>
          </a:p>
        </p:txBody>
      </p:sp>
      <p:sp>
        <p:nvSpPr>
          <p:cNvPr id="32" name="object 32"/>
          <p:cNvSpPr/>
          <p:nvPr/>
        </p:nvSpPr>
        <p:spPr>
          <a:xfrm>
            <a:off x="4783072" y="1053932"/>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33" name="object 33"/>
          <p:cNvSpPr/>
          <p:nvPr/>
        </p:nvSpPr>
        <p:spPr>
          <a:xfrm>
            <a:off x="4786696" y="1113146"/>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34" name="object 34"/>
          <p:cNvSpPr/>
          <p:nvPr/>
        </p:nvSpPr>
        <p:spPr>
          <a:xfrm>
            <a:off x="4926189" y="1109445"/>
            <a:ext cx="0" cy="283732"/>
          </a:xfrm>
          <a:custGeom>
            <a:avLst/>
            <a:gdLst/>
            <a:ahLst/>
            <a:cxnLst/>
            <a:rect l="l" t="t" r="r" b="b"/>
            <a:pathLst>
              <a:path h="283732">
                <a:moveTo>
                  <a:pt x="0" y="0"/>
                </a:moveTo>
                <a:lnTo>
                  <a:pt x="0" y="283732"/>
                </a:lnTo>
              </a:path>
            </a:pathLst>
          </a:custGeom>
          <a:ln w="27173">
            <a:solidFill>
              <a:srgbClr val="497DBA"/>
            </a:solidFill>
          </a:ln>
        </p:spPr>
        <p:txBody>
          <a:bodyPr wrap="square" lIns="0" tIns="0" rIns="0" bIns="0" rtlCol="0">
            <a:noAutofit/>
          </a:bodyPr>
          <a:lstStyle/>
          <a:p>
            <a:endParaRPr/>
          </a:p>
        </p:txBody>
      </p:sp>
      <p:sp>
        <p:nvSpPr>
          <p:cNvPr id="35" name="object 35"/>
          <p:cNvSpPr/>
          <p:nvPr/>
        </p:nvSpPr>
        <p:spPr>
          <a:xfrm>
            <a:off x="3223285" y="830647"/>
            <a:ext cx="747284" cy="219995"/>
          </a:xfrm>
          <a:custGeom>
            <a:avLst/>
            <a:gdLst/>
            <a:ahLst/>
            <a:cxnLst/>
            <a:rect l="l" t="t" r="r" b="b"/>
            <a:pathLst>
              <a:path w="747284" h="219995">
                <a:moveTo>
                  <a:pt x="0" y="0"/>
                </a:moveTo>
                <a:lnTo>
                  <a:pt x="747284" y="219995"/>
                </a:lnTo>
              </a:path>
            </a:pathLst>
          </a:custGeom>
          <a:ln w="19195">
            <a:solidFill>
              <a:srgbClr val="497DBA"/>
            </a:solidFill>
          </a:ln>
        </p:spPr>
        <p:txBody>
          <a:bodyPr wrap="square" lIns="0" tIns="0" rIns="0" bIns="0" rtlCol="0">
            <a:noAutofit/>
          </a:bodyPr>
          <a:lstStyle/>
          <a:p>
            <a:endParaRPr/>
          </a:p>
        </p:txBody>
      </p:sp>
      <p:sp>
        <p:nvSpPr>
          <p:cNvPr id="36" name="object 36"/>
          <p:cNvSpPr/>
          <p:nvPr/>
        </p:nvSpPr>
        <p:spPr>
          <a:xfrm>
            <a:off x="4440680" y="840516"/>
            <a:ext cx="486112" cy="514"/>
          </a:xfrm>
          <a:custGeom>
            <a:avLst/>
            <a:gdLst/>
            <a:ahLst/>
            <a:cxnLst/>
            <a:rect l="l" t="t" r="r" b="b"/>
            <a:pathLst>
              <a:path w="486112" h="514">
                <a:moveTo>
                  <a:pt x="0" y="514"/>
                </a:moveTo>
                <a:lnTo>
                  <a:pt x="486112" y="0"/>
                </a:lnTo>
              </a:path>
            </a:pathLst>
          </a:custGeom>
          <a:ln w="18504">
            <a:solidFill>
              <a:srgbClr val="497DBA"/>
            </a:solidFill>
          </a:ln>
        </p:spPr>
        <p:txBody>
          <a:bodyPr wrap="square" lIns="0" tIns="0" rIns="0" bIns="0" rtlCol="0">
            <a:noAutofit/>
          </a:bodyPr>
          <a:lstStyle/>
          <a:p>
            <a:endParaRPr/>
          </a:p>
        </p:txBody>
      </p:sp>
      <p:sp>
        <p:nvSpPr>
          <p:cNvPr id="37" name="object 37"/>
          <p:cNvSpPr/>
          <p:nvPr/>
        </p:nvSpPr>
        <p:spPr>
          <a:xfrm>
            <a:off x="4427999" y="1394411"/>
            <a:ext cx="486112" cy="514"/>
          </a:xfrm>
          <a:custGeom>
            <a:avLst/>
            <a:gdLst/>
            <a:ahLst/>
            <a:cxnLst/>
            <a:rect l="l" t="t" r="r" b="b"/>
            <a:pathLst>
              <a:path w="486112" h="514">
                <a:moveTo>
                  <a:pt x="0" y="514"/>
                </a:moveTo>
                <a:lnTo>
                  <a:pt x="486112" y="0"/>
                </a:lnTo>
              </a:path>
            </a:pathLst>
          </a:custGeom>
          <a:ln w="18504">
            <a:solidFill>
              <a:srgbClr val="497DBA"/>
            </a:solidFill>
          </a:ln>
        </p:spPr>
        <p:txBody>
          <a:bodyPr wrap="square" lIns="0" tIns="0" rIns="0" bIns="0" rtlCol="0">
            <a:noAutofit/>
          </a:bodyPr>
          <a:lstStyle/>
          <a:p>
            <a:endParaRPr/>
          </a:p>
        </p:txBody>
      </p:sp>
      <p:sp>
        <p:nvSpPr>
          <p:cNvPr id="38" name="object 38"/>
          <p:cNvSpPr/>
          <p:nvPr/>
        </p:nvSpPr>
        <p:spPr>
          <a:xfrm>
            <a:off x="4355535" y="1183462"/>
            <a:ext cx="554802" cy="209201"/>
          </a:xfrm>
          <a:custGeom>
            <a:avLst/>
            <a:gdLst/>
            <a:ahLst/>
            <a:cxnLst/>
            <a:rect l="l" t="t" r="r" b="b"/>
            <a:pathLst>
              <a:path w="554802" h="209201">
                <a:moveTo>
                  <a:pt x="0" y="0"/>
                </a:moveTo>
                <a:lnTo>
                  <a:pt x="554802" y="209201"/>
                </a:lnTo>
              </a:path>
            </a:pathLst>
          </a:custGeom>
          <a:ln w="19583">
            <a:solidFill>
              <a:srgbClr val="497DBA"/>
            </a:solidFill>
          </a:ln>
        </p:spPr>
        <p:txBody>
          <a:bodyPr wrap="square" lIns="0" tIns="0" rIns="0" bIns="0" rtlCol="0">
            <a:noAutofit/>
          </a:bodyPr>
          <a:lstStyle/>
          <a:p>
            <a:endParaRPr/>
          </a:p>
        </p:txBody>
      </p:sp>
      <p:sp>
        <p:nvSpPr>
          <p:cNvPr id="39" name="object 39"/>
          <p:cNvSpPr/>
          <p:nvPr/>
        </p:nvSpPr>
        <p:spPr>
          <a:xfrm>
            <a:off x="3976935" y="1026359"/>
            <a:ext cx="177499" cy="92106"/>
          </a:xfrm>
          <a:custGeom>
            <a:avLst/>
            <a:gdLst/>
            <a:ahLst/>
            <a:cxnLst/>
            <a:rect l="l" t="t" r="r" b="b"/>
            <a:pathLst>
              <a:path w="177499" h="92106">
                <a:moveTo>
                  <a:pt x="72315" y="0"/>
                </a:moveTo>
                <a:lnTo>
                  <a:pt x="26546" y="12618"/>
                </a:lnTo>
                <a:lnTo>
                  <a:pt x="130" y="45274"/>
                </a:lnTo>
                <a:lnTo>
                  <a:pt x="0" y="47181"/>
                </a:lnTo>
                <a:lnTo>
                  <a:pt x="1775" y="55438"/>
                </a:lnTo>
                <a:lnTo>
                  <a:pt x="35197" y="82077"/>
                </a:lnTo>
                <a:lnTo>
                  <a:pt x="84935" y="91622"/>
                </a:lnTo>
                <a:lnTo>
                  <a:pt x="105649" y="92106"/>
                </a:lnTo>
                <a:lnTo>
                  <a:pt x="122528" y="89434"/>
                </a:lnTo>
                <a:lnTo>
                  <a:pt x="162123" y="72284"/>
                </a:lnTo>
                <a:lnTo>
                  <a:pt x="177499" y="45274"/>
                </a:lnTo>
                <a:lnTo>
                  <a:pt x="175812" y="36970"/>
                </a:lnTo>
                <a:lnTo>
                  <a:pt x="142583" y="10147"/>
                </a:lnTo>
                <a:lnTo>
                  <a:pt x="92966" y="503"/>
                </a:lnTo>
                <a:lnTo>
                  <a:pt x="72315" y="0"/>
                </a:lnTo>
                <a:close/>
              </a:path>
            </a:pathLst>
          </a:custGeom>
          <a:solidFill>
            <a:srgbClr val="4F81BC"/>
          </a:solidFill>
        </p:spPr>
        <p:txBody>
          <a:bodyPr wrap="square" lIns="0" tIns="0" rIns="0" bIns="0" rtlCol="0">
            <a:noAutofit/>
          </a:bodyPr>
          <a:lstStyle/>
          <a:p>
            <a:endParaRPr/>
          </a:p>
        </p:txBody>
      </p:sp>
      <p:sp>
        <p:nvSpPr>
          <p:cNvPr id="40" name="object 40"/>
          <p:cNvSpPr/>
          <p:nvPr/>
        </p:nvSpPr>
        <p:spPr>
          <a:xfrm>
            <a:off x="3976911" y="1026359"/>
            <a:ext cx="177524" cy="92106"/>
          </a:xfrm>
          <a:custGeom>
            <a:avLst/>
            <a:gdLst/>
            <a:ahLst/>
            <a:cxnLst/>
            <a:rect l="l" t="t" r="r" b="b"/>
            <a:pathLst>
              <a:path w="177524" h="92106">
                <a:moveTo>
                  <a:pt x="0" y="46077"/>
                </a:moveTo>
                <a:lnTo>
                  <a:pt x="26570" y="12618"/>
                </a:lnTo>
                <a:lnTo>
                  <a:pt x="72340" y="0"/>
                </a:lnTo>
                <a:lnTo>
                  <a:pt x="92990" y="503"/>
                </a:lnTo>
                <a:lnTo>
                  <a:pt x="142607" y="10147"/>
                </a:lnTo>
                <a:lnTo>
                  <a:pt x="175836" y="36970"/>
                </a:lnTo>
                <a:lnTo>
                  <a:pt x="177524" y="45274"/>
                </a:lnTo>
                <a:lnTo>
                  <a:pt x="175697" y="55068"/>
                </a:lnTo>
                <a:lnTo>
                  <a:pt x="137834" y="85118"/>
                </a:lnTo>
                <a:lnTo>
                  <a:pt x="105673" y="92106"/>
                </a:lnTo>
                <a:lnTo>
                  <a:pt x="84959" y="91622"/>
                </a:lnTo>
                <a:lnTo>
                  <a:pt x="35221" y="82077"/>
                </a:lnTo>
                <a:lnTo>
                  <a:pt x="1799" y="55438"/>
                </a:lnTo>
                <a:lnTo>
                  <a:pt x="0" y="46077"/>
                </a:lnTo>
                <a:close/>
              </a:path>
            </a:pathLst>
          </a:custGeom>
          <a:ln w="23055">
            <a:solidFill>
              <a:srgbClr val="385D89"/>
            </a:solidFill>
          </a:ln>
        </p:spPr>
        <p:txBody>
          <a:bodyPr wrap="square" lIns="0" tIns="0" rIns="0" bIns="0" rtlCol="0">
            <a:noAutofit/>
          </a:bodyPr>
          <a:lstStyle/>
          <a:p>
            <a:endParaRPr/>
          </a:p>
        </p:txBody>
      </p:sp>
      <p:sp>
        <p:nvSpPr>
          <p:cNvPr id="41" name="object 41"/>
          <p:cNvSpPr/>
          <p:nvPr/>
        </p:nvSpPr>
        <p:spPr>
          <a:xfrm>
            <a:off x="4196138" y="1112712"/>
            <a:ext cx="177499" cy="92106"/>
          </a:xfrm>
          <a:custGeom>
            <a:avLst/>
            <a:gdLst/>
            <a:ahLst/>
            <a:cxnLst/>
            <a:rect l="l" t="t" r="r" b="b"/>
            <a:pathLst>
              <a:path w="177499" h="92106">
                <a:moveTo>
                  <a:pt x="72315" y="0"/>
                </a:moveTo>
                <a:lnTo>
                  <a:pt x="26546" y="12618"/>
                </a:lnTo>
                <a:lnTo>
                  <a:pt x="130" y="45274"/>
                </a:lnTo>
                <a:lnTo>
                  <a:pt x="0" y="47181"/>
                </a:lnTo>
                <a:lnTo>
                  <a:pt x="1775" y="55438"/>
                </a:lnTo>
                <a:lnTo>
                  <a:pt x="35197" y="82077"/>
                </a:lnTo>
                <a:lnTo>
                  <a:pt x="84935" y="91622"/>
                </a:lnTo>
                <a:lnTo>
                  <a:pt x="105649" y="92106"/>
                </a:lnTo>
                <a:lnTo>
                  <a:pt x="122528" y="89434"/>
                </a:lnTo>
                <a:lnTo>
                  <a:pt x="162123" y="72284"/>
                </a:lnTo>
                <a:lnTo>
                  <a:pt x="177499" y="45274"/>
                </a:lnTo>
                <a:lnTo>
                  <a:pt x="175812" y="36970"/>
                </a:lnTo>
                <a:lnTo>
                  <a:pt x="142583" y="10147"/>
                </a:lnTo>
                <a:lnTo>
                  <a:pt x="92966" y="503"/>
                </a:lnTo>
                <a:lnTo>
                  <a:pt x="72315" y="0"/>
                </a:lnTo>
                <a:close/>
              </a:path>
            </a:pathLst>
          </a:custGeom>
          <a:solidFill>
            <a:srgbClr val="4F81BC"/>
          </a:solidFill>
        </p:spPr>
        <p:txBody>
          <a:bodyPr wrap="square" lIns="0" tIns="0" rIns="0" bIns="0" rtlCol="0">
            <a:noAutofit/>
          </a:bodyPr>
          <a:lstStyle/>
          <a:p>
            <a:endParaRPr/>
          </a:p>
        </p:txBody>
      </p:sp>
      <p:sp>
        <p:nvSpPr>
          <p:cNvPr id="42" name="object 42"/>
          <p:cNvSpPr/>
          <p:nvPr/>
        </p:nvSpPr>
        <p:spPr>
          <a:xfrm>
            <a:off x="4196114" y="1112712"/>
            <a:ext cx="177524" cy="92106"/>
          </a:xfrm>
          <a:custGeom>
            <a:avLst/>
            <a:gdLst/>
            <a:ahLst/>
            <a:cxnLst/>
            <a:rect l="l" t="t" r="r" b="b"/>
            <a:pathLst>
              <a:path w="177524" h="92106">
                <a:moveTo>
                  <a:pt x="0" y="46077"/>
                </a:moveTo>
                <a:lnTo>
                  <a:pt x="26570" y="12618"/>
                </a:lnTo>
                <a:lnTo>
                  <a:pt x="72340" y="0"/>
                </a:lnTo>
                <a:lnTo>
                  <a:pt x="92990" y="503"/>
                </a:lnTo>
                <a:lnTo>
                  <a:pt x="142607" y="10147"/>
                </a:lnTo>
                <a:lnTo>
                  <a:pt x="175836" y="36970"/>
                </a:lnTo>
                <a:lnTo>
                  <a:pt x="177524" y="45274"/>
                </a:lnTo>
                <a:lnTo>
                  <a:pt x="175697" y="55068"/>
                </a:lnTo>
                <a:lnTo>
                  <a:pt x="137834" y="85118"/>
                </a:lnTo>
                <a:lnTo>
                  <a:pt x="105673" y="92106"/>
                </a:lnTo>
                <a:lnTo>
                  <a:pt x="84959" y="91622"/>
                </a:lnTo>
                <a:lnTo>
                  <a:pt x="35221" y="82077"/>
                </a:lnTo>
                <a:lnTo>
                  <a:pt x="1799" y="55438"/>
                </a:lnTo>
                <a:lnTo>
                  <a:pt x="0" y="46077"/>
                </a:lnTo>
                <a:close/>
              </a:path>
            </a:pathLst>
          </a:custGeom>
          <a:ln w="23055">
            <a:solidFill>
              <a:srgbClr val="385D89"/>
            </a:solidFill>
          </a:ln>
        </p:spPr>
        <p:txBody>
          <a:bodyPr wrap="square" lIns="0" tIns="0" rIns="0" bIns="0" rtlCol="0">
            <a:noAutofit/>
          </a:bodyPr>
          <a:lstStyle/>
          <a:p>
            <a:endParaRPr/>
          </a:p>
        </p:txBody>
      </p:sp>
      <p:sp>
        <p:nvSpPr>
          <p:cNvPr id="43" name="object 43"/>
          <p:cNvSpPr/>
          <p:nvPr/>
        </p:nvSpPr>
        <p:spPr>
          <a:xfrm>
            <a:off x="5337446" y="972079"/>
            <a:ext cx="177499" cy="92106"/>
          </a:xfrm>
          <a:custGeom>
            <a:avLst/>
            <a:gdLst/>
            <a:ahLst/>
            <a:cxnLst/>
            <a:rect l="l" t="t" r="r" b="b"/>
            <a:pathLst>
              <a:path w="177499" h="92106">
                <a:moveTo>
                  <a:pt x="72315" y="0"/>
                </a:moveTo>
                <a:lnTo>
                  <a:pt x="26546" y="12618"/>
                </a:lnTo>
                <a:lnTo>
                  <a:pt x="130" y="45274"/>
                </a:lnTo>
                <a:lnTo>
                  <a:pt x="0" y="47181"/>
                </a:lnTo>
                <a:lnTo>
                  <a:pt x="1775" y="55438"/>
                </a:lnTo>
                <a:lnTo>
                  <a:pt x="35197" y="82077"/>
                </a:lnTo>
                <a:lnTo>
                  <a:pt x="84935" y="91622"/>
                </a:lnTo>
                <a:lnTo>
                  <a:pt x="105649" y="92106"/>
                </a:lnTo>
                <a:lnTo>
                  <a:pt x="122528" y="89434"/>
                </a:lnTo>
                <a:lnTo>
                  <a:pt x="162123" y="72284"/>
                </a:lnTo>
                <a:lnTo>
                  <a:pt x="177499" y="45274"/>
                </a:lnTo>
                <a:lnTo>
                  <a:pt x="175812" y="36970"/>
                </a:lnTo>
                <a:lnTo>
                  <a:pt x="142583" y="10147"/>
                </a:lnTo>
                <a:lnTo>
                  <a:pt x="92966" y="503"/>
                </a:lnTo>
                <a:lnTo>
                  <a:pt x="72315" y="0"/>
                </a:lnTo>
                <a:close/>
              </a:path>
            </a:pathLst>
          </a:custGeom>
          <a:solidFill>
            <a:srgbClr val="4F81BC"/>
          </a:solidFill>
        </p:spPr>
        <p:txBody>
          <a:bodyPr wrap="square" lIns="0" tIns="0" rIns="0" bIns="0" rtlCol="0">
            <a:noAutofit/>
          </a:bodyPr>
          <a:lstStyle/>
          <a:p>
            <a:endParaRPr/>
          </a:p>
        </p:txBody>
      </p:sp>
      <p:sp>
        <p:nvSpPr>
          <p:cNvPr id="44" name="object 44"/>
          <p:cNvSpPr/>
          <p:nvPr/>
        </p:nvSpPr>
        <p:spPr>
          <a:xfrm>
            <a:off x="5337422" y="972079"/>
            <a:ext cx="177524" cy="92106"/>
          </a:xfrm>
          <a:custGeom>
            <a:avLst/>
            <a:gdLst/>
            <a:ahLst/>
            <a:cxnLst/>
            <a:rect l="l" t="t" r="r" b="b"/>
            <a:pathLst>
              <a:path w="177524" h="92106">
                <a:moveTo>
                  <a:pt x="0" y="46077"/>
                </a:moveTo>
                <a:lnTo>
                  <a:pt x="26570" y="12618"/>
                </a:lnTo>
                <a:lnTo>
                  <a:pt x="72340" y="0"/>
                </a:lnTo>
                <a:lnTo>
                  <a:pt x="92990" y="503"/>
                </a:lnTo>
                <a:lnTo>
                  <a:pt x="142607" y="10147"/>
                </a:lnTo>
                <a:lnTo>
                  <a:pt x="175836" y="36970"/>
                </a:lnTo>
                <a:lnTo>
                  <a:pt x="177524" y="45274"/>
                </a:lnTo>
                <a:lnTo>
                  <a:pt x="175697" y="55068"/>
                </a:lnTo>
                <a:lnTo>
                  <a:pt x="137834" y="85118"/>
                </a:lnTo>
                <a:lnTo>
                  <a:pt x="105673" y="92106"/>
                </a:lnTo>
                <a:lnTo>
                  <a:pt x="84959" y="91622"/>
                </a:lnTo>
                <a:lnTo>
                  <a:pt x="35221" y="82077"/>
                </a:lnTo>
                <a:lnTo>
                  <a:pt x="1799" y="55438"/>
                </a:lnTo>
                <a:lnTo>
                  <a:pt x="0" y="46077"/>
                </a:lnTo>
                <a:close/>
              </a:path>
            </a:pathLst>
          </a:custGeom>
          <a:ln w="23055">
            <a:solidFill>
              <a:srgbClr val="385D89"/>
            </a:solidFill>
          </a:ln>
        </p:spPr>
        <p:txBody>
          <a:bodyPr wrap="square" lIns="0" tIns="0" rIns="0" bIns="0" rtlCol="0">
            <a:noAutofit/>
          </a:bodyPr>
          <a:lstStyle/>
          <a:p>
            <a:endParaRPr/>
          </a:p>
        </p:txBody>
      </p:sp>
      <p:sp>
        <p:nvSpPr>
          <p:cNvPr id="45" name="object 45"/>
          <p:cNvSpPr/>
          <p:nvPr/>
        </p:nvSpPr>
        <p:spPr>
          <a:xfrm>
            <a:off x="5556649" y="1057199"/>
            <a:ext cx="177499" cy="92106"/>
          </a:xfrm>
          <a:custGeom>
            <a:avLst/>
            <a:gdLst/>
            <a:ahLst/>
            <a:cxnLst/>
            <a:rect l="l" t="t" r="r" b="b"/>
            <a:pathLst>
              <a:path w="177499" h="92106">
                <a:moveTo>
                  <a:pt x="72315" y="0"/>
                </a:moveTo>
                <a:lnTo>
                  <a:pt x="26546" y="12618"/>
                </a:lnTo>
                <a:lnTo>
                  <a:pt x="130" y="45274"/>
                </a:lnTo>
                <a:lnTo>
                  <a:pt x="0" y="47181"/>
                </a:lnTo>
                <a:lnTo>
                  <a:pt x="1775" y="55438"/>
                </a:lnTo>
                <a:lnTo>
                  <a:pt x="35197" y="82077"/>
                </a:lnTo>
                <a:lnTo>
                  <a:pt x="84935" y="91622"/>
                </a:lnTo>
                <a:lnTo>
                  <a:pt x="105649" y="92106"/>
                </a:lnTo>
                <a:lnTo>
                  <a:pt x="122528" y="89434"/>
                </a:lnTo>
                <a:lnTo>
                  <a:pt x="162123" y="72284"/>
                </a:lnTo>
                <a:lnTo>
                  <a:pt x="177499" y="45274"/>
                </a:lnTo>
                <a:lnTo>
                  <a:pt x="175812" y="36970"/>
                </a:lnTo>
                <a:lnTo>
                  <a:pt x="142583" y="10147"/>
                </a:lnTo>
                <a:lnTo>
                  <a:pt x="92966" y="503"/>
                </a:lnTo>
                <a:lnTo>
                  <a:pt x="72315" y="0"/>
                </a:lnTo>
                <a:close/>
              </a:path>
            </a:pathLst>
          </a:custGeom>
          <a:solidFill>
            <a:srgbClr val="4F81BC"/>
          </a:solidFill>
        </p:spPr>
        <p:txBody>
          <a:bodyPr wrap="square" lIns="0" tIns="0" rIns="0" bIns="0" rtlCol="0">
            <a:noAutofit/>
          </a:bodyPr>
          <a:lstStyle/>
          <a:p>
            <a:endParaRPr/>
          </a:p>
        </p:txBody>
      </p:sp>
      <p:sp>
        <p:nvSpPr>
          <p:cNvPr id="46" name="object 46"/>
          <p:cNvSpPr/>
          <p:nvPr/>
        </p:nvSpPr>
        <p:spPr>
          <a:xfrm>
            <a:off x="5556625" y="1057199"/>
            <a:ext cx="177524" cy="92106"/>
          </a:xfrm>
          <a:custGeom>
            <a:avLst/>
            <a:gdLst/>
            <a:ahLst/>
            <a:cxnLst/>
            <a:rect l="l" t="t" r="r" b="b"/>
            <a:pathLst>
              <a:path w="177524" h="92106">
                <a:moveTo>
                  <a:pt x="0" y="46077"/>
                </a:moveTo>
                <a:lnTo>
                  <a:pt x="26570" y="12618"/>
                </a:lnTo>
                <a:lnTo>
                  <a:pt x="72340" y="0"/>
                </a:lnTo>
                <a:lnTo>
                  <a:pt x="92990" y="503"/>
                </a:lnTo>
                <a:lnTo>
                  <a:pt x="142607" y="10147"/>
                </a:lnTo>
                <a:lnTo>
                  <a:pt x="175836" y="36970"/>
                </a:lnTo>
                <a:lnTo>
                  <a:pt x="177524" y="45274"/>
                </a:lnTo>
                <a:lnTo>
                  <a:pt x="175697" y="55068"/>
                </a:lnTo>
                <a:lnTo>
                  <a:pt x="137834" y="85118"/>
                </a:lnTo>
                <a:lnTo>
                  <a:pt x="105673" y="92106"/>
                </a:lnTo>
                <a:lnTo>
                  <a:pt x="84959" y="91622"/>
                </a:lnTo>
                <a:lnTo>
                  <a:pt x="35221" y="82077"/>
                </a:lnTo>
                <a:lnTo>
                  <a:pt x="1799" y="55438"/>
                </a:lnTo>
                <a:lnTo>
                  <a:pt x="0" y="46077"/>
                </a:lnTo>
                <a:close/>
              </a:path>
            </a:pathLst>
          </a:custGeom>
          <a:ln w="23055">
            <a:solidFill>
              <a:srgbClr val="385D89"/>
            </a:solidFill>
          </a:ln>
        </p:spPr>
        <p:txBody>
          <a:bodyPr wrap="square" lIns="0" tIns="0" rIns="0" bIns="0" rtlCol="0">
            <a:noAutofit/>
          </a:bodyPr>
          <a:lstStyle/>
          <a:p>
            <a:endParaRPr/>
          </a:p>
        </p:txBody>
      </p:sp>
      <p:sp>
        <p:nvSpPr>
          <p:cNvPr id="47" name="object 47"/>
          <p:cNvSpPr/>
          <p:nvPr/>
        </p:nvSpPr>
        <p:spPr>
          <a:xfrm>
            <a:off x="4926189" y="841750"/>
            <a:ext cx="454409" cy="183500"/>
          </a:xfrm>
          <a:custGeom>
            <a:avLst/>
            <a:gdLst/>
            <a:ahLst/>
            <a:cxnLst/>
            <a:rect l="l" t="t" r="r" b="b"/>
            <a:pathLst>
              <a:path w="454409" h="183500">
                <a:moveTo>
                  <a:pt x="0" y="0"/>
                </a:moveTo>
                <a:lnTo>
                  <a:pt x="454409" y="183500"/>
                </a:lnTo>
              </a:path>
            </a:pathLst>
          </a:custGeom>
          <a:ln w="19719">
            <a:solidFill>
              <a:srgbClr val="497DBA"/>
            </a:solidFill>
          </a:ln>
        </p:spPr>
        <p:txBody>
          <a:bodyPr wrap="square" lIns="0" tIns="0" rIns="0" bIns="0" rtlCol="0">
            <a:noAutofit/>
          </a:bodyPr>
          <a:lstStyle/>
          <a:p>
            <a:endParaRPr/>
          </a:p>
        </p:txBody>
      </p:sp>
      <p:sp>
        <p:nvSpPr>
          <p:cNvPr id="48" name="object 48"/>
          <p:cNvSpPr/>
          <p:nvPr/>
        </p:nvSpPr>
        <p:spPr>
          <a:xfrm>
            <a:off x="5679814" y="1127949"/>
            <a:ext cx="239282" cy="136726"/>
          </a:xfrm>
          <a:custGeom>
            <a:avLst/>
            <a:gdLst/>
            <a:ahLst/>
            <a:cxnLst/>
            <a:rect l="l" t="t" r="r" b="b"/>
            <a:pathLst>
              <a:path w="239282" h="136726">
                <a:moveTo>
                  <a:pt x="0" y="0"/>
                </a:moveTo>
                <a:lnTo>
                  <a:pt x="239282" y="136726"/>
                </a:lnTo>
              </a:path>
            </a:pathLst>
          </a:custGeom>
          <a:ln w="20638">
            <a:solidFill>
              <a:srgbClr val="497DBA"/>
            </a:solidFill>
          </a:ln>
        </p:spPr>
        <p:txBody>
          <a:bodyPr wrap="square" lIns="0" tIns="0" rIns="0" bIns="0" rtlCol="0">
            <a:noAutofit/>
          </a:bodyPr>
          <a:lstStyle/>
          <a:p>
            <a:endParaRPr/>
          </a:p>
        </p:txBody>
      </p:sp>
      <p:sp>
        <p:nvSpPr>
          <p:cNvPr id="49" name="object 49"/>
          <p:cNvSpPr/>
          <p:nvPr/>
        </p:nvSpPr>
        <p:spPr>
          <a:xfrm>
            <a:off x="5920757" y="1267348"/>
            <a:ext cx="0" cy="125931"/>
          </a:xfrm>
          <a:custGeom>
            <a:avLst/>
            <a:gdLst/>
            <a:ahLst/>
            <a:cxnLst/>
            <a:rect l="l" t="t" r="r" b="b"/>
            <a:pathLst>
              <a:path h="125931">
                <a:moveTo>
                  <a:pt x="0" y="0"/>
                </a:moveTo>
                <a:lnTo>
                  <a:pt x="0" y="125931"/>
                </a:lnTo>
              </a:path>
            </a:pathLst>
          </a:custGeom>
          <a:ln w="27173">
            <a:solidFill>
              <a:srgbClr val="497DBA"/>
            </a:solidFill>
          </a:ln>
        </p:spPr>
        <p:txBody>
          <a:bodyPr wrap="square" lIns="0" tIns="0" rIns="0" bIns="0" rtlCol="0">
            <a:noAutofit/>
          </a:bodyPr>
          <a:lstStyle/>
          <a:p>
            <a:endParaRPr/>
          </a:p>
        </p:txBody>
      </p:sp>
      <p:sp>
        <p:nvSpPr>
          <p:cNvPr id="50" name="object 50"/>
          <p:cNvSpPr/>
          <p:nvPr/>
        </p:nvSpPr>
        <p:spPr>
          <a:xfrm>
            <a:off x="5812061" y="1393177"/>
            <a:ext cx="231884" cy="740170"/>
          </a:xfrm>
          <a:custGeom>
            <a:avLst/>
            <a:gdLst/>
            <a:ahLst/>
            <a:cxnLst/>
            <a:rect l="l" t="t" r="r" b="b"/>
            <a:pathLst>
              <a:path w="231884" h="740170">
                <a:moveTo>
                  <a:pt x="115942" y="0"/>
                </a:moveTo>
                <a:lnTo>
                  <a:pt x="79304" y="18869"/>
                </a:lnTo>
                <a:lnTo>
                  <a:pt x="54879" y="55452"/>
                </a:lnTo>
                <a:lnTo>
                  <a:pt x="33967" y="108404"/>
                </a:lnTo>
                <a:lnTo>
                  <a:pt x="22376" y="151527"/>
                </a:lnTo>
                <a:lnTo>
                  <a:pt x="12945" y="200020"/>
                </a:lnTo>
                <a:lnTo>
                  <a:pt x="5913" y="253118"/>
                </a:lnTo>
                <a:lnTo>
                  <a:pt x="1518" y="310061"/>
                </a:lnTo>
                <a:lnTo>
                  <a:pt x="0" y="370085"/>
                </a:lnTo>
                <a:lnTo>
                  <a:pt x="384" y="400448"/>
                </a:lnTo>
                <a:lnTo>
                  <a:pt x="3370" y="459047"/>
                </a:lnTo>
                <a:lnTo>
                  <a:pt x="9114" y="514172"/>
                </a:lnTo>
                <a:lnTo>
                  <a:pt x="17376" y="565065"/>
                </a:lnTo>
                <a:lnTo>
                  <a:pt x="27917" y="610965"/>
                </a:lnTo>
                <a:lnTo>
                  <a:pt x="40497" y="651111"/>
                </a:lnTo>
                <a:lnTo>
                  <a:pt x="62670" y="698877"/>
                </a:lnTo>
                <a:lnTo>
                  <a:pt x="88087" y="729419"/>
                </a:lnTo>
                <a:lnTo>
                  <a:pt x="115942" y="740170"/>
                </a:lnTo>
                <a:lnTo>
                  <a:pt x="125448" y="738944"/>
                </a:lnTo>
                <a:lnTo>
                  <a:pt x="161062" y="711098"/>
                </a:lnTo>
                <a:lnTo>
                  <a:pt x="184406" y="668788"/>
                </a:lnTo>
                <a:lnTo>
                  <a:pt x="197917" y="631805"/>
                </a:lnTo>
                <a:lnTo>
                  <a:pt x="209507" y="588687"/>
                </a:lnTo>
                <a:lnTo>
                  <a:pt x="218939" y="540196"/>
                </a:lnTo>
                <a:lnTo>
                  <a:pt x="225971" y="487091"/>
                </a:lnTo>
                <a:lnTo>
                  <a:pt x="230366" y="430134"/>
                </a:lnTo>
                <a:lnTo>
                  <a:pt x="231884" y="370085"/>
                </a:lnTo>
                <a:lnTo>
                  <a:pt x="231500" y="339735"/>
                </a:lnTo>
                <a:lnTo>
                  <a:pt x="228513" y="281157"/>
                </a:lnTo>
                <a:lnTo>
                  <a:pt x="222770" y="226041"/>
                </a:lnTo>
                <a:lnTo>
                  <a:pt x="214508" y="175150"/>
                </a:lnTo>
                <a:lnTo>
                  <a:pt x="203967" y="129247"/>
                </a:lnTo>
                <a:lnTo>
                  <a:pt x="191386" y="89093"/>
                </a:lnTo>
                <a:lnTo>
                  <a:pt x="169214" y="41312"/>
                </a:lnTo>
                <a:lnTo>
                  <a:pt x="143797" y="10756"/>
                </a:lnTo>
                <a:lnTo>
                  <a:pt x="115942" y="0"/>
                </a:lnTo>
                <a:close/>
              </a:path>
            </a:pathLst>
          </a:custGeom>
          <a:solidFill>
            <a:srgbClr val="938953"/>
          </a:solidFill>
        </p:spPr>
        <p:txBody>
          <a:bodyPr wrap="square" lIns="0" tIns="0" rIns="0" bIns="0" rtlCol="0">
            <a:noAutofit/>
          </a:bodyPr>
          <a:lstStyle/>
          <a:p>
            <a:endParaRPr/>
          </a:p>
        </p:txBody>
      </p:sp>
      <p:sp>
        <p:nvSpPr>
          <p:cNvPr id="51" name="object 51"/>
          <p:cNvSpPr/>
          <p:nvPr/>
        </p:nvSpPr>
        <p:spPr>
          <a:xfrm>
            <a:off x="5812061" y="1393177"/>
            <a:ext cx="231884" cy="740170"/>
          </a:xfrm>
          <a:custGeom>
            <a:avLst/>
            <a:gdLst/>
            <a:ahLst/>
            <a:cxnLst/>
            <a:rect l="l" t="t" r="r" b="b"/>
            <a:pathLst>
              <a:path w="231884" h="740170">
                <a:moveTo>
                  <a:pt x="0" y="370085"/>
                </a:moveTo>
                <a:lnTo>
                  <a:pt x="1518" y="310061"/>
                </a:lnTo>
                <a:lnTo>
                  <a:pt x="5913" y="253118"/>
                </a:lnTo>
                <a:lnTo>
                  <a:pt x="12945" y="200020"/>
                </a:lnTo>
                <a:lnTo>
                  <a:pt x="22376" y="151527"/>
                </a:lnTo>
                <a:lnTo>
                  <a:pt x="33967" y="108404"/>
                </a:lnTo>
                <a:lnTo>
                  <a:pt x="47478" y="71411"/>
                </a:lnTo>
                <a:lnTo>
                  <a:pt x="70822" y="29086"/>
                </a:lnTo>
                <a:lnTo>
                  <a:pt x="106436" y="1226"/>
                </a:lnTo>
                <a:lnTo>
                  <a:pt x="115942" y="0"/>
                </a:lnTo>
                <a:lnTo>
                  <a:pt x="125448" y="1226"/>
                </a:lnTo>
                <a:lnTo>
                  <a:pt x="161062" y="29086"/>
                </a:lnTo>
                <a:lnTo>
                  <a:pt x="184406" y="71411"/>
                </a:lnTo>
                <a:lnTo>
                  <a:pt x="197917" y="108404"/>
                </a:lnTo>
                <a:lnTo>
                  <a:pt x="209507" y="151527"/>
                </a:lnTo>
                <a:lnTo>
                  <a:pt x="218939" y="200020"/>
                </a:lnTo>
                <a:lnTo>
                  <a:pt x="225971" y="253118"/>
                </a:lnTo>
                <a:lnTo>
                  <a:pt x="230366" y="310061"/>
                </a:lnTo>
                <a:lnTo>
                  <a:pt x="231884" y="370085"/>
                </a:lnTo>
                <a:lnTo>
                  <a:pt x="231500" y="400448"/>
                </a:lnTo>
                <a:lnTo>
                  <a:pt x="228513" y="459047"/>
                </a:lnTo>
                <a:lnTo>
                  <a:pt x="222770" y="514172"/>
                </a:lnTo>
                <a:lnTo>
                  <a:pt x="214508" y="565065"/>
                </a:lnTo>
                <a:lnTo>
                  <a:pt x="203967" y="610965"/>
                </a:lnTo>
                <a:lnTo>
                  <a:pt x="191386" y="651111"/>
                </a:lnTo>
                <a:lnTo>
                  <a:pt x="169214" y="698877"/>
                </a:lnTo>
                <a:lnTo>
                  <a:pt x="143797" y="729419"/>
                </a:lnTo>
                <a:lnTo>
                  <a:pt x="115942" y="740170"/>
                </a:lnTo>
                <a:lnTo>
                  <a:pt x="106436" y="738944"/>
                </a:lnTo>
                <a:lnTo>
                  <a:pt x="70822" y="711098"/>
                </a:lnTo>
                <a:lnTo>
                  <a:pt x="47478" y="668788"/>
                </a:lnTo>
                <a:lnTo>
                  <a:pt x="33967" y="631805"/>
                </a:lnTo>
                <a:lnTo>
                  <a:pt x="22376" y="588687"/>
                </a:lnTo>
                <a:lnTo>
                  <a:pt x="12945" y="540196"/>
                </a:lnTo>
                <a:lnTo>
                  <a:pt x="5913" y="487091"/>
                </a:lnTo>
                <a:lnTo>
                  <a:pt x="1518" y="430134"/>
                </a:lnTo>
                <a:lnTo>
                  <a:pt x="0" y="370085"/>
                </a:lnTo>
                <a:close/>
              </a:path>
            </a:pathLst>
          </a:custGeom>
          <a:ln w="29919">
            <a:solidFill>
              <a:srgbClr val="385D89"/>
            </a:solidFill>
          </a:ln>
        </p:spPr>
        <p:txBody>
          <a:bodyPr wrap="square" lIns="0" tIns="0" rIns="0" bIns="0" rtlCol="0">
            <a:noAutofit/>
          </a:bodyPr>
          <a:lstStyle/>
          <a:p>
            <a:endParaRPr/>
          </a:p>
        </p:txBody>
      </p:sp>
      <p:sp>
        <p:nvSpPr>
          <p:cNvPr id="52" name="object 52"/>
          <p:cNvSpPr/>
          <p:nvPr/>
        </p:nvSpPr>
        <p:spPr>
          <a:xfrm>
            <a:off x="5920757" y="2112377"/>
            <a:ext cx="0" cy="251863"/>
          </a:xfrm>
          <a:custGeom>
            <a:avLst/>
            <a:gdLst/>
            <a:ahLst/>
            <a:cxnLst/>
            <a:rect l="l" t="t" r="r" b="b"/>
            <a:pathLst>
              <a:path h="251863">
                <a:moveTo>
                  <a:pt x="0" y="0"/>
                </a:moveTo>
                <a:lnTo>
                  <a:pt x="0" y="251863"/>
                </a:lnTo>
              </a:path>
            </a:pathLst>
          </a:custGeom>
          <a:ln w="27173">
            <a:solidFill>
              <a:srgbClr val="497DBA"/>
            </a:solidFill>
          </a:ln>
        </p:spPr>
        <p:txBody>
          <a:bodyPr wrap="square" lIns="0" tIns="0" rIns="0" bIns="0" rtlCol="0">
            <a:noAutofit/>
          </a:bodyPr>
          <a:lstStyle/>
          <a:p>
            <a:endParaRPr/>
          </a:p>
        </p:txBody>
      </p:sp>
      <p:sp>
        <p:nvSpPr>
          <p:cNvPr id="53" name="object 53"/>
          <p:cNvSpPr/>
          <p:nvPr/>
        </p:nvSpPr>
        <p:spPr>
          <a:xfrm>
            <a:off x="5781264" y="2368969"/>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54" name="object 54"/>
          <p:cNvSpPr/>
          <p:nvPr/>
        </p:nvSpPr>
        <p:spPr>
          <a:xfrm>
            <a:off x="5797568" y="2410912"/>
            <a:ext cx="253623" cy="5140"/>
          </a:xfrm>
          <a:custGeom>
            <a:avLst/>
            <a:gdLst/>
            <a:ahLst/>
            <a:cxnLst/>
            <a:rect l="l" t="t" r="r" b="b"/>
            <a:pathLst>
              <a:path w="253623" h="5140">
                <a:moveTo>
                  <a:pt x="0" y="0"/>
                </a:moveTo>
                <a:lnTo>
                  <a:pt x="253623" y="5140"/>
                </a:lnTo>
              </a:path>
            </a:pathLst>
          </a:custGeom>
          <a:ln w="18507">
            <a:solidFill>
              <a:srgbClr val="497DBA"/>
            </a:solidFill>
          </a:ln>
        </p:spPr>
        <p:txBody>
          <a:bodyPr wrap="square" lIns="0" tIns="0" rIns="0" bIns="0" rtlCol="0">
            <a:noAutofit/>
          </a:bodyPr>
          <a:lstStyle/>
          <a:p>
            <a:endParaRPr/>
          </a:p>
        </p:txBody>
      </p:sp>
      <p:sp>
        <p:nvSpPr>
          <p:cNvPr id="55" name="object 55"/>
          <p:cNvSpPr/>
          <p:nvPr/>
        </p:nvSpPr>
        <p:spPr>
          <a:xfrm>
            <a:off x="5844670" y="2463958"/>
            <a:ext cx="176630" cy="0"/>
          </a:xfrm>
          <a:custGeom>
            <a:avLst/>
            <a:gdLst/>
            <a:ahLst/>
            <a:cxnLst/>
            <a:rect l="l" t="t" r="r" b="b"/>
            <a:pathLst>
              <a:path w="176630">
                <a:moveTo>
                  <a:pt x="0" y="0"/>
                </a:moveTo>
                <a:lnTo>
                  <a:pt x="176630" y="0"/>
                </a:lnTo>
              </a:path>
            </a:pathLst>
          </a:custGeom>
          <a:ln w="18504">
            <a:solidFill>
              <a:srgbClr val="497DBA"/>
            </a:solidFill>
          </a:ln>
        </p:spPr>
        <p:txBody>
          <a:bodyPr wrap="square" lIns="0" tIns="0" rIns="0" bIns="0" rtlCol="0">
            <a:noAutofit/>
          </a:bodyPr>
          <a:lstStyle/>
          <a:p>
            <a:endParaRPr/>
          </a:p>
        </p:txBody>
      </p:sp>
      <p:sp>
        <p:nvSpPr>
          <p:cNvPr id="56" name="object 56"/>
          <p:cNvSpPr txBox="1"/>
          <p:nvPr/>
        </p:nvSpPr>
        <p:spPr>
          <a:xfrm>
            <a:off x="5196249" y="323440"/>
            <a:ext cx="777875" cy="155575"/>
          </a:xfrm>
          <a:prstGeom prst="rect">
            <a:avLst/>
          </a:prstGeom>
        </p:spPr>
        <p:txBody>
          <a:bodyPr vert="horz" wrap="square" lIns="0" tIns="0" rIns="0" bIns="0" rtlCol="0">
            <a:noAutofit/>
          </a:bodyPr>
          <a:lstStyle/>
          <a:p>
            <a:pPr marL="12700">
              <a:lnSpc>
                <a:spcPct val="100000"/>
              </a:lnSpc>
            </a:pPr>
            <a:r>
              <a:rPr sz="900" spc="185" dirty="0">
                <a:latin typeface="Calibri"/>
                <a:cs typeface="Calibri"/>
              </a:rPr>
              <a:t>S</a:t>
            </a:r>
            <a:r>
              <a:rPr sz="900" spc="200" dirty="0">
                <a:latin typeface="Calibri"/>
                <a:cs typeface="Calibri"/>
              </a:rPr>
              <a:t>p</a:t>
            </a:r>
            <a:r>
              <a:rPr sz="900" spc="170" dirty="0">
                <a:latin typeface="Calibri"/>
                <a:cs typeface="Calibri"/>
              </a:rPr>
              <a:t>ark</a:t>
            </a:r>
            <a:r>
              <a:rPr sz="900" spc="90" dirty="0">
                <a:latin typeface="Calibri"/>
                <a:cs typeface="Calibri"/>
              </a:rPr>
              <a:t> </a:t>
            </a:r>
            <a:r>
              <a:rPr sz="900" spc="204" dirty="0">
                <a:latin typeface="Calibri"/>
                <a:cs typeface="Calibri"/>
              </a:rPr>
              <a:t>Gaps</a:t>
            </a:r>
            <a:endParaRPr sz="900">
              <a:latin typeface="Calibri"/>
              <a:cs typeface="Calibri"/>
            </a:endParaRPr>
          </a:p>
        </p:txBody>
      </p:sp>
      <p:sp>
        <p:nvSpPr>
          <p:cNvPr id="57" name="object 57"/>
          <p:cNvSpPr/>
          <p:nvPr/>
        </p:nvSpPr>
        <p:spPr>
          <a:xfrm>
            <a:off x="4310245" y="499010"/>
            <a:ext cx="995021" cy="541866"/>
          </a:xfrm>
          <a:custGeom>
            <a:avLst/>
            <a:gdLst/>
            <a:ahLst/>
            <a:cxnLst/>
            <a:rect l="l" t="t" r="r" b="b"/>
            <a:pathLst>
              <a:path w="995021" h="541866">
                <a:moveTo>
                  <a:pt x="56914" y="453354"/>
                </a:moveTo>
                <a:lnTo>
                  <a:pt x="49064" y="455719"/>
                </a:lnTo>
                <a:lnTo>
                  <a:pt x="46346" y="460447"/>
                </a:lnTo>
                <a:lnTo>
                  <a:pt x="0" y="541866"/>
                </a:lnTo>
                <a:lnTo>
                  <a:pt x="42617" y="537651"/>
                </a:lnTo>
                <a:lnTo>
                  <a:pt x="29438" y="537651"/>
                </a:lnTo>
                <a:lnTo>
                  <a:pt x="12530" y="523156"/>
                </a:lnTo>
                <a:lnTo>
                  <a:pt x="51902" y="501824"/>
                </a:lnTo>
                <a:lnTo>
                  <a:pt x="74426" y="462401"/>
                </a:lnTo>
                <a:lnTo>
                  <a:pt x="70954" y="457055"/>
                </a:lnTo>
                <a:lnTo>
                  <a:pt x="56914" y="453354"/>
                </a:lnTo>
                <a:close/>
              </a:path>
              <a:path w="995021" h="541866">
                <a:moveTo>
                  <a:pt x="51902" y="501824"/>
                </a:moveTo>
                <a:lnTo>
                  <a:pt x="12530" y="523156"/>
                </a:lnTo>
                <a:lnTo>
                  <a:pt x="29438" y="537651"/>
                </a:lnTo>
                <a:lnTo>
                  <a:pt x="36648" y="533745"/>
                </a:lnTo>
                <a:lnTo>
                  <a:pt x="33665" y="533745"/>
                </a:lnTo>
                <a:lnTo>
                  <a:pt x="19172" y="521203"/>
                </a:lnTo>
                <a:lnTo>
                  <a:pt x="42117" y="518952"/>
                </a:lnTo>
                <a:lnTo>
                  <a:pt x="51902" y="501824"/>
                </a:lnTo>
                <a:close/>
              </a:path>
              <a:path w="995021" h="541866">
                <a:moveTo>
                  <a:pt x="130284" y="510203"/>
                </a:moveTo>
                <a:lnTo>
                  <a:pt x="122886" y="511026"/>
                </a:lnTo>
                <a:lnTo>
                  <a:pt x="68781" y="516335"/>
                </a:lnTo>
                <a:lnTo>
                  <a:pt x="29438" y="537651"/>
                </a:lnTo>
                <a:lnTo>
                  <a:pt x="42617" y="537651"/>
                </a:lnTo>
                <a:lnTo>
                  <a:pt x="134209" y="528605"/>
                </a:lnTo>
                <a:lnTo>
                  <a:pt x="139342" y="523876"/>
                </a:lnTo>
                <a:lnTo>
                  <a:pt x="137228" y="513801"/>
                </a:lnTo>
                <a:lnTo>
                  <a:pt x="130284" y="510203"/>
                </a:lnTo>
                <a:close/>
              </a:path>
              <a:path w="995021" h="541866">
                <a:moveTo>
                  <a:pt x="42117" y="518952"/>
                </a:moveTo>
                <a:lnTo>
                  <a:pt x="19172" y="521203"/>
                </a:lnTo>
                <a:lnTo>
                  <a:pt x="33665" y="533745"/>
                </a:lnTo>
                <a:lnTo>
                  <a:pt x="42117" y="518952"/>
                </a:lnTo>
                <a:close/>
              </a:path>
              <a:path w="995021" h="541866">
                <a:moveTo>
                  <a:pt x="68781" y="516335"/>
                </a:moveTo>
                <a:lnTo>
                  <a:pt x="42117" y="518952"/>
                </a:lnTo>
                <a:lnTo>
                  <a:pt x="33665" y="533745"/>
                </a:lnTo>
                <a:lnTo>
                  <a:pt x="36648" y="533745"/>
                </a:lnTo>
                <a:lnTo>
                  <a:pt x="68781" y="516335"/>
                </a:lnTo>
                <a:close/>
              </a:path>
              <a:path w="995021" h="541866">
                <a:moveTo>
                  <a:pt x="978112" y="0"/>
                </a:moveTo>
                <a:lnTo>
                  <a:pt x="51902" y="501824"/>
                </a:lnTo>
                <a:lnTo>
                  <a:pt x="42117" y="518952"/>
                </a:lnTo>
                <a:lnTo>
                  <a:pt x="68781" y="516335"/>
                </a:lnTo>
                <a:lnTo>
                  <a:pt x="995021" y="14495"/>
                </a:lnTo>
                <a:lnTo>
                  <a:pt x="978112" y="0"/>
                </a:lnTo>
                <a:close/>
              </a:path>
            </a:pathLst>
          </a:custGeom>
          <a:solidFill>
            <a:srgbClr val="497DBA"/>
          </a:solidFill>
        </p:spPr>
        <p:txBody>
          <a:bodyPr wrap="square" lIns="0" tIns="0" rIns="0" bIns="0" rtlCol="0">
            <a:noAutofit/>
          </a:bodyPr>
          <a:lstStyle/>
          <a:p>
            <a:endParaRPr/>
          </a:p>
        </p:txBody>
      </p:sp>
      <p:sp>
        <p:nvSpPr>
          <p:cNvPr id="58" name="object 58"/>
          <p:cNvSpPr/>
          <p:nvPr/>
        </p:nvSpPr>
        <p:spPr>
          <a:xfrm>
            <a:off x="5562362" y="505383"/>
            <a:ext cx="136171" cy="468158"/>
          </a:xfrm>
          <a:custGeom>
            <a:avLst/>
            <a:gdLst/>
            <a:ahLst/>
            <a:cxnLst/>
            <a:rect l="l" t="t" r="r" b="b"/>
            <a:pathLst>
              <a:path w="136171" h="468158">
                <a:moveTo>
                  <a:pt x="16455" y="374711"/>
                </a:moveTo>
                <a:lnTo>
                  <a:pt x="2868" y="379029"/>
                </a:lnTo>
                <a:lnTo>
                  <a:pt x="0" y="384477"/>
                </a:lnTo>
                <a:lnTo>
                  <a:pt x="3170" y="389103"/>
                </a:lnTo>
                <a:lnTo>
                  <a:pt x="57669" y="468158"/>
                </a:lnTo>
                <a:lnTo>
                  <a:pt x="75852" y="450681"/>
                </a:lnTo>
                <a:lnTo>
                  <a:pt x="73520" y="450681"/>
                </a:lnTo>
                <a:lnTo>
                  <a:pt x="46497" y="449036"/>
                </a:lnTo>
                <a:lnTo>
                  <a:pt x="50957" y="414935"/>
                </a:lnTo>
                <a:lnTo>
                  <a:pt x="24607" y="376664"/>
                </a:lnTo>
                <a:lnTo>
                  <a:pt x="16455" y="374711"/>
                </a:lnTo>
                <a:close/>
              </a:path>
              <a:path w="136171" h="468158">
                <a:moveTo>
                  <a:pt x="50957" y="414935"/>
                </a:moveTo>
                <a:lnTo>
                  <a:pt x="46497" y="449036"/>
                </a:lnTo>
                <a:lnTo>
                  <a:pt x="73520" y="450681"/>
                </a:lnTo>
                <a:lnTo>
                  <a:pt x="74140" y="445952"/>
                </a:lnTo>
                <a:lnTo>
                  <a:pt x="72313" y="445952"/>
                </a:lnTo>
                <a:lnTo>
                  <a:pt x="48913" y="444513"/>
                </a:lnTo>
                <a:lnTo>
                  <a:pt x="62402" y="431558"/>
                </a:lnTo>
                <a:lnTo>
                  <a:pt x="50957" y="414935"/>
                </a:lnTo>
                <a:close/>
              </a:path>
              <a:path w="136171" h="468158">
                <a:moveTo>
                  <a:pt x="122433" y="381085"/>
                </a:moveTo>
                <a:lnTo>
                  <a:pt x="113979" y="382113"/>
                </a:lnTo>
                <a:lnTo>
                  <a:pt x="109601" y="386225"/>
                </a:lnTo>
                <a:lnTo>
                  <a:pt x="77991" y="416585"/>
                </a:lnTo>
                <a:lnTo>
                  <a:pt x="73520" y="450681"/>
                </a:lnTo>
                <a:lnTo>
                  <a:pt x="75852" y="450681"/>
                </a:lnTo>
                <a:lnTo>
                  <a:pt x="131793" y="396916"/>
                </a:lnTo>
                <a:lnTo>
                  <a:pt x="136171" y="392804"/>
                </a:lnTo>
                <a:lnTo>
                  <a:pt x="134662" y="387047"/>
                </a:lnTo>
                <a:lnTo>
                  <a:pt x="128623" y="384066"/>
                </a:lnTo>
                <a:lnTo>
                  <a:pt x="122433" y="381085"/>
                </a:lnTo>
                <a:close/>
              </a:path>
              <a:path w="136171" h="468158">
                <a:moveTo>
                  <a:pt x="62402" y="431558"/>
                </a:moveTo>
                <a:lnTo>
                  <a:pt x="48913" y="444513"/>
                </a:lnTo>
                <a:lnTo>
                  <a:pt x="72313" y="445952"/>
                </a:lnTo>
                <a:lnTo>
                  <a:pt x="62402" y="431558"/>
                </a:lnTo>
                <a:close/>
              </a:path>
              <a:path w="136171" h="468158">
                <a:moveTo>
                  <a:pt x="77991" y="416585"/>
                </a:moveTo>
                <a:lnTo>
                  <a:pt x="62402" y="431558"/>
                </a:lnTo>
                <a:lnTo>
                  <a:pt x="72313" y="445952"/>
                </a:lnTo>
                <a:lnTo>
                  <a:pt x="74140" y="445952"/>
                </a:lnTo>
                <a:lnTo>
                  <a:pt x="77991" y="416585"/>
                </a:lnTo>
                <a:close/>
              </a:path>
              <a:path w="136171" h="468158">
                <a:moveTo>
                  <a:pt x="105223" y="0"/>
                </a:moveTo>
                <a:lnTo>
                  <a:pt x="50957" y="414935"/>
                </a:lnTo>
                <a:lnTo>
                  <a:pt x="62402" y="431558"/>
                </a:lnTo>
                <a:lnTo>
                  <a:pt x="77991" y="416585"/>
                </a:lnTo>
                <a:lnTo>
                  <a:pt x="132397" y="1644"/>
                </a:lnTo>
                <a:lnTo>
                  <a:pt x="105223" y="0"/>
                </a:lnTo>
                <a:close/>
              </a:path>
            </a:pathLst>
          </a:custGeom>
          <a:solidFill>
            <a:srgbClr val="497DBA"/>
          </a:solidFill>
        </p:spPr>
        <p:txBody>
          <a:bodyPr wrap="square" lIns="0" tIns="0" rIns="0" bIns="0" rtlCol="0">
            <a:noAutofit/>
          </a:bodyPr>
          <a:lstStyle/>
          <a:p>
            <a:endParaRPr/>
          </a:p>
        </p:txBody>
      </p:sp>
      <p:sp>
        <p:nvSpPr>
          <p:cNvPr id="59" name="object 59"/>
          <p:cNvSpPr/>
          <p:nvPr/>
        </p:nvSpPr>
        <p:spPr>
          <a:xfrm>
            <a:off x="2360903" y="4352627"/>
            <a:ext cx="577870" cy="93035"/>
          </a:xfrm>
          <a:custGeom>
            <a:avLst/>
            <a:gdLst/>
            <a:ahLst/>
            <a:cxnLst/>
            <a:rect l="l" t="t" r="r" b="b"/>
            <a:pathLst>
              <a:path w="577870" h="93035">
                <a:moveTo>
                  <a:pt x="118931" y="0"/>
                </a:moveTo>
                <a:lnTo>
                  <a:pt x="0" y="44410"/>
                </a:lnTo>
                <a:lnTo>
                  <a:pt x="115353" y="93035"/>
                </a:lnTo>
                <a:lnTo>
                  <a:pt x="123732" y="91698"/>
                </a:lnTo>
                <a:lnTo>
                  <a:pt x="131627" y="83063"/>
                </a:lnTo>
                <a:lnTo>
                  <a:pt x="129650" y="77306"/>
                </a:lnTo>
                <a:lnTo>
                  <a:pt x="76908" y="55068"/>
                </a:lnTo>
                <a:lnTo>
                  <a:pt x="26600" y="54176"/>
                </a:lnTo>
                <a:lnTo>
                  <a:pt x="27309" y="35672"/>
                </a:lnTo>
                <a:lnTo>
                  <a:pt x="79992" y="35672"/>
                </a:lnTo>
                <a:lnTo>
                  <a:pt x="132005" y="16242"/>
                </a:lnTo>
                <a:lnTo>
                  <a:pt x="134405" y="10588"/>
                </a:lnTo>
                <a:lnTo>
                  <a:pt x="130797" y="6065"/>
                </a:lnTo>
                <a:lnTo>
                  <a:pt x="127189" y="1644"/>
                </a:lnTo>
                <a:lnTo>
                  <a:pt x="118931" y="0"/>
                </a:lnTo>
                <a:close/>
              </a:path>
              <a:path w="577870" h="93035">
                <a:moveTo>
                  <a:pt x="77604" y="36564"/>
                </a:moveTo>
                <a:lnTo>
                  <a:pt x="53972" y="45391"/>
                </a:lnTo>
                <a:lnTo>
                  <a:pt x="76908" y="55068"/>
                </a:lnTo>
                <a:lnTo>
                  <a:pt x="577145" y="63942"/>
                </a:lnTo>
                <a:lnTo>
                  <a:pt x="577870" y="45438"/>
                </a:lnTo>
                <a:lnTo>
                  <a:pt x="77604" y="36564"/>
                </a:lnTo>
                <a:close/>
              </a:path>
              <a:path w="577870" h="93035">
                <a:moveTo>
                  <a:pt x="27309" y="35672"/>
                </a:moveTo>
                <a:lnTo>
                  <a:pt x="26600" y="54176"/>
                </a:lnTo>
                <a:lnTo>
                  <a:pt x="76908" y="55068"/>
                </a:lnTo>
                <a:lnTo>
                  <a:pt x="72112" y="53045"/>
                </a:lnTo>
                <a:lnTo>
                  <a:pt x="33484" y="53045"/>
                </a:lnTo>
                <a:lnTo>
                  <a:pt x="34103" y="37008"/>
                </a:lnTo>
                <a:lnTo>
                  <a:pt x="76415" y="37008"/>
                </a:lnTo>
                <a:lnTo>
                  <a:pt x="77604" y="36564"/>
                </a:lnTo>
                <a:lnTo>
                  <a:pt x="27309" y="35672"/>
                </a:lnTo>
                <a:close/>
              </a:path>
              <a:path w="577870" h="93035">
                <a:moveTo>
                  <a:pt x="34103" y="37008"/>
                </a:moveTo>
                <a:lnTo>
                  <a:pt x="33484" y="53045"/>
                </a:lnTo>
                <a:lnTo>
                  <a:pt x="53972" y="45391"/>
                </a:lnTo>
                <a:lnTo>
                  <a:pt x="34103" y="37008"/>
                </a:lnTo>
                <a:close/>
              </a:path>
              <a:path w="577870" h="93035">
                <a:moveTo>
                  <a:pt x="53972" y="45391"/>
                </a:moveTo>
                <a:lnTo>
                  <a:pt x="33484" y="53045"/>
                </a:lnTo>
                <a:lnTo>
                  <a:pt x="72112" y="53045"/>
                </a:lnTo>
                <a:lnTo>
                  <a:pt x="53972" y="45391"/>
                </a:lnTo>
                <a:close/>
              </a:path>
              <a:path w="577870" h="93035">
                <a:moveTo>
                  <a:pt x="76415" y="37008"/>
                </a:moveTo>
                <a:lnTo>
                  <a:pt x="34103" y="37008"/>
                </a:lnTo>
                <a:lnTo>
                  <a:pt x="53972" y="45391"/>
                </a:lnTo>
                <a:lnTo>
                  <a:pt x="76415" y="37008"/>
                </a:lnTo>
                <a:close/>
              </a:path>
              <a:path w="577870" h="93035">
                <a:moveTo>
                  <a:pt x="79992" y="35672"/>
                </a:moveTo>
                <a:lnTo>
                  <a:pt x="27309" y="35672"/>
                </a:lnTo>
                <a:lnTo>
                  <a:pt x="77604" y="36564"/>
                </a:lnTo>
                <a:lnTo>
                  <a:pt x="79992" y="35672"/>
                </a:lnTo>
                <a:close/>
              </a:path>
            </a:pathLst>
          </a:custGeom>
          <a:solidFill>
            <a:srgbClr val="497DBA"/>
          </a:solidFill>
        </p:spPr>
        <p:txBody>
          <a:bodyPr wrap="square" lIns="0" tIns="0" rIns="0" bIns="0" rtlCol="0">
            <a:noAutofit/>
          </a:bodyPr>
          <a:lstStyle/>
          <a:p>
            <a:endParaRPr/>
          </a:p>
        </p:txBody>
      </p:sp>
      <p:sp>
        <p:nvSpPr>
          <p:cNvPr id="60" name="object 60"/>
          <p:cNvSpPr/>
          <p:nvPr/>
        </p:nvSpPr>
        <p:spPr>
          <a:xfrm>
            <a:off x="2937052" y="4345225"/>
            <a:ext cx="77747" cy="62708"/>
          </a:xfrm>
          <a:custGeom>
            <a:avLst/>
            <a:gdLst/>
            <a:ahLst/>
            <a:cxnLst/>
            <a:rect l="l" t="t" r="r" b="b"/>
            <a:pathLst>
              <a:path w="77747" h="62708">
                <a:moveTo>
                  <a:pt x="0" y="62708"/>
                </a:moveTo>
                <a:lnTo>
                  <a:pt x="77747" y="0"/>
                </a:lnTo>
              </a:path>
            </a:pathLst>
          </a:custGeom>
          <a:ln w="21921">
            <a:solidFill>
              <a:srgbClr val="497DBA"/>
            </a:solidFill>
          </a:ln>
        </p:spPr>
        <p:txBody>
          <a:bodyPr wrap="square" lIns="0" tIns="0" rIns="0" bIns="0" rtlCol="0">
            <a:noAutofit/>
          </a:bodyPr>
          <a:lstStyle/>
          <a:p>
            <a:endParaRPr/>
          </a:p>
        </p:txBody>
      </p:sp>
      <p:sp>
        <p:nvSpPr>
          <p:cNvPr id="61" name="object 61"/>
          <p:cNvSpPr/>
          <p:nvPr/>
        </p:nvSpPr>
        <p:spPr>
          <a:xfrm>
            <a:off x="3016762" y="4345225"/>
            <a:ext cx="114734" cy="115137"/>
          </a:xfrm>
          <a:custGeom>
            <a:avLst/>
            <a:gdLst/>
            <a:ahLst/>
            <a:cxnLst/>
            <a:rect l="l" t="t" r="r" b="b"/>
            <a:pathLst>
              <a:path w="114734" h="115137">
                <a:moveTo>
                  <a:pt x="0" y="0"/>
                </a:moveTo>
                <a:lnTo>
                  <a:pt x="114734" y="115137"/>
                </a:lnTo>
              </a:path>
            </a:pathLst>
          </a:custGeom>
          <a:ln w="22854">
            <a:solidFill>
              <a:srgbClr val="497DBA"/>
            </a:solidFill>
          </a:ln>
        </p:spPr>
        <p:txBody>
          <a:bodyPr wrap="square" lIns="0" tIns="0" rIns="0" bIns="0" rtlCol="0">
            <a:noAutofit/>
          </a:bodyPr>
          <a:lstStyle/>
          <a:p>
            <a:endParaRPr/>
          </a:p>
        </p:txBody>
      </p:sp>
      <p:sp>
        <p:nvSpPr>
          <p:cNvPr id="62" name="object 62"/>
          <p:cNvSpPr/>
          <p:nvPr/>
        </p:nvSpPr>
        <p:spPr>
          <a:xfrm>
            <a:off x="3130893" y="4345225"/>
            <a:ext cx="161534" cy="115137"/>
          </a:xfrm>
          <a:custGeom>
            <a:avLst/>
            <a:gdLst/>
            <a:ahLst/>
            <a:cxnLst/>
            <a:rect l="l" t="t" r="r" b="b"/>
            <a:pathLst>
              <a:path w="161534" h="115137">
                <a:moveTo>
                  <a:pt x="0" y="115137"/>
                </a:moveTo>
                <a:lnTo>
                  <a:pt x="161534" y="0"/>
                </a:lnTo>
              </a:path>
            </a:pathLst>
          </a:custGeom>
          <a:ln w="21425">
            <a:solidFill>
              <a:srgbClr val="497DBA"/>
            </a:solidFill>
          </a:ln>
        </p:spPr>
        <p:txBody>
          <a:bodyPr wrap="square" lIns="0" tIns="0" rIns="0" bIns="0" rtlCol="0">
            <a:noAutofit/>
          </a:bodyPr>
          <a:lstStyle/>
          <a:p>
            <a:endParaRPr/>
          </a:p>
        </p:txBody>
      </p:sp>
      <p:sp>
        <p:nvSpPr>
          <p:cNvPr id="63" name="object 63"/>
          <p:cNvSpPr/>
          <p:nvPr/>
        </p:nvSpPr>
        <p:spPr>
          <a:xfrm>
            <a:off x="3292126" y="4345225"/>
            <a:ext cx="107941" cy="115137"/>
          </a:xfrm>
          <a:custGeom>
            <a:avLst/>
            <a:gdLst/>
            <a:ahLst/>
            <a:cxnLst/>
            <a:rect l="l" t="t" r="r" b="b"/>
            <a:pathLst>
              <a:path w="107941" h="115137">
                <a:moveTo>
                  <a:pt x="0" y="0"/>
                </a:moveTo>
                <a:lnTo>
                  <a:pt x="107941" y="115137"/>
                </a:lnTo>
              </a:path>
            </a:pathLst>
          </a:custGeom>
          <a:ln w="23118">
            <a:solidFill>
              <a:srgbClr val="497DBA"/>
            </a:solidFill>
          </a:ln>
        </p:spPr>
        <p:txBody>
          <a:bodyPr wrap="square" lIns="0" tIns="0" rIns="0" bIns="0" rtlCol="0">
            <a:noAutofit/>
          </a:bodyPr>
          <a:lstStyle/>
          <a:p>
            <a:endParaRPr/>
          </a:p>
        </p:txBody>
      </p:sp>
      <p:sp>
        <p:nvSpPr>
          <p:cNvPr id="64" name="object 64"/>
          <p:cNvSpPr/>
          <p:nvPr/>
        </p:nvSpPr>
        <p:spPr>
          <a:xfrm>
            <a:off x="3400822" y="4345225"/>
            <a:ext cx="115489" cy="114623"/>
          </a:xfrm>
          <a:custGeom>
            <a:avLst/>
            <a:gdLst/>
            <a:ahLst/>
            <a:cxnLst/>
            <a:rect l="l" t="t" r="r" b="b"/>
            <a:pathLst>
              <a:path w="115489" h="114623">
                <a:moveTo>
                  <a:pt x="0" y="114623"/>
                </a:moveTo>
                <a:lnTo>
                  <a:pt x="115489" y="0"/>
                </a:lnTo>
              </a:path>
            </a:pathLst>
          </a:custGeom>
          <a:ln w="22806">
            <a:solidFill>
              <a:srgbClr val="497DBA"/>
            </a:solidFill>
          </a:ln>
        </p:spPr>
        <p:txBody>
          <a:bodyPr wrap="square" lIns="0" tIns="0" rIns="0" bIns="0" rtlCol="0">
            <a:noAutofit/>
          </a:bodyPr>
          <a:lstStyle/>
          <a:p>
            <a:endParaRPr/>
          </a:p>
        </p:txBody>
      </p:sp>
      <p:sp>
        <p:nvSpPr>
          <p:cNvPr id="65" name="object 65"/>
          <p:cNvSpPr/>
          <p:nvPr/>
        </p:nvSpPr>
        <p:spPr>
          <a:xfrm>
            <a:off x="3516764" y="4345225"/>
            <a:ext cx="68689" cy="62708"/>
          </a:xfrm>
          <a:custGeom>
            <a:avLst/>
            <a:gdLst/>
            <a:ahLst/>
            <a:cxnLst/>
            <a:rect l="l" t="t" r="r" b="b"/>
            <a:pathLst>
              <a:path w="68689" h="62708">
                <a:moveTo>
                  <a:pt x="0" y="0"/>
                </a:moveTo>
                <a:lnTo>
                  <a:pt x="68689" y="62708"/>
                </a:lnTo>
              </a:path>
            </a:pathLst>
          </a:custGeom>
          <a:ln w="22445">
            <a:solidFill>
              <a:srgbClr val="497DBA"/>
            </a:solidFill>
          </a:ln>
        </p:spPr>
        <p:txBody>
          <a:bodyPr wrap="square" lIns="0" tIns="0" rIns="0" bIns="0" rtlCol="0">
            <a:noAutofit/>
          </a:bodyPr>
          <a:lstStyle/>
          <a:p>
            <a:endParaRPr/>
          </a:p>
        </p:txBody>
      </p:sp>
      <p:sp>
        <p:nvSpPr>
          <p:cNvPr id="66" name="object 66"/>
          <p:cNvSpPr/>
          <p:nvPr/>
        </p:nvSpPr>
        <p:spPr>
          <a:xfrm>
            <a:off x="3585605" y="4406906"/>
            <a:ext cx="316275" cy="0"/>
          </a:xfrm>
          <a:custGeom>
            <a:avLst/>
            <a:gdLst/>
            <a:ahLst/>
            <a:cxnLst/>
            <a:rect l="l" t="t" r="r" b="b"/>
            <a:pathLst>
              <a:path w="316275">
                <a:moveTo>
                  <a:pt x="0" y="0"/>
                </a:moveTo>
                <a:lnTo>
                  <a:pt x="316275" y="0"/>
                </a:lnTo>
              </a:path>
            </a:pathLst>
          </a:custGeom>
          <a:ln w="18504">
            <a:solidFill>
              <a:srgbClr val="497DBA"/>
            </a:solidFill>
          </a:ln>
        </p:spPr>
        <p:txBody>
          <a:bodyPr wrap="square" lIns="0" tIns="0" rIns="0" bIns="0" rtlCol="0">
            <a:noAutofit/>
          </a:bodyPr>
          <a:lstStyle/>
          <a:p>
            <a:endParaRPr/>
          </a:p>
        </p:txBody>
      </p:sp>
      <p:sp>
        <p:nvSpPr>
          <p:cNvPr id="67" name="object 67"/>
          <p:cNvSpPr/>
          <p:nvPr/>
        </p:nvSpPr>
        <p:spPr>
          <a:xfrm>
            <a:off x="3902635" y="4406906"/>
            <a:ext cx="0" cy="209715"/>
          </a:xfrm>
          <a:custGeom>
            <a:avLst/>
            <a:gdLst/>
            <a:ahLst/>
            <a:cxnLst/>
            <a:rect l="l" t="t" r="r" b="b"/>
            <a:pathLst>
              <a:path h="209715">
                <a:moveTo>
                  <a:pt x="0" y="0"/>
                </a:moveTo>
                <a:lnTo>
                  <a:pt x="0" y="209715"/>
                </a:lnTo>
              </a:path>
            </a:pathLst>
          </a:custGeom>
          <a:ln w="27173">
            <a:solidFill>
              <a:srgbClr val="497DBA"/>
            </a:solidFill>
          </a:ln>
        </p:spPr>
        <p:txBody>
          <a:bodyPr wrap="square" lIns="0" tIns="0" rIns="0" bIns="0" rtlCol="0">
            <a:noAutofit/>
          </a:bodyPr>
          <a:lstStyle/>
          <a:p>
            <a:endParaRPr/>
          </a:p>
        </p:txBody>
      </p:sp>
      <p:sp>
        <p:nvSpPr>
          <p:cNvPr id="68" name="object 68"/>
          <p:cNvSpPr/>
          <p:nvPr/>
        </p:nvSpPr>
        <p:spPr>
          <a:xfrm>
            <a:off x="3755895" y="4617855"/>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69" name="object 69"/>
          <p:cNvSpPr/>
          <p:nvPr/>
        </p:nvSpPr>
        <p:spPr>
          <a:xfrm>
            <a:off x="3759518" y="4678302"/>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70" name="object 70"/>
          <p:cNvSpPr/>
          <p:nvPr/>
        </p:nvSpPr>
        <p:spPr>
          <a:xfrm>
            <a:off x="3902635" y="4675835"/>
            <a:ext cx="0" cy="446158"/>
          </a:xfrm>
          <a:custGeom>
            <a:avLst/>
            <a:gdLst/>
            <a:ahLst/>
            <a:cxnLst/>
            <a:rect l="l" t="t" r="r" b="b"/>
            <a:pathLst>
              <a:path h="446158">
                <a:moveTo>
                  <a:pt x="0" y="0"/>
                </a:moveTo>
                <a:lnTo>
                  <a:pt x="0" y="446158"/>
                </a:lnTo>
              </a:path>
            </a:pathLst>
          </a:custGeom>
          <a:ln w="27173">
            <a:solidFill>
              <a:srgbClr val="497DBA"/>
            </a:solidFill>
          </a:ln>
        </p:spPr>
        <p:txBody>
          <a:bodyPr wrap="square" lIns="0" tIns="0" rIns="0" bIns="0" rtlCol="0">
            <a:noAutofit/>
          </a:bodyPr>
          <a:lstStyle/>
          <a:p>
            <a:endParaRPr/>
          </a:p>
        </p:txBody>
      </p:sp>
      <p:sp>
        <p:nvSpPr>
          <p:cNvPr id="71" name="object 71"/>
          <p:cNvSpPr/>
          <p:nvPr/>
        </p:nvSpPr>
        <p:spPr>
          <a:xfrm>
            <a:off x="3759518" y="5123638"/>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72" name="object 72"/>
          <p:cNvSpPr/>
          <p:nvPr/>
        </p:nvSpPr>
        <p:spPr>
          <a:xfrm>
            <a:off x="3777634" y="5169282"/>
            <a:ext cx="253623" cy="5140"/>
          </a:xfrm>
          <a:custGeom>
            <a:avLst/>
            <a:gdLst/>
            <a:ahLst/>
            <a:cxnLst/>
            <a:rect l="l" t="t" r="r" b="b"/>
            <a:pathLst>
              <a:path w="253623" h="5140">
                <a:moveTo>
                  <a:pt x="0" y="0"/>
                </a:moveTo>
                <a:lnTo>
                  <a:pt x="253623" y="5140"/>
                </a:lnTo>
              </a:path>
            </a:pathLst>
          </a:custGeom>
          <a:ln w="18507">
            <a:solidFill>
              <a:srgbClr val="497DBA"/>
            </a:solidFill>
          </a:ln>
        </p:spPr>
        <p:txBody>
          <a:bodyPr wrap="square" lIns="0" tIns="0" rIns="0" bIns="0" rtlCol="0">
            <a:noAutofit/>
          </a:bodyPr>
          <a:lstStyle/>
          <a:p>
            <a:endParaRPr/>
          </a:p>
        </p:txBody>
      </p:sp>
      <p:sp>
        <p:nvSpPr>
          <p:cNvPr id="73" name="object 73"/>
          <p:cNvSpPr/>
          <p:nvPr/>
        </p:nvSpPr>
        <p:spPr>
          <a:xfrm>
            <a:off x="3824736" y="5221094"/>
            <a:ext cx="176630" cy="0"/>
          </a:xfrm>
          <a:custGeom>
            <a:avLst/>
            <a:gdLst/>
            <a:ahLst/>
            <a:cxnLst/>
            <a:rect l="l" t="t" r="r" b="b"/>
            <a:pathLst>
              <a:path w="176630">
                <a:moveTo>
                  <a:pt x="0" y="0"/>
                </a:moveTo>
                <a:lnTo>
                  <a:pt x="176630" y="0"/>
                </a:lnTo>
              </a:path>
            </a:pathLst>
          </a:custGeom>
          <a:ln w="18504">
            <a:solidFill>
              <a:srgbClr val="497DBA"/>
            </a:solidFill>
          </a:ln>
        </p:spPr>
        <p:txBody>
          <a:bodyPr wrap="square" lIns="0" tIns="0" rIns="0" bIns="0" rtlCol="0">
            <a:noAutofit/>
          </a:bodyPr>
          <a:lstStyle/>
          <a:p>
            <a:endParaRPr/>
          </a:p>
        </p:txBody>
      </p:sp>
      <p:sp>
        <p:nvSpPr>
          <p:cNvPr id="74" name="object 74"/>
          <p:cNvSpPr/>
          <p:nvPr/>
        </p:nvSpPr>
        <p:spPr>
          <a:xfrm>
            <a:off x="4475100" y="4352627"/>
            <a:ext cx="77747" cy="62708"/>
          </a:xfrm>
          <a:custGeom>
            <a:avLst/>
            <a:gdLst/>
            <a:ahLst/>
            <a:cxnLst/>
            <a:rect l="l" t="t" r="r" b="b"/>
            <a:pathLst>
              <a:path w="77747" h="62708">
                <a:moveTo>
                  <a:pt x="0" y="62708"/>
                </a:moveTo>
                <a:lnTo>
                  <a:pt x="77747" y="0"/>
                </a:lnTo>
              </a:path>
            </a:pathLst>
          </a:custGeom>
          <a:ln w="21921">
            <a:solidFill>
              <a:srgbClr val="497DBA"/>
            </a:solidFill>
          </a:ln>
        </p:spPr>
        <p:txBody>
          <a:bodyPr wrap="square" lIns="0" tIns="0" rIns="0" bIns="0" rtlCol="0">
            <a:noAutofit/>
          </a:bodyPr>
          <a:lstStyle/>
          <a:p>
            <a:endParaRPr/>
          </a:p>
        </p:txBody>
      </p:sp>
      <p:sp>
        <p:nvSpPr>
          <p:cNvPr id="75" name="object 75"/>
          <p:cNvSpPr/>
          <p:nvPr/>
        </p:nvSpPr>
        <p:spPr>
          <a:xfrm>
            <a:off x="4554811" y="4352627"/>
            <a:ext cx="114734" cy="115137"/>
          </a:xfrm>
          <a:custGeom>
            <a:avLst/>
            <a:gdLst/>
            <a:ahLst/>
            <a:cxnLst/>
            <a:rect l="l" t="t" r="r" b="b"/>
            <a:pathLst>
              <a:path w="114734" h="115137">
                <a:moveTo>
                  <a:pt x="0" y="0"/>
                </a:moveTo>
                <a:lnTo>
                  <a:pt x="114734" y="115137"/>
                </a:lnTo>
              </a:path>
            </a:pathLst>
          </a:custGeom>
          <a:ln w="22854">
            <a:solidFill>
              <a:srgbClr val="497DBA"/>
            </a:solidFill>
          </a:ln>
        </p:spPr>
        <p:txBody>
          <a:bodyPr wrap="square" lIns="0" tIns="0" rIns="0" bIns="0" rtlCol="0">
            <a:noAutofit/>
          </a:bodyPr>
          <a:lstStyle/>
          <a:p>
            <a:endParaRPr/>
          </a:p>
        </p:txBody>
      </p:sp>
      <p:sp>
        <p:nvSpPr>
          <p:cNvPr id="76" name="object 76"/>
          <p:cNvSpPr/>
          <p:nvPr/>
        </p:nvSpPr>
        <p:spPr>
          <a:xfrm>
            <a:off x="4668942" y="4352627"/>
            <a:ext cx="161534" cy="115137"/>
          </a:xfrm>
          <a:custGeom>
            <a:avLst/>
            <a:gdLst/>
            <a:ahLst/>
            <a:cxnLst/>
            <a:rect l="l" t="t" r="r" b="b"/>
            <a:pathLst>
              <a:path w="161534" h="115137">
                <a:moveTo>
                  <a:pt x="0" y="115137"/>
                </a:moveTo>
                <a:lnTo>
                  <a:pt x="161534" y="0"/>
                </a:lnTo>
              </a:path>
            </a:pathLst>
          </a:custGeom>
          <a:ln w="21425">
            <a:solidFill>
              <a:srgbClr val="497DBA"/>
            </a:solidFill>
          </a:ln>
        </p:spPr>
        <p:txBody>
          <a:bodyPr wrap="square" lIns="0" tIns="0" rIns="0" bIns="0" rtlCol="0">
            <a:noAutofit/>
          </a:bodyPr>
          <a:lstStyle/>
          <a:p>
            <a:endParaRPr/>
          </a:p>
        </p:txBody>
      </p:sp>
      <p:sp>
        <p:nvSpPr>
          <p:cNvPr id="77" name="object 77"/>
          <p:cNvSpPr/>
          <p:nvPr/>
        </p:nvSpPr>
        <p:spPr>
          <a:xfrm>
            <a:off x="4830174" y="4352627"/>
            <a:ext cx="107941" cy="115137"/>
          </a:xfrm>
          <a:custGeom>
            <a:avLst/>
            <a:gdLst/>
            <a:ahLst/>
            <a:cxnLst/>
            <a:rect l="l" t="t" r="r" b="b"/>
            <a:pathLst>
              <a:path w="107941" h="115137">
                <a:moveTo>
                  <a:pt x="0" y="0"/>
                </a:moveTo>
                <a:lnTo>
                  <a:pt x="107941" y="115137"/>
                </a:lnTo>
              </a:path>
            </a:pathLst>
          </a:custGeom>
          <a:ln w="23118">
            <a:solidFill>
              <a:srgbClr val="497DBA"/>
            </a:solidFill>
          </a:ln>
        </p:spPr>
        <p:txBody>
          <a:bodyPr wrap="square" lIns="0" tIns="0" rIns="0" bIns="0" rtlCol="0">
            <a:noAutofit/>
          </a:bodyPr>
          <a:lstStyle/>
          <a:p>
            <a:endParaRPr/>
          </a:p>
        </p:txBody>
      </p:sp>
      <p:sp>
        <p:nvSpPr>
          <p:cNvPr id="78" name="object 78"/>
          <p:cNvSpPr/>
          <p:nvPr/>
        </p:nvSpPr>
        <p:spPr>
          <a:xfrm>
            <a:off x="4938870" y="4352627"/>
            <a:ext cx="115489" cy="114623"/>
          </a:xfrm>
          <a:custGeom>
            <a:avLst/>
            <a:gdLst/>
            <a:ahLst/>
            <a:cxnLst/>
            <a:rect l="l" t="t" r="r" b="b"/>
            <a:pathLst>
              <a:path w="115489" h="114623">
                <a:moveTo>
                  <a:pt x="0" y="114623"/>
                </a:moveTo>
                <a:lnTo>
                  <a:pt x="115489" y="0"/>
                </a:lnTo>
              </a:path>
            </a:pathLst>
          </a:custGeom>
          <a:ln w="22806">
            <a:solidFill>
              <a:srgbClr val="497DBA"/>
            </a:solidFill>
          </a:ln>
        </p:spPr>
        <p:txBody>
          <a:bodyPr wrap="square" lIns="0" tIns="0" rIns="0" bIns="0" rtlCol="0">
            <a:noAutofit/>
          </a:bodyPr>
          <a:lstStyle/>
          <a:p>
            <a:endParaRPr/>
          </a:p>
        </p:txBody>
      </p:sp>
      <p:sp>
        <p:nvSpPr>
          <p:cNvPr id="79" name="object 79"/>
          <p:cNvSpPr/>
          <p:nvPr/>
        </p:nvSpPr>
        <p:spPr>
          <a:xfrm>
            <a:off x="5054812" y="4352627"/>
            <a:ext cx="68689" cy="62708"/>
          </a:xfrm>
          <a:custGeom>
            <a:avLst/>
            <a:gdLst/>
            <a:ahLst/>
            <a:cxnLst/>
            <a:rect l="l" t="t" r="r" b="b"/>
            <a:pathLst>
              <a:path w="68689" h="62708">
                <a:moveTo>
                  <a:pt x="0" y="0"/>
                </a:moveTo>
                <a:lnTo>
                  <a:pt x="68689" y="62708"/>
                </a:lnTo>
              </a:path>
            </a:pathLst>
          </a:custGeom>
          <a:ln w="22445">
            <a:solidFill>
              <a:srgbClr val="497DBA"/>
            </a:solidFill>
          </a:ln>
        </p:spPr>
        <p:txBody>
          <a:bodyPr wrap="square" lIns="0" tIns="0" rIns="0" bIns="0" rtlCol="0">
            <a:noAutofit/>
          </a:bodyPr>
          <a:lstStyle/>
          <a:p>
            <a:endParaRPr/>
          </a:p>
        </p:txBody>
      </p:sp>
      <p:sp>
        <p:nvSpPr>
          <p:cNvPr id="80" name="object 80"/>
          <p:cNvSpPr/>
          <p:nvPr/>
        </p:nvSpPr>
        <p:spPr>
          <a:xfrm>
            <a:off x="4460607" y="4908989"/>
            <a:ext cx="77747" cy="62708"/>
          </a:xfrm>
          <a:custGeom>
            <a:avLst/>
            <a:gdLst/>
            <a:ahLst/>
            <a:cxnLst/>
            <a:rect l="l" t="t" r="r" b="b"/>
            <a:pathLst>
              <a:path w="77747" h="62708">
                <a:moveTo>
                  <a:pt x="0" y="62708"/>
                </a:moveTo>
                <a:lnTo>
                  <a:pt x="77747" y="0"/>
                </a:lnTo>
              </a:path>
            </a:pathLst>
          </a:custGeom>
          <a:ln w="21921">
            <a:solidFill>
              <a:srgbClr val="497DBA"/>
            </a:solidFill>
          </a:ln>
        </p:spPr>
        <p:txBody>
          <a:bodyPr wrap="square" lIns="0" tIns="0" rIns="0" bIns="0" rtlCol="0">
            <a:noAutofit/>
          </a:bodyPr>
          <a:lstStyle/>
          <a:p>
            <a:endParaRPr/>
          </a:p>
        </p:txBody>
      </p:sp>
      <p:sp>
        <p:nvSpPr>
          <p:cNvPr id="81" name="object 81"/>
          <p:cNvSpPr/>
          <p:nvPr/>
        </p:nvSpPr>
        <p:spPr>
          <a:xfrm>
            <a:off x="4538506" y="4908989"/>
            <a:ext cx="114734" cy="115137"/>
          </a:xfrm>
          <a:custGeom>
            <a:avLst/>
            <a:gdLst/>
            <a:ahLst/>
            <a:cxnLst/>
            <a:rect l="l" t="t" r="r" b="b"/>
            <a:pathLst>
              <a:path w="114734" h="115137">
                <a:moveTo>
                  <a:pt x="0" y="0"/>
                </a:moveTo>
                <a:lnTo>
                  <a:pt x="114734" y="115137"/>
                </a:lnTo>
              </a:path>
            </a:pathLst>
          </a:custGeom>
          <a:ln w="22854">
            <a:solidFill>
              <a:srgbClr val="497DBA"/>
            </a:solidFill>
          </a:ln>
        </p:spPr>
        <p:txBody>
          <a:bodyPr wrap="square" lIns="0" tIns="0" rIns="0" bIns="0" rtlCol="0">
            <a:noAutofit/>
          </a:bodyPr>
          <a:lstStyle/>
          <a:p>
            <a:endParaRPr/>
          </a:p>
        </p:txBody>
      </p:sp>
      <p:sp>
        <p:nvSpPr>
          <p:cNvPr id="82" name="object 82"/>
          <p:cNvSpPr/>
          <p:nvPr/>
        </p:nvSpPr>
        <p:spPr>
          <a:xfrm>
            <a:off x="4652637" y="4908989"/>
            <a:ext cx="161534" cy="115137"/>
          </a:xfrm>
          <a:custGeom>
            <a:avLst/>
            <a:gdLst/>
            <a:ahLst/>
            <a:cxnLst/>
            <a:rect l="l" t="t" r="r" b="b"/>
            <a:pathLst>
              <a:path w="161534" h="115137">
                <a:moveTo>
                  <a:pt x="0" y="115137"/>
                </a:moveTo>
                <a:lnTo>
                  <a:pt x="161534" y="0"/>
                </a:lnTo>
              </a:path>
            </a:pathLst>
          </a:custGeom>
          <a:ln w="21425">
            <a:solidFill>
              <a:srgbClr val="497DBA"/>
            </a:solidFill>
          </a:ln>
        </p:spPr>
        <p:txBody>
          <a:bodyPr wrap="square" lIns="0" tIns="0" rIns="0" bIns="0" rtlCol="0">
            <a:noAutofit/>
          </a:bodyPr>
          <a:lstStyle/>
          <a:p>
            <a:endParaRPr/>
          </a:p>
        </p:txBody>
      </p:sp>
      <p:sp>
        <p:nvSpPr>
          <p:cNvPr id="83" name="object 83"/>
          <p:cNvSpPr/>
          <p:nvPr/>
        </p:nvSpPr>
        <p:spPr>
          <a:xfrm>
            <a:off x="4815681" y="4908989"/>
            <a:ext cx="107941" cy="115137"/>
          </a:xfrm>
          <a:custGeom>
            <a:avLst/>
            <a:gdLst/>
            <a:ahLst/>
            <a:cxnLst/>
            <a:rect l="l" t="t" r="r" b="b"/>
            <a:pathLst>
              <a:path w="107941" h="115137">
                <a:moveTo>
                  <a:pt x="0" y="0"/>
                </a:moveTo>
                <a:lnTo>
                  <a:pt x="107941" y="115137"/>
                </a:lnTo>
              </a:path>
            </a:pathLst>
          </a:custGeom>
          <a:ln w="23118">
            <a:solidFill>
              <a:srgbClr val="497DBA"/>
            </a:solidFill>
          </a:ln>
        </p:spPr>
        <p:txBody>
          <a:bodyPr wrap="square" lIns="0" tIns="0" rIns="0" bIns="0" rtlCol="0">
            <a:noAutofit/>
          </a:bodyPr>
          <a:lstStyle/>
          <a:p>
            <a:endParaRPr/>
          </a:p>
        </p:txBody>
      </p:sp>
      <p:sp>
        <p:nvSpPr>
          <p:cNvPr id="84" name="object 84"/>
          <p:cNvSpPr/>
          <p:nvPr/>
        </p:nvSpPr>
        <p:spPr>
          <a:xfrm>
            <a:off x="4924377" y="4908989"/>
            <a:ext cx="115489" cy="114623"/>
          </a:xfrm>
          <a:custGeom>
            <a:avLst/>
            <a:gdLst/>
            <a:ahLst/>
            <a:cxnLst/>
            <a:rect l="l" t="t" r="r" b="b"/>
            <a:pathLst>
              <a:path w="115489" h="114623">
                <a:moveTo>
                  <a:pt x="0" y="114623"/>
                </a:moveTo>
                <a:lnTo>
                  <a:pt x="115489" y="0"/>
                </a:lnTo>
              </a:path>
            </a:pathLst>
          </a:custGeom>
          <a:ln w="22806">
            <a:solidFill>
              <a:srgbClr val="497DBA"/>
            </a:solidFill>
          </a:ln>
        </p:spPr>
        <p:txBody>
          <a:bodyPr wrap="square" lIns="0" tIns="0" rIns="0" bIns="0" rtlCol="0">
            <a:noAutofit/>
          </a:bodyPr>
          <a:lstStyle/>
          <a:p>
            <a:endParaRPr/>
          </a:p>
        </p:txBody>
      </p:sp>
      <p:sp>
        <p:nvSpPr>
          <p:cNvPr id="85" name="object 85"/>
          <p:cNvSpPr/>
          <p:nvPr/>
        </p:nvSpPr>
        <p:spPr>
          <a:xfrm>
            <a:off x="5038508" y="4908989"/>
            <a:ext cx="68689" cy="62708"/>
          </a:xfrm>
          <a:custGeom>
            <a:avLst/>
            <a:gdLst/>
            <a:ahLst/>
            <a:cxnLst/>
            <a:rect l="l" t="t" r="r" b="b"/>
            <a:pathLst>
              <a:path w="68689" h="62708">
                <a:moveTo>
                  <a:pt x="0" y="0"/>
                </a:moveTo>
                <a:lnTo>
                  <a:pt x="68689" y="62708"/>
                </a:lnTo>
              </a:path>
            </a:pathLst>
          </a:custGeom>
          <a:ln w="22445">
            <a:solidFill>
              <a:srgbClr val="497DBA"/>
            </a:solidFill>
          </a:ln>
        </p:spPr>
        <p:txBody>
          <a:bodyPr wrap="square" lIns="0" tIns="0" rIns="0" bIns="0" rtlCol="0">
            <a:noAutofit/>
          </a:bodyPr>
          <a:lstStyle/>
          <a:p>
            <a:endParaRPr/>
          </a:p>
        </p:txBody>
      </p:sp>
      <p:sp>
        <p:nvSpPr>
          <p:cNvPr id="86" name="object 86"/>
          <p:cNvSpPr/>
          <p:nvPr/>
        </p:nvSpPr>
        <p:spPr>
          <a:xfrm>
            <a:off x="3902635" y="4406906"/>
            <a:ext cx="569899" cy="9766"/>
          </a:xfrm>
          <a:custGeom>
            <a:avLst/>
            <a:gdLst/>
            <a:ahLst/>
            <a:cxnLst/>
            <a:rect l="l" t="t" r="r" b="b"/>
            <a:pathLst>
              <a:path w="569899" h="9766">
                <a:moveTo>
                  <a:pt x="0" y="0"/>
                </a:moveTo>
                <a:lnTo>
                  <a:pt x="569899" y="9766"/>
                </a:lnTo>
              </a:path>
            </a:pathLst>
          </a:custGeom>
          <a:ln w="18506">
            <a:solidFill>
              <a:srgbClr val="497DBA"/>
            </a:solidFill>
          </a:ln>
        </p:spPr>
        <p:txBody>
          <a:bodyPr wrap="square" lIns="0" tIns="0" rIns="0" bIns="0" rtlCol="0">
            <a:noAutofit/>
          </a:bodyPr>
          <a:lstStyle/>
          <a:p>
            <a:endParaRPr/>
          </a:p>
        </p:txBody>
      </p:sp>
      <p:sp>
        <p:nvSpPr>
          <p:cNvPr id="87" name="object 87"/>
          <p:cNvSpPr/>
          <p:nvPr/>
        </p:nvSpPr>
        <p:spPr>
          <a:xfrm>
            <a:off x="3902635" y="4969436"/>
            <a:ext cx="569899" cy="0"/>
          </a:xfrm>
          <a:custGeom>
            <a:avLst/>
            <a:gdLst/>
            <a:ahLst/>
            <a:cxnLst/>
            <a:rect l="l" t="t" r="r" b="b"/>
            <a:pathLst>
              <a:path w="569899">
                <a:moveTo>
                  <a:pt x="569899" y="0"/>
                </a:moveTo>
                <a:lnTo>
                  <a:pt x="0" y="0"/>
                </a:lnTo>
              </a:path>
            </a:pathLst>
          </a:custGeom>
          <a:ln w="18504">
            <a:solidFill>
              <a:srgbClr val="497DBA"/>
            </a:solidFill>
          </a:ln>
        </p:spPr>
        <p:txBody>
          <a:bodyPr wrap="square" lIns="0" tIns="0" rIns="0" bIns="0" rtlCol="0">
            <a:noAutofit/>
          </a:bodyPr>
          <a:lstStyle/>
          <a:p>
            <a:endParaRPr/>
          </a:p>
        </p:txBody>
      </p:sp>
      <p:sp>
        <p:nvSpPr>
          <p:cNvPr id="88" name="object 88"/>
          <p:cNvSpPr/>
          <p:nvPr/>
        </p:nvSpPr>
        <p:spPr>
          <a:xfrm>
            <a:off x="5609162" y="4419243"/>
            <a:ext cx="0" cy="209715"/>
          </a:xfrm>
          <a:custGeom>
            <a:avLst/>
            <a:gdLst/>
            <a:ahLst/>
            <a:cxnLst/>
            <a:rect l="l" t="t" r="r" b="b"/>
            <a:pathLst>
              <a:path h="209715">
                <a:moveTo>
                  <a:pt x="0" y="0"/>
                </a:moveTo>
                <a:lnTo>
                  <a:pt x="0" y="209715"/>
                </a:lnTo>
              </a:path>
            </a:pathLst>
          </a:custGeom>
          <a:ln w="27173">
            <a:solidFill>
              <a:srgbClr val="497DBA"/>
            </a:solidFill>
          </a:ln>
        </p:spPr>
        <p:txBody>
          <a:bodyPr wrap="square" lIns="0" tIns="0" rIns="0" bIns="0" rtlCol="0">
            <a:noAutofit/>
          </a:bodyPr>
          <a:lstStyle/>
          <a:p>
            <a:endParaRPr/>
          </a:p>
        </p:txBody>
      </p:sp>
      <p:sp>
        <p:nvSpPr>
          <p:cNvPr id="89" name="object 89"/>
          <p:cNvSpPr/>
          <p:nvPr/>
        </p:nvSpPr>
        <p:spPr>
          <a:xfrm>
            <a:off x="5462422" y="4630191"/>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90" name="object 90"/>
          <p:cNvSpPr/>
          <p:nvPr/>
        </p:nvSpPr>
        <p:spPr>
          <a:xfrm>
            <a:off x="5466045" y="4690638"/>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91" name="object 91"/>
          <p:cNvSpPr/>
          <p:nvPr/>
        </p:nvSpPr>
        <p:spPr>
          <a:xfrm>
            <a:off x="5605539" y="4685704"/>
            <a:ext cx="0" cy="283732"/>
          </a:xfrm>
          <a:custGeom>
            <a:avLst/>
            <a:gdLst/>
            <a:ahLst/>
            <a:cxnLst/>
            <a:rect l="l" t="t" r="r" b="b"/>
            <a:pathLst>
              <a:path h="283732">
                <a:moveTo>
                  <a:pt x="0" y="0"/>
                </a:moveTo>
                <a:lnTo>
                  <a:pt x="0" y="283732"/>
                </a:lnTo>
              </a:path>
            </a:pathLst>
          </a:custGeom>
          <a:ln w="27173">
            <a:solidFill>
              <a:srgbClr val="497DBA"/>
            </a:solidFill>
          </a:ln>
        </p:spPr>
        <p:txBody>
          <a:bodyPr wrap="square" lIns="0" tIns="0" rIns="0" bIns="0" rtlCol="0">
            <a:noAutofit/>
          </a:bodyPr>
          <a:lstStyle/>
          <a:p>
            <a:endParaRPr/>
          </a:p>
        </p:txBody>
      </p:sp>
      <p:sp>
        <p:nvSpPr>
          <p:cNvPr id="92" name="object 92"/>
          <p:cNvSpPr/>
          <p:nvPr/>
        </p:nvSpPr>
        <p:spPr>
          <a:xfrm>
            <a:off x="3902635" y="4406906"/>
            <a:ext cx="747284" cy="219995"/>
          </a:xfrm>
          <a:custGeom>
            <a:avLst/>
            <a:gdLst/>
            <a:ahLst/>
            <a:cxnLst/>
            <a:rect l="l" t="t" r="r" b="b"/>
            <a:pathLst>
              <a:path w="747284" h="219995">
                <a:moveTo>
                  <a:pt x="0" y="0"/>
                </a:moveTo>
                <a:lnTo>
                  <a:pt x="747284" y="219995"/>
                </a:lnTo>
              </a:path>
            </a:pathLst>
          </a:custGeom>
          <a:ln w="19195">
            <a:solidFill>
              <a:srgbClr val="497DBA"/>
            </a:solidFill>
          </a:ln>
        </p:spPr>
        <p:txBody>
          <a:bodyPr wrap="square" lIns="0" tIns="0" rIns="0" bIns="0" rtlCol="0">
            <a:noAutofit/>
          </a:bodyPr>
          <a:lstStyle/>
          <a:p>
            <a:endParaRPr/>
          </a:p>
        </p:txBody>
      </p:sp>
      <p:sp>
        <p:nvSpPr>
          <p:cNvPr id="93" name="object 93"/>
          <p:cNvSpPr/>
          <p:nvPr/>
        </p:nvSpPr>
        <p:spPr>
          <a:xfrm>
            <a:off x="5120030" y="4416775"/>
            <a:ext cx="486112" cy="514"/>
          </a:xfrm>
          <a:custGeom>
            <a:avLst/>
            <a:gdLst/>
            <a:ahLst/>
            <a:cxnLst/>
            <a:rect l="l" t="t" r="r" b="b"/>
            <a:pathLst>
              <a:path w="486112" h="514">
                <a:moveTo>
                  <a:pt x="0" y="514"/>
                </a:moveTo>
                <a:lnTo>
                  <a:pt x="486112" y="0"/>
                </a:lnTo>
              </a:path>
            </a:pathLst>
          </a:custGeom>
          <a:ln w="18504">
            <a:solidFill>
              <a:srgbClr val="497DBA"/>
            </a:solidFill>
          </a:ln>
        </p:spPr>
        <p:txBody>
          <a:bodyPr wrap="square" lIns="0" tIns="0" rIns="0" bIns="0" rtlCol="0">
            <a:noAutofit/>
          </a:bodyPr>
          <a:lstStyle/>
          <a:p>
            <a:endParaRPr/>
          </a:p>
        </p:txBody>
      </p:sp>
      <p:sp>
        <p:nvSpPr>
          <p:cNvPr id="94" name="object 94"/>
          <p:cNvSpPr/>
          <p:nvPr/>
        </p:nvSpPr>
        <p:spPr>
          <a:xfrm>
            <a:off x="5107349" y="4970670"/>
            <a:ext cx="486112" cy="514"/>
          </a:xfrm>
          <a:custGeom>
            <a:avLst/>
            <a:gdLst/>
            <a:ahLst/>
            <a:cxnLst/>
            <a:rect l="l" t="t" r="r" b="b"/>
            <a:pathLst>
              <a:path w="486112" h="514">
                <a:moveTo>
                  <a:pt x="0" y="514"/>
                </a:moveTo>
                <a:lnTo>
                  <a:pt x="486112" y="0"/>
                </a:lnTo>
              </a:path>
            </a:pathLst>
          </a:custGeom>
          <a:ln w="18504">
            <a:solidFill>
              <a:srgbClr val="497DBA"/>
            </a:solidFill>
          </a:ln>
        </p:spPr>
        <p:txBody>
          <a:bodyPr wrap="square" lIns="0" tIns="0" rIns="0" bIns="0" rtlCol="0">
            <a:noAutofit/>
          </a:bodyPr>
          <a:lstStyle/>
          <a:p>
            <a:endParaRPr/>
          </a:p>
        </p:txBody>
      </p:sp>
      <p:sp>
        <p:nvSpPr>
          <p:cNvPr id="95" name="object 95"/>
          <p:cNvSpPr/>
          <p:nvPr/>
        </p:nvSpPr>
        <p:spPr>
          <a:xfrm>
            <a:off x="5034885" y="4759721"/>
            <a:ext cx="554802" cy="209201"/>
          </a:xfrm>
          <a:custGeom>
            <a:avLst/>
            <a:gdLst/>
            <a:ahLst/>
            <a:cxnLst/>
            <a:rect l="l" t="t" r="r" b="b"/>
            <a:pathLst>
              <a:path w="554802" h="209201">
                <a:moveTo>
                  <a:pt x="0" y="0"/>
                </a:moveTo>
                <a:lnTo>
                  <a:pt x="554802" y="209201"/>
                </a:lnTo>
              </a:path>
            </a:pathLst>
          </a:custGeom>
          <a:ln w="19583">
            <a:solidFill>
              <a:srgbClr val="497DBA"/>
            </a:solidFill>
          </a:ln>
        </p:spPr>
        <p:txBody>
          <a:bodyPr wrap="square" lIns="0" tIns="0" rIns="0" bIns="0" rtlCol="0">
            <a:noAutofit/>
          </a:bodyPr>
          <a:lstStyle/>
          <a:p>
            <a:endParaRPr/>
          </a:p>
        </p:txBody>
      </p:sp>
      <p:sp>
        <p:nvSpPr>
          <p:cNvPr id="96" name="object 96"/>
          <p:cNvSpPr/>
          <p:nvPr/>
        </p:nvSpPr>
        <p:spPr>
          <a:xfrm>
            <a:off x="6016796" y="4548338"/>
            <a:ext cx="177499" cy="92106"/>
          </a:xfrm>
          <a:custGeom>
            <a:avLst/>
            <a:gdLst/>
            <a:ahLst/>
            <a:cxnLst/>
            <a:rect l="l" t="t" r="r" b="b"/>
            <a:pathLst>
              <a:path w="177499" h="92106">
                <a:moveTo>
                  <a:pt x="72315" y="0"/>
                </a:moveTo>
                <a:lnTo>
                  <a:pt x="26546" y="12618"/>
                </a:lnTo>
                <a:lnTo>
                  <a:pt x="130" y="45274"/>
                </a:lnTo>
                <a:lnTo>
                  <a:pt x="0" y="47181"/>
                </a:lnTo>
                <a:lnTo>
                  <a:pt x="1775" y="55438"/>
                </a:lnTo>
                <a:lnTo>
                  <a:pt x="35197" y="82077"/>
                </a:lnTo>
                <a:lnTo>
                  <a:pt x="84935" y="91622"/>
                </a:lnTo>
                <a:lnTo>
                  <a:pt x="105649" y="92106"/>
                </a:lnTo>
                <a:lnTo>
                  <a:pt x="122528" y="89434"/>
                </a:lnTo>
                <a:lnTo>
                  <a:pt x="162123" y="72284"/>
                </a:lnTo>
                <a:lnTo>
                  <a:pt x="177499" y="45274"/>
                </a:lnTo>
                <a:lnTo>
                  <a:pt x="175812" y="36970"/>
                </a:lnTo>
                <a:lnTo>
                  <a:pt x="142583" y="10147"/>
                </a:lnTo>
                <a:lnTo>
                  <a:pt x="92966" y="503"/>
                </a:lnTo>
                <a:lnTo>
                  <a:pt x="72315" y="0"/>
                </a:lnTo>
                <a:close/>
              </a:path>
            </a:pathLst>
          </a:custGeom>
          <a:solidFill>
            <a:srgbClr val="4F81BC"/>
          </a:solidFill>
        </p:spPr>
        <p:txBody>
          <a:bodyPr wrap="square" lIns="0" tIns="0" rIns="0" bIns="0" rtlCol="0">
            <a:noAutofit/>
          </a:bodyPr>
          <a:lstStyle/>
          <a:p>
            <a:endParaRPr/>
          </a:p>
        </p:txBody>
      </p:sp>
      <p:sp>
        <p:nvSpPr>
          <p:cNvPr id="97" name="object 97"/>
          <p:cNvSpPr/>
          <p:nvPr/>
        </p:nvSpPr>
        <p:spPr>
          <a:xfrm>
            <a:off x="6016772" y="4548338"/>
            <a:ext cx="177524" cy="92106"/>
          </a:xfrm>
          <a:custGeom>
            <a:avLst/>
            <a:gdLst/>
            <a:ahLst/>
            <a:cxnLst/>
            <a:rect l="l" t="t" r="r" b="b"/>
            <a:pathLst>
              <a:path w="177524" h="92106">
                <a:moveTo>
                  <a:pt x="0" y="46077"/>
                </a:moveTo>
                <a:lnTo>
                  <a:pt x="26570" y="12618"/>
                </a:lnTo>
                <a:lnTo>
                  <a:pt x="72340" y="0"/>
                </a:lnTo>
                <a:lnTo>
                  <a:pt x="92990" y="503"/>
                </a:lnTo>
                <a:lnTo>
                  <a:pt x="142607" y="10147"/>
                </a:lnTo>
                <a:lnTo>
                  <a:pt x="175836" y="36970"/>
                </a:lnTo>
                <a:lnTo>
                  <a:pt x="177524" y="45274"/>
                </a:lnTo>
                <a:lnTo>
                  <a:pt x="175697" y="55068"/>
                </a:lnTo>
                <a:lnTo>
                  <a:pt x="137834" y="85118"/>
                </a:lnTo>
                <a:lnTo>
                  <a:pt x="105673" y="92106"/>
                </a:lnTo>
                <a:lnTo>
                  <a:pt x="84959" y="91622"/>
                </a:lnTo>
                <a:lnTo>
                  <a:pt x="35221" y="82077"/>
                </a:lnTo>
                <a:lnTo>
                  <a:pt x="1799" y="55438"/>
                </a:lnTo>
                <a:lnTo>
                  <a:pt x="0" y="46077"/>
                </a:lnTo>
                <a:close/>
              </a:path>
            </a:pathLst>
          </a:custGeom>
          <a:ln w="23055">
            <a:solidFill>
              <a:srgbClr val="385D89"/>
            </a:solidFill>
          </a:ln>
        </p:spPr>
        <p:txBody>
          <a:bodyPr wrap="square" lIns="0" tIns="0" rIns="0" bIns="0" rtlCol="0">
            <a:noAutofit/>
          </a:bodyPr>
          <a:lstStyle/>
          <a:p>
            <a:endParaRPr/>
          </a:p>
        </p:txBody>
      </p:sp>
      <p:sp>
        <p:nvSpPr>
          <p:cNvPr id="98" name="object 98"/>
          <p:cNvSpPr/>
          <p:nvPr/>
        </p:nvSpPr>
        <p:spPr>
          <a:xfrm>
            <a:off x="6235975" y="4633505"/>
            <a:ext cx="177508" cy="93215"/>
          </a:xfrm>
          <a:custGeom>
            <a:avLst/>
            <a:gdLst/>
            <a:ahLst/>
            <a:cxnLst/>
            <a:rect l="l" t="t" r="r" b="b"/>
            <a:pathLst>
              <a:path w="177508" h="93215">
                <a:moveTo>
                  <a:pt x="71984" y="0"/>
                </a:moveTo>
                <a:lnTo>
                  <a:pt x="26429" y="12833"/>
                </a:lnTo>
                <a:lnTo>
                  <a:pt x="0" y="46647"/>
                </a:lnTo>
                <a:lnTo>
                  <a:pt x="54" y="48318"/>
                </a:lnTo>
                <a:lnTo>
                  <a:pt x="35714" y="83241"/>
                </a:lnTo>
                <a:lnTo>
                  <a:pt x="85533" y="92751"/>
                </a:lnTo>
                <a:lnTo>
                  <a:pt x="106283" y="93215"/>
                </a:lnTo>
                <a:lnTo>
                  <a:pt x="123032" y="90456"/>
                </a:lnTo>
                <a:lnTo>
                  <a:pt x="162288" y="72972"/>
                </a:lnTo>
                <a:lnTo>
                  <a:pt x="177508" y="45434"/>
                </a:lnTo>
                <a:lnTo>
                  <a:pt x="175706" y="37092"/>
                </a:lnTo>
                <a:lnTo>
                  <a:pt x="142270" y="10157"/>
                </a:lnTo>
                <a:lnTo>
                  <a:pt x="92638" y="493"/>
                </a:lnTo>
                <a:lnTo>
                  <a:pt x="71984" y="0"/>
                </a:lnTo>
                <a:close/>
              </a:path>
            </a:pathLst>
          </a:custGeom>
          <a:solidFill>
            <a:srgbClr val="4F81BC"/>
          </a:solidFill>
        </p:spPr>
        <p:txBody>
          <a:bodyPr wrap="square" lIns="0" tIns="0" rIns="0" bIns="0" rtlCol="0">
            <a:noAutofit/>
          </a:bodyPr>
          <a:lstStyle/>
          <a:p>
            <a:endParaRPr/>
          </a:p>
        </p:txBody>
      </p:sp>
      <p:sp>
        <p:nvSpPr>
          <p:cNvPr id="99" name="object 99"/>
          <p:cNvSpPr/>
          <p:nvPr/>
        </p:nvSpPr>
        <p:spPr>
          <a:xfrm>
            <a:off x="6235975" y="4633505"/>
            <a:ext cx="177508" cy="93215"/>
          </a:xfrm>
          <a:custGeom>
            <a:avLst/>
            <a:gdLst/>
            <a:ahLst/>
            <a:cxnLst/>
            <a:rect l="l" t="t" r="r" b="b"/>
            <a:pathLst>
              <a:path w="177508" h="93215">
                <a:moveTo>
                  <a:pt x="0" y="46647"/>
                </a:moveTo>
                <a:lnTo>
                  <a:pt x="26429" y="12833"/>
                </a:lnTo>
                <a:lnTo>
                  <a:pt x="71984" y="0"/>
                </a:lnTo>
                <a:lnTo>
                  <a:pt x="92638" y="493"/>
                </a:lnTo>
                <a:lnTo>
                  <a:pt x="142270" y="10157"/>
                </a:lnTo>
                <a:lnTo>
                  <a:pt x="175706" y="37092"/>
                </a:lnTo>
                <a:lnTo>
                  <a:pt x="177508" y="45434"/>
                </a:lnTo>
                <a:lnTo>
                  <a:pt x="175704" y="55432"/>
                </a:lnTo>
                <a:lnTo>
                  <a:pt x="138189" y="86044"/>
                </a:lnTo>
                <a:lnTo>
                  <a:pt x="106283" y="93215"/>
                </a:lnTo>
                <a:lnTo>
                  <a:pt x="85533" y="92751"/>
                </a:lnTo>
                <a:lnTo>
                  <a:pt x="35714" y="83241"/>
                </a:lnTo>
                <a:lnTo>
                  <a:pt x="1987" y="56588"/>
                </a:lnTo>
                <a:lnTo>
                  <a:pt x="0" y="46647"/>
                </a:lnTo>
                <a:close/>
              </a:path>
            </a:pathLst>
          </a:custGeom>
          <a:ln w="23095">
            <a:solidFill>
              <a:srgbClr val="385D89"/>
            </a:solidFill>
          </a:ln>
        </p:spPr>
        <p:txBody>
          <a:bodyPr wrap="square" lIns="0" tIns="0" rIns="0" bIns="0" rtlCol="0">
            <a:noAutofit/>
          </a:bodyPr>
          <a:lstStyle/>
          <a:p>
            <a:endParaRPr/>
          </a:p>
        </p:txBody>
      </p:sp>
      <p:sp>
        <p:nvSpPr>
          <p:cNvPr id="100" name="object 100"/>
          <p:cNvSpPr/>
          <p:nvPr/>
        </p:nvSpPr>
        <p:spPr>
          <a:xfrm>
            <a:off x="5605539" y="4418009"/>
            <a:ext cx="454409" cy="183500"/>
          </a:xfrm>
          <a:custGeom>
            <a:avLst/>
            <a:gdLst/>
            <a:ahLst/>
            <a:cxnLst/>
            <a:rect l="l" t="t" r="r" b="b"/>
            <a:pathLst>
              <a:path w="454409" h="183500">
                <a:moveTo>
                  <a:pt x="0" y="0"/>
                </a:moveTo>
                <a:lnTo>
                  <a:pt x="454409" y="183500"/>
                </a:lnTo>
              </a:path>
            </a:pathLst>
          </a:custGeom>
          <a:ln w="19719">
            <a:solidFill>
              <a:srgbClr val="497DBA"/>
            </a:solidFill>
          </a:ln>
        </p:spPr>
        <p:txBody>
          <a:bodyPr wrap="square" lIns="0" tIns="0" rIns="0" bIns="0" rtlCol="0">
            <a:noAutofit/>
          </a:bodyPr>
          <a:lstStyle/>
          <a:p>
            <a:endParaRPr/>
          </a:p>
        </p:txBody>
      </p:sp>
      <p:sp>
        <p:nvSpPr>
          <p:cNvPr id="101" name="object 101"/>
          <p:cNvSpPr/>
          <p:nvPr/>
        </p:nvSpPr>
        <p:spPr>
          <a:xfrm>
            <a:off x="6359164" y="4704208"/>
            <a:ext cx="239282" cy="136726"/>
          </a:xfrm>
          <a:custGeom>
            <a:avLst/>
            <a:gdLst/>
            <a:ahLst/>
            <a:cxnLst/>
            <a:rect l="l" t="t" r="r" b="b"/>
            <a:pathLst>
              <a:path w="239282" h="136726">
                <a:moveTo>
                  <a:pt x="0" y="0"/>
                </a:moveTo>
                <a:lnTo>
                  <a:pt x="239282" y="136726"/>
                </a:lnTo>
              </a:path>
            </a:pathLst>
          </a:custGeom>
          <a:ln w="20638">
            <a:solidFill>
              <a:srgbClr val="497DBA"/>
            </a:solidFill>
          </a:ln>
        </p:spPr>
        <p:txBody>
          <a:bodyPr wrap="square" lIns="0" tIns="0" rIns="0" bIns="0" rtlCol="0">
            <a:noAutofit/>
          </a:bodyPr>
          <a:lstStyle/>
          <a:p>
            <a:endParaRPr/>
          </a:p>
        </p:txBody>
      </p:sp>
      <p:sp>
        <p:nvSpPr>
          <p:cNvPr id="102" name="object 102"/>
          <p:cNvSpPr/>
          <p:nvPr/>
        </p:nvSpPr>
        <p:spPr>
          <a:xfrm>
            <a:off x="6491411" y="4969436"/>
            <a:ext cx="231884" cy="740170"/>
          </a:xfrm>
          <a:custGeom>
            <a:avLst/>
            <a:gdLst/>
            <a:ahLst/>
            <a:cxnLst/>
            <a:rect l="l" t="t" r="r" b="b"/>
            <a:pathLst>
              <a:path w="231884" h="740170">
                <a:moveTo>
                  <a:pt x="115942" y="0"/>
                </a:moveTo>
                <a:lnTo>
                  <a:pt x="79304" y="18869"/>
                </a:lnTo>
                <a:lnTo>
                  <a:pt x="54879" y="55452"/>
                </a:lnTo>
                <a:lnTo>
                  <a:pt x="33967" y="108404"/>
                </a:lnTo>
                <a:lnTo>
                  <a:pt x="22376" y="151527"/>
                </a:lnTo>
                <a:lnTo>
                  <a:pt x="12945" y="200020"/>
                </a:lnTo>
                <a:lnTo>
                  <a:pt x="5913" y="253118"/>
                </a:lnTo>
                <a:lnTo>
                  <a:pt x="1518" y="310061"/>
                </a:lnTo>
                <a:lnTo>
                  <a:pt x="0" y="370085"/>
                </a:lnTo>
                <a:lnTo>
                  <a:pt x="384" y="400448"/>
                </a:lnTo>
                <a:lnTo>
                  <a:pt x="3370" y="459047"/>
                </a:lnTo>
                <a:lnTo>
                  <a:pt x="9114" y="514172"/>
                </a:lnTo>
                <a:lnTo>
                  <a:pt x="17376" y="565065"/>
                </a:lnTo>
                <a:lnTo>
                  <a:pt x="27917" y="610965"/>
                </a:lnTo>
                <a:lnTo>
                  <a:pt x="40497" y="651111"/>
                </a:lnTo>
                <a:lnTo>
                  <a:pt x="62670" y="698877"/>
                </a:lnTo>
                <a:lnTo>
                  <a:pt x="88087" y="729419"/>
                </a:lnTo>
                <a:lnTo>
                  <a:pt x="115942" y="740170"/>
                </a:lnTo>
                <a:lnTo>
                  <a:pt x="125448" y="738944"/>
                </a:lnTo>
                <a:lnTo>
                  <a:pt x="161062" y="711098"/>
                </a:lnTo>
                <a:lnTo>
                  <a:pt x="184406" y="668788"/>
                </a:lnTo>
                <a:lnTo>
                  <a:pt x="197917" y="631805"/>
                </a:lnTo>
                <a:lnTo>
                  <a:pt x="209507" y="588687"/>
                </a:lnTo>
                <a:lnTo>
                  <a:pt x="218939" y="540196"/>
                </a:lnTo>
                <a:lnTo>
                  <a:pt x="225971" y="487091"/>
                </a:lnTo>
                <a:lnTo>
                  <a:pt x="230366" y="430134"/>
                </a:lnTo>
                <a:lnTo>
                  <a:pt x="231884" y="370085"/>
                </a:lnTo>
                <a:lnTo>
                  <a:pt x="231500" y="339735"/>
                </a:lnTo>
                <a:lnTo>
                  <a:pt x="228513" y="281157"/>
                </a:lnTo>
                <a:lnTo>
                  <a:pt x="222770" y="226041"/>
                </a:lnTo>
                <a:lnTo>
                  <a:pt x="214508" y="175150"/>
                </a:lnTo>
                <a:lnTo>
                  <a:pt x="203967" y="129247"/>
                </a:lnTo>
                <a:lnTo>
                  <a:pt x="191386" y="89093"/>
                </a:lnTo>
                <a:lnTo>
                  <a:pt x="169214" y="41312"/>
                </a:lnTo>
                <a:lnTo>
                  <a:pt x="143797" y="10756"/>
                </a:lnTo>
                <a:lnTo>
                  <a:pt x="115942" y="0"/>
                </a:lnTo>
                <a:close/>
              </a:path>
            </a:pathLst>
          </a:custGeom>
          <a:solidFill>
            <a:srgbClr val="938953"/>
          </a:solidFill>
        </p:spPr>
        <p:txBody>
          <a:bodyPr wrap="square" lIns="0" tIns="0" rIns="0" bIns="0" rtlCol="0">
            <a:noAutofit/>
          </a:bodyPr>
          <a:lstStyle/>
          <a:p>
            <a:endParaRPr/>
          </a:p>
        </p:txBody>
      </p:sp>
      <p:sp>
        <p:nvSpPr>
          <p:cNvPr id="103" name="object 103"/>
          <p:cNvSpPr/>
          <p:nvPr/>
        </p:nvSpPr>
        <p:spPr>
          <a:xfrm>
            <a:off x="6491411" y="4969436"/>
            <a:ext cx="231884" cy="740170"/>
          </a:xfrm>
          <a:custGeom>
            <a:avLst/>
            <a:gdLst/>
            <a:ahLst/>
            <a:cxnLst/>
            <a:rect l="l" t="t" r="r" b="b"/>
            <a:pathLst>
              <a:path w="231884" h="740170">
                <a:moveTo>
                  <a:pt x="0" y="370085"/>
                </a:moveTo>
                <a:lnTo>
                  <a:pt x="1518" y="310061"/>
                </a:lnTo>
                <a:lnTo>
                  <a:pt x="5913" y="253118"/>
                </a:lnTo>
                <a:lnTo>
                  <a:pt x="12945" y="200020"/>
                </a:lnTo>
                <a:lnTo>
                  <a:pt x="22376" y="151527"/>
                </a:lnTo>
                <a:lnTo>
                  <a:pt x="33967" y="108404"/>
                </a:lnTo>
                <a:lnTo>
                  <a:pt x="47478" y="71411"/>
                </a:lnTo>
                <a:lnTo>
                  <a:pt x="70822" y="29086"/>
                </a:lnTo>
                <a:lnTo>
                  <a:pt x="106436" y="1226"/>
                </a:lnTo>
                <a:lnTo>
                  <a:pt x="115942" y="0"/>
                </a:lnTo>
                <a:lnTo>
                  <a:pt x="125448" y="1226"/>
                </a:lnTo>
                <a:lnTo>
                  <a:pt x="161062" y="29086"/>
                </a:lnTo>
                <a:lnTo>
                  <a:pt x="184406" y="71411"/>
                </a:lnTo>
                <a:lnTo>
                  <a:pt x="197917" y="108404"/>
                </a:lnTo>
                <a:lnTo>
                  <a:pt x="209507" y="151527"/>
                </a:lnTo>
                <a:lnTo>
                  <a:pt x="218939" y="200020"/>
                </a:lnTo>
                <a:lnTo>
                  <a:pt x="225971" y="253118"/>
                </a:lnTo>
                <a:lnTo>
                  <a:pt x="230366" y="310061"/>
                </a:lnTo>
                <a:lnTo>
                  <a:pt x="231884" y="370085"/>
                </a:lnTo>
                <a:lnTo>
                  <a:pt x="231500" y="400448"/>
                </a:lnTo>
                <a:lnTo>
                  <a:pt x="228513" y="459047"/>
                </a:lnTo>
                <a:lnTo>
                  <a:pt x="222770" y="514172"/>
                </a:lnTo>
                <a:lnTo>
                  <a:pt x="214508" y="565065"/>
                </a:lnTo>
                <a:lnTo>
                  <a:pt x="203967" y="610965"/>
                </a:lnTo>
                <a:lnTo>
                  <a:pt x="191386" y="651111"/>
                </a:lnTo>
                <a:lnTo>
                  <a:pt x="169214" y="698877"/>
                </a:lnTo>
                <a:lnTo>
                  <a:pt x="143797" y="729419"/>
                </a:lnTo>
                <a:lnTo>
                  <a:pt x="115942" y="740170"/>
                </a:lnTo>
                <a:lnTo>
                  <a:pt x="106436" y="738944"/>
                </a:lnTo>
                <a:lnTo>
                  <a:pt x="70822" y="711098"/>
                </a:lnTo>
                <a:lnTo>
                  <a:pt x="47478" y="668788"/>
                </a:lnTo>
                <a:lnTo>
                  <a:pt x="33967" y="631805"/>
                </a:lnTo>
                <a:lnTo>
                  <a:pt x="22376" y="588687"/>
                </a:lnTo>
                <a:lnTo>
                  <a:pt x="12945" y="540196"/>
                </a:lnTo>
                <a:lnTo>
                  <a:pt x="5913" y="487091"/>
                </a:lnTo>
                <a:lnTo>
                  <a:pt x="1518" y="430134"/>
                </a:lnTo>
                <a:lnTo>
                  <a:pt x="0" y="370085"/>
                </a:lnTo>
                <a:close/>
              </a:path>
            </a:pathLst>
          </a:custGeom>
          <a:ln w="29919">
            <a:solidFill>
              <a:srgbClr val="385D89"/>
            </a:solidFill>
          </a:ln>
        </p:spPr>
        <p:txBody>
          <a:bodyPr wrap="square" lIns="0" tIns="0" rIns="0" bIns="0" rtlCol="0">
            <a:noAutofit/>
          </a:bodyPr>
          <a:lstStyle/>
          <a:p>
            <a:endParaRPr/>
          </a:p>
        </p:txBody>
      </p:sp>
      <p:sp>
        <p:nvSpPr>
          <p:cNvPr id="104" name="object 104"/>
          <p:cNvSpPr/>
          <p:nvPr/>
        </p:nvSpPr>
        <p:spPr>
          <a:xfrm>
            <a:off x="6600107" y="5688636"/>
            <a:ext cx="0" cy="251894"/>
          </a:xfrm>
          <a:custGeom>
            <a:avLst/>
            <a:gdLst/>
            <a:ahLst/>
            <a:cxnLst/>
            <a:rect l="l" t="t" r="r" b="b"/>
            <a:pathLst>
              <a:path h="251894">
                <a:moveTo>
                  <a:pt x="0" y="0"/>
                </a:moveTo>
                <a:lnTo>
                  <a:pt x="0" y="251894"/>
                </a:lnTo>
              </a:path>
            </a:pathLst>
          </a:custGeom>
          <a:ln w="27173">
            <a:solidFill>
              <a:srgbClr val="497DBA"/>
            </a:solidFill>
          </a:ln>
        </p:spPr>
        <p:txBody>
          <a:bodyPr wrap="square" lIns="0" tIns="0" rIns="0" bIns="0" rtlCol="0">
            <a:noAutofit/>
          </a:bodyPr>
          <a:lstStyle/>
          <a:p>
            <a:endParaRPr/>
          </a:p>
        </p:txBody>
      </p:sp>
      <p:sp>
        <p:nvSpPr>
          <p:cNvPr id="105" name="object 105"/>
          <p:cNvSpPr/>
          <p:nvPr/>
        </p:nvSpPr>
        <p:spPr>
          <a:xfrm>
            <a:off x="6460614" y="5945259"/>
            <a:ext cx="307971" cy="0"/>
          </a:xfrm>
          <a:custGeom>
            <a:avLst/>
            <a:gdLst/>
            <a:ahLst/>
            <a:cxnLst/>
            <a:rect l="l" t="t" r="r" b="b"/>
            <a:pathLst>
              <a:path w="307971">
                <a:moveTo>
                  <a:pt x="0" y="0"/>
                </a:moveTo>
                <a:lnTo>
                  <a:pt x="307971" y="0"/>
                </a:lnTo>
              </a:path>
            </a:pathLst>
          </a:custGeom>
          <a:ln w="18504">
            <a:solidFill>
              <a:srgbClr val="497DBA"/>
            </a:solidFill>
          </a:ln>
        </p:spPr>
        <p:txBody>
          <a:bodyPr wrap="square" lIns="0" tIns="0" rIns="0" bIns="0" rtlCol="0">
            <a:noAutofit/>
          </a:bodyPr>
          <a:lstStyle/>
          <a:p>
            <a:endParaRPr/>
          </a:p>
        </p:txBody>
      </p:sp>
      <p:sp>
        <p:nvSpPr>
          <p:cNvPr id="106" name="object 106"/>
          <p:cNvSpPr/>
          <p:nvPr/>
        </p:nvSpPr>
        <p:spPr>
          <a:xfrm>
            <a:off x="6476918" y="5987202"/>
            <a:ext cx="253623" cy="5140"/>
          </a:xfrm>
          <a:custGeom>
            <a:avLst/>
            <a:gdLst/>
            <a:ahLst/>
            <a:cxnLst/>
            <a:rect l="l" t="t" r="r" b="b"/>
            <a:pathLst>
              <a:path w="253623" h="5140">
                <a:moveTo>
                  <a:pt x="0" y="0"/>
                </a:moveTo>
                <a:lnTo>
                  <a:pt x="253623" y="5140"/>
                </a:lnTo>
              </a:path>
            </a:pathLst>
          </a:custGeom>
          <a:ln w="18507">
            <a:solidFill>
              <a:srgbClr val="497DBA"/>
            </a:solidFill>
          </a:ln>
        </p:spPr>
        <p:txBody>
          <a:bodyPr wrap="square" lIns="0" tIns="0" rIns="0" bIns="0" rtlCol="0">
            <a:noAutofit/>
          </a:bodyPr>
          <a:lstStyle/>
          <a:p>
            <a:endParaRPr/>
          </a:p>
        </p:txBody>
      </p:sp>
      <p:sp>
        <p:nvSpPr>
          <p:cNvPr id="107" name="object 107"/>
          <p:cNvSpPr/>
          <p:nvPr/>
        </p:nvSpPr>
        <p:spPr>
          <a:xfrm>
            <a:off x="6524020" y="6040247"/>
            <a:ext cx="176630" cy="0"/>
          </a:xfrm>
          <a:custGeom>
            <a:avLst/>
            <a:gdLst/>
            <a:ahLst/>
            <a:cxnLst/>
            <a:rect l="l" t="t" r="r" b="b"/>
            <a:pathLst>
              <a:path w="176630">
                <a:moveTo>
                  <a:pt x="0" y="0"/>
                </a:moveTo>
                <a:lnTo>
                  <a:pt x="176630" y="0"/>
                </a:lnTo>
              </a:path>
            </a:pathLst>
          </a:custGeom>
          <a:ln w="18504">
            <a:solidFill>
              <a:srgbClr val="497DBA"/>
            </a:solidFill>
          </a:ln>
        </p:spPr>
        <p:txBody>
          <a:bodyPr wrap="square" lIns="0" tIns="0" rIns="0" bIns="0" rtlCol="0">
            <a:noAutofit/>
          </a:bodyPr>
          <a:lstStyle/>
          <a:p>
            <a:endParaRPr/>
          </a:p>
        </p:txBody>
      </p:sp>
      <p:sp>
        <p:nvSpPr>
          <p:cNvPr id="108" name="object 108"/>
          <p:cNvSpPr/>
          <p:nvPr/>
        </p:nvSpPr>
        <p:spPr>
          <a:xfrm>
            <a:off x="6306628" y="4335459"/>
            <a:ext cx="470261" cy="252583"/>
          </a:xfrm>
          <a:custGeom>
            <a:avLst/>
            <a:gdLst/>
            <a:ahLst/>
            <a:cxnLst/>
            <a:rect l="l" t="t" r="r" b="b"/>
            <a:pathLst>
              <a:path w="470261" h="252583">
                <a:moveTo>
                  <a:pt x="58273" y="164482"/>
                </a:moveTo>
                <a:lnTo>
                  <a:pt x="50422" y="166744"/>
                </a:lnTo>
                <a:lnTo>
                  <a:pt x="47554" y="171472"/>
                </a:lnTo>
                <a:lnTo>
                  <a:pt x="0" y="252583"/>
                </a:lnTo>
                <a:lnTo>
                  <a:pt x="43434" y="248574"/>
                </a:lnTo>
                <a:lnTo>
                  <a:pt x="29589" y="248574"/>
                </a:lnTo>
                <a:lnTo>
                  <a:pt x="12832" y="233976"/>
                </a:lnTo>
                <a:lnTo>
                  <a:pt x="52448" y="212949"/>
                </a:lnTo>
                <a:lnTo>
                  <a:pt x="72765" y="178360"/>
                </a:lnTo>
                <a:lnTo>
                  <a:pt x="75634" y="173631"/>
                </a:lnTo>
                <a:lnTo>
                  <a:pt x="72162" y="168286"/>
                </a:lnTo>
                <a:lnTo>
                  <a:pt x="65217" y="166332"/>
                </a:lnTo>
                <a:lnTo>
                  <a:pt x="58273" y="164482"/>
                </a:lnTo>
                <a:close/>
              </a:path>
              <a:path w="470261" h="252583">
                <a:moveTo>
                  <a:pt x="52448" y="212949"/>
                </a:moveTo>
                <a:lnTo>
                  <a:pt x="12832" y="233976"/>
                </a:lnTo>
                <a:lnTo>
                  <a:pt x="29589" y="248574"/>
                </a:lnTo>
                <a:lnTo>
                  <a:pt x="36946" y="244667"/>
                </a:lnTo>
                <a:lnTo>
                  <a:pt x="33816" y="244667"/>
                </a:lnTo>
                <a:lnTo>
                  <a:pt x="19474" y="232125"/>
                </a:lnTo>
                <a:lnTo>
                  <a:pt x="42424" y="230013"/>
                </a:lnTo>
                <a:lnTo>
                  <a:pt x="52448" y="212949"/>
                </a:lnTo>
                <a:close/>
              </a:path>
              <a:path w="470261" h="252583">
                <a:moveTo>
                  <a:pt x="130737" y="221845"/>
                </a:moveTo>
                <a:lnTo>
                  <a:pt x="69186" y="227549"/>
                </a:lnTo>
                <a:lnTo>
                  <a:pt x="29589" y="248574"/>
                </a:lnTo>
                <a:lnTo>
                  <a:pt x="43434" y="248574"/>
                </a:lnTo>
                <a:lnTo>
                  <a:pt x="126962" y="240863"/>
                </a:lnTo>
                <a:lnTo>
                  <a:pt x="134360" y="240247"/>
                </a:lnTo>
                <a:lnTo>
                  <a:pt x="139644" y="235518"/>
                </a:lnTo>
                <a:lnTo>
                  <a:pt x="137530" y="225443"/>
                </a:lnTo>
                <a:lnTo>
                  <a:pt x="130737" y="221845"/>
                </a:lnTo>
                <a:close/>
              </a:path>
              <a:path w="470261" h="252583">
                <a:moveTo>
                  <a:pt x="42424" y="230013"/>
                </a:moveTo>
                <a:lnTo>
                  <a:pt x="19474" y="232125"/>
                </a:lnTo>
                <a:lnTo>
                  <a:pt x="33816" y="244667"/>
                </a:lnTo>
                <a:lnTo>
                  <a:pt x="42424" y="230013"/>
                </a:lnTo>
                <a:close/>
              </a:path>
              <a:path w="470261" h="252583">
                <a:moveTo>
                  <a:pt x="69186" y="227549"/>
                </a:moveTo>
                <a:lnTo>
                  <a:pt x="42424" y="230013"/>
                </a:lnTo>
                <a:lnTo>
                  <a:pt x="33816" y="244667"/>
                </a:lnTo>
                <a:lnTo>
                  <a:pt x="36946" y="244667"/>
                </a:lnTo>
                <a:lnTo>
                  <a:pt x="69186" y="227549"/>
                </a:lnTo>
                <a:close/>
              </a:path>
              <a:path w="470261" h="252583">
                <a:moveTo>
                  <a:pt x="453654" y="0"/>
                </a:moveTo>
                <a:lnTo>
                  <a:pt x="52448" y="212949"/>
                </a:lnTo>
                <a:lnTo>
                  <a:pt x="42424" y="230013"/>
                </a:lnTo>
                <a:lnTo>
                  <a:pt x="69186" y="227549"/>
                </a:lnTo>
                <a:lnTo>
                  <a:pt x="470261" y="14597"/>
                </a:lnTo>
                <a:lnTo>
                  <a:pt x="453654" y="0"/>
                </a:lnTo>
                <a:close/>
              </a:path>
            </a:pathLst>
          </a:custGeom>
          <a:solidFill>
            <a:srgbClr val="497DBA"/>
          </a:solidFill>
        </p:spPr>
        <p:txBody>
          <a:bodyPr wrap="square" lIns="0" tIns="0" rIns="0" bIns="0" rtlCol="0">
            <a:noAutofit/>
          </a:bodyPr>
          <a:lstStyle/>
          <a:p>
            <a:endParaRPr/>
          </a:p>
        </p:txBody>
      </p:sp>
      <p:sp>
        <p:nvSpPr>
          <p:cNvPr id="109" name="object 109"/>
          <p:cNvSpPr/>
          <p:nvPr/>
        </p:nvSpPr>
        <p:spPr>
          <a:xfrm>
            <a:off x="6600107" y="4842373"/>
            <a:ext cx="0" cy="131071"/>
          </a:xfrm>
          <a:custGeom>
            <a:avLst/>
            <a:gdLst/>
            <a:ahLst/>
            <a:cxnLst/>
            <a:rect l="l" t="t" r="r" b="b"/>
            <a:pathLst>
              <a:path h="131071">
                <a:moveTo>
                  <a:pt x="0" y="0"/>
                </a:moveTo>
                <a:lnTo>
                  <a:pt x="0" y="131071"/>
                </a:lnTo>
              </a:path>
            </a:pathLst>
          </a:custGeom>
          <a:ln w="27173">
            <a:solidFill>
              <a:srgbClr val="497DBA"/>
            </a:solidFill>
          </a:ln>
        </p:spPr>
        <p:txBody>
          <a:bodyPr wrap="square" lIns="0" tIns="0" rIns="0" bIns="0" rtlCol="0">
            <a:noAutofit/>
          </a:bodyPr>
          <a:lstStyle/>
          <a:p>
            <a:endParaRPr/>
          </a:p>
        </p:txBody>
      </p:sp>
      <p:sp>
        <p:nvSpPr>
          <p:cNvPr id="110" name="object 110"/>
          <p:cNvSpPr/>
          <p:nvPr/>
        </p:nvSpPr>
        <p:spPr>
          <a:xfrm>
            <a:off x="4499708" y="4535716"/>
            <a:ext cx="698371" cy="350861"/>
          </a:xfrm>
          <a:custGeom>
            <a:avLst/>
            <a:gdLst/>
            <a:ahLst/>
            <a:cxnLst/>
            <a:rect l="l" t="t" r="r" b="b"/>
            <a:pathLst>
              <a:path w="698371" h="350861">
                <a:moveTo>
                  <a:pt x="108997" y="0"/>
                </a:moveTo>
                <a:lnTo>
                  <a:pt x="0" y="144436"/>
                </a:lnTo>
                <a:lnTo>
                  <a:pt x="589373" y="350861"/>
                </a:lnTo>
                <a:lnTo>
                  <a:pt x="698371" y="206425"/>
                </a:lnTo>
                <a:lnTo>
                  <a:pt x="108997" y="0"/>
                </a:lnTo>
                <a:close/>
              </a:path>
            </a:pathLst>
          </a:custGeom>
          <a:solidFill>
            <a:srgbClr val="4F81BC"/>
          </a:solidFill>
        </p:spPr>
        <p:txBody>
          <a:bodyPr wrap="square" lIns="0" tIns="0" rIns="0" bIns="0" rtlCol="0">
            <a:noAutofit/>
          </a:bodyPr>
          <a:lstStyle/>
          <a:p>
            <a:endParaRPr/>
          </a:p>
        </p:txBody>
      </p:sp>
      <p:sp>
        <p:nvSpPr>
          <p:cNvPr id="111" name="object 111"/>
          <p:cNvSpPr/>
          <p:nvPr/>
        </p:nvSpPr>
        <p:spPr>
          <a:xfrm>
            <a:off x="4499708" y="4535716"/>
            <a:ext cx="698371" cy="350861"/>
          </a:xfrm>
          <a:custGeom>
            <a:avLst/>
            <a:gdLst/>
            <a:ahLst/>
            <a:cxnLst/>
            <a:rect l="l" t="t" r="r" b="b"/>
            <a:pathLst>
              <a:path w="698371" h="350861">
                <a:moveTo>
                  <a:pt x="108997" y="0"/>
                </a:moveTo>
                <a:lnTo>
                  <a:pt x="698371" y="206425"/>
                </a:lnTo>
                <a:lnTo>
                  <a:pt x="589373" y="350861"/>
                </a:lnTo>
                <a:lnTo>
                  <a:pt x="0" y="144436"/>
                </a:lnTo>
                <a:lnTo>
                  <a:pt x="108997" y="0"/>
                </a:lnTo>
                <a:close/>
              </a:path>
            </a:pathLst>
          </a:custGeom>
          <a:ln w="22501">
            <a:solidFill>
              <a:srgbClr val="385D89"/>
            </a:solidFill>
          </a:ln>
        </p:spPr>
        <p:txBody>
          <a:bodyPr wrap="square" lIns="0" tIns="0" rIns="0" bIns="0" rtlCol="0">
            <a:noAutofit/>
          </a:bodyPr>
          <a:lstStyle/>
          <a:p>
            <a:endParaRPr/>
          </a:p>
        </p:txBody>
      </p:sp>
      <p:sp>
        <p:nvSpPr>
          <p:cNvPr id="112" name="object 112"/>
          <p:cNvSpPr/>
          <p:nvPr/>
        </p:nvSpPr>
        <p:spPr>
          <a:xfrm>
            <a:off x="4966044" y="3995084"/>
            <a:ext cx="1133155" cy="609201"/>
          </a:xfrm>
          <a:custGeom>
            <a:avLst/>
            <a:gdLst/>
            <a:ahLst/>
            <a:cxnLst/>
            <a:rect l="l" t="t" r="r" b="b"/>
            <a:pathLst>
              <a:path w="1133155" h="609201">
                <a:moveTo>
                  <a:pt x="57669" y="520895"/>
                </a:moveTo>
                <a:lnTo>
                  <a:pt x="49818" y="523259"/>
                </a:lnTo>
                <a:lnTo>
                  <a:pt x="47101" y="527988"/>
                </a:lnTo>
                <a:lnTo>
                  <a:pt x="0" y="609201"/>
                </a:lnTo>
                <a:lnTo>
                  <a:pt x="43406" y="605089"/>
                </a:lnTo>
                <a:lnTo>
                  <a:pt x="29589" y="605089"/>
                </a:lnTo>
                <a:lnTo>
                  <a:pt x="12681" y="590491"/>
                </a:lnTo>
                <a:lnTo>
                  <a:pt x="52304" y="569290"/>
                </a:lnTo>
                <a:lnTo>
                  <a:pt x="72313" y="534773"/>
                </a:lnTo>
                <a:lnTo>
                  <a:pt x="75181" y="530044"/>
                </a:lnTo>
                <a:lnTo>
                  <a:pt x="71709" y="524698"/>
                </a:lnTo>
                <a:lnTo>
                  <a:pt x="64764" y="522848"/>
                </a:lnTo>
                <a:lnTo>
                  <a:pt x="57669" y="520895"/>
                </a:lnTo>
                <a:close/>
              </a:path>
              <a:path w="1133155" h="609201">
                <a:moveTo>
                  <a:pt x="52304" y="569290"/>
                </a:moveTo>
                <a:lnTo>
                  <a:pt x="12681" y="590491"/>
                </a:lnTo>
                <a:lnTo>
                  <a:pt x="29589" y="605089"/>
                </a:lnTo>
                <a:lnTo>
                  <a:pt x="36888" y="601183"/>
                </a:lnTo>
                <a:lnTo>
                  <a:pt x="33816" y="601183"/>
                </a:lnTo>
                <a:lnTo>
                  <a:pt x="19323" y="588641"/>
                </a:lnTo>
                <a:lnTo>
                  <a:pt x="42355" y="586453"/>
                </a:lnTo>
                <a:lnTo>
                  <a:pt x="52304" y="569290"/>
                </a:lnTo>
                <a:close/>
              </a:path>
              <a:path w="1133155" h="609201">
                <a:moveTo>
                  <a:pt x="130586" y="578155"/>
                </a:moveTo>
                <a:lnTo>
                  <a:pt x="123188" y="578772"/>
                </a:lnTo>
                <a:lnTo>
                  <a:pt x="69174" y="583904"/>
                </a:lnTo>
                <a:lnTo>
                  <a:pt x="29589" y="605089"/>
                </a:lnTo>
                <a:lnTo>
                  <a:pt x="43406" y="605089"/>
                </a:lnTo>
                <a:lnTo>
                  <a:pt x="134360" y="596454"/>
                </a:lnTo>
                <a:lnTo>
                  <a:pt x="139493" y="591725"/>
                </a:lnTo>
                <a:lnTo>
                  <a:pt x="137379" y="581650"/>
                </a:lnTo>
                <a:lnTo>
                  <a:pt x="130586" y="578155"/>
                </a:lnTo>
                <a:close/>
              </a:path>
              <a:path w="1133155" h="609201">
                <a:moveTo>
                  <a:pt x="42355" y="586453"/>
                </a:moveTo>
                <a:lnTo>
                  <a:pt x="19323" y="588641"/>
                </a:lnTo>
                <a:lnTo>
                  <a:pt x="33816" y="601183"/>
                </a:lnTo>
                <a:lnTo>
                  <a:pt x="42355" y="586453"/>
                </a:lnTo>
                <a:close/>
              </a:path>
              <a:path w="1133155" h="609201">
                <a:moveTo>
                  <a:pt x="69174" y="583904"/>
                </a:moveTo>
                <a:lnTo>
                  <a:pt x="42355" y="586453"/>
                </a:lnTo>
                <a:lnTo>
                  <a:pt x="33816" y="601183"/>
                </a:lnTo>
                <a:lnTo>
                  <a:pt x="36888" y="601183"/>
                </a:lnTo>
                <a:lnTo>
                  <a:pt x="69174" y="583904"/>
                </a:lnTo>
                <a:close/>
              </a:path>
              <a:path w="1133155" h="609201">
                <a:moveTo>
                  <a:pt x="1116247" y="0"/>
                </a:moveTo>
                <a:lnTo>
                  <a:pt x="52304" y="569290"/>
                </a:lnTo>
                <a:lnTo>
                  <a:pt x="42355" y="586453"/>
                </a:lnTo>
                <a:lnTo>
                  <a:pt x="69174" y="583904"/>
                </a:lnTo>
                <a:lnTo>
                  <a:pt x="1133155" y="14495"/>
                </a:lnTo>
                <a:lnTo>
                  <a:pt x="1116247" y="0"/>
                </a:lnTo>
                <a:close/>
              </a:path>
            </a:pathLst>
          </a:custGeom>
          <a:solidFill>
            <a:srgbClr val="497DBA"/>
          </a:solidFill>
        </p:spPr>
        <p:txBody>
          <a:bodyPr wrap="square" lIns="0" tIns="0" rIns="0" bIns="0" rtlCol="0">
            <a:noAutofit/>
          </a:bodyPr>
          <a:lstStyle/>
          <a:p>
            <a:endParaRPr/>
          </a:p>
        </p:txBody>
      </p:sp>
      <p:sp>
        <p:nvSpPr>
          <p:cNvPr id="113" name="object 113"/>
          <p:cNvSpPr txBox="1"/>
          <p:nvPr/>
        </p:nvSpPr>
        <p:spPr>
          <a:xfrm>
            <a:off x="6821707" y="4254262"/>
            <a:ext cx="712470" cy="155575"/>
          </a:xfrm>
          <a:prstGeom prst="rect">
            <a:avLst/>
          </a:prstGeom>
        </p:spPr>
        <p:txBody>
          <a:bodyPr vert="horz" wrap="square" lIns="0" tIns="0" rIns="0" bIns="0" rtlCol="0">
            <a:noAutofit/>
          </a:bodyPr>
          <a:lstStyle/>
          <a:p>
            <a:pPr marL="12700">
              <a:lnSpc>
                <a:spcPct val="100000"/>
              </a:lnSpc>
            </a:pPr>
            <a:r>
              <a:rPr sz="900" spc="185" dirty="0">
                <a:latin typeface="Calibri"/>
                <a:cs typeface="Calibri"/>
              </a:rPr>
              <a:t>S</a:t>
            </a:r>
            <a:r>
              <a:rPr sz="900" spc="200" dirty="0">
                <a:latin typeface="Calibri"/>
                <a:cs typeface="Calibri"/>
              </a:rPr>
              <a:t>p</a:t>
            </a:r>
            <a:r>
              <a:rPr sz="900" spc="170" dirty="0">
                <a:latin typeface="Calibri"/>
                <a:cs typeface="Calibri"/>
              </a:rPr>
              <a:t>ark</a:t>
            </a:r>
            <a:r>
              <a:rPr sz="900" spc="90" dirty="0">
                <a:latin typeface="Calibri"/>
                <a:cs typeface="Calibri"/>
              </a:rPr>
              <a:t> </a:t>
            </a:r>
            <a:r>
              <a:rPr sz="900" spc="220" dirty="0">
                <a:latin typeface="Calibri"/>
                <a:cs typeface="Calibri"/>
              </a:rPr>
              <a:t>Gap</a:t>
            </a:r>
            <a:endParaRPr sz="900">
              <a:latin typeface="Calibri"/>
              <a:cs typeface="Calibri"/>
            </a:endParaRPr>
          </a:p>
        </p:txBody>
      </p:sp>
      <p:sp>
        <p:nvSpPr>
          <p:cNvPr id="114" name="object 114"/>
          <p:cNvSpPr txBox="1"/>
          <p:nvPr/>
        </p:nvSpPr>
        <p:spPr>
          <a:xfrm>
            <a:off x="6174966" y="3897746"/>
            <a:ext cx="1179830" cy="155575"/>
          </a:xfrm>
          <a:prstGeom prst="rect">
            <a:avLst/>
          </a:prstGeom>
        </p:spPr>
        <p:txBody>
          <a:bodyPr vert="horz" wrap="square" lIns="0" tIns="0" rIns="0" bIns="0" rtlCol="0">
            <a:noAutofit/>
          </a:bodyPr>
          <a:lstStyle/>
          <a:p>
            <a:pPr marL="12700">
              <a:lnSpc>
                <a:spcPct val="100000"/>
              </a:lnSpc>
            </a:pPr>
            <a:r>
              <a:rPr sz="900" spc="165" dirty="0">
                <a:latin typeface="Calibri"/>
                <a:cs typeface="Calibri"/>
              </a:rPr>
              <a:t>Elec</a:t>
            </a:r>
            <a:r>
              <a:rPr sz="900" spc="140" dirty="0">
                <a:latin typeface="Calibri"/>
                <a:cs typeface="Calibri"/>
              </a:rPr>
              <a:t>t</a:t>
            </a:r>
            <a:r>
              <a:rPr sz="900" spc="120" dirty="0">
                <a:latin typeface="Calibri"/>
                <a:cs typeface="Calibri"/>
              </a:rPr>
              <a:t>r</a:t>
            </a:r>
            <a:r>
              <a:rPr sz="900" spc="215" dirty="0">
                <a:latin typeface="Calibri"/>
                <a:cs typeface="Calibri"/>
              </a:rPr>
              <a:t>o</a:t>
            </a:r>
            <a:r>
              <a:rPr sz="900" spc="204" dirty="0">
                <a:latin typeface="Calibri"/>
                <a:cs typeface="Calibri"/>
              </a:rPr>
              <a:t>n</a:t>
            </a:r>
            <a:r>
              <a:rPr sz="900" spc="130" dirty="0">
                <a:latin typeface="Calibri"/>
                <a:cs typeface="Calibri"/>
              </a:rPr>
              <a:t>ic</a:t>
            </a:r>
            <a:r>
              <a:rPr sz="900" spc="90" dirty="0">
                <a:latin typeface="Calibri"/>
                <a:cs typeface="Calibri"/>
              </a:rPr>
              <a:t> </a:t>
            </a:r>
            <a:r>
              <a:rPr sz="900" spc="235" dirty="0">
                <a:latin typeface="Calibri"/>
                <a:cs typeface="Calibri"/>
              </a:rPr>
              <a:t>Sw</a:t>
            </a:r>
            <a:r>
              <a:rPr sz="900" spc="75" dirty="0">
                <a:latin typeface="Calibri"/>
                <a:cs typeface="Calibri"/>
              </a:rPr>
              <a:t>i</a:t>
            </a:r>
            <a:r>
              <a:rPr sz="900" spc="170" dirty="0">
                <a:latin typeface="Calibri"/>
                <a:cs typeface="Calibri"/>
              </a:rPr>
              <a:t>tch</a:t>
            </a:r>
            <a:endParaRPr sz="900">
              <a:latin typeface="Calibri"/>
              <a:cs typeface="Calibri"/>
            </a:endParaRPr>
          </a:p>
        </p:txBody>
      </p:sp>
      <p:sp>
        <p:nvSpPr>
          <p:cNvPr id="115" name="object 115"/>
          <p:cNvSpPr txBox="1"/>
          <p:nvPr/>
        </p:nvSpPr>
        <p:spPr>
          <a:xfrm>
            <a:off x="6622431" y="1377258"/>
            <a:ext cx="883919" cy="155575"/>
          </a:xfrm>
          <a:prstGeom prst="rect">
            <a:avLst/>
          </a:prstGeom>
        </p:spPr>
        <p:txBody>
          <a:bodyPr vert="horz" wrap="square" lIns="0" tIns="0" rIns="0" bIns="0" rtlCol="0">
            <a:noAutofit/>
          </a:bodyPr>
          <a:lstStyle/>
          <a:p>
            <a:pPr marL="12700">
              <a:lnSpc>
                <a:spcPct val="100000"/>
              </a:lnSpc>
            </a:pPr>
            <a:r>
              <a:rPr sz="900" spc="210" dirty="0">
                <a:latin typeface="Calibri"/>
                <a:cs typeface="Calibri"/>
              </a:rPr>
              <a:t>P</a:t>
            </a:r>
            <a:r>
              <a:rPr sz="900" spc="140" dirty="0">
                <a:latin typeface="Calibri"/>
                <a:cs typeface="Calibri"/>
              </a:rPr>
              <a:t>la</a:t>
            </a:r>
            <a:r>
              <a:rPr sz="900" spc="135" dirty="0">
                <a:latin typeface="Calibri"/>
                <a:cs typeface="Calibri"/>
              </a:rPr>
              <a:t>s</a:t>
            </a:r>
            <a:r>
              <a:rPr sz="900" spc="325" dirty="0">
                <a:latin typeface="Calibri"/>
                <a:cs typeface="Calibri"/>
              </a:rPr>
              <a:t>m</a:t>
            </a:r>
            <a:r>
              <a:rPr sz="900" spc="190" dirty="0">
                <a:latin typeface="Calibri"/>
                <a:cs typeface="Calibri"/>
              </a:rPr>
              <a:t>a</a:t>
            </a:r>
            <a:r>
              <a:rPr sz="900" spc="90" dirty="0">
                <a:latin typeface="Calibri"/>
                <a:cs typeface="Calibri"/>
              </a:rPr>
              <a:t> </a:t>
            </a:r>
            <a:r>
              <a:rPr sz="900" spc="195" dirty="0">
                <a:latin typeface="Calibri"/>
                <a:cs typeface="Calibri"/>
              </a:rPr>
              <a:t>T</a:t>
            </a:r>
            <a:r>
              <a:rPr sz="900" spc="204" dirty="0">
                <a:latin typeface="Calibri"/>
                <a:cs typeface="Calibri"/>
              </a:rPr>
              <a:t>ub</a:t>
            </a:r>
            <a:r>
              <a:rPr sz="900" spc="200" dirty="0">
                <a:latin typeface="Calibri"/>
                <a:cs typeface="Calibri"/>
              </a:rPr>
              <a:t>e</a:t>
            </a:r>
            <a:endParaRPr sz="900">
              <a:latin typeface="Calibri"/>
              <a:cs typeface="Calibri"/>
            </a:endParaRPr>
          </a:p>
        </p:txBody>
      </p:sp>
      <p:sp>
        <p:nvSpPr>
          <p:cNvPr id="116" name="object 116"/>
          <p:cNvSpPr/>
          <p:nvPr/>
        </p:nvSpPr>
        <p:spPr>
          <a:xfrm>
            <a:off x="6755904" y="5025052"/>
            <a:ext cx="470261" cy="252583"/>
          </a:xfrm>
          <a:custGeom>
            <a:avLst/>
            <a:gdLst/>
            <a:ahLst/>
            <a:cxnLst/>
            <a:rect l="l" t="t" r="r" b="b"/>
            <a:pathLst>
              <a:path w="470261" h="252583">
                <a:moveTo>
                  <a:pt x="58273" y="164482"/>
                </a:moveTo>
                <a:lnTo>
                  <a:pt x="50422" y="166744"/>
                </a:lnTo>
                <a:lnTo>
                  <a:pt x="47554" y="171472"/>
                </a:lnTo>
                <a:lnTo>
                  <a:pt x="0" y="252583"/>
                </a:lnTo>
                <a:lnTo>
                  <a:pt x="43434" y="248574"/>
                </a:lnTo>
                <a:lnTo>
                  <a:pt x="29589" y="248574"/>
                </a:lnTo>
                <a:lnTo>
                  <a:pt x="12832" y="233976"/>
                </a:lnTo>
                <a:lnTo>
                  <a:pt x="52448" y="212949"/>
                </a:lnTo>
                <a:lnTo>
                  <a:pt x="72765" y="178360"/>
                </a:lnTo>
                <a:lnTo>
                  <a:pt x="75634" y="173631"/>
                </a:lnTo>
                <a:lnTo>
                  <a:pt x="72162" y="168286"/>
                </a:lnTo>
                <a:lnTo>
                  <a:pt x="65217" y="166332"/>
                </a:lnTo>
                <a:lnTo>
                  <a:pt x="58273" y="164482"/>
                </a:lnTo>
                <a:close/>
              </a:path>
              <a:path w="470261" h="252583">
                <a:moveTo>
                  <a:pt x="52448" y="212949"/>
                </a:moveTo>
                <a:lnTo>
                  <a:pt x="12832" y="233976"/>
                </a:lnTo>
                <a:lnTo>
                  <a:pt x="29589" y="248574"/>
                </a:lnTo>
                <a:lnTo>
                  <a:pt x="36946" y="244667"/>
                </a:lnTo>
                <a:lnTo>
                  <a:pt x="33816" y="244667"/>
                </a:lnTo>
                <a:lnTo>
                  <a:pt x="19474" y="232125"/>
                </a:lnTo>
                <a:lnTo>
                  <a:pt x="42424" y="230013"/>
                </a:lnTo>
                <a:lnTo>
                  <a:pt x="52448" y="212949"/>
                </a:lnTo>
                <a:close/>
              </a:path>
              <a:path w="470261" h="252583">
                <a:moveTo>
                  <a:pt x="130737" y="221845"/>
                </a:moveTo>
                <a:lnTo>
                  <a:pt x="69186" y="227549"/>
                </a:lnTo>
                <a:lnTo>
                  <a:pt x="29589" y="248574"/>
                </a:lnTo>
                <a:lnTo>
                  <a:pt x="43434" y="248574"/>
                </a:lnTo>
                <a:lnTo>
                  <a:pt x="126962" y="240863"/>
                </a:lnTo>
                <a:lnTo>
                  <a:pt x="134360" y="240247"/>
                </a:lnTo>
                <a:lnTo>
                  <a:pt x="139644" y="235518"/>
                </a:lnTo>
                <a:lnTo>
                  <a:pt x="137530" y="225443"/>
                </a:lnTo>
                <a:lnTo>
                  <a:pt x="130737" y="221845"/>
                </a:lnTo>
                <a:close/>
              </a:path>
              <a:path w="470261" h="252583">
                <a:moveTo>
                  <a:pt x="42424" y="230013"/>
                </a:moveTo>
                <a:lnTo>
                  <a:pt x="19474" y="232125"/>
                </a:lnTo>
                <a:lnTo>
                  <a:pt x="33816" y="244667"/>
                </a:lnTo>
                <a:lnTo>
                  <a:pt x="42424" y="230013"/>
                </a:lnTo>
                <a:close/>
              </a:path>
              <a:path w="470261" h="252583">
                <a:moveTo>
                  <a:pt x="69186" y="227549"/>
                </a:moveTo>
                <a:lnTo>
                  <a:pt x="42424" y="230013"/>
                </a:lnTo>
                <a:lnTo>
                  <a:pt x="33816" y="244667"/>
                </a:lnTo>
                <a:lnTo>
                  <a:pt x="36946" y="244667"/>
                </a:lnTo>
                <a:lnTo>
                  <a:pt x="69186" y="227549"/>
                </a:lnTo>
                <a:close/>
              </a:path>
              <a:path w="470261" h="252583">
                <a:moveTo>
                  <a:pt x="453654" y="0"/>
                </a:moveTo>
                <a:lnTo>
                  <a:pt x="52448" y="212949"/>
                </a:lnTo>
                <a:lnTo>
                  <a:pt x="42424" y="230013"/>
                </a:lnTo>
                <a:lnTo>
                  <a:pt x="69186" y="227549"/>
                </a:lnTo>
                <a:lnTo>
                  <a:pt x="470261" y="14597"/>
                </a:lnTo>
                <a:lnTo>
                  <a:pt x="453654" y="0"/>
                </a:lnTo>
                <a:close/>
              </a:path>
            </a:pathLst>
          </a:custGeom>
          <a:solidFill>
            <a:srgbClr val="497DBA"/>
          </a:solidFill>
        </p:spPr>
        <p:txBody>
          <a:bodyPr wrap="square" lIns="0" tIns="0" rIns="0" bIns="0" rtlCol="0">
            <a:noAutofit/>
          </a:bodyPr>
          <a:lstStyle/>
          <a:p>
            <a:endParaRPr/>
          </a:p>
        </p:txBody>
      </p:sp>
      <p:sp>
        <p:nvSpPr>
          <p:cNvPr id="117" name="object 117"/>
          <p:cNvSpPr txBox="1"/>
          <p:nvPr/>
        </p:nvSpPr>
        <p:spPr>
          <a:xfrm>
            <a:off x="7258605" y="4917948"/>
            <a:ext cx="883919" cy="155575"/>
          </a:xfrm>
          <a:prstGeom prst="rect">
            <a:avLst/>
          </a:prstGeom>
        </p:spPr>
        <p:txBody>
          <a:bodyPr vert="horz" wrap="square" lIns="0" tIns="0" rIns="0" bIns="0" rtlCol="0">
            <a:noAutofit/>
          </a:bodyPr>
          <a:lstStyle/>
          <a:p>
            <a:pPr marL="12700">
              <a:lnSpc>
                <a:spcPct val="100000"/>
              </a:lnSpc>
            </a:pPr>
            <a:r>
              <a:rPr sz="900" spc="210" dirty="0">
                <a:latin typeface="Calibri"/>
                <a:cs typeface="Calibri"/>
              </a:rPr>
              <a:t>P</a:t>
            </a:r>
            <a:r>
              <a:rPr sz="900" spc="140" dirty="0">
                <a:latin typeface="Calibri"/>
                <a:cs typeface="Calibri"/>
              </a:rPr>
              <a:t>la</a:t>
            </a:r>
            <a:r>
              <a:rPr sz="900" spc="135" dirty="0">
                <a:latin typeface="Calibri"/>
                <a:cs typeface="Calibri"/>
              </a:rPr>
              <a:t>s</a:t>
            </a:r>
            <a:r>
              <a:rPr sz="900" spc="325" dirty="0">
                <a:latin typeface="Calibri"/>
                <a:cs typeface="Calibri"/>
              </a:rPr>
              <a:t>m</a:t>
            </a:r>
            <a:r>
              <a:rPr sz="900" spc="190" dirty="0">
                <a:latin typeface="Calibri"/>
                <a:cs typeface="Calibri"/>
              </a:rPr>
              <a:t>a</a:t>
            </a:r>
            <a:r>
              <a:rPr sz="900" spc="90" dirty="0">
                <a:latin typeface="Calibri"/>
                <a:cs typeface="Calibri"/>
              </a:rPr>
              <a:t> </a:t>
            </a:r>
            <a:r>
              <a:rPr sz="900" spc="195" dirty="0">
                <a:latin typeface="Calibri"/>
                <a:cs typeface="Calibri"/>
              </a:rPr>
              <a:t>T</a:t>
            </a:r>
            <a:r>
              <a:rPr sz="900" spc="204" dirty="0">
                <a:latin typeface="Calibri"/>
                <a:cs typeface="Calibri"/>
              </a:rPr>
              <a:t>ub</a:t>
            </a:r>
            <a:r>
              <a:rPr sz="900" spc="200" dirty="0">
                <a:latin typeface="Calibri"/>
                <a:cs typeface="Calibri"/>
              </a:rPr>
              <a:t>e</a:t>
            </a:r>
            <a:endParaRPr sz="900">
              <a:latin typeface="Calibri"/>
              <a:cs typeface="Calibri"/>
            </a:endParaRPr>
          </a:p>
        </p:txBody>
      </p:sp>
      <p:sp>
        <p:nvSpPr>
          <p:cNvPr id="118" name="object 118"/>
          <p:cNvSpPr/>
          <p:nvPr/>
        </p:nvSpPr>
        <p:spPr>
          <a:xfrm>
            <a:off x="6103728" y="1478400"/>
            <a:ext cx="470261" cy="252583"/>
          </a:xfrm>
          <a:custGeom>
            <a:avLst/>
            <a:gdLst/>
            <a:ahLst/>
            <a:cxnLst/>
            <a:rect l="l" t="t" r="r" b="b"/>
            <a:pathLst>
              <a:path w="470261" h="252583">
                <a:moveTo>
                  <a:pt x="58273" y="164482"/>
                </a:moveTo>
                <a:lnTo>
                  <a:pt x="50422" y="166744"/>
                </a:lnTo>
                <a:lnTo>
                  <a:pt x="47554" y="171472"/>
                </a:lnTo>
                <a:lnTo>
                  <a:pt x="0" y="252583"/>
                </a:lnTo>
                <a:lnTo>
                  <a:pt x="43434" y="248574"/>
                </a:lnTo>
                <a:lnTo>
                  <a:pt x="29589" y="248574"/>
                </a:lnTo>
                <a:lnTo>
                  <a:pt x="12832" y="233976"/>
                </a:lnTo>
                <a:lnTo>
                  <a:pt x="52448" y="212949"/>
                </a:lnTo>
                <a:lnTo>
                  <a:pt x="72765" y="178360"/>
                </a:lnTo>
                <a:lnTo>
                  <a:pt x="75634" y="173631"/>
                </a:lnTo>
                <a:lnTo>
                  <a:pt x="72162" y="168286"/>
                </a:lnTo>
                <a:lnTo>
                  <a:pt x="65217" y="166332"/>
                </a:lnTo>
                <a:lnTo>
                  <a:pt x="58273" y="164482"/>
                </a:lnTo>
                <a:close/>
              </a:path>
              <a:path w="470261" h="252583">
                <a:moveTo>
                  <a:pt x="52448" y="212949"/>
                </a:moveTo>
                <a:lnTo>
                  <a:pt x="12832" y="233976"/>
                </a:lnTo>
                <a:lnTo>
                  <a:pt x="29589" y="248574"/>
                </a:lnTo>
                <a:lnTo>
                  <a:pt x="36946" y="244667"/>
                </a:lnTo>
                <a:lnTo>
                  <a:pt x="33816" y="244667"/>
                </a:lnTo>
                <a:lnTo>
                  <a:pt x="19474" y="232125"/>
                </a:lnTo>
                <a:lnTo>
                  <a:pt x="42424" y="230013"/>
                </a:lnTo>
                <a:lnTo>
                  <a:pt x="52448" y="212949"/>
                </a:lnTo>
                <a:close/>
              </a:path>
              <a:path w="470261" h="252583">
                <a:moveTo>
                  <a:pt x="130737" y="221845"/>
                </a:moveTo>
                <a:lnTo>
                  <a:pt x="69186" y="227549"/>
                </a:lnTo>
                <a:lnTo>
                  <a:pt x="29589" y="248574"/>
                </a:lnTo>
                <a:lnTo>
                  <a:pt x="43434" y="248574"/>
                </a:lnTo>
                <a:lnTo>
                  <a:pt x="126962" y="240863"/>
                </a:lnTo>
                <a:lnTo>
                  <a:pt x="134360" y="240247"/>
                </a:lnTo>
                <a:lnTo>
                  <a:pt x="139644" y="235518"/>
                </a:lnTo>
                <a:lnTo>
                  <a:pt x="137530" y="225443"/>
                </a:lnTo>
                <a:lnTo>
                  <a:pt x="130737" y="221845"/>
                </a:lnTo>
                <a:close/>
              </a:path>
              <a:path w="470261" h="252583">
                <a:moveTo>
                  <a:pt x="42424" y="230013"/>
                </a:moveTo>
                <a:lnTo>
                  <a:pt x="19474" y="232125"/>
                </a:lnTo>
                <a:lnTo>
                  <a:pt x="33816" y="244667"/>
                </a:lnTo>
                <a:lnTo>
                  <a:pt x="42424" y="230013"/>
                </a:lnTo>
                <a:close/>
              </a:path>
              <a:path w="470261" h="252583">
                <a:moveTo>
                  <a:pt x="69186" y="227549"/>
                </a:moveTo>
                <a:lnTo>
                  <a:pt x="42424" y="230013"/>
                </a:lnTo>
                <a:lnTo>
                  <a:pt x="33816" y="244667"/>
                </a:lnTo>
                <a:lnTo>
                  <a:pt x="36946" y="244667"/>
                </a:lnTo>
                <a:lnTo>
                  <a:pt x="69186" y="227549"/>
                </a:lnTo>
                <a:close/>
              </a:path>
              <a:path w="470261" h="252583">
                <a:moveTo>
                  <a:pt x="453654" y="0"/>
                </a:moveTo>
                <a:lnTo>
                  <a:pt x="52448" y="212949"/>
                </a:lnTo>
                <a:lnTo>
                  <a:pt x="42424" y="230013"/>
                </a:lnTo>
                <a:lnTo>
                  <a:pt x="69186" y="227549"/>
                </a:lnTo>
                <a:lnTo>
                  <a:pt x="470261" y="14597"/>
                </a:lnTo>
                <a:lnTo>
                  <a:pt x="453654" y="0"/>
                </a:lnTo>
                <a:close/>
              </a:path>
            </a:pathLst>
          </a:custGeom>
          <a:solidFill>
            <a:srgbClr val="497DBA"/>
          </a:solidFill>
        </p:spPr>
        <p:txBody>
          <a:bodyPr wrap="square" lIns="0" tIns="0" rIns="0" bIns="0" rtlCol="0">
            <a:noAutofit/>
          </a:bodyPr>
          <a:lstStyle/>
          <a:p>
            <a:endParaRPr/>
          </a:p>
        </p:txBody>
      </p:sp>
      <p:sp>
        <p:nvSpPr>
          <p:cNvPr id="119" name="object 119"/>
          <p:cNvSpPr txBox="1"/>
          <p:nvPr/>
        </p:nvSpPr>
        <p:spPr>
          <a:xfrm>
            <a:off x="1595544" y="4323344"/>
            <a:ext cx="686435" cy="155575"/>
          </a:xfrm>
          <a:prstGeom prst="rect">
            <a:avLst/>
          </a:prstGeom>
        </p:spPr>
        <p:txBody>
          <a:bodyPr vert="horz" wrap="square" lIns="0" tIns="0" rIns="0" bIns="0" rtlCol="0">
            <a:noAutofit/>
          </a:bodyPr>
          <a:lstStyle/>
          <a:p>
            <a:pPr marL="12700">
              <a:lnSpc>
                <a:spcPct val="100000"/>
              </a:lnSpc>
            </a:pPr>
            <a:r>
              <a:rPr sz="900" spc="204" dirty="0">
                <a:latin typeface="Calibri"/>
                <a:cs typeface="Calibri"/>
              </a:rPr>
              <a:t>1</a:t>
            </a:r>
            <a:r>
              <a:rPr sz="900" spc="195" dirty="0">
                <a:latin typeface="Calibri"/>
                <a:cs typeface="Calibri"/>
              </a:rPr>
              <a:t>0</a:t>
            </a:r>
            <a:r>
              <a:rPr sz="900" spc="204" dirty="0">
                <a:latin typeface="Calibri"/>
                <a:cs typeface="Calibri"/>
              </a:rPr>
              <a:t>00</a:t>
            </a:r>
            <a:r>
              <a:rPr sz="900" spc="95" dirty="0">
                <a:latin typeface="Calibri"/>
                <a:cs typeface="Calibri"/>
              </a:rPr>
              <a:t> </a:t>
            </a:r>
            <a:r>
              <a:rPr sz="900" spc="210" dirty="0">
                <a:latin typeface="Calibri"/>
                <a:cs typeface="Calibri"/>
              </a:rPr>
              <a:t>V</a:t>
            </a:r>
            <a:r>
              <a:rPr sz="900" spc="250" dirty="0">
                <a:latin typeface="Calibri"/>
                <a:cs typeface="Calibri"/>
              </a:rPr>
              <a:t>D</a:t>
            </a:r>
            <a:r>
              <a:rPr sz="900" spc="215" dirty="0">
                <a:latin typeface="Calibri"/>
                <a:cs typeface="Calibri"/>
              </a:rPr>
              <a:t>C</a:t>
            </a:r>
            <a:endParaRPr sz="900">
              <a:latin typeface="Calibri"/>
              <a:cs typeface="Calibri"/>
            </a:endParaRPr>
          </a:p>
        </p:txBody>
      </p:sp>
      <p:sp>
        <p:nvSpPr>
          <p:cNvPr id="120" name="object 120"/>
          <p:cNvSpPr txBox="1"/>
          <p:nvPr/>
        </p:nvSpPr>
        <p:spPr>
          <a:xfrm>
            <a:off x="3144763" y="4175310"/>
            <a:ext cx="198120" cy="155575"/>
          </a:xfrm>
          <a:prstGeom prst="rect">
            <a:avLst/>
          </a:prstGeom>
        </p:spPr>
        <p:txBody>
          <a:bodyPr vert="horz" wrap="square" lIns="0" tIns="0" rIns="0" bIns="0" rtlCol="0">
            <a:noAutofit/>
          </a:bodyPr>
          <a:lstStyle/>
          <a:p>
            <a:pPr marL="12700">
              <a:lnSpc>
                <a:spcPct val="100000"/>
              </a:lnSpc>
            </a:pPr>
            <a:r>
              <a:rPr sz="900" spc="210" dirty="0">
                <a:latin typeface="Calibri"/>
                <a:cs typeface="Calibri"/>
              </a:rPr>
              <a:t>5K</a:t>
            </a:r>
            <a:endParaRPr sz="900">
              <a:latin typeface="Calibri"/>
              <a:cs typeface="Calibri"/>
            </a:endParaRPr>
          </a:p>
        </p:txBody>
      </p:sp>
      <p:sp>
        <p:nvSpPr>
          <p:cNvPr id="121" name="object 121"/>
          <p:cNvSpPr txBox="1"/>
          <p:nvPr/>
        </p:nvSpPr>
        <p:spPr>
          <a:xfrm>
            <a:off x="4663639" y="4998133"/>
            <a:ext cx="198120" cy="155575"/>
          </a:xfrm>
          <a:prstGeom prst="rect">
            <a:avLst/>
          </a:prstGeom>
        </p:spPr>
        <p:txBody>
          <a:bodyPr vert="horz" wrap="square" lIns="0" tIns="0" rIns="0" bIns="0" rtlCol="0">
            <a:noAutofit/>
          </a:bodyPr>
          <a:lstStyle/>
          <a:p>
            <a:pPr marL="12700">
              <a:lnSpc>
                <a:spcPct val="100000"/>
              </a:lnSpc>
            </a:pPr>
            <a:r>
              <a:rPr sz="900" spc="210" dirty="0">
                <a:latin typeface="Calibri"/>
                <a:cs typeface="Calibri"/>
              </a:rPr>
              <a:t>5K</a:t>
            </a:r>
            <a:endParaRPr sz="900">
              <a:latin typeface="Calibri"/>
              <a:cs typeface="Calibri"/>
            </a:endParaRPr>
          </a:p>
        </p:txBody>
      </p:sp>
      <p:sp>
        <p:nvSpPr>
          <p:cNvPr id="122" name="object 122"/>
          <p:cNvSpPr txBox="1"/>
          <p:nvPr/>
        </p:nvSpPr>
        <p:spPr>
          <a:xfrm>
            <a:off x="4667262" y="4223421"/>
            <a:ext cx="198120" cy="155575"/>
          </a:xfrm>
          <a:prstGeom prst="rect">
            <a:avLst/>
          </a:prstGeom>
        </p:spPr>
        <p:txBody>
          <a:bodyPr vert="horz" wrap="square" lIns="0" tIns="0" rIns="0" bIns="0" rtlCol="0">
            <a:noAutofit/>
          </a:bodyPr>
          <a:lstStyle/>
          <a:p>
            <a:pPr marL="12700">
              <a:lnSpc>
                <a:spcPct val="100000"/>
              </a:lnSpc>
            </a:pPr>
            <a:r>
              <a:rPr sz="900" spc="210" dirty="0">
                <a:latin typeface="Calibri"/>
                <a:cs typeface="Calibri"/>
              </a:rPr>
              <a:t>5K</a:t>
            </a:r>
            <a:endParaRPr sz="900">
              <a:latin typeface="Calibri"/>
              <a:cs typeface="Calibri"/>
            </a:endParaRPr>
          </a:p>
        </p:txBody>
      </p:sp>
      <p:sp>
        <p:nvSpPr>
          <p:cNvPr id="123" name="object 123"/>
          <p:cNvSpPr txBox="1"/>
          <p:nvPr/>
        </p:nvSpPr>
        <p:spPr>
          <a:xfrm>
            <a:off x="3005270" y="4581170"/>
            <a:ext cx="678815" cy="155575"/>
          </a:xfrm>
          <a:prstGeom prst="rect">
            <a:avLst/>
          </a:prstGeom>
        </p:spPr>
        <p:txBody>
          <a:bodyPr vert="horz" wrap="square" lIns="0" tIns="0" rIns="0" bIns="0" rtlCol="0">
            <a:noAutofit/>
          </a:bodyPr>
          <a:lstStyle/>
          <a:p>
            <a:pPr marL="12700">
              <a:lnSpc>
                <a:spcPct val="100000"/>
              </a:lnSpc>
            </a:pPr>
            <a:r>
              <a:rPr sz="900" spc="150" dirty="0">
                <a:latin typeface="Calibri"/>
                <a:cs typeface="Calibri"/>
              </a:rPr>
              <a:t>.0</a:t>
            </a:r>
            <a:r>
              <a:rPr sz="900" spc="210" dirty="0">
                <a:latin typeface="Calibri"/>
                <a:cs typeface="Calibri"/>
              </a:rPr>
              <a:t>2</a:t>
            </a:r>
            <a:r>
              <a:rPr sz="900" spc="204" dirty="0">
                <a:latin typeface="Calibri"/>
                <a:cs typeface="Calibri"/>
              </a:rPr>
              <a:t>2</a:t>
            </a:r>
            <a:r>
              <a:rPr sz="900" spc="80" dirty="0">
                <a:latin typeface="Calibri"/>
                <a:cs typeface="Calibri"/>
              </a:rPr>
              <a:t> </a:t>
            </a:r>
            <a:r>
              <a:rPr sz="900" spc="350" dirty="0">
                <a:latin typeface="Calibri"/>
                <a:cs typeface="Calibri"/>
              </a:rPr>
              <a:t>M</a:t>
            </a:r>
            <a:r>
              <a:rPr sz="900" spc="165" dirty="0">
                <a:latin typeface="Calibri"/>
                <a:cs typeface="Calibri"/>
              </a:rPr>
              <a:t>F</a:t>
            </a:r>
            <a:r>
              <a:rPr sz="900" spc="245" dirty="0">
                <a:latin typeface="Calibri"/>
                <a:cs typeface="Calibri"/>
              </a:rPr>
              <a:t>D</a:t>
            </a:r>
            <a:endParaRPr sz="900">
              <a:latin typeface="Calibri"/>
              <a:cs typeface="Calibri"/>
            </a:endParaRPr>
          </a:p>
        </p:txBody>
      </p:sp>
      <p:sp>
        <p:nvSpPr>
          <p:cNvPr id="124" name="object 124"/>
          <p:cNvSpPr txBox="1"/>
          <p:nvPr/>
        </p:nvSpPr>
        <p:spPr>
          <a:xfrm>
            <a:off x="5807211" y="4892042"/>
            <a:ext cx="347980" cy="314960"/>
          </a:xfrm>
          <a:prstGeom prst="rect">
            <a:avLst/>
          </a:prstGeom>
        </p:spPr>
        <p:txBody>
          <a:bodyPr vert="horz" wrap="square" lIns="0" tIns="0" rIns="0" bIns="0" rtlCol="0">
            <a:noAutofit/>
          </a:bodyPr>
          <a:lstStyle/>
          <a:p>
            <a:pPr marL="12700">
              <a:lnSpc>
                <a:spcPct val="100000"/>
              </a:lnSpc>
            </a:pPr>
            <a:r>
              <a:rPr sz="900" spc="150" dirty="0">
                <a:latin typeface="Calibri"/>
                <a:cs typeface="Calibri"/>
              </a:rPr>
              <a:t>.0</a:t>
            </a:r>
            <a:r>
              <a:rPr sz="900" spc="210" dirty="0">
                <a:latin typeface="Calibri"/>
                <a:cs typeface="Calibri"/>
              </a:rPr>
              <a:t>2</a:t>
            </a:r>
            <a:r>
              <a:rPr sz="900" spc="204" dirty="0">
                <a:latin typeface="Calibri"/>
                <a:cs typeface="Calibri"/>
              </a:rPr>
              <a:t>2</a:t>
            </a:r>
            <a:endParaRPr sz="900">
              <a:latin typeface="Calibri"/>
              <a:cs typeface="Calibri"/>
            </a:endParaRPr>
          </a:p>
          <a:p>
            <a:pPr marL="12700">
              <a:lnSpc>
                <a:spcPct val="100000"/>
              </a:lnSpc>
              <a:spcBef>
                <a:spcPts val="170"/>
              </a:spcBef>
            </a:pPr>
            <a:r>
              <a:rPr sz="900" spc="260" dirty="0">
                <a:latin typeface="Calibri"/>
                <a:cs typeface="Calibri"/>
              </a:rPr>
              <a:t>MFD</a:t>
            </a:r>
            <a:endParaRPr sz="900">
              <a:latin typeface="Calibri"/>
              <a:cs typeface="Calibri"/>
            </a:endParaRPr>
          </a:p>
        </p:txBody>
      </p:sp>
      <p:sp>
        <p:nvSpPr>
          <p:cNvPr id="125" name="object 125"/>
          <p:cNvSpPr/>
          <p:nvPr/>
        </p:nvSpPr>
        <p:spPr>
          <a:xfrm>
            <a:off x="5681626" y="4725180"/>
            <a:ext cx="248642" cy="190182"/>
          </a:xfrm>
          <a:custGeom>
            <a:avLst/>
            <a:gdLst/>
            <a:ahLst/>
            <a:cxnLst/>
            <a:rect l="l" t="t" r="r" b="b"/>
            <a:pathLst>
              <a:path w="248642" h="190182">
                <a:moveTo>
                  <a:pt x="35626" y="27501"/>
                </a:moveTo>
                <a:lnTo>
                  <a:pt x="40870" y="45540"/>
                </a:lnTo>
                <a:lnTo>
                  <a:pt x="228412" y="190182"/>
                </a:lnTo>
                <a:lnTo>
                  <a:pt x="248642" y="177949"/>
                </a:lnTo>
                <a:lnTo>
                  <a:pt x="61205" y="33289"/>
                </a:lnTo>
                <a:lnTo>
                  <a:pt x="35626" y="27501"/>
                </a:lnTo>
                <a:close/>
              </a:path>
              <a:path w="248642" h="190182">
                <a:moveTo>
                  <a:pt x="0" y="0"/>
                </a:moveTo>
                <a:lnTo>
                  <a:pt x="24758" y="85633"/>
                </a:lnTo>
                <a:lnTo>
                  <a:pt x="26268" y="90670"/>
                </a:lnTo>
                <a:lnTo>
                  <a:pt x="33363" y="93857"/>
                </a:lnTo>
                <a:lnTo>
                  <a:pt x="40760" y="92932"/>
                </a:lnTo>
                <a:lnTo>
                  <a:pt x="48158" y="91904"/>
                </a:lnTo>
                <a:lnTo>
                  <a:pt x="52989" y="87072"/>
                </a:lnTo>
                <a:lnTo>
                  <a:pt x="51479" y="82035"/>
                </a:lnTo>
                <a:lnTo>
                  <a:pt x="40870" y="45540"/>
                </a:lnTo>
                <a:lnTo>
                  <a:pt x="7548" y="19840"/>
                </a:lnTo>
                <a:lnTo>
                  <a:pt x="27928" y="7607"/>
                </a:lnTo>
                <a:lnTo>
                  <a:pt x="33723" y="7607"/>
                </a:lnTo>
                <a:lnTo>
                  <a:pt x="0" y="0"/>
                </a:lnTo>
                <a:close/>
              </a:path>
              <a:path w="248642" h="190182">
                <a:moveTo>
                  <a:pt x="33723" y="7607"/>
                </a:moveTo>
                <a:lnTo>
                  <a:pt x="27928" y="7607"/>
                </a:lnTo>
                <a:lnTo>
                  <a:pt x="61205" y="33289"/>
                </a:lnTo>
                <a:lnTo>
                  <a:pt x="113074" y="45027"/>
                </a:lnTo>
                <a:lnTo>
                  <a:pt x="120169" y="46569"/>
                </a:lnTo>
                <a:lnTo>
                  <a:pt x="127868" y="43999"/>
                </a:lnTo>
                <a:lnTo>
                  <a:pt x="130284" y="39064"/>
                </a:lnTo>
                <a:lnTo>
                  <a:pt x="132548" y="34232"/>
                </a:lnTo>
                <a:lnTo>
                  <a:pt x="128774" y="28990"/>
                </a:lnTo>
                <a:lnTo>
                  <a:pt x="121679" y="27448"/>
                </a:lnTo>
                <a:lnTo>
                  <a:pt x="33723" y="7607"/>
                </a:lnTo>
                <a:close/>
              </a:path>
              <a:path w="248642" h="190182">
                <a:moveTo>
                  <a:pt x="27928" y="7607"/>
                </a:moveTo>
                <a:lnTo>
                  <a:pt x="7548" y="19840"/>
                </a:lnTo>
                <a:lnTo>
                  <a:pt x="40870" y="45540"/>
                </a:lnTo>
                <a:lnTo>
                  <a:pt x="35626" y="27501"/>
                </a:lnTo>
                <a:lnTo>
                  <a:pt x="13586" y="22513"/>
                </a:lnTo>
                <a:lnTo>
                  <a:pt x="31099" y="11924"/>
                </a:lnTo>
                <a:lnTo>
                  <a:pt x="33523" y="11924"/>
                </a:lnTo>
                <a:lnTo>
                  <a:pt x="27928" y="7607"/>
                </a:lnTo>
                <a:close/>
              </a:path>
              <a:path w="248642" h="190182">
                <a:moveTo>
                  <a:pt x="33523" y="11924"/>
                </a:moveTo>
                <a:lnTo>
                  <a:pt x="31099" y="11924"/>
                </a:lnTo>
                <a:lnTo>
                  <a:pt x="35626" y="27501"/>
                </a:lnTo>
                <a:lnTo>
                  <a:pt x="61205" y="33289"/>
                </a:lnTo>
                <a:lnTo>
                  <a:pt x="33523" y="11924"/>
                </a:lnTo>
                <a:close/>
              </a:path>
              <a:path w="248642" h="190182">
                <a:moveTo>
                  <a:pt x="31099" y="11924"/>
                </a:moveTo>
                <a:lnTo>
                  <a:pt x="13586" y="22513"/>
                </a:lnTo>
                <a:lnTo>
                  <a:pt x="35626" y="27501"/>
                </a:lnTo>
                <a:lnTo>
                  <a:pt x="31099" y="11924"/>
                </a:lnTo>
                <a:close/>
              </a:path>
            </a:pathLst>
          </a:custGeom>
          <a:solidFill>
            <a:srgbClr val="497DBA"/>
          </a:solidFill>
        </p:spPr>
        <p:txBody>
          <a:bodyPr wrap="square" lIns="0" tIns="0" rIns="0" bIns="0" rtlCol="0">
            <a:noAutofit/>
          </a:bodyPr>
          <a:lstStyle/>
          <a:p>
            <a:endParaRPr/>
          </a:p>
        </p:txBody>
      </p:sp>
      <p:sp>
        <p:nvSpPr>
          <p:cNvPr id="126" name="object 126"/>
          <p:cNvSpPr txBox="1"/>
          <p:nvPr/>
        </p:nvSpPr>
        <p:spPr>
          <a:xfrm>
            <a:off x="2420184" y="2811229"/>
            <a:ext cx="3353435" cy="188595"/>
          </a:xfrm>
          <a:prstGeom prst="rect">
            <a:avLst/>
          </a:prstGeom>
        </p:spPr>
        <p:txBody>
          <a:bodyPr vert="horz" wrap="square" lIns="0" tIns="0" rIns="0" bIns="0" rtlCol="0">
            <a:noAutofit/>
          </a:bodyPr>
          <a:lstStyle/>
          <a:p>
            <a:pPr marL="12700">
              <a:lnSpc>
                <a:spcPct val="100000"/>
              </a:lnSpc>
            </a:pPr>
            <a:r>
              <a:rPr sz="1100" spc="295" dirty="0">
                <a:latin typeface="Calibri"/>
                <a:cs typeface="Calibri"/>
              </a:rPr>
              <a:t>Marx </a:t>
            </a:r>
            <a:r>
              <a:rPr sz="1100" spc="-125" dirty="0">
                <a:latin typeface="Calibri"/>
                <a:cs typeface="Calibri"/>
              </a:rPr>
              <a:t> </a:t>
            </a:r>
            <a:r>
              <a:rPr sz="1100" spc="315" dirty="0">
                <a:latin typeface="Calibri"/>
                <a:cs typeface="Calibri"/>
              </a:rPr>
              <a:t>Ge</a:t>
            </a:r>
            <a:r>
              <a:rPr sz="1100" spc="280" dirty="0">
                <a:latin typeface="Calibri"/>
                <a:cs typeface="Calibri"/>
              </a:rPr>
              <a:t>n</a:t>
            </a:r>
            <a:r>
              <a:rPr sz="1100" spc="245" dirty="0">
                <a:latin typeface="Calibri"/>
                <a:cs typeface="Calibri"/>
              </a:rPr>
              <a:t>era</a:t>
            </a:r>
            <a:r>
              <a:rPr sz="1100" spc="165" dirty="0">
                <a:latin typeface="Calibri"/>
                <a:cs typeface="Calibri"/>
              </a:rPr>
              <a:t>t</a:t>
            </a:r>
            <a:r>
              <a:rPr sz="1100" spc="245" dirty="0">
                <a:latin typeface="Calibri"/>
                <a:cs typeface="Calibri"/>
              </a:rPr>
              <a:t>or </a:t>
            </a:r>
            <a:r>
              <a:rPr sz="1100" spc="-120" dirty="0">
                <a:latin typeface="Calibri"/>
                <a:cs typeface="Calibri"/>
              </a:rPr>
              <a:t> </a:t>
            </a:r>
            <a:r>
              <a:rPr sz="1100" spc="280" dirty="0">
                <a:latin typeface="Calibri"/>
                <a:cs typeface="Calibri"/>
              </a:rPr>
              <a:t>Pu</a:t>
            </a:r>
            <a:r>
              <a:rPr sz="1100" spc="125" dirty="0">
                <a:latin typeface="Calibri"/>
                <a:cs typeface="Calibri"/>
              </a:rPr>
              <a:t>l</a:t>
            </a:r>
            <a:r>
              <a:rPr sz="1100" spc="204" dirty="0">
                <a:latin typeface="Calibri"/>
                <a:cs typeface="Calibri"/>
              </a:rPr>
              <a:t>s</a:t>
            </a:r>
            <a:r>
              <a:rPr sz="1100" spc="275" dirty="0">
                <a:latin typeface="Calibri"/>
                <a:cs typeface="Calibri"/>
              </a:rPr>
              <a:t>e</a:t>
            </a:r>
            <a:r>
              <a:rPr sz="1100" spc="114" dirty="0">
                <a:latin typeface="Calibri"/>
                <a:cs typeface="Calibri"/>
              </a:rPr>
              <a:t> </a:t>
            </a:r>
            <a:r>
              <a:rPr sz="1100" spc="245" dirty="0">
                <a:latin typeface="Calibri"/>
                <a:cs typeface="Calibri"/>
              </a:rPr>
              <a:t>Voltage</a:t>
            </a:r>
            <a:r>
              <a:rPr sz="1100" spc="114" dirty="0">
                <a:latin typeface="Calibri"/>
                <a:cs typeface="Calibri"/>
              </a:rPr>
              <a:t> </a:t>
            </a:r>
            <a:r>
              <a:rPr sz="1100" spc="320" dirty="0">
                <a:latin typeface="Calibri"/>
                <a:cs typeface="Calibri"/>
              </a:rPr>
              <a:t>Do</a:t>
            </a:r>
            <a:r>
              <a:rPr sz="1100" spc="280" dirty="0">
                <a:latin typeface="Calibri"/>
                <a:cs typeface="Calibri"/>
              </a:rPr>
              <a:t>ub</a:t>
            </a:r>
            <a:r>
              <a:rPr sz="1100" spc="200" dirty="0">
                <a:latin typeface="Calibri"/>
                <a:cs typeface="Calibri"/>
              </a:rPr>
              <a:t>ler</a:t>
            </a:r>
            <a:endParaRPr sz="1100">
              <a:latin typeface="Calibri"/>
              <a:cs typeface="Calibri"/>
            </a:endParaRPr>
          </a:p>
        </p:txBody>
      </p:sp>
      <p:sp>
        <p:nvSpPr>
          <p:cNvPr id="127" name="object 127"/>
          <p:cNvSpPr txBox="1"/>
          <p:nvPr/>
        </p:nvSpPr>
        <p:spPr>
          <a:xfrm>
            <a:off x="1780327" y="6440119"/>
            <a:ext cx="6137910" cy="203835"/>
          </a:xfrm>
          <a:prstGeom prst="rect">
            <a:avLst/>
          </a:prstGeom>
        </p:spPr>
        <p:txBody>
          <a:bodyPr vert="horz" wrap="square" lIns="0" tIns="0" rIns="0" bIns="0" rtlCol="0">
            <a:noAutofit/>
          </a:bodyPr>
          <a:lstStyle/>
          <a:p>
            <a:pPr marL="12700">
              <a:lnSpc>
                <a:spcPct val="100000"/>
              </a:lnSpc>
            </a:pPr>
            <a:r>
              <a:rPr sz="1650" spc="419" baseline="2525" dirty="0">
                <a:latin typeface="Calibri"/>
                <a:cs typeface="Calibri"/>
              </a:rPr>
              <a:t>1</a:t>
            </a:r>
            <a:r>
              <a:rPr sz="1650" spc="405" baseline="2525" dirty="0">
                <a:latin typeface="Calibri"/>
                <a:cs typeface="Calibri"/>
              </a:rPr>
              <a:t>0</a:t>
            </a:r>
            <a:r>
              <a:rPr sz="1650" spc="419" baseline="2525" dirty="0">
                <a:latin typeface="Calibri"/>
                <a:cs typeface="Calibri"/>
              </a:rPr>
              <a:t>00</a:t>
            </a:r>
            <a:r>
              <a:rPr sz="1650" spc="165" baseline="2525" dirty="0">
                <a:latin typeface="Calibri"/>
                <a:cs typeface="Calibri"/>
              </a:rPr>
              <a:t> </a:t>
            </a:r>
            <a:r>
              <a:rPr sz="1650" spc="345" baseline="2525" dirty="0">
                <a:latin typeface="Calibri"/>
                <a:cs typeface="Calibri"/>
              </a:rPr>
              <a:t>Volt</a:t>
            </a:r>
            <a:r>
              <a:rPr sz="1650" spc="179" baseline="2525" dirty="0">
                <a:latin typeface="Calibri"/>
                <a:cs typeface="Calibri"/>
              </a:rPr>
              <a:t> </a:t>
            </a:r>
            <a:r>
              <a:rPr sz="1650" spc="480" baseline="2525" dirty="0">
                <a:latin typeface="Calibri"/>
                <a:cs typeface="Calibri"/>
              </a:rPr>
              <a:t>DC</a:t>
            </a:r>
            <a:r>
              <a:rPr sz="1650" spc="172" baseline="2525" dirty="0">
                <a:latin typeface="Calibri"/>
                <a:cs typeface="Calibri"/>
              </a:rPr>
              <a:t> </a:t>
            </a:r>
            <a:r>
              <a:rPr sz="1650" spc="359" baseline="2525" dirty="0">
                <a:latin typeface="Calibri"/>
                <a:cs typeface="Calibri"/>
              </a:rPr>
              <a:t>to</a:t>
            </a:r>
            <a:r>
              <a:rPr sz="1650" spc="-82" baseline="2525" dirty="0">
                <a:latin typeface="Calibri"/>
                <a:cs typeface="Calibri"/>
              </a:rPr>
              <a:t> </a:t>
            </a:r>
            <a:r>
              <a:rPr sz="1200" spc="-565" dirty="0">
                <a:solidFill>
                  <a:srgbClr val="888888"/>
                </a:solidFill>
                <a:latin typeface="Calibri"/>
                <a:cs typeface="Calibri"/>
              </a:rPr>
              <a:t>D</a:t>
            </a:r>
            <a:r>
              <a:rPr sz="1650" spc="-7" baseline="2525" dirty="0">
                <a:latin typeface="Calibri"/>
                <a:cs typeface="Calibri"/>
              </a:rPr>
              <a:t>2</a:t>
            </a:r>
            <a:r>
              <a:rPr sz="1200" spc="-135" dirty="0">
                <a:solidFill>
                  <a:srgbClr val="888888"/>
                </a:solidFill>
                <a:latin typeface="Calibri"/>
                <a:cs typeface="Calibri"/>
              </a:rPr>
              <a:t>r</a:t>
            </a:r>
            <a:r>
              <a:rPr sz="1650" spc="-832" baseline="2525" dirty="0">
                <a:latin typeface="Calibri"/>
                <a:cs typeface="Calibri"/>
              </a:rPr>
              <a:t>0</a:t>
            </a:r>
            <a:r>
              <a:rPr sz="1200" spc="0" dirty="0">
                <a:solidFill>
                  <a:srgbClr val="888888"/>
                </a:solidFill>
                <a:latin typeface="Calibri"/>
                <a:cs typeface="Calibri"/>
              </a:rPr>
              <a:t>.</a:t>
            </a:r>
            <a:r>
              <a:rPr sz="1200" spc="-15" dirty="0">
                <a:solidFill>
                  <a:srgbClr val="888888"/>
                </a:solidFill>
                <a:latin typeface="Calibri"/>
                <a:cs typeface="Calibri"/>
              </a:rPr>
              <a:t> </a:t>
            </a:r>
            <a:r>
              <a:rPr sz="1200" spc="-320" dirty="0">
                <a:solidFill>
                  <a:srgbClr val="888888"/>
                </a:solidFill>
                <a:latin typeface="Calibri"/>
                <a:cs typeface="Calibri"/>
              </a:rPr>
              <a:t>T</a:t>
            </a:r>
            <a:r>
              <a:rPr sz="1650" spc="-532" baseline="2525" dirty="0">
                <a:latin typeface="Calibri"/>
                <a:cs typeface="Calibri"/>
              </a:rPr>
              <a:t>0</a:t>
            </a:r>
            <a:r>
              <a:rPr sz="1200" spc="0" dirty="0">
                <a:solidFill>
                  <a:srgbClr val="888888"/>
                </a:solidFill>
                <a:latin typeface="Calibri"/>
                <a:cs typeface="Calibri"/>
              </a:rPr>
              <a:t>e</a:t>
            </a:r>
            <a:r>
              <a:rPr sz="1200" spc="-605" dirty="0">
                <a:solidFill>
                  <a:srgbClr val="888888"/>
                </a:solidFill>
                <a:latin typeface="Calibri"/>
                <a:cs typeface="Calibri"/>
              </a:rPr>
              <a:t>d</a:t>
            </a:r>
            <a:r>
              <a:rPr sz="1650" spc="457" baseline="2525" dirty="0">
                <a:latin typeface="Calibri"/>
                <a:cs typeface="Calibri"/>
              </a:rPr>
              <a:t>0</a:t>
            </a:r>
            <a:r>
              <a:rPr sz="1200" spc="-345" dirty="0">
                <a:solidFill>
                  <a:srgbClr val="888888"/>
                </a:solidFill>
                <a:latin typeface="Calibri"/>
                <a:cs typeface="Calibri"/>
              </a:rPr>
              <a:t>A</a:t>
            </a:r>
            <a:r>
              <a:rPr sz="1650" spc="-434" baseline="2525" dirty="0">
                <a:latin typeface="Calibri"/>
                <a:cs typeface="Calibri"/>
              </a:rPr>
              <a:t>V</a:t>
            </a:r>
            <a:r>
              <a:rPr sz="1200" spc="-35" dirty="0">
                <a:solidFill>
                  <a:srgbClr val="888888"/>
                </a:solidFill>
                <a:latin typeface="Calibri"/>
                <a:cs typeface="Calibri"/>
              </a:rPr>
              <a:t>n</a:t>
            </a:r>
            <a:r>
              <a:rPr sz="1650" spc="-832" baseline="2525" dirty="0">
                <a:latin typeface="Calibri"/>
                <a:cs typeface="Calibri"/>
              </a:rPr>
              <a:t>o</a:t>
            </a:r>
            <a:r>
              <a:rPr sz="1200" spc="0" dirty="0">
                <a:solidFill>
                  <a:srgbClr val="888888"/>
                </a:solidFill>
                <a:latin typeface="Calibri"/>
                <a:cs typeface="Calibri"/>
              </a:rPr>
              <a:t>d</a:t>
            </a:r>
            <a:r>
              <a:rPr sz="1200" spc="-390" dirty="0">
                <a:solidFill>
                  <a:srgbClr val="888888"/>
                </a:solidFill>
                <a:latin typeface="Calibri"/>
                <a:cs typeface="Calibri"/>
              </a:rPr>
              <a:t>e</a:t>
            </a:r>
            <a:r>
              <a:rPr sz="1650" spc="195" baseline="2525" dirty="0">
                <a:latin typeface="Calibri"/>
                <a:cs typeface="Calibri"/>
              </a:rPr>
              <a:t>l</a:t>
            </a:r>
            <a:r>
              <a:rPr sz="1650" spc="-562" baseline="2525" dirty="0">
                <a:latin typeface="Calibri"/>
                <a:cs typeface="Calibri"/>
              </a:rPr>
              <a:t>t</a:t>
            </a:r>
            <a:r>
              <a:rPr sz="1200" spc="-25" dirty="0">
                <a:solidFill>
                  <a:srgbClr val="888888"/>
                </a:solidFill>
                <a:latin typeface="Calibri"/>
                <a:cs typeface="Calibri"/>
              </a:rPr>
              <a:t>r</a:t>
            </a:r>
            <a:r>
              <a:rPr sz="1200" spc="-5" dirty="0">
                <a:solidFill>
                  <a:srgbClr val="888888"/>
                </a:solidFill>
                <a:latin typeface="Calibri"/>
                <a:cs typeface="Calibri"/>
              </a:rPr>
              <a:t>s</a:t>
            </a:r>
            <a:r>
              <a:rPr sz="1200" spc="-580" dirty="0">
                <a:solidFill>
                  <a:srgbClr val="888888"/>
                </a:solidFill>
                <a:latin typeface="Calibri"/>
                <a:cs typeface="Calibri"/>
              </a:rPr>
              <a:t>o</a:t>
            </a:r>
            <a:r>
              <a:rPr sz="1650" spc="0" baseline="2525" dirty="0">
                <a:latin typeface="Calibri"/>
                <a:cs typeface="Calibri"/>
              </a:rPr>
              <a:t>P</a:t>
            </a:r>
            <a:r>
              <a:rPr sz="1200" spc="-355" dirty="0">
                <a:solidFill>
                  <a:srgbClr val="888888"/>
                </a:solidFill>
                <a:latin typeface="Calibri"/>
                <a:cs typeface="Calibri"/>
              </a:rPr>
              <a:t>n</a:t>
            </a:r>
            <a:r>
              <a:rPr sz="1650" spc="-352" baseline="2525" dirty="0">
                <a:latin typeface="Calibri"/>
                <a:cs typeface="Calibri"/>
              </a:rPr>
              <a:t>u</a:t>
            </a:r>
            <a:r>
              <a:rPr sz="1200" spc="0" dirty="0">
                <a:solidFill>
                  <a:srgbClr val="888888"/>
                </a:solidFill>
                <a:latin typeface="Calibri"/>
                <a:cs typeface="Calibri"/>
              </a:rPr>
              <a:t>;</a:t>
            </a:r>
            <a:r>
              <a:rPr sz="1200" spc="-80" dirty="0">
                <a:solidFill>
                  <a:srgbClr val="888888"/>
                </a:solidFill>
                <a:latin typeface="Calibri"/>
                <a:cs typeface="Calibri"/>
              </a:rPr>
              <a:t> </a:t>
            </a:r>
            <a:r>
              <a:rPr sz="1650" spc="-292" baseline="2525" dirty="0">
                <a:latin typeface="Calibri"/>
                <a:cs typeface="Calibri"/>
              </a:rPr>
              <a:t>l</a:t>
            </a:r>
            <a:r>
              <a:rPr sz="1200" spc="-430" dirty="0">
                <a:solidFill>
                  <a:srgbClr val="888888"/>
                </a:solidFill>
                <a:latin typeface="Calibri"/>
                <a:cs typeface="Calibri"/>
              </a:rPr>
              <a:t>H</a:t>
            </a:r>
            <a:r>
              <a:rPr sz="1650" spc="-30" baseline="2525" dirty="0">
                <a:latin typeface="Calibri"/>
                <a:cs typeface="Calibri"/>
              </a:rPr>
              <a:t>s</a:t>
            </a:r>
            <a:r>
              <a:rPr sz="1200" spc="-350" dirty="0">
                <a:solidFill>
                  <a:srgbClr val="888888"/>
                </a:solidFill>
                <a:latin typeface="Calibri"/>
                <a:cs typeface="Calibri"/>
              </a:rPr>
              <a:t>a</a:t>
            </a:r>
            <a:r>
              <a:rPr sz="1650" spc="-315" baseline="2525" dirty="0">
                <a:latin typeface="Calibri"/>
                <a:cs typeface="Calibri"/>
              </a:rPr>
              <a:t>e</a:t>
            </a:r>
            <a:r>
              <a:rPr sz="1200" spc="0" dirty="0">
                <a:solidFill>
                  <a:srgbClr val="888888"/>
                </a:solidFill>
                <a:latin typeface="Calibri"/>
                <a:cs typeface="Calibri"/>
              </a:rPr>
              <a:t>l</a:t>
            </a:r>
            <a:r>
              <a:rPr sz="1200" spc="-20" dirty="0">
                <a:solidFill>
                  <a:srgbClr val="888888"/>
                </a:solidFill>
                <a:latin typeface="Calibri"/>
                <a:cs typeface="Calibri"/>
              </a:rPr>
              <a:t>e</a:t>
            </a:r>
            <a:r>
              <a:rPr sz="1650" spc="-869" baseline="2525" dirty="0">
                <a:latin typeface="Calibri"/>
                <a:cs typeface="Calibri"/>
              </a:rPr>
              <a:t>C</a:t>
            </a:r>
            <a:r>
              <a:rPr sz="1200" spc="0" dirty="0">
                <a:solidFill>
                  <a:srgbClr val="888888"/>
                </a:solidFill>
                <a:latin typeface="Calibri"/>
                <a:cs typeface="Calibri"/>
              </a:rPr>
              <a:t>a</a:t>
            </a:r>
            <a:r>
              <a:rPr sz="1200" spc="-260" dirty="0">
                <a:solidFill>
                  <a:srgbClr val="888888"/>
                </a:solidFill>
                <a:latin typeface="Calibri"/>
                <a:cs typeface="Calibri"/>
              </a:rPr>
              <a:t>k</a:t>
            </a:r>
            <a:r>
              <a:rPr sz="1650" spc="-44" baseline="2525" dirty="0">
                <a:latin typeface="Calibri"/>
                <a:cs typeface="Calibri"/>
              </a:rPr>
              <a:t>i</a:t>
            </a:r>
            <a:r>
              <a:rPr sz="1200" spc="-420" dirty="0">
                <a:solidFill>
                  <a:srgbClr val="888888"/>
                </a:solidFill>
                <a:latin typeface="Calibri"/>
                <a:cs typeface="Calibri"/>
              </a:rPr>
              <a:t>a</a:t>
            </a:r>
            <a:r>
              <a:rPr sz="1650" spc="44" baseline="2525" dirty="0">
                <a:latin typeface="Calibri"/>
                <a:cs typeface="Calibri"/>
              </a:rPr>
              <a:t>r</a:t>
            </a:r>
            <a:r>
              <a:rPr sz="1200" spc="-114" dirty="0">
                <a:solidFill>
                  <a:srgbClr val="888888"/>
                </a:solidFill>
                <a:latin typeface="Calibri"/>
                <a:cs typeface="Calibri"/>
              </a:rPr>
              <a:t>l</a:t>
            </a:r>
            <a:r>
              <a:rPr sz="1650" spc="-540" baseline="2525" dirty="0">
                <a:latin typeface="Calibri"/>
                <a:cs typeface="Calibri"/>
              </a:rPr>
              <a:t>c</a:t>
            </a:r>
            <a:r>
              <a:rPr sz="1200" spc="15" dirty="0">
                <a:solidFill>
                  <a:srgbClr val="888888"/>
                </a:solidFill>
                <a:latin typeface="Calibri"/>
                <a:cs typeface="Calibri"/>
              </a:rPr>
              <a:t>a</a:t>
            </a:r>
            <a:r>
              <a:rPr sz="1650" spc="-480" baseline="2525" dirty="0">
                <a:latin typeface="Calibri"/>
                <a:cs typeface="Calibri"/>
              </a:rPr>
              <a:t>u</a:t>
            </a:r>
            <a:r>
              <a:rPr sz="1200" spc="-55" dirty="0">
                <a:solidFill>
                  <a:srgbClr val="888888"/>
                </a:solidFill>
                <a:latin typeface="Calibri"/>
                <a:cs typeface="Calibri"/>
              </a:rPr>
              <a:t>R</a:t>
            </a:r>
            <a:r>
              <a:rPr sz="1650" spc="-307" baseline="2525" dirty="0">
                <a:latin typeface="Calibri"/>
                <a:cs typeface="Calibri"/>
              </a:rPr>
              <a:t>i</a:t>
            </a:r>
            <a:r>
              <a:rPr sz="1200" spc="-490" dirty="0">
                <a:solidFill>
                  <a:srgbClr val="888888"/>
                </a:solidFill>
                <a:latin typeface="Calibri"/>
                <a:cs typeface="Calibri"/>
              </a:rPr>
              <a:t>&amp;</a:t>
            </a:r>
            <a:r>
              <a:rPr sz="1650" spc="157" baseline="2525" dirty="0">
                <a:latin typeface="Calibri"/>
                <a:cs typeface="Calibri"/>
              </a:rPr>
              <a:t>t</a:t>
            </a:r>
            <a:r>
              <a:rPr sz="1200" spc="-295" dirty="0">
                <a:solidFill>
                  <a:srgbClr val="888888"/>
                </a:solidFill>
                <a:latin typeface="Calibri"/>
                <a:cs typeface="Calibri"/>
              </a:rPr>
              <a:t>D</a:t>
            </a:r>
            <a:r>
              <a:rPr sz="1650" spc="-622" baseline="2525" dirty="0">
                <a:latin typeface="Calibri"/>
                <a:cs typeface="Calibri"/>
              </a:rPr>
              <a:t>U</a:t>
            </a:r>
            <a:r>
              <a:rPr sz="1200" spc="0" dirty="0">
                <a:solidFill>
                  <a:srgbClr val="888888"/>
                </a:solidFill>
                <a:latin typeface="Calibri"/>
                <a:cs typeface="Calibri"/>
              </a:rPr>
              <a:t>;</a:t>
            </a:r>
            <a:r>
              <a:rPr sz="1200" spc="-5" dirty="0">
                <a:solidFill>
                  <a:srgbClr val="888888"/>
                </a:solidFill>
                <a:latin typeface="Calibri"/>
                <a:cs typeface="Calibri"/>
              </a:rPr>
              <a:t> </a:t>
            </a:r>
            <a:r>
              <a:rPr sz="1200" spc="-440" dirty="0">
                <a:solidFill>
                  <a:srgbClr val="888888"/>
                </a:solidFill>
                <a:latin typeface="Calibri"/>
                <a:cs typeface="Calibri"/>
              </a:rPr>
              <a:t>P</a:t>
            </a:r>
            <a:r>
              <a:rPr sz="1650" spc="-7" baseline="2525" dirty="0">
                <a:latin typeface="Calibri"/>
                <a:cs typeface="Calibri"/>
              </a:rPr>
              <a:t>s</a:t>
            </a:r>
            <a:r>
              <a:rPr sz="1200" spc="-204" dirty="0">
                <a:solidFill>
                  <a:srgbClr val="888888"/>
                </a:solidFill>
                <a:latin typeface="Calibri"/>
                <a:cs typeface="Calibri"/>
              </a:rPr>
              <a:t>r</a:t>
            </a:r>
            <a:r>
              <a:rPr sz="1650" spc="-112" baseline="2525" dirty="0">
                <a:latin typeface="Calibri"/>
                <a:cs typeface="Calibri"/>
              </a:rPr>
              <a:t>i</a:t>
            </a:r>
            <a:r>
              <a:rPr sz="1200" spc="-415" dirty="0">
                <a:solidFill>
                  <a:srgbClr val="888888"/>
                </a:solidFill>
                <a:latin typeface="Calibri"/>
                <a:cs typeface="Calibri"/>
              </a:rPr>
              <a:t>o</a:t>
            </a:r>
            <a:r>
              <a:rPr sz="1650" spc="-262" baseline="2525" dirty="0">
                <a:latin typeface="Calibri"/>
                <a:cs typeface="Calibri"/>
              </a:rPr>
              <a:t>n</a:t>
            </a:r>
            <a:r>
              <a:rPr sz="1200" spc="-180" dirty="0">
                <a:solidFill>
                  <a:srgbClr val="888888"/>
                </a:solidFill>
                <a:latin typeface="Calibri"/>
                <a:cs typeface="Calibri"/>
              </a:rPr>
              <a:t>p</a:t>
            </a:r>
            <a:r>
              <a:rPr sz="1650" spc="-517" baseline="2525" dirty="0">
                <a:latin typeface="Calibri"/>
                <a:cs typeface="Calibri"/>
              </a:rPr>
              <a:t>g</a:t>
            </a:r>
            <a:r>
              <a:rPr sz="1200" spc="0" dirty="0">
                <a:solidFill>
                  <a:srgbClr val="888888"/>
                </a:solidFill>
                <a:latin typeface="Calibri"/>
                <a:cs typeface="Calibri"/>
              </a:rPr>
              <a:t>ri</a:t>
            </a:r>
            <a:r>
              <a:rPr sz="1200" spc="-325" dirty="0">
                <a:solidFill>
                  <a:srgbClr val="888888"/>
                </a:solidFill>
                <a:latin typeface="Calibri"/>
                <a:cs typeface="Calibri"/>
              </a:rPr>
              <a:t>e</a:t>
            </a:r>
            <a:r>
              <a:rPr sz="1650" spc="-967" baseline="2525" dirty="0">
                <a:latin typeface="Calibri"/>
                <a:cs typeface="Calibri"/>
              </a:rPr>
              <a:t>M</a:t>
            </a:r>
            <a:r>
              <a:rPr sz="1200" spc="-10" dirty="0">
                <a:solidFill>
                  <a:srgbClr val="888888"/>
                </a:solidFill>
                <a:latin typeface="Calibri"/>
                <a:cs typeface="Calibri"/>
              </a:rPr>
              <a:t>t</a:t>
            </a:r>
            <a:r>
              <a:rPr sz="1200" spc="0" dirty="0">
                <a:solidFill>
                  <a:srgbClr val="888888"/>
                </a:solidFill>
                <a:latin typeface="Calibri"/>
                <a:cs typeface="Calibri"/>
              </a:rPr>
              <a:t>a</a:t>
            </a:r>
            <a:r>
              <a:rPr sz="1200" spc="-280" dirty="0">
                <a:solidFill>
                  <a:srgbClr val="888888"/>
                </a:solidFill>
                <a:latin typeface="Calibri"/>
                <a:cs typeface="Calibri"/>
              </a:rPr>
              <a:t>r</a:t>
            </a:r>
            <a:r>
              <a:rPr sz="1650" spc="-465" baseline="2525" dirty="0">
                <a:latin typeface="Calibri"/>
                <a:cs typeface="Calibri"/>
              </a:rPr>
              <a:t>o</a:t>
            </a:r>
            <a:r>
              <a:rPr sz="1200" spc="55" dirty="0">
                <a:solidFill>
                  <a:srgbClr val="888888"/>
                </a:solidFill>
                <a:latin typeface="Calibri"/>
                <a:cs typeface="Calibri"/>
              </a:rPr>
              <a:t>y</a:t>
            </a:r>
            <a:r>
              <a:rPr sz="1650" spc="322" baseline="2525" dirty="0">
                <a:latin typeface="Calibri"/>
                <a:cs typeface="Calibri"/>
              </a:rPr>
              <a:t>dified</a:t>
            </a:r>
            <a:r>
              <a:rPr sz="1650" spc="165" baseline="2525" dirty="0">
                <a:latin typeface="Calibri"/>
                <a:cs typeface="Calibri"/>
              </a:rPr>
              <a:t> </a:t>
            </a:r>
            <a:r>
              <a:rPr sz="1650" spc="442" baseline="2525" dirty="0">
                <a:latin typeface="Calibri"/>
                <a:cs typeface="Calibri"/>
              </a:rPr>
              <a:t>Marx </a:t>
            </a:r>
            <a:r>
              <a:rPr sz="1650" spc="-187" baseline="2525" dirty="0">
                <a:latin typeface="Calibri"/>
                <a:cs typeface="Calibri"/>
              </a:rPr>
              <a:t> </a:t>
            </a:r>
            <a:r>
              <a:rPr sz="1650" spc="525" baseline="2525" dirty="0">
                <a:latin typeface="Calibri"/>
                <a:cs typeface="Calibri"/>
              </a:rPr>
              <a:t>G</a:t>
            </a:r>
            <a:r>
              <a:rPr sz="1650" spc="390" baseline="2525" dirty="0">
                <a:latin typeface="Calibri"/>
                <a:cs typeface="Calibri"/>
              </a:rPr>
              <a:t>e</a:t>
            </a:r>
            <a:r>
              <a:rPr sz="1650" spc="419" baseline="2525" dirty="0">
                <a:latin typeface="Calibri"/>
                <a:cs typeface="Calibri"/>
              </a:rPr>
              <a:t>n</a:t>
            </a:r>
            <a:r>
              <a:rPr sz="1650" spc="352" baseline="2525" dirty="0">
                <a:latin typeface="Calibri"/>
                <a:cs typeface="Calibri"/>
              </a:rPr>
              <a:t>erator</a:t>
            </a:r>
            <a:endParaRPr sz="1650" baseline="2525">
              <a:latin typeface="Calibri"/>
              <a:cs typeface="Calibri"/>
            </a:endParaRPr>
          </a:p>
        </p:txBody>
      </p:sp>
      <p:sp>
        <p:nvSpPr>
          <p:cNvPr id="128" name="object 128"/>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13</a:t>
            </a:fld>
            <a:endParaRPr sz="1200">
              <a:latin typeface="Calibri"/>
              <a:cs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126" y="6240779"/>
            <a:ext cx="4840605" cy="3556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a:p>
            <a:pPr marR="12700" algn="r">
              <a:lnSpc>
                <a:spcPts val="1200"/>
              </a:lnSpc>
            </a:pPr>
            <a:r>
              <a:rPr sz="1200" spc="-20" dirty="0">
                <a:solidFill>
                  <a:srgbClr val="878787"/>
                </a:solidFill>
                <a:latin typeface="Calibri"/>
                <a:cs typeface="Calibri"/>
              </a:rPr>
              <a:t>130</a:t>
            </a:r>
            <a:endParaRPr sz="1200">
              <a:latin typeface="Calibri"/>
              <a:cs typeface="Calibri"/>
            </a:endParaRPr>
          </a:p>
        </p:txBody>
      </p:sp>
      <p:sp>
        <p:nvSpPr>
          <p:cNvPr id="3" name="object 3"/>
          <p:cNvSpPr txBox="1"/>
          <p:nvPr/>
        </p:nvSpPr>
        <p:spPr>
          <a:xfrm>
            <a:off x="1298828" y="35940"/>
            <a:ext cx="6548120" cy="1493520"/>
          </a:xfrm>
          <a:prstGeom prst="rect">
            <a:avLst/>
          </a:prstGeom>
        </p:spPr>
        <p:txBody>
          <a:bodyPr vert="horz" wrap="square" lIns="0" tIns="0" rIns="0" bIns="0" rtlCol="0">
            <a:noAutofit/>
          </a:bodyPr>
          <a:lstStyle/>
          <a:p>
            <a:pPr algn="ctr">
              <a:lnSpc>
                <a:spcPct val="100000"/>
              </a:lnSpc>
            </a:pPr>
            <a:r>
              <a:rPr sz="4800" spc="-185" dirty="0">
                <a:latin typeface="Calibri"/>
                <a:cs typeface="Calibri"/>
              </a:rPr>
              <a:t>R</a:t>
            </a:r>
            <a:r>
              <a:rPr sz="4800" spc="-125" dirty="0">
                <a:latin typeface="Calibri"/>
                <a:cs typeface="Calibri"/>
              </a:rPr>
              <a:t>e</a:t>
            </a:r>
            <a:r>
              <a:rPr sz="4800" spc="-5" dirty="0">
                <a:latin typeface="Calibri"/>
                <a:cs typeface="Calibri"/>
              </a:rPr>
              <a:t>f</a:t>
            </a:r>
            <a:r>
              <a:rPr sz="4800" spc="-240" dirty="0">
                <a:latin typeface="Calibri"/>
                <a:cs typeface="Calibri"/>
              </a:rPr>
              <a:t>r</a:t>
            </a:r>
            <a:r>
              <a:rPr sz="4800" spc="0" dirty="0">
                <a:latin typeface="Calibri"/>
                <a:cs typeface="Calibri"/>
              </a:rPr>
              <a:t>action</a:t>
            </a:r>
            <a:r>
              <a:rPr sz="4800" spc="5" dirty="0">
                <a:latin typeface="Calibri"/>
                <a:cs typeface="Calibri"/>
              </a:rPr>
              <a:t> </a:t>
            </a:r>
            <a:r>
              <a:rPr sz="4800" spc="-195" dirty="0">
                <a:latin typeface="Calibri"/>
                <a:cs typeface="Calibri"/>
              </a:rPr>
              <a:t>f</a:t>
            </a:r>
            <a:r>
              <a:rPr sz="4800" spc="0" dirty="0">
                <a:latin typeface="Calibri"/>
                <a:cs typeface="Calibri"/>
              </a:rPr>
              <a:t>or </a:t>
            </a:r>
            <a:r>
              <a:rPr sz="4800" spc="-114" dirty="0">
                <a:latin typeface="Calibri"/>
                <a:cs typeface="Calibri"/>
              </a:rPr>
              <a:t>s</a:t>
            </a:r>
            <a:r>
              <a:rPr sz="4800" spc="-100" dirty="0">
                <a:latin typeface="Calibri"/>
                <a:cs typeface="Calibri"/>
              </a:rPr>
              <a:t>t</a:t>
            </a:r>
            <a:r>
              <a:rPr sz="4800" spc="-55" dirty="0">
                <a:latin typeface="Calibri"/>
                <a:cs typeface="Calibri"/>
              </a:rPr>
              <a:t>e</a:t>
            </a:r>
            <a:r>
              <a:rPr sz="4800" spc="-50" dirty="0">
                <a:latin typeface="Calibri"/>
                <a:cs typeface="Calibri"/>
              </a:rPr>
              <a:t>e</a:t>
            </a:r>
            <a:r>
              <a:rPr sz="4800" spc="-65" dirty="0">
                <a:latin typeface="Calibri"/>
                <a:cs typeface="Calibri"/>
              </a:rPr>
              <a:t>r</a:t>
            </a:r>
            <a:r>
              <a:rPr sz="4800" spc="0" dirty="0">
                <a:latin typeface="Calibri"/>
                <a:cs typeface="Calibri"/>
              </a:rPr>
              <a:t>ing</a:t>
            </a:r>
            <a:r>
              <a:rPr sz="4800" spc="10" dirty="0">
                <a:latin typeface="Calibri"/>
                <a:cs typeface="Calibri"/>
              </a:rPr>
              <a:t> </a:t>
            </a:r>
            <a:r>
              <a:rPr sz="4800" spc="0" dirty="0">
                <a:latin typeface="Calibri"/>
                <a:cs typeface="Calibri"/>
              </a:rPr>
              <a:t>a</a:t>
            </a:r>
            <a:r>
              <a:rPr sz="4800" spc="-5" dirty="0">
                <a:latin typeface="Calibri"/>
                <a:cs typeface="Calibri"/>
              </a:rPr>
              <a:t>nd</a:t>
            </a:r>
            <a:endParaRPr sz="4800">
              <a:latin typeface="Calibri"/>
              <a:cs typeface="Calibri"/>
            </a:endParaRPr>
          </a:p>
          <a:p>
            <a:pPr marR="1905" algn="ctr">
              <a:lnSpc>
                <a:spcPct val="100000"/>
              </a:lnSpc>
            </a:pPr>
            <a:r>
              <a:rPr sz="4800" spc="-190" dirty="0">
                <a:latin typeface="Calibri"/>
                <a:cs typeface="Calibri"/>
              </a:rPr>
              <a:t>f</a:t>
            </a:r>
            <a:r>
              <a:rPr sz="4800" spc="0" dirty="0">
                <a:latin typeface="Calibri"/>
                <a:cs typeface="Calibri"/>
              </a:rPr>
              <a:t>ocusing</a:t>
            </a:r>
            <a:r>
              <a:rPr sz="4800" spc="-5" dirty="0">
                <a:latin typeface="Calibri"/>
                <a:cs typeface="Calibri"/>
              </a:rPr>
              <a:t> </a:t>
            </a:r>
            <a:r>
              <a:rPr sz="4800" spc="0" dirty="0">
                <a:latin typeface="Calibri"/>
                <a:cs typeface="Calibri"/>
              </a:rPr>
              <a:t>in a</a:t>
            </a:r>
            <a:r>
              <a:rPr sz="4800" spc="15" dirty="0">
                <a:latin typeface="Calibri"/>
                <a:cs typeface="Calibri"/>
              </a:rPr>
              <a:t> </a:t>
            </a:r>
            <a:r>
              <a:rPr sz="4800" spc="0" dirty="0">
                <a:latin typeface="Calibri"/>
                <a:cs typeface="Calibri"/>
              </a:rPr>
              <a:t>plasma</a:t>
            </a:r>
            <a:endParaRPr sz="4800">
              <a:latin typeface="Calibri"/>
              <a:cs typeface="Calibri"/>
            </a:endParaRPr>
          </a:p>
        </p:txBody>
      </p:sp>
      <p:sp>
        <p:nvSpPr>
          <p:cNvPr id="4" name="object 4"/>
          <p:cNvSpPr txBox="1"/>
          <p:nvPr/>
        </p:nvSpPr>
        <p:spPr>
          <a:xfrm>
            <a:off x="535635" y="1552702"/>
            <a:ext cx="7660005" cy="4092575"/>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3000" spc="-95" dirty="0">
                <a:latin typeface="Calibri"/>
                <a:cs typeface="Calibri"/>
              </a:rPr>
              <a:t>R</a:t>
            </a:r>
            <a:r>
              <a:rPr sz="3000" spc="-80" dirty="0">
                <a:latin typeface="Calibri"/>
                <a:cs typeface="Calibri"/>
              </a:rPr>
              <a:t>e</a:t>
            </a:r>
            <a:r>
              <a:rPr sz="3000" spc="-5" dirty="0">
                <a:latin typeface="Calibri"/>
                <a:cs typeface="Calibri"/>
              </a:rPr>
              <a:t>f</a:t>
            </a:r>
            <a:r>
              <a:rPr sz="3000" spc="-150" dirty="0">
                <a:latin typeface="Calibri"/>
                <a:cs typeface="Calibri"/>
              </a:rPr>
              <a:t>r</a:t>
            </a:r>
            <a:r>
              <a:rPr sz="3000" spc="0" dirty="0">
                <a:latin typeface="Calibri"/>
                <a:cs typeface="Calibri"/>
              </a:rPr>
              <a:t>action</a:t>
            </a:r>
            <a:r>
              <a:rPr sz="3000" spc="-45" dirty="0">
                <a:latin typeface="Calibri"/>
                <a:cs typeface="Calibri"/>
              </a:rPr>
              <a:t> </a:t>
            </a:r>
            <a:r>
              <a:rPr sz="3000" spc="-10" dirty="0">
                <a:latin typeface="Calibri"/>
                <a:cs typeface="Calibri"/>
              </a:rPr>
              <a:t>i</a:t>
            </a:r>
            <a:r>
              <a:rPr sz="3000" spc="0" dirty="0">
                <a:latin typeface="Calibri"/>
                <a:cs typeface="Calibri"/>
              </a:rPr>
              <a:t>n</a:t>
            </a:r>
            <a:r>
              <a:rPr sz="3000" spc="-10" dirty="0">
                <a:latin typeface="Calibri"/>
                <a:cs typeface="Calibri"/>
              </a:rPr>
              <a:t> </a:t>
            </a:r>
            <a:r>
              <a:rPr sz="3000" spc="0" dirty="0">
                <a:latin typeface="Calibri"/>
                <a:cs typeface="Calibri"/>
              </a:rPr>
              <a:t>a</a:t>
            </a:r>
            <a:r>
              <a:rPr sz="3000" spc="-20" dirty="0">
                <a:latin typeface="Calibri"/>
                <a:cs typeface="Calibri"/>
              </a:rPr>
              <a:t> </a:t>
            </a:r>
            <a:r>
              <a:rPr sz="3000" spc="-10" dirty="0">
                <a:latin typeface="Calibri"/>
                <a:cs typeface="Calibri"/>
              </a:rPr>
              <a:t>p</a:t>
            </a:r>
            <a:r>
              <a:rPr sz="3000" spc="-20" dirty="0">
                <a:latin typeface="Calibri"/>
                <a:cs typeface="Calibri"/>
              </a:rPr>
              <a:t>l</a:t>
            </a:r>
            <a:r>
              <a:rPr sz="3000" spc="0" dirty="0">
                <a:latin typeface="Calibri"/>
                <a:cs typeface="Calibri"/>
              </a:rPr>
              <a:t>asma</a:t>
            </a:r>
            <a:r>
              <a:rPr sz="3000" spc="-5" dirty="0">
                <a:latin typeface="Calibri"/>
                <a:cs typeface="Calibri"/>
              </a:rPr>
              <a:t> </a:t>
            </a:r>
            <a:r>
              <a:rPr sz="3000" spc="-10" dirty="0">
                <a:latin typeface="Calibri"/>
                <a:cs typeface="Calibri"/>
              </a:rPr>
              <a:t>d</a:t>
            </a:r>
            <a:r>
              <a:rPr sz="3000" spc="-35" dirty="0">
                <a:latin typeface="Calibri"/>
                <a:cs typeface="Calibri"/>
              </a:rPr>
              <a:t>e</a:t>
            </a:r>
            <a:r>
              <a:rPr sz="3000" spc="-10" dirty="0">
                <a:latin typeface="Calibri"/>
                <a:cs typeface="Calibri"/>
              </a:rPr>
              <a:t>p</a:t>
            </a:r>
            <a:r>
              <a:rPr sz="3000" spc="-35" dirty="0">
                <a:latin typeface="Calibri"/>
                <a:cs typeface="Calibri"/>
              </a:rPr>
              <a:t>e</a:t>
            </a:r>
            <a:r>
              <a:rPr sz="3000" spc="-5" dirty="0">
                <a:latin typeface="Calibri"/>
                <a:cs typeface="Calibri"/>
              </a:rPr>
              <a:t>nd</a:t>
            </a:r>
            <a:r>
              <a:rPr sz="3000" spc="0" dirty="0">
                <a:latin typeface="Calibri"/>
                <a:cs typeface="Calibri"/>
              </a:rPr>
              <a:t>s</a:t>
            </a:r>
            <a:r>
              <a:rPr sz="3000" spc="-10" dirty="0">
                <a:latin typeface="Calibri"/>
                <a:cs typeface="Calibri"/>
              </a:rPr>
              <a:t> </a:t>
            </a:r>
            <a:r>
              <a:rPr sz="3000" spc="0" dirty="0">
                <a:latin typeface="Calibri"/>
                <a:cs typeface="Calibri"/>
              </a:rPr>
              <a:t>on:</a:t>
            </a:r>
            <a:endParaRPr sz="3000">
              <a:latin typeface="Calibri"/>
              <a:cs typeface="Calibri"/>
            </a:endParaRPr>
          </a:p>
          <a:p>
            <a:pPr marL="756285" lvl="1" indent="-287020">
              <a:lnSpc>
                <a:spcPct val="100000"/>
              </a:lnSpc>
              <a:spcBef>
                <a:spcPts val="325"/>
              </a:spcBef>
              <a:buFont typeface="Arial"/>
              <a:buChar char="–"/>
              <a:tabLst>
                <a:tab pos="756285" algn="l"/>
              </a:tabLst>
            </a:pPr>
            <a:r>
              <a:rPr sz="2600" spc="0" dirty="0">
                <a:latin typeface="Calibri"/>
                <a:cs typeface="Calibri"/>
              </a:rPr>
              <a:t>Plasma</a:t>
            </a:r>
            <a:r>
              <a:rPr sz="2600" spc="-25" dirty="0">
                <a:latin typeface="Calibri"/>
                <a:cs typeface="Calibri"/>
              </a:rPr>
              <a:t> </a:t>
            </a:r>
            <a:r>
              <a:rPr sz="2600" spc="0" dirty="0">
                <a:latin typeface="Calibri"/>
                <a:cs typeface="Calibri"/>
              </a:rPr>
              <a:t>density</a:t>
            </a:r>
            <a:endParaRPr sz="2600">
              <a:latin typeface="Calibri"/>
              <a:cs typeface="Calibri"/>
            </a:endParaRPr>
          </a:p>
          <a:p>
            <a:pPr marL="756285" lvl="1" indent="-287020">
              <a:lnSpc>
                <a:spcPct val="100000"/>
              </a:lnSpc>
              <a:spcBef>
                <a:spcPts val="300"/>
              </a:spcBef>
              <a:buFont typeface="Arial"/>
              <a:buChar char="–"/>
              <a:tabLst>
                <a:tab pos="756285" algn="l"/>
              </a:tabLst>
            </a:pPr>
            <a:r>
              <a:rPr sz="2600" spc="-125" dirty="0">
                <a:latin typeface="Calibri"/>
                <a:cs typeface="Calibri"/>
              </a:rPr>
              <a:t>P</a:t>
            </a:r>
            <a:r>
              <a:rPr sz="2600" spc="-50" dirty="0">
                <a:latin typeface="Calibri"/>
                <a:cs typeface="Calibri"/>
              </a:rPr>
              <a:t>a</a:t>
            </a:r>
            <a:r>
              <a:rPr sz="2600" spc="0" dirty="0">
                <a:latin typeface="Calibri"/>
                <a:cs typeface="Calibri"/>
              </a:rPr>
              <a:t>th</a:t>
            </a:r>
            <a:r>
              <a:rPr sz="2600" spc="-25" dirty="0">
                <a:latin typeface="Calibri"/>
                <a:cs typeface="Calibri"/>
              </a:rPr>
              <a:t> </a:t>
            </a:r>
            <a:r>
              <a:rPr sz="2600" spc="0" dirty="0">
                <a:latin typeface="Calibri"/>
                <a:cs typeface="Calibri"/>
              </a:rPr>
              <a:t>len</a:t>
            </a:r>
            <a:r>
              <a:rPr sz="2600" spc="-75" dirty="0">
                <a:latin typeface="Calibri"/>
                <a:cs typeface="Calibri"/>
              </a:rPr>
              <a:t>g</a:t>
            </a:r>
            <a:r>
              <a:rPr sz="2600" spc="0" dirty="0">
                <a:latin typeface="Calibri"/>
                <a:cs typeface="Calibri"/>
              </a:rPr>
              <a:t>th</a:t>
            </a:r>
            <a:endParaRPr sz="2600">
              <a:latin typeface="Calibri"/>
              <a:cs typeface="Calibri"/>
            </a:endParaRPr>
          </a:p>
          <a:p>
            <a:pPr marL="756285" lvl="1" indent="-287020">
              <a:lnSpc>
                <a:spcPct val="100000"/>
              </a:lnSpc>
              <a:spcBef>
                <a:spcPts val="300"/>
              </a:spcBef>
              <a:buFont typeface="Arial"/>
              <a:buChar char="–"/>
              <a:tabLst>
                <a:tab pos="756285" algn="l"/>
              </a:tabLst>
            </a:pPr>
            <a:r>
              <a:rPr sz="2600" spc="-5" dirty="0">
                <a:latin typeface="Calibri"/>
                <a:cs typeface="Calibri"/>
              </a:rPr>
              <a:t>G</a:t>
            </a:r>
            <a:r>
              <a:rPr sz="2600" spc="-95" dirty="0">
                <a:latin typeface="Calibri"/>
                <a:cs typeface="Calibri"/>
              </a:rPr>
              <a:t>r</a:t>
            </a:r>
            <a:r>
              <a:rPr sz="2600" spc="-5" dirty="0">
                <a:latin typeface="Calibri"/>
                <a:cs typeface="Calibri"/>
              </a:rPr>
              <a:t>adi</a:t>
            </a:r>
            <a:r>
              <a:rPr sz="2600" spc="0" dirty="0">
                <a:latin typeface="Calibri"/>
                <a:cs typeface="Calibri"/>
              </a:rPr>
              <a:t>e</a:t>
            </a:r>
            <a:r>
              <a:rPr sz="2600" spc="-60" dirty="0">
                <a:latin typeface="Calibri"/>
                <a:cs typeface="Calibri"/>
              </a:rPr>
              <a:t>n</a:t>
            </a:r>
            <a:r>
              <a:rPr sz="2600" spc="0" dirty="0">
                <a:latin typeface="Calibri"/>
                <a:cs typeface="Calibri"/>
              </a:rPr>
              <a:t>t</a:t>
            </a:r>
            <a:r>
              <a:rPr sz="2600" spc="-60" dirty="0">
                <a:latin typeface="Calibri"/>
                <a:cs typeface="Calibri"/>
              </a:rPr>
              <a:t> </a:t>
            </a:r>
            <a:r>
              <a:rPr sz="2600" spc="0" dirty="0">
                <a:latin typeface="Calibri"/>
                <a:cs typeface="Calibri"/>
              </a:rPr>
              <a:t>of</a:t>
            </a:r>
            <a:r>
              <a:rPr sz="2600" spc="-10" dirty="0">
                <a:latin typeface="Calibri"/>
                <a:cs typeface="Calibri"/>
              </a:rPr>
              <a:t> </a:t>
            </a:r>
            <a:r>
              <a:rPr sz="2600" spc="0" dirty="0">
                <a:latin typeface="Calibri"/>
                <a:cs typeface="Calibri"/>
              </a:rPr>
              <a:t>plasma</a:t>
            </a:r>
            <a:r>
              <a:rPr sz="2600" spc="-35" dirty="0">
                <a:latin typeface="Calibri"/>
                <a:cs typeface="Calibri"/>
              </a:rPr>
              <a:t> </a:t>
            </a:r>
            <a:r>
              <a:rPr sz="2600" spc="0" dirty="0">
                <a:latin typeface="Calibri"/>
                <a:cs typeface="Calibri"/>
              </a:rPr>
              <a:t>density</a:t>
            </a:r>
            <a:endParaRPr sz="2600">
              <a:latin typeface="Calibri"/>
              <a:cs typeface="Calibri"/>
            </a:endParaRPr>
          </a:p>
          <a:p>
            <a:pPr marL="355600" indent="-342900">
              <a:lnSpc>
                <a:spcPct val="100000"/>
              </a:lnSpc>
              <a:spcBef>
                <a:spcPts val="270"/>
              </a:spcBef>
              <a:buFont typeface="Arial"/>
              <a:buChar char="•"/>
              <a:tabLst>
                <a:tab pos="354965" algn="l"/>
              </a:tabLst>
            </a:pPr>
            <a:r>
              <a:rPr sz="3000" dirty="0">
                <a:latin typeface="Calibri"/>
                <a:cs typeface="Calibri"/>
              </a:rPr>
              <a:t>Good</a:t>
            </a:r>
            <a:r>
              <a:rPr sz="3000" spc="-25" dirty="0">
                <a:latin typeface="Calibri"/>
                <a:cs typeface="Calibri"/>
              </a:rPr>
              <a:t> </a:t>
            </a:r>
            <a:r>
              <a:rPr sz="3000" spc="-114" dirty="0">
                <a:latin typeface="Calibri"/>
                <a:cs typeface="Calibri"/>
              </a:rPr>
              <a:t>r</a:t>
            </a:r>
            <a:r>
              <a:rPr sz="3000" spc="0" dirty="0">
                <a:latin typeface="Calibri"/>
                <a:cs typeface="Calibri"/>
              </a:rPr>
              <a:t>es</a:t>
            </a:r>
            <a:r>
              <a:rPr sz="3000" spc="-5" dirty="0">
                <a:latin typeface="Calibri"/>
                <a:cs typeface="Calibri"/>
              </a:rPr>
              <a:t>u</a:t>
            </a:r>
            <a:r>
              <a:rPr sz="3000" spc="-20" dirty="0">
                <a:latin typeface="Calibri"/>
                <a:cs typeface="Calibri"/>
              </a:rPr>
              <a:t>l</a:t>
            </a:r>
            <a:r>
              <a:rPr sz="3000" spc="0" dirty="0">
                <a:latin typeface="Calibri"/>
                <a:cs typeface="Calibri"/>
              </a:rPr>
              <a:t>ts</a:t>
            </a:r>
            <a:r>
              <a:rPr sz="3000" spc="5" dirty="0">
                <a:latin typeface="Calibri"/>
                <a:cs typeface="Calibri"/>
              </a:rPr>
              <a:t> </a:t>
            </a:r>
            <a:r>
              <a:rPr sz="3000" spc="0" dirty="0">
                <a:latin typeface="Calibri"/>
                <a:cs typeface="Calibri"/>
              </a:rPr>
              <a:t>ab</a:t>
            </a:r>
            <a:r>
              <a:rPr sz="3000" spc="-15" dirty="0">
                <a:latin typeface="Calibri"/>
                <a:cs typeface="Calibri"/>
              </a:rPr>
              <a:t>o</a:t>
            </a:r>
            <a:r>
              <a:rPr sz="3000" spc="-75" dirty="0">
                <a:latin typeface="Calibri"/>
                <a:cs typeface="Calibri"/>
              </a:rPr>
              <a:t>v</a:t>
            </a:r>
            <a:r>
              <a:rPr sz="3000" spc="-15" dirty="0">
                <a:latin typeface="Calibri"/>
                <a:cs typeface="Calibri"/>
              </a:rPr>
              <a:t>e</a:t>
            </a:r>
            <a:r>
              <a:rPr sz="3000" spc="-60" dirty="0">
                <a:latin typeface="Calibri"/>
                <a:cs typeface="Calibri"/>
              </a:rPr>
              <a:t> </a:t>
            </a:r>
            <a:r>
              <a:rPr sz="3000" spc="-45" dirty="0">
                <a:latin typeface="Calibri"/>
                <a:cs typeface="Calibri"/>
              </a:rPr>
              <a:t>2</a:t>
            </a:r>
            <a:r>
              <a:rPr sz="3000" spc="-20" dirty="0">
                <a:latin typeface="Calibri"/>
                <a:cs typeface="Calibri"/>
              </a:rPr>
              <a:t>3</a:t>
            </a:r>
            <a:r>
              <a:rPr sz="3000" spc="-25" dirty="0">
                <a:latin typeface="Calibri"/>
                <a:cs typeface="Calibri"/>
              </a:rPr>
              <a:t> </a:t>
            </a:r>
            <a:r>
              <a:rPr sz="3000" spc="-50" dirty="0">
                <a:latin typeface="Calibri"/>
                <a:cs typeface="Calibri"/>
              </a:rPr>
              <a:t>G</a:t>
            </a:r>
            <a:r>
              <a:rPr sz="3000" spc="-25" dirty="0">
                <a:latin typeface="Calibri"/>
                <a:cs typeface="Calibri"/>
              </a:rPr>
              <a:t>H</a:t>
            </a:r>
            <a:r>
              <a:rPr sz="3000" spc="0" dirty="0">
                <a:latin typeface="Calibri"/>
                <a:cs typeface="Calibri"/>
              </a:rPr>
              <a:t>z</a:t>
            </a:r>
            <a:endParaRPr sz="3000">
              <a:latin typeface="Calibri"/>
              <a:cs typeface="Calibri"/>
            </a:endParaRPr>
          </a:p>
          <a:p>
            <a:pPr marL="355600" indent="-342900">
              <a:lnSpc>
                <a:spcPct val="100000"/>
              </a:lnSpc>
              <a:spcBef>
                <a:spcPts val="395"/>
              </a:spcBef>
              <a:buFont typeface="Arial"/>
              <a:buChar char="•"/>
              <a:tabLst>
                <a:tab pos="354965" algn="l"/>
              </a:tabLst>
            </a:pPr>
            <a:r>
              <a:rPr sz="3000" spc="-25" dirty="0">
                <a:latin typeface="Calibri"/>
                <a:cs typeface="Calibri"/>
              </a:rPr>
              <a:t>Ma</a:t>
            </a:r>
            <a:r>
              <a:rPr sz="3000" spc="-30" dirty="0">
                <a:latin typeface="Calibri"/>
                <a:cs typeface="Calibri"/>
              </a:rPr>
              <a:t>d</a:t>
            </a:r>
            <a:r>
              <a:rPr sz="3000" spc="-15" dirty="0">
                <a:latin typeface="Calibri"/>
                <a:cs typeface="Calibri"/>
              </a:rPr>
              <a:t>e</a:t>
            </a:r>
            <a:r>
              <a:rPr sz="3000" spc="-40" dirty="0">
                <a:latin typeface="Calibri"/>
                <a:cs typeface="Calibri"/>
              </a:rPr>
              <a:t> </a:t>
            </a:r>
            <a:r>
              <a:rPr sz="3000" spc="0" dirty="0">
                <a:latin typeface="Calibri"/>
                <a:cs typeface="Calibri"/>
              </a:rPr>
              <a:t>c</a:t>
            </a:r>
            <a:r>
              <a:rPr sz="3000" spc="-5" dirty="0">
                <a:latin typeface="Calibri"/>
                <a:cs typeface="Calibri"/>
              </a:rPr>
              <a:t>u</a:t>
            </a:r>
            <a:r>
              <a:rPr sz="3000" spc="-70" dirty="0">
                <a:latin typeface="Calibri"/>
                <a:cs typeface="Calibri"/>
              </a:rPr>
              <a:t>s</a:t>
            </a:r>
            <a:r>
              <a:rPr sz="3000" spc="-60" dirty="0">
                <a:latin typeface="Calibri"/>
                <a:cs typeface="Calibri"/>
              </a:rPr>
              <a:t>t</a:t>
            </a:r>
            <a:r>
              <a:rPr sz="3000" spc="0" dirty="0">
                <a:latin typeface="Calibri"/>
                <a:cs typeface="Calibri"/>
              </a:rPr>
              <a:t>om</a:t>
            </a:r>
            <a:r>
              <a:rPr sz="3000" spc="-30" dirty="0">
                <a:latin typeface="Calibri"/>
                <a:cs typeface="Calibri"/>
              </a:rPr>
              <a:t> </a:t>
            </a:r>
            <a:r>
              <a:rPr sz="3000" spc="-25" dirty="0">
                <a:latin typeface="Calibri"/>
                <a:cs typeface="Calibri"/>
              </a:rPr>
              <a:t>ma</a:t>
            </a:r>
            <a:r>
              <a:rPr sz="3000" spc="-30" dirty="0">
                <a:latin typeface="Calibri"/>
                <a:cs typeface="Calibri"/>
              </a:rPr>
              <a:t>d</a:t>
            </a:r>
            <a:r>
              <a:rPr sz="3000" spc="-15" dirty="0">
                <a:latin typeface="Calibri"/>
                <a:cs typeface="Calibri"/>
              </a:rPr>
              <a:t>e</a:t>
            </a:r>
            <a:r>
              <a:rPr sz="3000" spc="-30" dirty="0">
                <a:latin typeface="Calibri"/>
                <a:cs typeface="Calibri"/>
              </a:rPr>
              <a:t> </a:t>
            </a:r>
            <a:r>
              <a:rPr sz="3000" spc="0" dirty="0">
                <a:latin typeface="Calibri"/>
                <a:cs typeface="Calibri"/>
              </a:rPr>
              <a:t>tube</a:t>
            </a:r>
            <a:r>
              <a:rPr sz="3000" spc="-45" dirty="0">
                <a:latin typeface="Calibri"/>
                <a:cs typeface="Calibri"/>
              </a:rPr>
              <a:t> </a:t>
            </a:r>
            <a:r>
              <a:rPr sz="3000" spc="0" dirty="0">
                <a:latin typeface="Calibri"/>
                <a:cs typeface="Calibri"/>
              </a:rPr>
              <a:t>and</a:t>
            </a:r>
            <a:r>
              <a:rPr sz="3000" spc="-15" dirty="0">
                <a:latin typeface="Calibri"/>
                <a:cs typeface="Calibri"/>
              </a:rPr>
              <a:t> </a:t>
            </a:r>
            <a:r>
              <a:rPr sz="3000" spc="-105" dirty="0">
                <a:latin typeface="Calibri"/>
                <a:cs typeface="Calibri"/>
              </a:rPr>
              <a:t>r</a:t>
            </a:r>
            <a:r>
              <a:rPr sz="3000" spc="-95" dirty="0">
                <a:latin typeface="Calibri"/>
                <a:cs typeface="Calibri"/>
              </a:rPr>
              <a:t>e</a:t>
            </a:r>
            <a:r>
              <a:rPr sz="3000" spc="-20" dirty="0">
                <a:latin typeface="Calibri"/>
                <a:cs typeface="Calibri"/>
              </a:rPr>
              <a:t>f</a:t>
            </a:r>
            <a:r>
              <a:rPr sz="3000" spc="-165" dirty="0">
                <a:latin typeface="Calibri"/>
                <a:cs typeface="Calibri"/>
              </a:rPr>
              <a:t>r</a:t>
            </a:r>
            <a:r>
              <a:rPr sz="3000" spc="-10" dirty="0">
                <a:latin typeface="Calibri"/>
                <a:cs typeface="Calibri"/>
              </a:rPr>
              <a:t>ac</a:t>
            </a:r>
            <a:r>
              <a:rPr sz="3000" spc="0" dirty="0">
                <a:latin typeface="Calibri"/>
                <a:cs typeface="Calibri"/>
              </a:rPr>
              <a:t>tion</a:t>
            </a:r>
            <a:r>
              <a:rPr sz="3000" spc="-55" dirty="0">
                <a:latin typeface="Calibri"/>
                <a:cs typeface="Calibri"/>
              </a:rPr>
              <a:t> </a:t>
            </a:r>
            <a:r>
              <a:rPr sz="3000" spc="-75" dirty="0">
                <a:latin typeface="Calibri"/>
                <a:cs typeface="Calibri"/>
              </a:rPr>
              <a:t>w</a:t>
            </a:r>
            <a:r>
              <a:rPr sz="3000" spc="-15" dirty="0">
                <a:latin typeface="Calibri"/>
                <a:cs typeface="Calibri"/>
              </a:rPr>
              <a:t>o</a:t>
            </a:r>
            <a:r>
              <a:rPr sz="3000" spc="-20" dirty="0">
                <a:latin typeface="Calibri"/>
                <a:cs typeface="Calibri"/>
              </a:rPr>
              <a:t>r</a:t>
            </a:r>
            <a:r>
              <a:rPr sz="3000" spc="-220" dirty="0">
                <a:latin typeface="Calibri"/>
                <a:cs typeface="Calibri"/>
              </a:rPr>
              <a:t>k</a:t>
            </a:r>
            <a:r>
              <a:rPr sz="3000" spc="-35" dirty="0">
                <a:latin typeface="Calibri"/>
                <a:cs typeface="Calibri"/>
              </a:rPr>
              <a:t>ed</a:t>
            </a:r>
            <a:endParaRPr sz="3000">
              <a:latin typeface="Calibri"/>
              <a:cs typeface="Calibri"/>
            </a:endParaRPr>
          </a:p>
          <a:p>
            <a:pPr marL="355600">
              <a:lnSpc>
                <a:spcPts val="3204"/>
              </a:lnSpc>
            </a:pPr>
            <a:r>
              <a:rPr sz="3000" spc="-95" dirty="0">
                <a:latin typeface="Calibri"/>
                <a:cs typeface="Calibri"/>
              </a:rPr>
              <a:t>w</a:t>
            </a:r>
            <a:r>
              <a:rPr sz="3000" spc="-20" dirty="0">
                <a:latin typeface="Calibri"/>
                <a:cs typeface="Calibri"/>
              </a:rPr>
              <a:t>el</a:t>
            </a:r>
            <a:r>
              <a:rPr sz="3000" spc="0" dirty="0">
                <a:latin typeface="Calibri"/>
                <a:cs typeface="Calibri"/>
              </a:rPr>
              <a:t>l </a:t>
            </a:r>
            <a:r>
              <a:rPr sz="3000" spc="-45" dirty="0">
                <a:latin typeface="Calibri"/>
                <a:cs typeface="Calibri"/>
              </a:rPr>
              <a:t>a</a:t>
            </a:r>
            <a:r>
              <a:rPr sz="3000" spc="-10" dirty="0">
                <a:latin typeface="Calibri"/>
                <a:cs typeface="Calibri"/>
              </a:rPr>
              <a:t>t</a:t>
            </a:r>
            <a:r>
              <a:rPr sz="3000" spc="-40" dirty="0">
                <a:latin typeface="Calibri"/>
                <a:cs typeface="Calibri"/>
              </a:rPr>
              <a:t> </a:t>
            </a:r>
            <a:r>
              <a:rPr sz="3000" spc="-45" dirty="0">
                <a:latin typeface="Calibri"/>
                <a:cs typeface="Calibri"/>
              </a:rPr>
              <a:t>1</a:t>
            </a:r>
            <a:r>
              <a:rPr sz="3000" spc="-20" dirty="0">
                <a:latin typeface="Calibri"/>
                <a:cs typeface="Calibri"/>
              </a:rPr>
              <a:t>0</a:t>
            </a:r>
            <a:r>
              <a:rPr sz="3000" spc="-40" dirty="0">
                <a:latin typeface="Calibri"/>
                <a:cs typeface="Calibri"/>
              </a:rPr>
              <a:t> </a:t>
            </a:r>
            <a:r>
              <a:rPr sz="3000" spc="-45" dirty="0">
                <a:latin typeface="Calibri"/>
                <a:cs typeface="Calibri"/>
              </a:rPr>
              <a:t>G</a:t>
            </a:r>
            <a:r>
              <a:rPr sz="3000" spc="-20" dirty="0">
                <a:latin typeface="Calibri"/>
                <a:cs typeface="Calibri"/>
              </a:rPr>
              <a:t>H</a:t>
            </a:r>
            <a:r>
              <a:rPr sz="3000" spc="-10" dirty="0">
                <a:latin typeface="Calibri"/>
                <a:cs typeface="Calibri"/>
              </a:rPr>
              <a:t>z</a:t>
            </a:r>
            <a:r>
              <a:rPr sz="3000" spc="0" dirty="0">
                <a:latin typeface="Calibri"/>
                <a:cs typeface="Calibri"/>
              </a:rPr>
              <a:t>.</a:t>
            </a:r>
            <a:endParaRPr sz="3000">
              <a:latin typeface="Calibri"/>
              <a:cs typeface="Calibri"/>
            </a:endParaRPr>
          </a:p>
          <a:p>
            <a:pPr marL="355600" indent="-342900">
              <a:lnSpc>
                <a:spcPct val="100000"/>
              </a:lnSpc>
              <a:spcBef>
                <a:spcPts val="300"/>
              </a:spcBef>
              <a:buFont typeface="Arial"/>
              <a:buChar char="•"/>
              <a:tabLst>
                <a:tab pos="354965" algn="l"/>
              </a:tabLst>
            </a:pPr>
            <a:r>
              <a:rPr sz="3000" spc="-5" dirty="0">
                <a:latin typeface="Calibri"/>
                <a:cs typeface="Calibri"/>
              </a:rPr>
              <a:t>C</a:t>
            </a:r>
            <a:r>
              <a:rPr sz="3000" spc="0" dirty="0">
                <a:latin typeface="Calibri"/>
                <a:cs typeface="Calibri"/>
              </a:rPr>
              <a:t>o</a:t>
            </a:r>
            <a:r>
              <a:rPr sz="3000" spc="-65" dirty="0">
                <a:latin typeface="Calibri"/>
                <a:cs typeface="Calibri"/>
              </a:rPr>
              <a:t>n</a:t>
            </a:r>
            <a:r>
              <a:rPr sz="3000" spc="0" dirty="0">
                <a:latin typeface="Calibri"/>
                <a:cs typeface="Calibri"/>
              </a:rPr>
              <a:t>tinue</a:t>
            </a:r>
            <a:r>
              <a:rPr sz="3000" spc="-20" dirty="0">
                <a:latin typeface="Calibri"/>
                <a:cs typeface="Calibri"/>
              </a:rPr>
              <a:t> </a:t>
            </a:r>
            <a:r>
              <a:rPr sz="3000" spc="-85" dirty="0">
                <a:latin typeface="Calibri"/>
                <a:cs typeface="Calibri"/>
              </a:rPr>
              <a:t>w</a:t>
            </a:r>
            <a:r>
              <a:rPr sz="3000" spc="-10" dirty="0">
                <a:latin typeface="Calibri"/>
                <a:cs typeface="Calibri"/>
              </a:rPr>
              <a:t>o</a:t>
            </a:r>
            <a:r>
              <a:rPr sz="3000" spc="-30" dirty="0">
                <a:latin typeface="Calibri"/>
                <a:cs typeface="Calibri"/>
              </a:rPr>
              <a:t>r</a:t>
            </a:r>
            <a:r>
              <a:rPr sz="3000" spc="-15" dirty="0">
                <a:latin typeface="Calibri"/>
                <a:cs typeface="Calibri"/>
              </a:rPr>
              <a:t>k</a:t>
            </a:r>
            <a:r>
              <a:rPr sz="3000" spc="-40" dirty="0">
                <a:latin typeface="Calibri"/>
                <a:cs typeface="Calibri"/>
              </a:rPr>
              <a:t> </a:t>
            </a:r>
            <a:r>
              <a:rPr sz="3000" spc="-10" dirty="0">
                <a:latin typeface="Calibri"/>
                <a:cs typeface="Calibri"/>
              </a:rPr>
              <a:t>o</a:t>
            </a:r>
            <a:r>
              <a:rPr sz="3000" spc="0" dirty="0">
                <a:latin typeface="Calibri"/>
                <a:cs typeface="Calibri"/>
              </a:rPr>
              <a:t>n</a:t>
            </a:r>
            <a:r>
              <a:rPr sz="3000" spc="-25" dirty="0">
                <a:latin typeface="Calibri"/>
                <a:cs typeface="Calibri"/>
              </a:rPr>
              <a:t> </a:t>
            </a:r>
            <a:r>
              <a:rPr sz="3000" spc="-105" dirty="0">
                <a:latin typeface="Calibri"/>
                <a:cs typeface="Calibri"/>
              </a:rPr>
              <a:t>r</a:t>
            </a:r>
            <a:r>
              <a:rPr sz="3000" spc="-95" dirty="0">
                <a:latin typeface="Calibri"/>
                <a:cs typeface="Calibri"/>
              </a:rPr>
              <a:t>e</a:t>
            </a:r>
            <a:r>
              <a:rPr sz="3000" spc="-20" dirty="0">
                <a:latin typeface="Calibri"/>
                <a:cs typeface="Calibri"/>
              </a:rPr>
              <a:t>f</a:t>
            </a:r>
            <a:r>
              <a:rPr sz="3000" spc="-160" dirty="0">
                <a:latin typeface="Calibri"/>
                <a:cs typeface="Calibri"/>
              </a:rPr>
              <a:t>r</a:t>
            </a:r>
            <a:r>
              <a:rPr sz="3000" spc="-25" dirty="0">
                <a:latin typeface="Calibri"/>
                <a:cs typeface="Calibri"/>
              </a:rPr>
              <a:t>ac</a:t>
            </a:r>
            <a:r>
              <a:rPr sz="3000" spc="-10" dirty="0">
                <a:latin typeface="Calibri"/>
                <a:cs typeface="Calibri"/>
              </a:rPr>
              <a:t>tion</a:t>
            </a:r>
            <a:r>
              <a:rPr sz="3000" spc="-40" dirty="0">
                <a:latin typeface="Calibri"/>
                <a:cs typeface="Calibri"/>
              </a:rPr>
              <a:t> </a:t>
            </a:r>
            <a:r>
              <a:rPr sz="3000" spc="-125" dirty="0">
                <a:latin typeface="Calibri"/>
                <a:cs typeface="Calibri"/>
              </a:rPr>
              <a:t>f</a:t>
            </a:r>
            <a:r>
              <a:rPr sz="3000" spc="-10" dirty="0">
                <a:latin typeface="Calibri"/>
                <a:cs typeface="Calibri"/>
              </a:rPr>
              <a:t>o</a:t>
            </a:r>
            <a:r>
              <a:rPr sz="3000" spc="-15" dirty="0">
                <a:latin typeface="Calibri"/>
                <a:cs typeface="Calibri"/>
              </a:rPr>
              <a:t>r</a:t>
            </a:r>
            <a:r>
              <a:rPr sz="3000" spc="-35" dirty="0">
                <a:latin typeface="Calibri"/>
                <a:cs typeface="Calibri"/>
              </a:rPr>
              <a:t> </a:t>
            </a:r>
            <a:r>
              <a:rPr sz="3000" spc="-125" dirty="0">
                <a:latin typeface="Calibri"/>
                <a:cs typeface="Calibri"/>
              </a:rPr>
              <a:t>f</a:t>
            </a:r>
            <a:r>
              <a:rPr sz="3000" spc="0" dirty="0">
                <a:latin typeface="Calibri"/>
                <a:cs typeface="Calibri"/>
              </a:rPr>
              <a:t>ocusing</a:t>
            </a:r>
            <a:r>
              <a:rPr sz="3000" spc="-20" dirty="0">
                <a:latin typeface="Calibri"/>
                <a:cs typeface="Calibri"/>
              </a:rPr>
              <a:t> </a:t>
            </a:r>
            <a:r>
              <a:rPr sz="3000" spc="0" dirty="0">
                <a:latin typeface="Calibri"/>
                <a:cs typeface="Calibri"/>
              </a:rPr>
              <a:t>and</a:t>
            </a:r>
            <a:endParaRPr sz="3000">
              <a:latin typeface="Calibri"/>
              <a:cs typeface="Calibri"/>
            </a:endParaRPr>
          </a:p>
          <a:p>
            <a:pPr marL="355600">
              <a:lnSpc>
                <a:spcPts val="3204"/>
              </a:lnSpc>
            </a:pPr>
            <a:r>
              <a:rPr sz="3000" spc="-70" dirty="0">
                <a:latin typeface="Calibri"/>
                <a:cs typeface="Calibri"/>
              </a:rPr>
              <a:t>st</a:t>
            </a:r>
            <a:r>
              <a:rPr sz="3000" spc="-35" dirty="0">
                <a:latin typeface="Calibri"/>
                <a:cs typeface="Calibri"/>
              </a:rPr>
              <a:t>e</a:t>
            </a:r>
            <a:r>
              <a:rPr sz="3000" spc="-60" dirty="0">
                <a:latin typeface="Calibri"/>
                <a:cs typeface="Calibri"/>
              </a:rPr>
              <a:t>e</a:t>
            </a:r>
            <a:r>
              <a:rPr sz="3000" spc="-20" dirty="0">
                <a:latin typeface="Calibri"/>
                <a:cs typeface="Calibri"/>
              </a:rPr>
              <a:t>ri</a:t>
            </a:r>
            <a:r>
              <a:rPr sz="3000" spc="0" dirty="0">
                <a:latin typeface="Calibri"/>
                <a:cs typeface="Calibri"/>
              </a:rPr>
              <a:t>ng </a:t>
            </a:r>
            <a:r>
              <a:rPr sz="3000" spc="-45" dirty="0">
                <a:latin typeface="Calibri"/>
                <a:cs typeface="Calibri"/>
              </a:rPr>
              <a:t>a</a:t>
            </a:r>
            <a:r>
              <a:rPr sz="3000" spc="0" dirty="0">
                <a:latin typeface="Calibri"/>
                <a:cs typeface="Calibri"/>
              </a:rPr>
              <a:t>t</a:t>
            </a:r>
            <a:r>
              <a:rPr sz="3000" spc="-30" dirty="0">
                <a:latin typeface="Calibri"/>
                <a:cs typeface="Calibri"/>
              </a:rPr>
              <a:t> </a:t>
            </a:r>
            <a:r>
              <a:rPr sz="3000" spc="0" dirty="0">
                <a:latin typeface="Calibri"/>
                <a:cs typeface="Calibri"/>
              </a:rPr>
              <a:t>2.4</a:t>
            </a:r>
            <a:r>
              <a:rPr sz="3000" spc="5" dirty="0">
                <a:latin typeface="Calibri"/>
                <a:cs typeface="Calibri"/>
              </a:rPr>
              <a:t> </a:t>
            </a:r>
            <a:r>
              <a:rPr sz="3000" spc="0" dirty="0">
                <a:latin typeface="Calibri"/>
                <a:cs typeface="Calibri"/>
              </a:rPr>
              <a:t>GHz</a:t>
            </a:r>
            <a:endParaRPr sz="3000">
              <a:latin typeface="Calibri"/>
              <a:cs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62425" y="3074670"/>
            <a:ext cx="1581150" cy="1432559"/>
          </a:xfrm>
          <a:custGeom>
            <a:avLst/>
            <a:gdLst/>
            <a:ahLst/>
            <a:cxnLst/>
            <a:rect l="l" t="t" r="r" b="b"/>
            <a:pathLst>
              <a:path w="1581150" h="1432559">
                <a:moveTo>
                  <a:pt x="790575" y="0"/>
                </a:moveTo>
                <a:lnTo>
                  <a:pt x="725677" y="2412"/>
                </a:lnTo>
                <a:lnTo>
                  <a:pt x="662304" y="9397"/>
                </a:lnTo>
                <a:lnTo>
                  <a:pt x="600583" y="20827"/>
                </a:lnTo>
                <a:lnTo>
                  <a:pt x="540638" y="36575"/>
                </a:lnTo>
                <a:lnTo>
                  <a:pt x="482853" y="56260"/>
                </a:lnTo>
                <a:lnTo>
                  <a:pt x="427227" y="80009"/>
                </a:lnTo>
                <a:lnTo>
                  <a:pt x="374141" y="107314"/>
                </a:lnTo>
                <a:lnTo>
                  <a:pt x="323723" y="138175"/>
                </a:lnTo>
                <a:lnTo>
                  <a:pt x="276098" y="172465"/>
                </a:lnTo>
                <a:lnTo>
                  <a:pt x="231521" y="209803"/>
                </a:lnTo>
                <a:lnTo>
                  <a:pt x="190246" y="250062"/>
                </a:lnTo>
                <a:lnTo>
                  <a:pt x="152526" y="293242"/>
                </a:lnTo>
                <a:lnTo>
                  <a:pt x="118490" y="338963"/>
                </a:lnTo>
                <a:lnTo>
                  <a:pt x="88264" y="387095"/>
                </a:lnTo>
                <a:lnTo>
                  <a:pt x="62102" y="437514"/>
                </a:lnTo>
                <a:lnTo>
                  <a:pt x="40259" y="489838"/>
                </a:lnTo>
                <a:lnTo>
                  <a:pt x="22987" y="544194"/>
                </a:lnTo>
                <a:lnTo>
                  <a:pt x="10287" y="600074"/>
                </a:lnTo>
                <a:lnTo>
                  <a:pt x="2666" y="657478"/>
                </a:lnTo>
                <a:lnTo>
                  <a:pt x="0" y="716279"/>
                </a:lnTo>
                <a:lnTo>
                  <a:pt x="2666" y="775080"/>
                </a:lnTo>
                <a:lnTo>
                  <a:pt x="10287" y="832484"/>
                </a:lnTo>
                <a:lnTo>
                  <a:pt x="22987" y="888364"/>
                </a:lnTo>
                <a:lnTo>
                  <a:pt x="40259" y="942720"/>
                </a:lnTo>
                <a:lnTo>
                  <a:pt x="62102" y="995044"/>
                </a:lnTo>
                <a:lnTo>
                  <a:pt x="88264" y="1045463"/>
                </a:lnTo>
                <a:lnTo>
                  <a:pt x="118490" y="1093596"/>
                </a:lnTo>
                <a:lnTo>
                  <a:pt x="152526" y="1139316"/>
                </a:lnTo>
                <a:lnTo>
                  <a:pt x="190246" y="1182369"/>
                </a:lnTo>
                <a:lnTo>
                  <a:pt x="231521" y="1222755"/>
                </a:lnTo>
                <a:lnTo>
                  <a:pt x="276098" y="1260093"/>
                </a:lnTo>
                <a:lnTo>
                  <a:pt x="323723" y="1294383"/>
                </a:lnTo>
                <a:lnTo>
                  <a:pt x="374141" y="1325244"/>
                </a:lnTo>
                <a:lnTo>
                  <a:pt x="427227" y="1352549"/>
                </a:lnTo>
                <a:lnTo>
                  <a:pt x="482853" y="1376298"/>
                </a:lnTo>
                <a:lnTo>
                  <a:pt x="540638" y="1395983"/>
                </a:lnTo>
                <a:lnTo>
                  <a:pt x="600583" y="1411731"/>
                </a:lnTo>
                <a:lnTo>
                  <a:pt x="662304" y="1423161"/>
                </a:lnTo>
                <a:lnTo>
                  <a:pt x="725677" y="1430146"/>
                </a:lnTo>
                <a:lnTo>
                  <a:pt x="790575" y="1432559"/>
                </a:lnTo>
                <a:lnTo>
                  <a:pt x="855472" y="1430146"/>
                </a:lnTo>
                <a:lnTo>
                  <a:pt x="918845" y="1423161"/>
                </a:lnTo>
                <a:lnTo>
                  <a:pt x="980566" y="1411731"/>
                </a:lnTo>
                <a:lnTo>
                  <a:pt x="1040511" y="1395983"/>
                </a:lnTo>
                <a:lnTo>
                  <a:pt x="1098296" y="1376298"/>
                </a:lnTo>
                <a:lnTo>
                  <a:pt x="1153922" y="1352549"/>
                </a:lnTo>
                <a:lnTo>
                  <a:pt x="1207008" y="1325244"/>
                </a:lnTo>
                <a:lnTo>
                  <a:pt x="1257427" y="1294383"/>
                </a:lnTo>
                <a:lnTo>
                  <a:pt x="1305052" y="1260093"/>
                </a:lnTo>
                <a:lnTo>
                  <a:pt x="1349628" y="1222755"/>
                </a:lnTo>
                <a:lnTo>
                  <a:pt x="1390903" y="1182369"/>
                </a:lnTo>
                <a:lnTo>
                  <a:pt x="1428623" y="1139316"/>
                </a:lnTo>
                <a:lnTo>
                  <a:pt x="1462659" y="1093596"/>
                </a:lnTo>
                <a:lnTo>
                  <a:pt x="1492885" y="1045463"/>
                </a:lnTo>
                <a:lnTo>
                  <a:pt x="1519047" y="995044"/>
                </a:lnTo>
                <a:lnTo>
                  <a:pt x="1540890" y="942720"/>
                </a:lnTo>
                <a:lnTo>
                  <a:pt x="1558163" y="888364"/>
                </a:lnTo>
                <a:lnTo>
                  <a:pt x="1570863" y="832484"/>
                </a:lnTo>
                <a:lnTo>
                  <a:pt x="1578483" y="775080"/>
                </a:lnTo>
                <a:lnTo>
                  <a:pt x="1581150" y="716279"/>
                </a:lnTo>
                <a:lnTo>
                  <a:pt x="1578483" y="657478"/>
                </a:lnTo>
                <a:lnTo>
                  <a:pt x="1570863" y="600074"/>
                </a:lnTo>
                <a:lnTo>
                  <a:pt x="1558163" y="544194"/>
                </a:lnTo>
                <a:lnTo>
                  <a:pt x="1540890" y="489838"/>
                </a:lnTo>
                <a:lnTo>
                  <a:pt x="1519047" y="437514"/>
                </a:lnTo>
                <a:lnTo>
                  <a:pt x="1492885" y="387095"/>
                </a:lnTo>
                <a:lnTo>
                  <a:pt x="1462659" y="338963"/>
                </a:lnTo>
                <a:lnTo>
                  <a:pt x="1428623" y="293242"/>
                </a:lnTo>
                <a:lnTo>
                  <a:pt x="1390903" y="250062"/>
                </a:lnTo>
                <a:lnTo>
                  <a:pt x="1349628" y="209803"/>
                </a:lnTo>
                <a:lnTo>
                  <a:pt x="1305052" y="172465"/>
                </a:lnTo>
                <a:lnTo>
                  <a:pt x="1257427" y="138175"/>
                </a:lnTo>
                <a:lnTo>
                  <a:pt x="1207008" y="107314"/>
                </a:lnTo>
                <a:lnTo>
                  <a:pt x="1153922" y="80009"/>
                </a:lnTo>
                <a:lnTo>
                  <a:pt x="1098296" y="56260"/>
                </a:lnTo>
                <a:lnTo>
                  <a:pt x="1040511" y="36575"/>
                </a:lnTo>
                <a:lnTo>
                  <a:pt x="980566" y="20827"/>
                </a:lnTo>
                <a:lnTo>
                  <a:pt x="918845" y="9397"/>
                </a:lnTo>
                <a:lnTo>
                  <a:pt x="855472" y="2412"/>
                </a:lnTo>
                <a:lnTo>
                  <a:pt x="790575" y="0"/>
                </a:lnTo>
                <a:close/>
              </a:path>
            </a:pathLst>
          </a:custGeom>
          <a:solidFill>
            <a:srgbClr val="92CDDD"/>
          </a:solidFill>
        </p:spPr>
        <p:txBody>
          <a:bodyPr wrap="square" lIns="0" tIns="0" rIns="0" bIns="0" rtlCol="0">
            <a:noAutofit/>
          </a:bodyPr>
          <a:lstStyle/>
          <a:p>
            <a:endParaRPr/>
          </a:p>
        </p:txBody>
      </p:sp>
      <p:sp>
        <p:nvSpPr>
          <p:cNvPr id="3" name="object 3"/>
          <p:cNvSpPr/>
          <p:nvPr/>
        </p:nvSpPr>
        <p:spPr>
          <a:xfrm>
            <a:off x="4162425" y="3074670"/>
            <a:ext cx="1581150" cy="1432559"/>
          </a:xfrm>
          <a:custGeom>
            <a:avLst/>
            <a:gdLst/>
            <a:ahLst/>
            <a:cxnLst/>
            <a:rect l="l" t="t" r="r" b="b"/>
            <a:pathLst>
              <a:path w="1581150" h="1432559">
                <a:moveTo>
                  <a:pt x="0" y="716279"/>
                </a:moveTo>
                <a:lnTo>
                  <a:pt x="2666" y="657478"/>
                </a:lnTo>
                <a:lnTo>
                  <a:pt x="10287" y="600074"/>
                </a:lnTo>
                <a:lnTo>
                  <a:pt x="22987" y="544194"/>
                </a:lnTo>
                <a:lnTo>
                  <a:pt x="40259" y="489838"/>
                </a:lnTo>
                <a:lnTo>
                  <a:pt x="62102" y="437514"/>
                </a:lnTo>
                <a:lnTo>
                  <a:pt x="88264" y="387095"/>
                </a:lnTo>
                <a:lnTo>
                  <a:pt x="118490" y="338963"/>
                </a:lnTo>
                <a:lnTo>
                  <a:pt x="152526" y="293242"/>
                </a:lnTo>
                <a:lnTo>
                  <a:pt x="190246" y="250062"/>
                </a:lnTo>
                <a:lnTo>
                  <a:pt x="231521" y="209803"/>
                </a:lnTo>
                <a:lnTo>
                  <a:pt x="276098" y="172465"/>
                </a:lnTo>
                <a:lnTo>
                  <a:pt x="323723" y="138175"/>
                </a:lnTo>
                <a:lnTo>
                  <a:pt x="374141" y="107314"/>
                </a:lnTo>
                <a:lnTo>
                  <a:pt x="427227" y="80009"/>
                </a:lnTo>
                <a:lnTo>
                  <a:pt x="482853" y="56260"/>
                </a:lnTo>
                <a:lnTo>
                  <a:pt x="540638" y="36575"/>
                </a:lnTo>
                <a:lnTo>
                  <a:pt x="600583" y="20827"/>
                </a:lnTo>
                <a:lnTo>
                  <a:pt x="662304" y="9397"/>
                </a:lnTo>
                <a:lnTo>
                  <a:pt x="725677" y="2412"/>
                </a:lnTo>
                <a:lnTo>
                  <a:pt x="790575" y="0"/>
                </a:lnTo>
                <a:lnTo>
                  <a:pt x="855472" y="2412"/>
                </a:lnTo>
                <a:lnTo>
                  <a:pt x="918845" y="9397"/>
                </a:lnTo>
                <a:lnTo>
                  <a:pt x="980566" y="20827"/>
                </a:lnTo>
                <a:lnTo>
                  <a:pt x="1040511" y="36575"/>
                </a:lnTo>
                <a:lnTo>
                  <a:pt x="1098296" y="56260"/>
                </a:lnTo>
                <a:lnTo>
                  <a:pt x="1153922" y="80009"/>
                </a:lnTo>
                <a:lnTo>
                  <a:pt x="1207008" y="107314"/>
                </a:lnTo>
                <a:lnTo>
                  <a:pt x="1257427" y="138175"/>
                </a:lnTo>
                <a:lnTo>
                  <a:pt x="1305052" y="172465"/>
                </a:lnTo>
                <a:lnTo>
                  <a:pt x="1349628" y="209803"/>
                </a:lnTo>
                <a:lnTo>
                  <a:pt x="1390903" y="250062"/>
                </a:lnTo>
                <a:lnTo>
                  <a:pt x="1428623" y="293242"/>
                </a:lnTo>
                <a:lnTo>
                  <a:pt x="1462659" y="338963"/>
                </a:lnTo>
                <a:lnTo>
                  <a:pt x="1492885" y="387095"/>
                </a:lnTo>
                <a:lnTo>
                  <a:pt x="1519047" y="437514"/>
                </a:lnTo>
                <a:lnTo>
                  <a:pt x="1540890" y="489838"/>
                </a:lnTo>
                <a:lnTo>
                  <a:pt x="1558163" y="544194"/>
                </a:lnTo>
                <a:lnTo>
                  <a:pt x="1570863" y="600074"/>
                </a:lnTo>
                <a:lnTo>
                  <a:pt x="1578483" y="657478"/>
                </a:lnTo>
                <a:lnTo>
                  <a:pt x="1581150" y="716279"/>
                </a:lnTo>
                <a:lnTo>
                  <a:pt x="1578483" y="775080"/>
                </a:lnTo>
                <a:lnTo>
                  <a:pt x="1570863" y="832484"/>
                </a:lnTo>
                <a:lnTo>
                  <a:pt x="1558163" y="888364"/>
                </a:lnTo>
                <a:lnTo>
                  <a:pt x="1540890" y="942720"/>
                </a:lnTo>
                <a:lnTo>
                  <a:pt x="1519047" y="995044"/>
                </a:lnTo>
                <a:lnTo>
                  <a:pt x="1492885" y="1045463"/>
                </a:lnTo>
                <a:lnTo>
                  <a:pt x="1462659" y="1093596"/>
                </a:lnTo>
                <a:lnTo>
                  <a:pt x="1428623" y="1139316"/>
                </a:lnTo>
                <a:lnTo>
                  <a:pt x="1390903" y="1182369"/>
                </a:lnTo>
                <a:lnTo>
                  <a:pt x="1349628" y="1222755"/>
                </a:lnTo>
                <a:lnTo>
                  <a:pt x="1305052" y="1260093"/>
                </a:lnTo>
                <a:lnTo>
                  <a:pt x="1257427" y="1294383"/>
                </a:lnTo>
                <a:lnTo>
                  <a:pt x="1207008" y="1325244"/>
                </a:lnTo>
                <a:lnTo>
                  <a:pt x="1153922" y="1352549"/>
                </a:lnTo>
                <a:lnTo>
                  <a:pt x="1098296" y="1376298"/>
                </a:lnTo>
                <a:lnTo>
                  <a:pt x="1040511" y="1395983"/>
                </a:lnTo>
                <a:lnTo>
                  <a:pt x="980566" y="1411731"/>
                </a:lnTo>
                <a:lnTo>
                  <a:pt x="918845" y="1423161"/>
                </a:lnTo>
                <a:lnTo>
                  <a:pt x="855472" y="1430146"/>
                </a:lnTo>
                <a:lnTo>
                  <a:pt x="790575" y="1432559"/>
                </a:lnTo>
                <a:lnTo>
                  <a:pt x="725677" y="1430146"/>
                </a:lnTo>
                <a:lnTo>
                  <a:pt x="662304" y="1423161"/>
                </a:lnTo>
                <a:lnTo>
                  <a:pt x="600583" y="1411731"/>
                </a:lnTo>
                <a:lnTo>
                  <a:pt x="540638" y="1395983"/>
                </a:lnTo>
                <a:lnTo>
                  <a:pt x="482853" y="1376298"/>
                </a:lnTo>
                <a:lnTo>
                  <a:pt x="427227" y="1352549"/>
                </a:lnTo>
                <a:lnTo>
                  <a:pt x="374141" y="1325244"/>
                </a:lnTo>
                <a:lnTo>
                  <a:pt x="323723" y="1294383"/>
                </a:lnTo>
                <a:lnTo>
                  <a:pt x="276098" y="1260093"/>
                </a:lnTo>
                <a:lnTo>
                  <a:pt x="231521" y="1222755"/>
                </a:lnTo>
                <a:lnTo>
                  <a:pt x="190246" y="1182369"/>
                </a:lnTo>
                <a:lnTo>
                  <a:pt x="152526" y="1139316"/>
                </a:lnTo>
                <a:lnTo>
                  <a:pt x="118490" y="1093596"/>
                </a:lnTo>
                <a:lnTo>
                  <a:pt x="88264" y="1045463"/>
                </a:lnTo>
                <a:lnTo>
                  <a:pt x="62102" y="995044"/>
                </a:lnTo>
                <a:lnTo>
                  <a:pt x="40259" y="942720"/>
                </a:lnTo>
                <a:lnTo>
                  <a:pt x="22987" y="888364"/>
                </a:lnTo>
                <a:lnTo>
                  <a:pt x="10287" y="832484"/>
                </a:lnTo>
                <a:lnTo>
                  <a:pt x="2666" y="775080"/>
                </a:lnTo>
                <a:lnTo>
                  <a:pt x="0" y="716279"/>
                </a:lnTo>
                <a:close/>
              </a:path>
            </a:pathLst>
          </a:custGeom>
          <a:ln w="25400">
            <a:solidFill>
              <a:srgbClr val="385D88"/>
            </a:solidFill>
          </a:ln>
        </p:spPr>
        <p:txBody>
          <a:bodyPr wrap="square" lIns="0" tIns="0" rIns="0" bIns="0" rtlCol="0">
            <a:noAutofit/>
          </a:bodyPr>
          <a:lstStyle/>
          <a:p>
            <a:endParaRPr/>
          </a:p>
        </p:txBody>
      </p:sp>
      <p:sp>
        <p:nvSpPr>
          <p:cNvPr id="4" name="object 4"/>
          <p:cNvSpPr/>
          <p:nvPr/>
        </p:nvSpPr>
        <p:spPr>
          <a:xfrm>
            <a:off x="2279904" y="1677035"/>
            <a:ext cx="1039621" cy="1035685"/>
          </a:xfrm>
          <a:custGeom>
            <a:avLst/>
            <a:gdLst/>
            <a:ahLst/>
            <a:cxnLst/>
            <a:rect l="l" t="t" r="r" b="b"/>
            <a:pathLst>
              <a:path w="1039622" h="1035685">
                <a:moveTo>
                  <a:pt x="326644" y="0"/>
                </a:moveTo>
                <a:lnTo>
                  <a:pt x="0" y="441832"/>
                </a:lnTo>
                <a:lnTo>
                  <a:pt x="495172" y="1035685"/>
                </a:lnTo>
                <a:lnTo>
                  <a:pt x="1039621" y="299465"/>
                </a:lnTo>
                <a:lnTo>
                  <a:pt x="326644" y="0"/>
                </a:lnTo>
                <a:close/>
              </a:path>
            </a:pathLst>
          </a:custGeom>
          <a:solidFill>
            <a:srgbClr val="4F81BB"/>
          </a:solidFill>
        </p:spPr>
        <p:txBody>
          <a:bodyPr wrap="square" lIns="0" tIns="0" rIns="0" bIns="0" rtlCol="0">
            <a:noAutofit/>
          </a:bodyPr>
          <a:lstStyle/>
          <a:p>
            <a:endParaRPr/>
          </a:p>
        </p:txBody>
      </p:sp>
      <p:sp>
        <p:nvSpPr>
          <p:cNvPr id="5" name="object 5"/>
          <p:cNvSpPr/>
          <p:nvPr/>
        </p:nvSpPr>
        <p:spPr>
          <a:xfrm>
            <a:off x="2279904" y="1677035"/>
            <a:ext cx="1039621" cy="1035685"/>
          </a:xfrm>
          <a:custGeom>
            <a:avLst/>
            <a:gdLst/>
            <a:ahLst/>
            <a:cxnLst/>
            <a:rect l="l" t="t" r="r" b="b"/>
            <a:pathLst>
              <a:path w="1039622" h="1035685">
                <a:moveTo>
                  <a:pt x="1039621" y="299465"/>
                </a:moveTo>
                <a:lnTo>
                  <a:pt x="495172" y="1035685"/>
                </a:lnTo>
                <a:lnTo>
                  <a:pt x="0" y="441832"/>
                </a:lnTo>
                <a:lnTo>
                  <a:pt x="326644" y="0"/>
                </a:lnTo>
                <a:lnTo>
                  <a:pt x="1039621" y="299465"/>
                </a:lnTo>
              </a:path>
            </a:pathLst>
          </a:custGeom>
          <a:ln w="25398">
            <a:solidFill>
              <a:srgbClr val="385D88"/>
            </a:solidFill>
          </a:ln>
        </p:spPr>
        <p:txBody>
          <a:bodyPr wrap="square" lIns="0" tIns="0" rIns="0" bIns="0" rtlCol="0">
            <a:noAutofit/>
          </a:bodyPr>
          <a:lstStyle/>
          <a:p>
            <a:endParaRPr/>
          </a:p>
        </p:txBody>
      </p:sp>
      <p:sp>
        <p:nvSpPr>
          <p:cNvPr id="6" name="object 6"/>
          <p:cNvSpPr/>
          <p:nvPr/>
        </p:nvSpPr>
        <p:spPr>
          <a:xfrm>
            <a:off x="6202934" y="3160395"/>
            <a:ext cx="776605" cy="846454"/>
          </a:xfrm>
          <a:custGeom>
            <a:avLst/>
            <a:gdLst/>
            <a:ahLst/>
            <a:cxnLst/>
            <a:rect l="l" t="t" r="r" b="b"/>
            <a:pathLst>
              <a:path w="776605" h="846454">
                <a:moveTo>
                  <a:pt x="0" y="0"/>
                </a:moveTo>
                <a:lnTo>
                  <a:pt x="0" y="846454"/>
                </a:lnTo>
                <a:lnTo>
                  <a:pt x="776605" y="677163"/>
                </a:lnTo>
                <a:lnTo>
                  <a:pt x="776605" y="169290"/>
                </a:lnTo>
                <a:lnTo>
                  <a:pt x="0" y="0"/>
                </a:lnTo>
                <a:close/>
              </a:path>
            </a:pathLst>
          </a:custGeom>
          <a:solidFill>
            <a:srgbClr val="4F81BB"/>
          </a:solidFill>
        </p:spPr>
        <p:txBody>
          <a:bodyPr wrap="square" lIns="0" tIns="0" rIns="0" bIns="0" rtlCol="0">
            <a:noAutofit/>
          </a:bodyPr>
          <a:lstStyle/>
          <a:p>
            <a:endParaRPr/>
          </a:p>
        </p:txBody>
      </p:sp>
      <p:sp>
        <p:nvSpPr>
          <p:cNvPr id="7" name="object 7"/>
          <p:cNvSpPr/>
          <p:nvPr/>
        </p:nvSpPr>
        <p:spPr>
          <a:xfrm>
            <a:off x="6202934" y="3160395"/>
            <a:ext cx="776605" cy="846454"/>
          </a:xfrm>
          <a:custGeom>
            <a:avLst/>
            <a:gdLst/>
            <a:ahLst/>
            <a:cxnLst/>
            <a:rect l="l" t="t" r="r" b="b"/>
            <a:pathLst>
              <a:path w="776605" h="846454">
                <a:moveTo>
                  <a:pt x="0" y="846454"/>
                </a:moveTo>
                <a:lnTo>
                  <a:pt x="0" y="0"/>
                </a:lnTo>
                <a:lnTo>
                  <a:pt x="776605" y="169290"/>
                </a:lnTo>
                <a:lnTo>
                  <a:pt x="776605" y="677163"/>
                </a:lnTo>
                <a:lnTo>
                  <a:pt x="0" y="846454"/>
                </a:lnTo>
                <a:close/>
              </a:path>
            </a:pathLst>
          </a:custGeom>
          <a:ln w="25398">
            <a:solidFill>
              <a:srgbClr val="385D88"/>
            </a:solidFill>
          </a:ln>
        </p:spPr>
        <p:txBody>
          <a:bodyPr wrap="square" lIns="0" tIns="0" rIns="0" bIns="0" rtlCol="0">
            <a:noAutofit/>
          </a:bodyPr>
          <a:lstStyle/>
          <a:p>
            <a:endParaRPr/>
          </a:p>
        </p:txBody>
      </p:sp>
      <p:sp>
        <p:nvSpPr>
          <p:cNvPr id="8" name="object 8"/>
          <p:cNvSpPr/>
          <p:nvPr/>
        </p:nvSpPr>
        <p:spPr>
          <a:xfrm>
            <a:off x="3036570" y="2266950"/>
            <a:ext cx="2027555" cy="1524000"/>
          </a:xfrm>
          <a:custGeom>
            <a:avLst/>
            <a:gdLst/>
            <a:ahLst/>
            <a:cxnLst/>
            <a:rect l="l" t="t" r="r" b="b"/>
            <a:pathLst>
              <a:path w="2027554" h="1524000">
                <a:moveTo>
                  <a:pt x="2027555" y="1524000"/>
                </a:moveTo>
                <a:lnTo>
                  <a:pt x="0" y="0"/>
                </a:lnTo>
              </a:path>
            </a:pathLst>
          </a:custGeom>
          <a:ln w="9525">
            <a:solidFill>
              <a:srgbClr val="487CB9"/>
            </a:solidFill>
          </a:ln>
        </p:spPr>
        <p:txBody>
          <a:bodyPr wrap="square" lIns="0" tIns="0" rIns="0" bIns="0" rtlCol="0">
            <a:noAutofit/>
          </a:bodyPr>
          <a:lstStyle/>
          <a:p>
            <a:endParaRPr/>
          </a:p>
        </p:txBody>
      </p:sp>
      <p:sp>
        <p:nvSpPr>
          <p:cNvPr id="9" name="object 9"/>
          <p:cNvSpPr/>
          <p:nvPr/>
        </p:nvSpPr>
        <p:spPr>
          <a:xfrm>
            <a:off x="6994779" y="3126358"/>
            <a:ext cx="914400" cy="914400"/>
          </a:xfrm>
          <a:custGeom>
            <a:avLst/>
            <a:gdLst/>
            <a:ahLst/>
            <a:cxnLst/>
            <a:rect l="l" t="t" r="r" b="b"/>
            <a:pathLst>
              <a:path w="914400" h="914400">
                <a:moveTo>
                  <a:pt x="0" y="914400"/>
                </a:moveTo>
                <a:lnTo>
                  <a:pt x="914400" y="914400"/>
                </a:lnTo>
                <a:lnTo>
                  <a:pt x="914400" y="0"/>
                </a:lnTo>
                <a:lnTo>
                  <a:pt x="0" y="0"/>
                </a:lnTo>
                <a:lnTo>
                  <a:pt x="0" y="914400"/>
                </a:lnTo>
                <a:close/>
              </a:path>
            </a:pathLst>
          </a:custGeom>
          <a:solidFill>
            <a:srgbClr val="4F81BB"/>
          </a:solidFill>
        </p:spPr>
        <p:txBody>
          <a:bodyPr wrap="square" lIns="0" tIns="0" rIns="0" bIns="0" rtlCol="0">
            <a:noAutofit/>
          </a:bodyPr>
          <a:lstStyle/>
          <a:p>
            <a:endParaRPr/>
          </a:p>
        </p:txBody>
      </p:sp>
      <p:sp>
        <p:nvSpPr>
          <p:cNvPr id="10" name="object 10"/>
          <p:cNvSpPr/>
          <p:nvPr/>
        </p:nvSpPr>
        <p:spPr>
          <a:xfrm>
            <a:off x="6994779" y="3126358"/>
            <a:ext cx="914400" cy="914400"/>
          </a:xfrm>
          <a:custGeom>
            <a:avLst/>
            <a:gdLst/>
            <a:ahLst/>
            <a:cxnLst/>
            <a:rect l="l" t="t" r="r" b="b"/>
            <a:pathLst>
              <a:path w="914400" h="914400">
                <a:moveTo>
                  <a:pt x="0" y="914400"/>
                </a:moveTo>
                <a:lnTo>
                  <a:pt x="914400" y="914400"/>
                </a:lnTo>
                <a:lnTo>
                  <a:pt x="914400" y="0"/>
                </a:lnTo>
                <a:lnTo>
                  <a:pt x="0" y="0"/>
                </a:lnTo>
                <a:lnTo>
                  <a:pt x="0" y="914400"/>
                </a:lnTo>
                <a:close/>
              </a:path>
            </a:pathLst>
          </a:custGeom>
          <a:ln w="25400">
            <a:solidFill>
              <a:srgbClr val="385D88"/>
            </a:solidFill>
          </a:ln>
        </p:spPr>
        <p:txBody>
          <a:bodyPr wrap="square" lIns="0" tIns="0" rIns="0" bIns="0" rtlCol="0">
            <a:noAutofit/>
          </a:bodyPr>
          <a:lstStyle/>
          <a:p>
            <a:endParaRPr/>
          </a:p>
        </p:txBody>
      </p:sp>
      <p:sp>
        <p:nvSpPr>
          <p:cNvPr id="11" name="object 11"/>
          <p:cNvSpPr/>
          <p:nvPr/>
        </p:nvSpPr>
        <p:spPr>
          <a:xfrm>
            <a:off x="1827529" y="1333500"/>
            <a:ext cx="808101" cy="843914"/>
          </a:xfrm>
          <a:custGeom>
            <a:avLst/>
            <a:gdLst/>
            <a:ahLst/>
            <a:cxnLst/>
            <a:rect l="l" t="t" r="r" b="b"/>
            <a:pathLst>
              <a:path w="808101" h="843914">
                <a:moveTo>
                  <a:pt x="409067" y="0"/>
                </a:moveTo>
                <a:lnTo>
                  <a:pt x="0" y="544067"/>
                </a:lnTo>
                <a:lnTo>
                  <a:pt x="398906" y="843914"/>
                </a:lnTo>
                <a:lnTo>
                  <a:pt x="808101" y="299847"/>
                </a:lnTo>
                <a:lnTo>
                  <a:pt x="409067" y="0"/>
                </a:lnTo>
                <a:close/>
              </a:path>
            </a:pathLst>
          </a:custGeom>
          <a:solidFill>
            <a:srgbClr val="4F81BB"/>
          </a:solidFill>
        </p:spPr>
        <p:txBody>
          <a:bodyPr wrap="square" lIns="0" tIns="0" rIns="0" bIns="0" rtlCol="0">
            <a:noAutofit/>
          </a:bodyPr>
          <a:lstStyle/>
          <a:p>
            <a:endParaRPr/>
          </a:p>
        </p:txBody>
      </p:sp>
      <p:sp>
        <p:nvSpPr>
          <p:cNvPr id="12" name="object 12"/>
          <p:cNvSpPr/>
          <p:nvPr/>
        </p:nvSpPr>
        <p:spPr>
          <a:xfrm>
            <a:off x="1827529" y="1333500"/>
            <a:ext cx="808101" cy="843914"/>
          </a:xfrm>
          <a:custGeom>
            <a:avLst/>
            <a:gdLst/>
            <a:ahLst/>
            <a:cxnLst/>
            <a:rect l="l" t="t" r="r" b="b"/>
            <a:pathLst>
              <a:path w="808101" h="843914">
                <a:moveTo>
                  <a:pt x="409067" y="0"/>
                </a:moveTo>
                <a:lnTo>
                  <a:pt x="808101" y="299847"/>
                </a:lnTo>
                <a:lnTo>
                  <a:pt x="398906" y="843914"/>
                </a:lnTo>
                <a:lnTo>
                  <a:pt x="0" y="544067"/>
                </a:lnTo>
                <a:lnTo>
                  <a:pt x="409067" y="0"/>
                </a:lnTo>
              </a:path>
            </a:pathLst>
          </a:custGeom>
          <a:ln w="25400">
            <a:solidFill>
              <a:srgbClr val="385D88"/>
            </a:solidFill>
          </a:ln>
        </p:spPr>
        <p:txBody>
          <a:bodyPr wrap="square" lIns="0" tIns="0" rIns="0" bIns="0" rtlCol="0">
            <a:noAutofit/>
          </a:bodyPr>
          <a:lstStyle/>
          <a:p>
            <a:endParaRPr/>
          </a:p>
        </p:txBody>
      </p:sp>
      <p:sp>
        <p:nvSpPr>
          <p:cNvPr id="13" name="object 13"/>
          <p:cNvSpPr/>
          <p:nvPr/>
        </p:nvSpPr>
        <p:spPr>
          <a:xfrm>
            <a:off x="3346450" y="4312411"/>
            <a:ext cx="793114" cy="363474"/>
          </a:xfrm>
          <a:custGeom>
            <a:avLst/>
            <a:gdLst/>
            <a:ahLst/>
            <a:cxnLst/>
            <a:rect l="l" t="t" r="r" b="b"/>
            <a:pathLst>
              <a:path w="793114" h="363474">
                <a:moveTo>
                  <a:pt x="780541" y="0"/>
                </a:moveTo>
                <a:lnTo>
                  <a:pt x="0" y="351917"/>
                </a:lnTo>
                <a:lnTo>
                  <a:pt x="5207" y="363474"/>
                </a:lnTo>
                <a:lnTo>
                  <a:pt x="785749" y="11556"/>
                </a:lnTo>
                <a:lnTo>
                  <a:pt x="793114" y="1269"/>
                </a:lnTo>
                <a:lnTo>
                  <a:pt x="780541" y="0"/>
                </a:lnTo>
                <a:close/>
              </a:path>
            </a:pathLst>
          </a:custGeom>
          <a:solidFill>
            <a:srgbClr val="487CB9"/>
          </a:solidFill>
        </p:spPr>
        <p:txBody>
          <a:bodyPr wrap="square" lIns="0" tIns="0" rIns="0" bIns="0" rtlCol="0">
            <a:noAutofit/>
          </a:bodyPr>
          <a:lstStyle/>
          <a:p>
            <a:endParaRPr/>
          </a:p>
        </p:txBody>
      </p:sp>
      <p:sp>
        <p:nvSpPr>
          <p:cNvPr id="14" name="object 14"/>
          <p:cNvSpPr/>
          <p:nvPr/>
        </p:nvSpPr>
        <p:spPr>
          <a:xfrm>
            <a:off x="4092575" y="4302759"/>
            <a:ext cx="69850" cy="84835"/>
          </a:xfrm>
          <a:custGeom>
            <a:avLst/>
            <a:gdLst/>
            <a:ahLst/>
            <a:cxnLst/>
            <a:rect l="l" t="t" r="r" b="b"/>
            <a:pathLst>
              <a:path w="69850" h="84835">
                <a:moveTo>
                  <a:pt x="63880" y="0"/>
                </a:moveTo>
                <a:lnTo>
                  <a:pt x="55752" y="0"/>
                </a:lnTo>
                <a:lnTo>
                  <a:pt x="60960" y="11556"/>
                </a:lnTo>
                <a:lnTo>
                  <a:pt x="39624" y="21208"/>
                </a:lnTo>
                <a:lnTo>
                  <a:pt x="2032" y="73913"/>
                </a:lnTo>
                <a:lnTo>
                  <a:pt x="0" y="76834"/>
                </a:lnTo>
                <a:lnTo>
                  <a:pt x="635" y="80771"/>
                </a:lnTo>
                <a:lnTo>
                  <a:pt x="3555" y="82803"/>
                </a:lnTo>
                <a:lnTo>
                  <a:pt x="6350" y="84835"/>
                </a:lnTo>
                <a:lnTo>
                  <a:pt x="10287" y="84200"/>
                </a:lnTo>
                <a:lnTo>
                  <a:pt x="12319" y="81279"/>
                </a:lnTo>
                <a:lnTo>
                  <a:pt x="69850" y="634"/>
                </a:lnTo>
                <a:lnTo>
                  <a:pt x="63880" y="0"/>
                </a:lnTo>
                <a:close/>
              </a:path>
            </a:pathLst>
          </a:custGeom>
          <a:solidFill>
            <a:srgbClr val="487CB9"/>
          </a:solidFill>
        </p:spPr>
        <p:txBody>
          <a:bodyPr wrap="square" lIns="0" tIns="0" rIns="0" bIns="0" rtlCol="0">
            <a:noAutofit/>
          </a:bodyPr>
          <a:lstStyle/>
          <a:p>
            <a:endParaRPr/>
          </a:p>
        </p:txBody>
      </p:sp>
      <p:sp>
        <p:nvSpPr>
          <p:cNvPr id="15" name="object 15"/>
          <p:cNvSpPr/>
          <p:nvPr/>
        </p:nvSpPr>
        <p:spPr>
          <a:xfrm>
            <a:off x="4132198" y="4313682"/>
            <a:ext cx="20192" cy="10287"/>
          </a:xfrm>
          <a:custGeom>
            <a:avLst/>
            <a:gdLst/>
            <a:ahLst/>
            <a:cxnLst/>
            <a:rect l="l" t="t" r="r" b="b"/>
            <a:pathLst>
              <a:path w="20192" h="10287">
                <a:moveTo>
                  <a:pt x="7365" y="0"/>
                </a:moveTo>
                <a:lnTo>
                  <a:pt x="0" y="10287"/>
                </a:lnTo>
                <a:lnTo>
                  <a:pt x="20192" y="1143"/>
                </a:lnTo>
                <a:lnTo>
                  <a:pt x="18161" y="1143"/>
                </a:lnTo>
                <a:lnTo>
                  <a:pt x="7365" y="0"/>
                </a:lnTo>
                <a:close/>
              </a:path>
            </a:pathLst>
          </a:custGeom>
          <a:solidFill>
            <a:srgbClr val="487CB9"/>
          </a:solidFill>
        </p:spPr>
        <p:txBody>
          <a:bodyPr wrap="square" lIns="0" tIns="0" rIns="0" bIns="0" rtlCol="0">
            <a:noAutofit/>
          </a:bodyPr>
          <a:lstStyle/>
          <a:p>
            <a:endParaRPr/>
          </a:p>
        </p:txBody>
      </p:sp>
      <p:sp>
        <p:nvSpPr>
          <p:cNvPr id="16" name="object 16"/>
          <p:cNvSpPr/>
          <p:nvPr/>
        </p:nvSpPr>
        <p:spPr>
          <a:xfrm>
            <a:off x="4139565" y="4304919"/>
            <a:ext cx="10795" cy="9906"/>
          </a:xfrm>
          <a:custGeom>
            <a:avLst/>
            <a:gdLst/>
            <a:ahLst/>
            <a:cxnLst/>
            <a:rect l="l" t="t" r="r" b="b"/>
            <a:pathLst>
              <a:path w="10795" h="9905">
                <a:moveTo>
                  <a:pt x="6223" y="0"/>
                </a:moveTo>
                <a:lnTo>
                  <a:pt x="0" y="8762"/>
                </a:lnTo>
                <a:lnTo>
                  <a:pt x="10795" y="9905"/>
                </a:lnTo>
                <a:lnTo>
                  <a:pt x="6223" y="0"/>
                </a:lnTo>
                <a:close/>
              </a:path>
            </a:pathLst>
          </a:custGeom>
          <a:solidFill>
            <a:srgbClr val="487CB9"/>
          </a:solidFill>
        </p:spPr>
        <p:txBody>
          <a:bodyPr wrap="square" lIns="0" tIns="0" rIns="0" bIns="0" rtlCol="0">
            <a:noAutofit/>
          </a:bodyPr>
          <a:lstStyle/>
          <a:p>
            <a:endParaRPr/>
          </a:p>
        </p:txBody>
      </p:sp>
      <p:sp>
        <p:nvSpPr>
          <p:cNvPr id="17" name="object 17"/>
          <p:cNvSpPr/>
          <p:nvPr/>
        </p:nvSpPr>
        <p:spPr>
          <a:xfrm>
            <a:off x="4145788" y="4304919"/>
            <a:ext cx="7747" cy="9906"/>
          </a:xfrm>
          <a:custGeom>
            <a:avLst/>
            <a:gdLst/>
            <a:ahLst/>
            <a:cxnLst/>
            <a:rect l="l" t="t" r="r" b="b"/>
            <a:pathLst>
              <a:path w="7747" h="9905">
                <a:moveTo>
                  <a:pt x="3556" y="0"/>
                </a:moveTo>
                <a:lnTo>
                  <a:pt x="0" y="0"/>
                </a:lnTo>
                <a:lnTo>
                  <a:pt x="4572" y="9905"/>
                </a:lnTo>
                <a:lnTo>
                  <a:pt x="6603" y="9905"/>
                </a:lnTo>
                <a:lnTo>
                  <a:pt x="7747" y="9397"/>
                </a:lnTo>
                <a:lnTo>
                  <a:pt x="3556" y="0"/>
                </a:lnTo>
                <a:close/>
              </a:path>
            </a:pathLst>
          </a:custGeom>
          <a:solidFill>
            <a:srgbClr val="487CB9"/>
          </a:solidFill>
        </p:spPr>
        <p:txBody>
          <a:bodyPr wrap="square" lIns="0" tIns="0" rIns="0" bIns="0" rtlCol="0">
            <a:noAutofit/>
          </a:bodyPr>
          <a:lstStyle/>
          <a:p>
            <a:endParaRPr/>
          </a:p>
        </p:txBody>
      </p:sp>
      <p:sp>
        <p:nvSpPr>
          <p:cNvPr id="18" name="object 18"/>
          <p:cNvSpPr/>
          <p:nvPr/>
        </p:nvSpPr>
        <p:spPr>
          <a:xfrm>
            <a:off x="4126991" y="4302759"/>
            <a:ext cx="22352" cy="10921"/>
          </a:xfrm>
          <a:custGeom>
            <a:avLst/>
            <a:gdLst/>
            <a:ahLst/>
            <a:cxnLst/>
            <a:rect l="l" t="t" r="r" b="b"/>
            <a:pathLst>
              <a:path w="22352" h="10922">
                <a:moveTo>
                  <a:pt x="21336" y="0"/>
                </a:moveTo>
                <a:lnTo>
                  <a:pt x="0" y="9651"/>
                </a:lnTo>
                <a:lnTo>
                  <a:pt x="12573" y="10921"/>
                </a:lnTo>
                <a:lnTo>
                  <a:pt x="18796" y="2158"/>
                </a:lnTo>
                <a:lnTo>
                  <a:pt x="22352" y="2158"/>
                </a:lnTo>
                <a:lnTo>
                  <a:pt x="21336" y="0"/>
                </a:lnTo>
                <a:close/>
              </a:path>
            </a:pathLst>
          </a:custGeom>
          <a:solidFill>
            <a:srgbClr val="487CB9"/>
          </a:solidFill>
        </p:spPr>
        <p:txBody>
          <a:bodyPr wrap="square" lIns="0" tIns="0" rIns="0" bIns="0" rtlCol="0">
            <a:noAutofit/>
          </a:bodyPr>
          <a:lstStyle/>
          <a:p>
            <a:endParaRPr/>
          </a:p>
        </p:txBody>
      </p:sp>
      <p:sp>
        <p:nvSpPr>
          <p:cNvPr id="19" name="object 19"/>
          <p:cNvSpPr/>
          <p:nvPr/>
        </p:nvSpPr>
        <p:spPr>
          <a:xfrm>
            <a:off x="4056507" y="4292727"/>
            <a:ext cx="99948" cy="19685"/>
          </a:xfrm>
          <a:custGeom>
            <a:avLst/>
            <a:gdLst/>
            <a:ahLst/>
            <a:cxnLst/>
            <a:rect l="l" t="t" r="r" b="b"/>
            <a:pathLst>
              <a:path w="99948" h="19685">
                <a:moveTo>
                  <a:pt x="3937" y="0"/>
                </a:moveTo>
                <a:lnTo>
                  <a:pt x="762" y="2540"/>
                </a:lnTo>
                <a:lnTo>
                  <a:pt x="0" y="9398"/>
                </a:lnTo>
                <a:lnTo>
                  <a:pt x="2539" y="12573"/>
                </a:lnTo>
                <a:lnTo>
                  <a:pt x="70484" y="19685"/>
                </a:lnTo>
                <a:lnTo>
                  <a:pt x="91820" y="10033"/>
                </a:lnTo>
                <a:lnTo>
                  <a:pt x="99948" y="10033"/>
                </a:lnTo>
                <a:lnTo>
                  <a:pt x="7365" y="254"/>
                </a:lnTo>
                <a:lnTo>
                  <a:pt x="3937" y="0"/>
                </a:lnTo>
                <a:close/>
              </a:path>
            </a:pathLst>
          </a:custGeom>
          <a:solidFill>
            <a:srgbClr val="487CB9"/>
          </a:solidFill>
        </p:spPr>
        <p:txBody>
          <a:bodyPr wrap="square" lIns="0" tIns="0" rIns="0" bIns="0" rtlCol="0">
            <a:noAutofit/>
          </a:bodyPr>
          <a:lstStyle/>
          <a:p>
            <a:endParaRPr/>
          </a:p>
        </p:txBody>
      </p:sp>
      <p:sp>
        <p:nvSpPr>
          <p:cNvPr id="20" name="object 20"/>
          <p:cNvSpPr/>
          <p:nvPr/>
        </p:nvSpPr>
        <p:spPr>
          <a:xfrm>
            <a:off x="2446654" y="1255522"/>
            <a:ext cx="19938" cy="105028"/>
          </a:xfrm>
          <a:custGeom>
            <a:avLst/>
            <a:gdLst/>
            <a:ahLst/>
            <a:cxnLst/>
            <a:rect l="l" t="t" r="r" b="b"/>
            <a:pathLst>
              <a:path w="19938" h="105028">
                <a:moveTo>
                  <a:pt x="10413" y="0"/>
                </a:moveTo>
                <a:lnTo>
                  <a:pt x="7365" y="2666"/>
                </a:lnTo>
                <a:lnTo>
                  <a:pt x="0" y="105028"/>
                </a:lnTo>
                <a:lnTo>
                  <a:pt x="14477" y="98170"/>
                </a:lnTo>
                <a:lnTo>
                  <a:pt x="12318" y="98170"/>
                </a:lnTo>
                <a:lnTo>
                  <a:pt x="1905" y="91058"/>
                </a:lnTo>
                <a:lnTo>
                  <a:pt x="15112" y="71754"/>
                </a:lnTo>
                <a:lnTo>
                  <a:pt x="19938" y="3555"/>
                </a:lnTo>
                <a:lnTo>
                  <a:pt x="17399" y="507"/>
                </a:lnTo>
                <a:lnTo>
                  <a:pt x="10413" y="0"/>
                </a:lnTo>
                <a:close/>
              </a:path>
            </a:pathLst>
          </a:custGeom>
          <a:solidFill>
            <a:srgbClr val="487CB9"/>
          </a:solidFill>
        </p:spPr>
        <p:txBody>
          <a:bodyPr wrap="square" lIns="0" tIns="0" rIns="0" bIns="0" rtlCol="0">
            <a:noAutofit/>
          </a:bodyPr>
          <a:lstStyle/>
          <a:p>
            <a:endParaRPr/>
          </a:p>
        </p:txBody>
      </p:sp>
      <p:sp>
        <p:nvSpPr>
          <p:cNvPr id="21" name="object 21"/>
          <p:cNvSpPr/>
          <p:nvPr/>
        </p:nvSpPr>
        <p:spPr>
          <a:xfrm>
            <a:off x="2448560" y="1327277"/>
            <a:ext cx="13207" cy="26415"/>
          </a:xfrm>
          <a:custGeom>
            <a:avLst/>
            <a:gdLst/>
            <a:ahLst/>
            <a:cxnLst/>
            <a:rect l="l" t="t" r="r" b="b"/>
            <a:pathLst>
              <a:path w="13207" h="26415">
                <a:moveTo>
                  <a:pt x="13207" y="0"/>
                </a:moveTo>
                <a:lnTo>
                  <a:pt x="0" y="19303"/>
                </a:lnTo>
                <a:lnTo>
                  <a:pt x="10413" y="26415"/>
                </a:lnTo>
                <a:lnTo>
                  <a:pt x="12572" y="23240"/>
                </a:lnTo>
                <a:lnTo>
                  <a:pt x="11556" y="23240"/>
                </a:lnTo>
                <a:lnTo>
                  <a:pt x="2412" y="17145"/>
                </a:lnTo>
                <a:lnTo>
                  <a:pt x="12318" y="12446"/>
                </a:lnTo>
                <a:lnTo>
                  <a:pt x="13207" y="0"/>
                </a:lnTo>
                <a:close/>
              </a:path>
            </a:pathLst>
          </a:custGeom>
          <a:solidFill>
            <a:srgbClr val="487CB9"/>
          </a:solidFill>
        </p:spPr>
        <p:txBody>
          <a:bodyPr wrap="square" lIns="0" tIns="0" rIns="0" bIns="0" rtlCol="0">
            <a:noAutofit/>
          </a:bodyPr>
          <a:lstStyle/>
          <a:p>
            <a:endParaRPr/>
          </a:p>
        </p:txBody>
      </p:sp>
      <p:sp>
        <p:nvSpPr>
          <p:cNvPr id="22" name="object 22"/>
          <p:cNvSpPr/>
          <p:nvPr/>
        </p:nvSpPr>
        <p:spPr>
          <a:xfrm>
            <a:off x="2458973" y="1305052"/>
            <a:ext cx="81661" cy="48640"/>
          </a:xfrm>
          <a:custGeom>
            <a:avLst/>
            <a:gdLst/>
            <a:ahLst/>
            <a:cxnLst/>
            <a:rect l="l" t="t" r="r" b="b"/>
            <a:pathLst>
              <a:path w="81661" h="48640">
                <a:moveTo>
                  <a:pt x="74930" y="0"/>
                </a:moveTo>
                <a:lnTo>
                  <a:pt x="13207" y="29337"/>
                </a:lnTo>
                <a:lnTo>
                  <a:pt x="0" y="48640"/>
                </a:lnTo>
                <a:lnTo>
                  <a:pt x="2158" y="48640"/>
                </a:lnTo>
                <a:lnTo>
                  <a:pt x="80390" y="11430"/>
                </a:lnTo>
                <a:lnTo>
                  <a:pt x="81661" y="7620"/>
                </a:lnTo>
                <a:lnTo>
                  <a:pt x="80263" y="4572"/>
                </a:lnTo>
                <a:lnTo>
                  <a:pt x="78739" y="1397"/>
                </a:lnTo>
                <a:lnTo>
                  <a:pt x="74930" y="0"/>
                </a:lnTo>
                <a:close/>
              </a:path>
            </a:pathLst>
          </a:custGeom>
          <a:solidFill>
            <a:srgbClr val="487CB9"/>
          </a:solidFill>
        </p:spPr>
        <p:txBody>
          <a:bodyPr wrap="square" lIns="0" tIns="0" rIns="0" bIns="0" rtlCol="0">
            <a:noAutofit/>
          </a:bodyPr>
          <a:lstStyle/>
          <a:p>
            <a:endParaRPr/>
          </a:p>
        </p:txBody>
      </p:sp>
      <p:sp>
        <p:nvSpPr>
          <p:cNvPr id="23" name="object 23"/>
          <p:cNvSpPr/>
          <p:nvPr/>
        </p:nvSpPr>
        <p:spPr>
          <a:xfrm>
            <a:off x="2450973" y="1339722"/>
            <a:ext cx="9906" cy="10794"/>
          </a:xfrm>
          <a:custGeom>
            <a:avLst/>
            <a:gdLst/>
            <a:ahLst/>
            <a:cxnLst/>
            <a:rect l="l" t="t" r="r" b="b"/>
            <a:pathLst>
              <a:path w="9906" h="10794">
                <a:moveTo>
                  <a:pt x="9906" y="0"/>
                </a:moveTo>
                <a:lnTo>
                  <a:pt x="0" y="4699"/>
                </a:lnTo>
                <a:lnTo>
                  <a:pt x="9143" y="10794"/>
                </a:lnTo>
                <a:lnTo>
                  <a:pt x="9906" y="0"/>
                </a:lnTo>
                <a:close/>
              </a:path>
            </a:pathLst>
          </a:custGeom>
          <a:solidFill>
            <a:srgbClr val="487CB9"/>
          </a:solidFill>
        </p:spPr>
        <p:txBody>
          <a:bodyPr wrap="square" lIns="0" tIns="0" rIns="0" bIns="0" rtlCol="0">
            <a:noAutofit/>
          </a:bodyPr>
          <a:lstStyle/>
          <a:p>
            <a:endParaRPr/>
          </a:p>
        </p:txBody>
      </p:sp>
      <p:sp>
        <p:nvSpPr>
          <p:cNvPr id="24" name="object 24"/>
          <p:cNvSpPr/>
          <p:nvPr/>
        </p:nvSpPr>
        <p:spPr>
          <a:xfrm>
            <a:off x="2460117" y="1334388"/>
            <a:ext cx="12064" cy="16128"/>
          </a:xfrm>
          <a:custGeom>
            <a:avLst/>
            <a:gdLst/>
            <a:ahLst/>
            <a:cxnLst/>
            <a:rect l="l" t="t" r="r" b="b"/>
            <a:pathLst>
              <a:path w="12064" h="16128">
                <a:moveTo>
                  <a:pt x="12064" y="0"/>
                </a:moveTo>
                <a:lnTo>
                  <a:pt x="762" y="5334"/>
                </a:lnTo>
                <a:lnTo>
                  <a:pt x="0" y="16128"/>
                </a:lnTo>
                <a:lnTo>
                  <a:pt x="1015" y="16128"/>
                </a:lnTo>
                <a:lnTo>
                  <a:pt x="12064" y="0"/>
                </a:lnTo>
                <a:close/>
              </a:path>
            </a:pathLst>
          </a:custGeom>
          <a:solidFill>
            <a:srgbClr val="487CB9"/>
          </a:solidFill>
        </p:spPr>
        <p:txBody>
          <a:bodyPr wrap="square" lIns="0" tIns="0" rIns="0" bIns="0" rtlCol="0">
            <a:noAutofit/>
          </a:bodyPr>
          <a:lstStyle/>
          <a:p>
            <a:endParaRPr/>
          </a:p>
        </p:txBody>
      </p:sp>
      <p:sp>
        <p:nvSpPr>
          <p:cNvPr id="25" name="object 25"/>
          <p:cNvSpPr/>
          <p:nvPr/>
        </p:nvSpPr>
        <p:spPr>
          <a:xfrm>
            <a:off x="2460879" y="893317"/>
            <a:ext cx="307847" cy="446405"/>
          </a:xfrm>
          <a:custGeom>
            <a:avLst/>
            <a:gdLst/>
            <a:ahLst/>
            <a:cxnLst/>
            <a:rect l="l" t="t" r="r" b="b"/>
            <a:pathLst>
              <a:path w="307847" h="446405">
                <a:moveTo>
                  <a:pt x="297433" y="0"/>
                </a:moveTo>
                <a:lnTo>
                  <a:pt x="888" y="433959"/>
                </a:lnTo>
                <a:lnTo>
                  <a:pt x="0" y="446405"/>
                </a:lnTo>
                <a:lnTo>
                  <a:pt x="11302" y="441071"/>
                </a:lnTo>
                <a:lnTo>
                  <a:pt x="307847" y="7239"/>
                </a:lnTo>
                <a:lnTo>
                  <a:pt x="297433" y="0"/>
                </a:lnTo>
                <a:close/>
              </a:path>
            </a:pathLst>
          </a:custGeom>
          <a:solidFill>
            <a:srgbClr val="487CB9"/>
          </a:solidFill>
        </p:spPr>
        <p:txBody>
          <a:bodyPr wrap="square" lIns="0" tIns="0" rIns="0" bIns="0" rtlCol="0">
            <a:noAutofit/>
          </a:bodyPr>
          <a:lstStyle/>
          <a:p>
            <a:endParaRPr/>
          </a:p>
        </p:txBody>
      </p:sp>
      <p:sp>
        <p:nvSpPr>
          <p:cNvPr id="26" name="object 26"/>
          <p:cNvSpPr/>
          <p:nvPr/>
        </p:nvSpPr>
        <p:spPr>
          <a:xfrm>
            <a:off x="2161539" y="3790950"/>
            <a:ext cx="2902585" cy="96138"/>
          </a:xfrm>
          <a:custGeom>
            <a:avLst/>
            <a:gdLst/>
            <a:ahLst/>
            <a:cxnLst/>
            <a:rect l="l" t="t" r="r" b="b"/>
            <a:pathLst>
              <a:path w="2902585" h="96138">
                <a:moveTo>
                  <a:pt x="2902585" y="0"/>
                </a:moveTo>
                <a:lnTo>
                  <a:pt x="0" y="96138"/>
                </a:lnTo>
              </a:path>
            </a:pathLst>
          </a:custGeom>
          <a:ln w="9525">
            <a:solidFill>
              <a:srgbClr val="487CB9"/>
            </a:solidFill>
          </a:ln>
        </p:spPr>
        <p:txBody>
          <a:bodyPr wrap="square" lIns="0" tIns="0" rIns="0" bIns="0" rtlCol="0">
            <a:noAutofit/>
          </a:bodyPr>
          <a:lstStyle/>
          <a:p>
            <a:endParaRPr/>
          </a:p>
        </p:txBody>
      </p:sp>
      <p:sp>
        <p:nvSpPr>
          <p:cNvPr id="27" name="object 27"/>
          <p:cNvSpPr/>
          <p:nvPr/>
        </p:nvSpPr>
        <p:spPr>
          <a:xfrm>
            <a:off x="2970148" y="2582036"/>
            <a:ext cx="544195" cy="1245996"/>
          </a:xfrm>
          <a:custGeom>
            <a:avLst/>
            <a:gdLst/>
            <a:ahLst/>
            <a:cxnLst/>
            <a:rect l="l" t="t" r="r" b="b"/>
            <a:pathLst>
              <a:path w="544195" h="1245997">
                <a:moveTo>
                  <a:pt x="103124" y="1245996"/>
                </a:moveTo>
                <a:lnTo>
                  <a:pt x="70103" y="1188212"/>
                </a:lnTo>
                <a:lnTo>
                  <a:pt x="43561" y="1127887"/>
                </a:lnTo>
                <a:lnTo>
                  <a:pt x="23494" y="1065657"/>
                </a:lnTo>
                <a:lnTo>
                  <a:pt x="9525" y="1001522"/>
                </a:lnTo>
                <a:lnTo>
                  <a:pt x="1777" y="935989"/>
                </a:lnTo>
                <a:lnTo>
                  <a:pt x="0" y="869441"/>
                </a:lnTo>
                <a:lnTo>
                  <a:pt x="4190" y="802004"/>
                </a:lnTo>
                <a:lnTo>
                  <a:pt x="14224" y="734187"/>
                </a:lnTo>
                <a:lnTo>
                  <a:pt x="29844" y="666114"/>
                </a:lnTo>
                <a:lnTo>
                  <a:pt x="51053" y="598297"/>
                </a:lnTo>
                <a:lnTo>
                  <a:pt x="77724" y="530987"/>
                </a:lnTo>
                <a:lnTo>
                  <a:pt x="109600" y="464438"/>
                </a:lnTo>
                <a:lnTo>
                  <a:pt x="146938" y="399034"/>
                </a:lnTo>
                <a:lnTo>
                  <a:pt x="189230" y="335152"/>
                </a:lnTo>
                <a:lnTo>
                  <a:pt x="236600" y="272923"/>
                </a:lnTo>
                <a:lnTo>
                  <a:pt x="288798" y="212851"/>
                </a:lnTo>
                <a:lnTo>
                  <a:pt x="345693" y="155193"/>
                </a:lnTo>
                <a:lnTo>
                  <a:pt x="407415" y="100329"/>
                </a:lnTo>
                <a:lnTo>
                  <a:pt x="473583" y="48513"/>
                </a:lnTo>
                <a:lnTo>
                  <a:pt x="544195" y="0"/>
                </a:lnTo>
              </a:path>
            </a:pathLst>
          </a:custGeom>
          <a:ln w="9525">
            <a:solidFill>
              <a:srgbClr val="487CB9"/>
            </a:solidFill>
          </a:ln>
        </p:spPr>
        <p:txBody>
          <a:bodyPr wrap="square" lIns="0" tIns="0" rIns="0" bIns="0" rtlCol="0">
            <a:noAutofit/>
          </a:bodyPr>
          <a:lstStyle/>
          <a:p>
            <a:endParaRPr/>
          </a:p>
        </p:txBody>
      </p:sp>
      <p:sp>
        <p:nvSpPr>
          <p:cNvPr id="28" name="object 28"/>
          <p:cNvSpPr txBox="1"/>
          <p:nvPr/>
        </p:nvSpPr>
        <p:spPr>
          <a:xfrm>
            <a:off x="688035" y="3016503"/>
            <a:ext cx="2527935" cy="1927860"/>
          </a:xfrm>
          <a:prstGeom prst="rect">
            <a:avLst/>
          </a:prstGeom>
        </p:spPr>
        <p:txBody>
          <a:bodyPr vert="horz" wrap="square" lIns="0" tIns="0" rIns="0" bIns="0" rtlCol="0">
            <a:noAutofit/>
          </a:bodyPr>
          <a:lstStyle/>
          <a:p>
            <a:pPr marL="911860" marR="553720">
              <a:lnSpc>
                <a:spcPct val="100000"/>
              </a:lnSpc>
            </a:pPr>
            <a:r>
              <a:rPr sz="2000" dirty="0">
                <a:latin typeface="Calibri"/>
                <a:cs typeface="Calibri"/>
              </a:rPr>
              <a:t>A</a:t>
            </a:r>
            <a:r>
              <a:rPr sz="2000" spc="5" dirty="0">
                <a:latin typeface="Calibri"/>
                <a:cs typeface="Calibri"/>
              </a:rPr>
              <a:t>n</a:t>
            </a:r>
            <a:r>
              <a:rPr sz="2000" spc="0" dirty="0">
                <a:latin typeface="Calibri"/>
                <a:cs typeface="Calibri"/>
              </a:rPr>
              <a:t>gle</a:t>
            </a:r>
            <a:r>
              <a:rPr sz="2000" spc="-20" dirty="0">
                <a:latin typeface="Calibri"/>
                <a:cs typeface="Calibri"/>
              </a:rPr>
              <a:t> </a:t>
            </a:r>
            <a:r>
              <a:rPr sz="2000" spc="-5" dirty="0">
                <a:latin typeface="Calibri"/>
                <a:cs typeface="Calibri"/>
              </a:rPr>
              <a:t>of </a:t>
            </a:r>
            <a:r>
              <a:rPr sz="2000" spc="0" dirty="0">
                <a:latin typeface="Calibri"/>
                <a:cs typeface="Calibri"/>
              </a:rPr>
              <a:t>D</a:t>
            </a:r>
            <a:r>
              <a:rPr sz="2000" spc="-30" dirty="0">
                <a:latin typeface="Calibri"/>
                <a:cs typeface="Calibri"/>
              </a:rPr>
              <a:t>e</a:t>
            </a:r>
            <a:r>
              <a:rPr sz="2000" spc="0" dirty="0">
                <a:latin typeface="Calibri"/>
                <a:cs typeface="Calibri"/>
              </a:rPr>
              <a:t>f</a:t>
            </a:r>
            <a:r>
              <a:rPr sz="2000" spc="-5" dirty="0">
                <a:latin typeface="Calibri"/>
                <a:cs typeface="Calibri"/>
              </a:rPr>
              <a:t>le</a:t>
            </a:r>
            <a:r>
              <a:rPr sz="2000" spc="0" dirty="0">
                <a:latin typeface="Calibri"/>
                <a:cs typeface="Calibri"/>
              </a:rPr>
              <a:t>ction</a:t>
            </a:r>
            <a:endParaRPr sz="2000">
              <a:latin typeface="Calibri"/>
              <a:cs typeface="Calibri"/>
            </a:endParaRPr>
          </a:p>
          <a:p>
            <a:pPr>
              <a:lnSpc>
                <a:spcPts val="1000"/>
              </a:lnSpc>
            </a:pPr>
            <a:endParaRPr sz="1000"/>
          </a:p>
          <a:p>
            <a:pPr>
              <a:lnSpc>
                <a:spcPts val="1000"/>
              </a:lnSpc>
            </a:pPr>
            <a:endParaRPr sz="1000"/>
          </a:p>
          <a:p>
            <a:pPr>
              <a:lnSpc>
                <a:spcPts val="1000"/>
              </a:lnSpc>
            </a:pPr>
            <a:endParaRPr sz="1000"/>
          </a:p>
          <a:p>
            <a:pPr>
              <a:lnSpc>
                <a:spcPts val="1000"/>
              </a:lnSpc>
            </a:pPr>
            <a:endParaRPr sz="1000"/>
          </a:p>
          <a:p>
            <a:pPr>
              <a:lnSpc>
                <a:spcPts val="1300"/>
              </a:lnSpc>
              <a:spcBef>
                <a:spcPts val="30"/>
              </a:spcBef>
            </a:pPr>
            <a:endParaRPr sz="1300"/>
          </a:p>
          <a:p>
            <a:pPr marL="12700" marR="12700">
              <a:lnSpc>
                <a:spcPct val="101000"/>
              </a:lnSpc>
            </a:pPr>
            <a:r>
              <a:rPr sz="2000" spc="-5" dirty="0">
                <a:latin typeface="Calibri"/>
                <a:cs typeface="Calibri"/>
              </a:rPr>
              <a:t>C</a:t>
            </a:r>
            <a:r>
              <a:rPr sz="2000" spc="0" dirty="0">
                <a:latin typeface="Calibri"/>
                <a:cs typeface="Calibri"/>
              </a:rPr>
              <a:t>u</a:t>
            </a:r>
            <a:r>
              <a:rPr sz="2000" spc="-65" dirty="0">
                <a:latin typeface="Calibri"/>
                <a:cs typeface="Calibri"/>
              </a:rPr>
              <a:t>s</a:t>
            </a:r>
            <a:r>
              <a:rPr sz="2000" spc="-50" dirty="0">
                <a:latin typeface="Calibri"/>
                <a:cs typeface="Calibri"/>
              </a:rPr>
              <a:t>t</a:t>
            </a:r>
            <a:r>
              <a:rPr sz="2000" spc="0" dirty="0">
                <a:latin typeface="Calibri"/>
                <a:cs typeface="Calibri"/>
              </a:rPr>
              <a:t>om</a:t>
            </a:r>
            <a:r>
              <a:rPr sz="2000" spc="-5" dirty="0">
                <a:latin typeface="Calibri"/>
                <a:cs typeface="Calibri"/>
              </a:rPr>
              <a:t> </a:t>
            </a:r>
            <a:r>
              <a:rPr sz="2000" spc="-20" dirty="0">
                <a:latin typeface="Calibri"/>
                <a:cs typeface="Calibri"/>
              </a:rPr>
              <a:t>P</a:t>
            </a:r>
            <a:r>
              <a:rPr sz="2000" spc="-5" dirty="0">
                <a:latin typeface="Calibri"/>
                <a:cs typeface="Calibri"/>
              </a:rPr>
              <a:t>l</a:t>
            </a:r>
            <a:r>
              <a:rPr sz="2000" spc="0" dirty="0">
                <a:latin typeface="Calibri"/>
                <a:cs typeface="Calibri"/>
              </a:rPr>
              <a:t>a</a:t>
            </a:r>
            <a:r>
              <a:rPr sz="2000" spc="-20" dirty="0">
                <a:latin typeface="Calibri"/>
                <a:cs typeface="Calibri"/>
              </a:rPr>
              <a:t>s</a:t>
            </a:r>
            <a:r>
              <a:rPr sz="2000" spc="-10" dirty="0">
                <a:latin typeface="Calibri"/>
                <a:cs typeface="Calibri"/>
              </a:rPr>
              <a:t>m</a:t>
            </a:r>
            <a:r>
              <a:rPr sz="2000" spc="0" dirty="0">
                <a:latin typeface="Calibri"/>
                <a:cs typeface="Calibri"/>
              </a:rPr>
              <a:t>a</a:t>
            </a:r>
            <a:r>
              <a:rPr sz="2000" spc="50" dirty="0">
                <a:latin typeface="Calibri"/>
                <a:cs typeface="Calibri"/>
              </a:rPr>
              <a:t> </a:t>
            </a:r>
            <a:r>
              <a:rPr sz="2000" spc="0" dirty="0">
                <a:latin typeface="Calibri"/>
                <a:cs typeface="Calibri"/>
              </a:rPr>
              <a:t>A</a:t>
            </a:r>
            <a:r>
              <a:rPr sz="2000" spc="-45" dirty="0">
                <a:latin typeface="Calibri"/>
                <a:cs typeface="Calibri"/>
              </a:rPr>
              <a:t>n</a:t>
            </a:r>
            <a:r>
              <a:rPr sz="2000" spc="-50" dirty="0">
                <a:latin typeface="Calibri"/>
                <a:cs typeface="Calibri"/>
              </a:rPr>
              <a:t>t</a:t>
            </a:r>
            <a:r>
              <a:rPr sz="2000" spc="0" dirty="0">
                <a:latin typeface="Calibri"/>
                <a:cs typeface="Calibri"/>
              </a:rPr>
              <a:t>enna </a:t>
            </a:r>
            <a:r>
              <a:rPr sz="2000" spc="-245" dirty="0">
                <a:latin typeface="Calibri"/>
                <a:cs typeface="Calibri"/>
              </a:rPr>
              <a:t>T</a:t>
            </a:r>
            <a:r>
              <a:rPr sz="2000" spc="0" dirty="0">
                <a:latin typeface="Calibri"/>
                <a:cs typeface="Calibri"/>
              </a:rPr>
              <a:t>ube</a:t>
            </a:r>
            <a:r>
              <a:rPr sz="2000" spc="-35" dirty="0">
                <a:latin typeface="Calibri"/>
                <a:cs typeface="Calibri"/>
              </a:rPr>
              <a:t> </a:t>
            </a:r>
            <a:r>
              <a:rPr sz="2000" spc="0" dirty="0">
                <a:latin typeface="Calibri"/>
                <a:cs typeface="Calibri"/>
              </a:rPr>
              <a:t>(3</a:t>
            </a:r>
            <a:r>
              <a:rPr sz="2000" spc="-5" dirty="0">
                <a:latin typeface="Calibri"/>
                <a:cs typeface="Calibri"/>
              </a:rPr>
              <a:t> </a:t>
            </a:r>
            <a:r>
              <a:rPr sz="2000" spc="0" dirty="0">
                <a:latin typeface="Calibri"/>
                <a:cs typeface="Calibri"/>
              </a:rPr>
              <a:t>in.</a:t>
            </a:r>
            <a:r>
              <a:rPr sz="2000" spc="-25" dirty="0">
                <a:latin typeface="Calibri"/>
                <a:cs typeface="Calibri"/>
              </a:rPr>
              <a:t> </a:t>
            </a:r>
            <a:r>
              <a:rPr sz="2000" spc="0" dirty="0">
                <a:latin typeface="Calibri"/>
                <a:cs typeface="Calibri"/>
              </a:rPr>
              <a:t>d</a:t>
            </a:r>
            <a:r>
              <a:rPr sz="2000" spc="-5" dirty="0">
                <a:latin typeface="Calibri"/>
                <a:cs typeface="Calibri"/>
              </a:rPr>
              <a:t>i</a:t>
            </a:r>
            <a:r>
              <a:rPr sz="2000" spc="0" dirty="0">
                <a:latin typeface="Calibri"/>
                <a:cs typeface="Calibri"/>
              </a:rPr>
              <a:t>a)</a:t>
            </a:r>
            <a:endParaRPr sz="2000">
              <a:latin typeface="Calibri"/>
              <a:cs typeface="Calibri"/>
            </a:endParaRPr>
          </a:p>
        </p:txBody>
      </p:sp>
      <p:sp>
        <p:nvSpPr>
          <p:cNvPr id="29" name="object 29"/>
          <p:cNvSpPr/>
          <p:nvPr/>
        </p:nvSpPr>
        <p:spPr>
          <a:xfrm>
            <a:off x="7080631" y="4148963"/>
            <a:ext cx="428878" cy="1067943"/>
          </a:xfrm>
          <a:custGeom>
            <a:avLst/>
            <a:gdLst/>
            <a:ahLst/>
            <a:cxnLst/>
            <a:rect l="l" t="t" r="r" b="b"/>
            <a:pathLst>
              <a:path w="428878" h="1067943">
                <a:moveTo>
                  <a:pt x="426974" y="0"/>
                </a:moveTo>
                <a:lnTo>
                  <a:pt x="417195" y="7747"/>
                </a:lnTo>
                <a:lnTo>
                  <a:pt x="0" y="1063370"/>
                </a:lnTo>
                <a:lnTo>
                  <a:pt x="11811" y="1067943"/>
                </a:lnTo>
                <a:lnTo>
                  <a:pt x="428878" y="12445"/>
                </a:lnTo>
                <a:lnTo>
                  <a:pt x="426974" y="0"/>
                </a:lnTo>
                <a:close/>
              </a:path>
            </a:pathLst>
          </a:custGeom>
          <a:solidFill>
            <a:srgbClr val="487CB9"/>
          </a:solidFill>
        </p:spPr>
        <p:txBody>
          <a:bodyPr wrap="square" lIns="0" tIns="0" rIns="0" bIns="0" rtlCol="0">
            <a:noAutofit/>
          </a:bodyPr>
          <a:lstStyle/>
          <a:p>
            <a:endParaRPr/>
          </a:p>
        </p:txBody>
      </p:sp>
      <p:sp>
        <p:nvSpPr>
          <p:cNvPr id="30" name="object 30"/>
          <p:cNvSpPr/>
          <p:nvPr/>
        </p:nvSpPr>
        <p:spPr>
          <a:xfrm>
            <a:off x="7506334" y="4134992"/>
            <a:ext cx="26035" cy="96265"/>
          </a:xfrm>
          <a:custGeom>
            <a:avLst/>
            <a:gdLst/>
            <a:ahLst/>
            <a:cxnLst/>
            <a:rect l="l" t="t" r="r" b="b"/>
            <a:pathLst>
              <a:path w="26035" h="96265">
                <a:moveTo>
                  <a:pt x="11938" y="0"/>
                </a:moveTo>
                <a:lnTo>
                  <a:pt x="0" y="0"/>
                </a:lnTo>
                <a:lnTo>
                  <a:pt x="11811" y="4571"/>
                </a:lnTo>
                <a:lnTo>
                  <a:pt x="3175" y="26415"/>
                </a:lnTo>
                <a:lnTo>
                  <a:pt x="12954" y="90423"/>
                </a:lnTo>
                <a:lnTo>
                  <a:pt x="13462" y="93979"/>
                </a:lnTo>
                <a:lnTo>
                  <a:pt x="16764" y="96265"/>
                </a:lnTo>
                <a:lnTo>
                  <a:pt x="23622" y="95249"/>
                </a:lnTo>
                <a:lnTo>
                  <a:pt x="26035" y="91947"/>
                </a:lnTo>
                <a:lnTo>
                  <a:pt x="25526" y="88518"/>
                </a:lnTo>
                <a:lnTo>
                  <a:pt x="11938" y="0"/>
                </a:lnTo>
                <a:close/>
              </a:path>
            </a:pathLst>
          </a:custGeom>
          <a:solidFill>
            <a:srgbClr val="487CB9"/>
          </a:solidFill>
        </p:spPr>
        <p:txBody>
          <a:bodyPr wrap="square" lIns="0" tIns="0" rIns="0" bIns="0" rtlCol="0">
            <a:noAutofit/>
          </a:bodyPr>
          <a:lstStyle/>
          <a:p>
            <a:endParaRPr/>
          </a:p>
        </p:txBody>
      </p:sp>
      <p:sp>
        <p:nvSpPr>
          <p:cNvPr id="31" name="object 31"/>
          <p:cNvSpPr/>
          <p:nvPr/>
        </p:nvSpPr>
        <p:spPr>
          <a:xfrm>
            <a:off x="7435722" y="4125595"/>
            <a:ext cx="82550" cy="73406"/>
          </a:xfrm>
          <a:custGeom>
            <a:avLst/>
            <a:gdLst/>
            <a:ahLst/>
            <a:cxnLst/>
            <a:rect l="l" t="t" r="r" b="b"/>
            <a:pathLst>
              <a:path w="82550" h="73405">
                <a:moveTo>
                  <a:pt x="81152" y="0"/>
                </a:moveTo>
                <a:lnTo>
                  <a:pt x="3301" y="61213"/>
                </a:lnTo>
                <a:lnTo>
                  <a:pt x="507" y="63372"/>
                </a:lnTo>
                <a:lnTo>
                  <a:pt x="0" y="67436"/>
                </a:lnTo>
                <a:lnTo>
                  <a:pt x="2158" y="70103"/>
                </a:lnTo>
                <a:lnTo>
                  <a:pt x="4318" y="72897"/>
                </a:lnTo>
                <a:lnTo>
                  <a:pt x="8381" y="73405"/>
                </a:lnTo>
                <a:lnTo>
                  <a:pt x="11049" y="71246"/>
                </a:lnTo>
                <a:lnTo>
                  <a:pt x="62102" y="31114"/>
                </a:lnTo>
                <a:lnTo>
                  <a:pt x="70611" y="9397"/>
                </a:lnTo>
                <a:lnTo>
                  <a:pt x="82550" y="9397"/>
                </a:lnTo>
                <a:lnTo>
                  <a:pt x="81152" y="0"/>
                </a:lnTo>
                <a:close/>
              </a:path>
            </a:pathLst>
          </a:custGeom>
          <a:solidFill>
            <a:srgbClr val="487CB9"/>
          </a:solidFill>
        </p:spPr>
        <p:txBody>
          <a:bodyPr wrap="square" lIns="0" tIns="0" rIns="0" bIns="0" rtlCol="0">
            <a:noAutofit/>
          </a:bodyPr>
          <a:lstStyle/>
          <a:p>
            <a:endParaRPr/>
          </a:p>
        </p:txBody>
      </p:sp>
      <p:sp>
        <p:nvSpPr>
          <p:cNvPr id="32" name="object 32"/>
          <p:cNvSpPr/>
          <p:nvPr/>
        </p:nvSpPr>
        <p:spPr>
          <a:xfrm>
            <a:off x="7505954" y="4138295"/>
            <a:ext cx="12192" cy="23113"/>
          </a:xfrm>
          <a:custGeom>
            <a:avLst/>
            <a:gdLst/>
            <a:ahLst/>
            <a:cxnLst/>
            <a:rect l="l" t="t" r="r" b="b"/>
            <a:pathLst>
              <a:path w="12192" h="23113">
                <a:moveTo>
                  <a:pt x="8890" y="0"/>
                </a:moveTo>
                <a:lnTo>
                  <a:pt x="0" y="0"/>
                </a:lnTo>
                <a:lnTo>
                  <a:pt x="10160" y="3936"/>
                </a:lnTo>
                <a:lnTo>
                  <a:pt x="1650" y="10667"/>
                </a:lnTo>
                <a:lnTo>
                  <a:pt x="3555" y="23113"/>
                </a:lnTo>
                <a:lnTo>
                  <a:pt x="12192" y="1269"/>
                </a:lnTo>
                <a:lnTo>
                  <a:pt x="8890" y="0"/>
                </a:lnTo>
                <a:close/>
              </a:path>
            </a:pathLst>
          </a:custGeom>
          <a:solidFill>
            <a:srgbClr val="487CB9"/>
          </a:solidFill>
        </p:spPr>
        <p:txBody>
          <a:bodyPr wrap="square" lIns="0" tIns="0" rIns="0" bIns="0" rtlCol="0">
            <a:noAutofit/>
          </a:bodyPr>
          <a:lstStyle/>
          <a:p>
            <a:endParaRPr/>
          </a:p>
        </p:txBody>
      </p:sp>
      <p:sp>
        <p:nvSpPr>
          <p:cNvPr id="33" name="object 33"/>
          <p:cNvSpPr/>
          <p:nvPr/>
        </p:nvSpPr>
        <p:spPr>
          <a:xfrm>
            <a:off x="7497826" y="4134992"/>
            <a:ext cx="17018" cy="21717"/>
          </a:xfrm>
          <a:custGeom>
            <a:avLst/>
            <a:gdLst/>
            <a:ahLst/>
            <a:cxnLst/>
            <a:rect l="l" t="t" r="r" b="b"/>
            <a:pathLst>
              <a:path w="17018" h="21717">
                <a:moveTo>
                  <a:pt x="8508" y="0"/>
                </a:moveTo>
                <a:lnTo>
                  <a:pt x="0" y="21716"/>
                </a:lnTo>
                <a:lnTo>
                  <a:pt x="9778" y="13969"/>
                </a:lnTo>
                <a:lnTo>
                  <a:pt x="8127" y="3301"/>
                </a:lnTo>
                <a:lnTo>
                  <a:pt x="17018" y="3301"/>
                </a:lnTo>
                <a:lnTo>
                  <a:pt x="8508" y="0"/>
                </a:lnTo>
                <a:close/>
              </a:path>
            </a:pathLst>
          </a:custGeom>
          <a:solidFill>
            <a:srgbClr val="487CB9"/>
          </a:solidFill>
        </p:spPr>
        <p:txBody>
          <a:bodyPr wrap="square" lIns="0" tIns="0" rIns="0" bIns="0" rtlCol="0">
            <a:noAutofit/>
          </a:bodyPr>
          <a:lstStyle/>
          <a:p>
            <a:endParaRPr/>
          </a:p>
        </p:txBody>
      </p:sp>
      <p:sp>
        <p:nvSpPr>
          <p:cNvPr id="34" name="object 34"/>
          <p:cNvSpPr/>
          <p:nvPr/>
        </p:nvSpPr>
        <p:spPr>
          <a:xfrm>
            <a:off x="7505954" y="4138295"/>
            <a:ext cx="10160" cy="10668"/>
          </a:xfrm>
          <a:custGeom>
            <a:avLst/>
            <a:gdLst/>
            <a:ahLst/>
            <a:cxnLst/>
            <a:rect l="l" t="t" r="r" b="b"/>
            <a:pathLst>
              <a:path w="10160" h="10668">
                <a:moveTo>
                  <a:pt x="0" y="0"/>
                </a:moveTo>
                <a:lnTo>
                  <a:pt x="1650" y="10667"/>
                </a:lnTo>
                <a:lnTo>
                  <a:pt x="10160" y="3936"/>
                </a:lnTo>
                <a:lnTo>
                  <a:pt x="0" y="0"/>
                </a:lnTo>
                <a:close/>
              </a:path>
            </a:pathLst>
          </a:custGeom>
          <a:solidFill>
            <a:srgbClr val="487CB9"/>
          </a:solidFill>
        </p:spPr>
        <p:txBody>
          <a:bodyPr wrap="square" lIns="0" tIns="0" rIns="0" bIns="0" rtlCol="0">
            <a:noAutofit/>
          </a:bodyPr>
          <a:lstStyle/>
          <a:p>
            <a:endParaRPr/>
          </a:p>
        </p:txBody>
      </p:sp>
      <p:sp>
        <p:nvSpPr>
          <p:cNvPr id="35" name="object 35"/>
          <p:cNvSpPr/>
          <p:nvPr/>
        </p:nvSpPr>
        <p:spPr>
          <a:xfrm>
            <a:off x="5743447" y="3512946"/>
            <a:ext cx="142239" cy="141604"/>
          </a:xfrm>
          <a:custGeom>
            <a:avLst/>
            <a:gdLst/>
            <a:ahLst/>
            <a:cxnLst/>
            <a:rect l="l" t="t" r="r" b="b"/>
            <a:pathLst>
              <a:path w="142239" h="141604">
                <a:moveTo>
                  <a:pt x="131444" y="0"/>
                </a:moveTo>
                <a:lnTo>
                  <a:pt x="119887" y="762"/>
                </a:lnTo>
                <a:lnTo>
                  <a:pt x="118872" y="1397"/>
                </a:lnTo>
                <a:lnTo>
                  <a:pt x="0" y="70612"/>
                </a:lnTo>
                <a:lnTo>
                  <a:pt x="118872" y="139826"/>
                </a:lnTo>
                <a:lnTo>
                  <a:pt x="130555" y="141604"/>
                </a:lnTo>
                <a:lnTo>
                  <a:pt x="140207" y="134746"/>
                </a:lnTo>
                <a:lnTo>
                  <a:pt x="142239" y="122808"/>
                </a:lnTo>
                <a:lnTo>
                  <a:pt x="135889" y="113283"/>
                </a:lnTo>
                <a:lnTo>
                  <a:pt x="90169" y="86487"/>
                </a:lnTo>
                <a:lnTo>
                  <a:pt x="31496" y="86487"/>
                </a:lnTo>
                <a:lnTo>
                  <a:pt x="31496" y="54737"/>
                </a:lnTo>
                <a:lnTo>
                  <a:pt x="90169" y="54737"/>
                </a:lnTo>
                <a:lnTo>
                  <a:pt x="134747" y="28701"/>
                </a:lnTo>
                <a:lnTo>
                  <a:pt x="141986" y="19430"/>
                </a:lnTo>
                <a:lnTo>
                  <a:pt x="140842" y="7747"/>
                </a:lnTo>
                <a:lnTo>
                  <a:pt x="131444" y="0"/>
                </a:lnTo>
                <a:close/>
              </a:path>
            </a:pathLst>
          </a:custGeom>
          <a:solidFill>
            <a:srgbClr val="F79446"/>
          </a:solidFill>
        </p:spPr>
        <p:txBody>
          <a:bodyPr wrap="square" lIns="0" tIns="0" rIns="0" bIns="0" rtlCol="0">
            <a:noAutofit/>
          </a:bodyPr>
          <a:lstStyle/>
          <a:p>
            <a:endParaRPr/>
          </a:p>
        </p:txBody>
      </p:sp>
      <p:sp>
        <p:nvSpPr>
          <p:cNvPr id="36" name="object 36"/>
          <p:cNvSpPr/>
          <p:nvPr/>
        </p:nvSpPr>
        <p:spPr>
          <a:xfrm>
            <a:off x="5774944" y="3567684"/>
            <a:ext cx="58673" cy="31750"/>
          </a:xfrm>
          <a:custGeom>
            <a:avLst/>
            <a:gdLst/>
            <a:ahLst/>
            <a:cxnLst/>
            <a:rect l="l" t="t" r="r" b="b"/>
            <a:pathLst>
              <a:path w="58673" h="31750">
                <a:moveTo>
                  <a:pt x="58673" y="0"/>
                </a:moveTo>
                <a:lnTo>
                  <a:pt x="0" y="0"/>
                </a:lnTo>
                <a:lnTo>
                  <a:pt x="0" y="31750"/>
                </a:lnTo>
                <a:lnTo>
                  <a:pt x="58673" y="31750"/>
                </a:lnTo>
                <a:lnTo>
                  <a:pt x="54990" y="29590"/>
                </a:lnTo>
                <a:lnTo>
                  <a:pt x="8000" y="29590"/>
                </a:lnTo>
                <a:lnTo>
                  <a:pt x="8000" y="2158"/>
                </a:lnTo>
                <a:lnTo>
                  <a:pt x="54990" y="2158"/>
                </a:lnTo>
                <a:lnTo>
                  <a:pt x="58673" y="0"/>
                </a:lnTo>
                <a:close/>
              </a:path>
            </a:pathLst>
          </a:custGeom>
          <a:solidFill>
            <a:srgbClr val="F79446"/>
          </a:solidFill>
        </p:spPr>
        <p:txBody>
          <a:bodyPr wrap="square" lIns="0" tIns="0" rIns="0" bIns="0" rtlCol="0">
            <a:noAutofit/>
          </a:bodyPr>
          <a:lstStyle/>
          <a:p>
            <a:endParaRPr/>
          </a:p>
        </p:txBody>
      </p:sp>
      <p:sp>
        <p:nvSpPr>
          <p:cNvPr id="37" name="object 37"/>
          <p:cNvSpPr/>
          <p:nvPr/>
        </p:nvSpPr>
        <p:spPr>
          <a:xfrm>
            <a:off x="5806440" y="3567684"/>
            <a:ext cx="396494" cy="31750"/>
          </a:xfrm>
          <a:custGeom>
            <a:avLst/>
            <a:gdLst/>
            <a:ahLst/>
            <a:cxnLst/>
            <a:rect l="l" t="t" r="r" b="b"/>
            <a:pathLst>
              <a:path w="396494" h="31750">
                <a:moveTo>
                  <a:pt x="396494" y="0"/>
                </a:moveTo>
                <a:lnTo>
                  <a:pt x="27177" y="0"/>
                </a:lnTo>
                <a:lnTo>
                  <a:pt x="0" y="15875"/>
                </a:lnTo>
                <a:lnTo>
                  <a:pt x="27177" y="31750"/>
                </a:lnTo>
                <a:lnTo>
                  <a:pt x="396494" y="31750"/>
                </a:lnTo>
                <a:lnTo>
                  <a:pt x="396494" y="0"/>
                </a:lnTo>
                <a:close/>
              </a:path>
            </a:pathLst>
          </a:custGeom>
          <a:solidFill>
            <a:srgbClr val="F79446"/>
          </a:solidFill>
        </p:spPr>
        <p:txBody>
          <a:bodyPr wrap="square" lIns="0" tIns="0" rIns="0" bIns="0" rtlCol="0">
            <a:noAutofit/>
          </a:bodyPr>
          <a:lstStyle/>
          <a:p>
            <a:endParaRPr/>
          </a:p>
        </p:txBody>
      </p:sp>
      <p:sp>
        <p:nvSpPr>
          <p:cNvPr id="38" name="object 38"/>
          <p:cNvSpPr/>
          <p:nvPr/>
        </p:nvSpPr>
        <p:spPr>
          <a:xfrm>
            <a:off x="5782945" y="3569842"/>
            <a:ext cx="23494" cy="27432"/>
          </a:xfrm>
          <a:custGeom>
            <a:avLst/>
            <a:gdLst/>
            <a:ahLst/>
            <a:cxnLst/>
            <a:rect l="l" t="t" r="r" b="b"/>
            <a:pathLst>
              <a:path w="23494" h="27432">
                <a:moveTo>
                  <a:pt x="0" y="0"/>
                </a:moveTo>
                <a:lnTo>
                  <a:pt x="0" y="27432"/>
                </a:lnTo>
                <a:lnTo>
                  <a:pt x="23494" y="13716"/>
                </a:lnTo>
                <a:lnTo>
                  <a:pt x="0" y="0"/>
                </a:lnTo>
                <a:close/>
              </a:path>
            </a:pathLst>
          </a:custGeom>
          <a:solidFill>
            <a:srgbClr val="F79446"/>
          </a:solidFill>
        </p:spPr>
        <p:txBody>
          <a:bodyPr wrap="square" lIns="0" tIns="0" rIns="0" bIns="0" rtlCol="0">
            <a:noAutofit/>
          </a:bodyPr>
          <a:lstStyle/>
          <a:p>
            <a:endParaRPr/>
          </a:p>
        </p:txBody>
      </p:sp>
      <p:sp>
        <p:nvSpPr>
          <p:cNvPr id="39" name="object 39"/>
          <p:cNvSpPr/>
          <p:nvPr/>
        </p:nvSpPr>
        <p:spPr>
          <a:xfrm>
            <a:off x="5782945" y="3583559"/>
            <a:ext cx="46989" cy="13715"/>
          </a:xfrm>
          <a:custGeom>
            <a:avLst/>
            <a:gdLst/>
            <a:ahLst/>
            <a:cxnLst/>
            <a:rect l="l" t="t" r="r" b="b"/>
            <a:pathLst>
              <a:path w="46989" h="13715">
                <a:moveTo>
                  <a:pt x="23494" y="0"/>
                </a:moveTo>
                <a:lnTo>
                  <a:pt x="0" y="13715"/>
                </a:lnTo>
                <a:lnTo>
                  <a:pt x="46989" y="13715"/>
                </a:lnTo>
                <a:lnTo>
                  <a:pt x="23494" y="0"/>
                </a:lnTo>
                <a:close/>
              </a:path>
            </a:pathLst>
          </a:custGeom>
          <a:solidFill>
            <a:srgbClr val="F79446"/>
          </a:solidFill>
        </p:spPr>
        <p:txBody>
          <a:bodyPr wrap="square" lIns="0" tIns="0" rIns="0" bIns="0" rtlCol="0">
            <a:noAutofit/>
          </a:bodyPr>
          <a:lstStyle/>
          <a:p>
            <a:endParaRPr/>
          </a:p>
        </p:txBody>
      </p:sp>
      <p:sp>
        <p:nvSpPr>
          <p:cNvPr id="40" name="object 40"/>
          <p:cNvSpPr/>
          <p:nvPr/>
        </p:nvSpPr>
        <p:spPr>
          <a:xfrm>
            <a:off x="5782945" y="3569842"/>
            <a:ext cx="46989" cy="13716"/>
          </a:xfrm>
          <a:custGeom>
            <a:avLst/>
            <a:gdLst/>
            <a:ahLst/>
            <a:cxnLst/>
            <a:rect l="l" t="t" r="r" b="b"/>
            <a:pathLst>
              <a:path w="46989" h="13716">
                <a:moveTo>
                  <a:pt x="46989" y="0"/>
                </a:moveTo>
                <a:lnTo>
                  <a:pt x="0" y="0"/>
                </a:lnTo>
                <a:lnTo>
                  <a:pt x="23494" y="13716"/>
                </a:lnTo>
                <a:lnTo>
                  <a:pt x="46989" y="0"/>
                </a:lnTo>
                <a:close/>
              </a:path>
            </a:pathLst>
          </a:custGeom>
          <a:solidFill>
            <a:srgbClr val="F79446"/>
          </a:solidFill>
        </p:spPr>
        <p:txBody>
          <a:bodyPr wrap="square" lIns="0" tIns="0" rIns="0" bIns="0" rtlCol="0">
            <a:noAutofit/>
          </a:bodyPr>
          <a:lstStyle/>
          <a:p>
            <a:endParaRPr/>
          </a:p>
        </p:txBody>
      </p:sp>
      <p:sp>
        <p:nvSpPr>
          <p:cNvPr id="41" name="object 41"/>
          <p:cNvSpPr/>
          <p:nvPr/>
        </p:nvSpPr>
        <p:spPr>
          <a:xfrm>
            <a:off x="3175000" y="2304033"/>
            <a:ext cx="1245870" cy="914907"/>
          </a:xfrm>
          <a:custGeom>
            <a:avLst/>
            <a:gdLst/>
            <a:ahLst/>
            <a:cxnLst/>
            <a:rect l="l" t="t" r="r" b="b"/>
            <a:pathLst>
              <a:path w="1245870" h="914907">
                <a:moveTo>
                  <a:pt x="0" y="0"/>
                </a:moveTo>
                <a:lnTo>
                  <a:pt x="12700" y="28955"/>
                </a:lnTo>
                <a:lnTo>
                  <a:pt x="1227074" y="914907"/>
                </a:lnTo>
                <a:lnTo>
                  <a:pt x="1245870" y="889253"/>
                </a:lnTo>
                <a:lnTo>
                  <a:pt x="31368" y="3175"/>
                </a:lnTo>
                <a:lnTo>
                  <a:pt x="0" y="0"/>
                </a:lnTo>
                <a:close/>
              </a:path>
            </a:pathLst>
          </a:custGeom>
          <a:solidFill>
            <a:srgbClr val="F79446"/>
          </a:solidFill>
        </p:spPr>
        <p:txBody>
          <a:bodyPr wrap="square" lIns="0" tIns="0" rIns="0" bIns="0" rtlCol="0">
            <a:noAutofit/>
          </a:bodyPr>
          <a:lstStyle/>
          <a:p>
            <a:endParaRPr/>
          </a:p>
        </p:txBody>
      </p:sp>
      <p:sp>
        <p:nvSpPr>
          <p:cNvPr id="42" name="object 42"/>
          <p:cNvSpPr/>
          <p:nvPr/>
        </p:nvSpPr>
        <p:spPr>
          <a:xfrm>
            <a:off x="3124200" y="2266950"/>
            <a:ext cx="84455" cy="134492"/>
          </a:xfrm>
          <a:custGeom>
            <a:avLst/>
            <a:gdLst/>
            <a:ahLst/>
            <a:cxnLst/>
            <a:rect l="l" t="t" r="r" b="b"/>
            <a:pathLst>
              <a:path w="84455" h="134492">
                <a:moveTo>
                  <a:pt x="0" y="0"/>
                </a:moveTo>
                <a:lnTo>
                  <a:pt x="55372" y="126746"/>
                </a:lnTo>
                <a:lnTo>
                  <a:pt x="64262" y="134492"/>
                </a:lnTo>
                <a:lnTo>
                  <a:pt x="76326" y="133985"/>
                </a:lnTo>
                <a:lnTo>
                  <a:pt x="84455" y="125095"/>
                </a:lnTo>
                <a:lnTo>
                  <a:pt x="84200" y="113157"/>
                </a:lnTo>
                <a:lnTo>
                  <a:pt x="63500" y="66039"/>
                </a:lnTo>
                <a:lnTo>
                  <a:pt x="16001" y="31369"/>
                </a:lnTo>
                <a:lnTo>
                  <a:pt x="34798" y="5714"/>
                </a:lnTo>
                <a:lnTo>
                  <a:pt x="55880" y="5714"/>
                </a:lnTo>
                <a:lnTo>
                  <a:pt x="0" y="0"/>
                </a:lnTo>
                <a:close/>
              </a:path>
            </a:pathLst>
          </a:custGeom>
          <a:solidFill>
            <a:srgbClr val="F79446"/>
          </a:solidFill>
        </p:spPr>
        <p:txBody>
          <a:bodyPr wrap="square" lIns="0" tIns="0" rIns="0" bIns="0" rtlCol="0">
            <a:noAutofit/>
          </a:bodyPr>
          <a:lstStyle/>
          <a:p>
            <a:endParaRPr/>
          </a:p>
        </p:txBody>
      </p:sp>
      <p:sp>
        <p:nvSpPr>
          <p:cNvPr id="43" name="object 43"/>
          <p:cNvSpPr/>
          <p:nvPr/>
        </p:nvSpPr>
        <p:spPr>
          <a:xfrm>
            <a:off x="3140201" y="2272664"/>
            <a:ext cx="47498" cy="60325"/>
          </a:xfrm>
          <a:custGeom>
            <a:avLst/>
            <a:gdLst/>
            <a:ahLst/>
            <a:cxnLst/>
            <a:rect l="l" t="t" r="r" b="b"/>
            <a:pathLst>
              <a:path w="47498" h="60325">
                <a:moveTo>
                  <a:pt x="18796" y="0"/>
                </a:moveTo>
                <a:lnTo>
                  <a:pt x="0" y="25654"/>
                </a:lnTo>
                <a:lnTo>
                  <a:pt x="47498" y="60325"/>
                </a:lnTo>
                <a:lnTo>
                  <a:pt x="34798" y="31369"/>
                </a:lnTo>
                <a:lnTo>
                  <a:pt x="7747" y="28575"/>
                </a:lnTo>
                <a:lnTo>
                  <a:pt x="23875" y="6476"/>
                </a:lnTo>
                <a:lnTo>
                  <a:pt x="27686" y="6476"/>
                </a:lnTo>
                <a:lnTo>
                  <a:pt x="18796" y="0"/>
                </a:lnTo>
                <a:close/>
              </a:path>
            </a:pathLst>
          </a:custGeom>
          <a:solidFill>
            <a:srgbClr val="F79446"/>
          </a:solidFill>
        </p:spPr>
        <p:txBody>
          <a:bodyPr wrap="square" lIns="0" tIns="0" rIns="0" bIns="0" rtlCol="0">
            <a:noAutofit/>
          </a:bodyPr>
          <a:lstStyle/>
          <a:p>
            <a:endParaRPr/>
          </a:p>
        </p:txBody>
      </p:sp>
      <p:sp>
        <p:nvSpPr>
          <p:cNvPr id="44" name="object 44"/>
          <p:cNvSpPr/>
          <p:nvPr/>
        </p:nvSpPr>
        <p:spPr>
          <a:xfrm>
            <a:off x="3158998" y="2272664"/>
            <a:ext cx="116966" cy="40767"/>
          </a:xfrm>
          <a:custGeom>
            <a:avLst/>
            <a:gdLst/>
            <a:ahLst/>
            <a:cxnLst/>
            <a:rect l="l" t="t" r="r" b="b"/>
            <a:pathLst>
              <a:path w="116966" h="40767">
                <a:moveTo>
                  <a:pt x="21081" y="0"/>
                </a:moveTo>
                <a:lnTo>
                  <a:pt x="0" y="0"/>
                </a:lnTo>
                <a:lnTo>
                  <a:pt x="47370" y="34544"/>
                </a:lnTo>
                <a:lnTo>
                  <a:pt x="107441" y="40767"/>
                </a:lnTo>
                <a:lnTo>
                  <a:pt x="115188" y="34417"/>
                </a:lnTo>
                <a:lnTo>
                  <a:pt x="116966" y="17018"/>
                </a:lnTo>
                <a:lnTo>
                  <a:pt x="110616" y="9144"/>
                </a:lnTo>
                <a:lnTo>
                  <a:pt x="21081" y="0"/>
                </a:lnTo>
                <a:close/>
              </a:path>
            </a:pathLst>
          </a:custGeom>
          <a:solidFill>
            <a:srgbClr val="F79446"/>
          </a:solidFill>
        </p:spPr>
        <p:txBody>
          <a:bodyPr wrap="square" lIns="0" tIns="0" rIns="0" bIns="0" rtlCol="0">
            <a:noAutofit/>
          </a:bodyPr>
          <a:lstStyle/>
          <a:p>
            <a:endParaRPr/>
          </a:p>
        </p:txBody>
      </p:sp>
      <p:sp>
        <p:nvSpPr>
          <p:cNvPr id="45" name="object 45"/>
          <p:cNvSpPr/>
          <p:nvPr/>
        </p:nvSpPr>
        <p:spPr>
          <a:xfrm>
            <a:off x="3164077" y="2279142"/>
            <a:ext cx="42291" cy="28067"/>
          </a:xfrm>
          <a:custGeom>
            <a:avLst/>
            <a:gdLst/>
            <a:ahLst/>
            <a:cxnLst/>
            <a:rect l="l" t="t" r="r" b="b"/>
            <a:pathLst>
              <a:path w="42291" h="28067">
                <a:moveTo>
                  <a:pt x="3810" y="0"/>
                </a:moveTo>
                <a:lnTo>
                  <a:pt x="0" y="0"/>
                </a:lnTo>
                <a:lnTo>
                  <a:pt x="10922" y="24892"/>
                </a:lnTo>
                <a:lnTo>
                  <a:pt x="42291" y="28067"/>
                </a:lnTo>
                <a:lnTo>
                  <a:pt x="3810" y="0"/>
                </a:lnTo>
                <a:close/>
              </a:path>
            </a:pathLst>
          </a:custGeom>
          <a:solidFill>
            <a:srgbClr val="F79446"/>
          </a:solidFill>
        </p:spPr>
        <p:txBody>
          <a:bodyPr wrap="square" lIns="0" tIns="0" rIns="0" bIns="0" rtlCol="0">
            <a:noAutofit/>
          </a:bodyPr>
          <a:lstStyle/>
          <a:p>
            <a:endParaRPr/>
          </a:p>
        </p:txBody>
      </p:sp>
      <p:sp>
        <p:nvSpPr>
          <p:cNvPr id="46" name="object 46"/>
          <p:cNvSpPr/>
          <p:nvPr/>
        </p:nvSpPr>
        <p:spPr>
          <a:xfrm>
            <a:off x="3147948" y="2279142"/>
            <a:ext cx="27050" cy="24892"/>
          </a:xfrm>
          <a:custGeom>
            <a:avLst/>
            <a:gdLst/>
            <a:ahLst/>
            <a:cxnLst/>
            <a:rect l="l" t="t" r="r" b="b"/>
            <a:pathLst>
              <a:path w="27050" h="24892">
                <a:moveTo>
                  <a:pt x="16128" y="0"/>
                </a:moveTo>
                <a:lnTo>
                  <a:pt x="0" y="22098"/>
                </a:lnTo>
                <a:lnTo>
                  <a:pt x="27050" y="24892"/>
                </a:lnTo>
                <a:lnTo>
                  <a:pt x="16128" y="0"/>
                </a:lnTo>
                <a:close/>
              </a:path>
            </a:pathLst>
          </a:custGeom>
          <a:solidFill>
            <a:srgbClr val="F79446"/>
          </a:solidFill>
        </p:spPr>
        <p:txBody>
          <a:bodyPr wrap="square" lIns="0" tIns="0" rIns="0" bIns="0" rtlCol="0">
            <a:noAutofit/>
          </a:bodyPr>
          <a:lstStyle/>
          <a:p>
            <a:endParaRPr/>
          </a:p>
        </p:txBody>
      </p:sp>
      <p:sp>
        <p:nvSpPr>
          <p:cNvPr id="47" name="object 47"/>
          <p:cNvSpPr txBox="1"/>
          <p:nvPr/>
        </p:nvSpPr>
        <p:spPr>
          <a:xfrm>
            <a:off x="2139823" y="245236"/>
            <a:ext cx="1651635" cy="635635"/>
          </a:xfrm>
          <a:prstGeom prst="rect">
            <a:avLst/>
          </a:prstGeom>
        </p:spPr>
        <p:txBody>
          <a:bodyPr vert="horz" wrap="square" lIns="0" tIns="0" rIns="0" bIns="0" rtlCol="0">
            <a:noAutofit/>
          </a:bodyPr>
          <a:lstStyle/>
          <a:p>
            <a:pPr marL="12700" marR="12700">
              <a:lnSpc>
                <a:spcPct val="100000"/>
              </a:lnSpc>
            </a:pPr>
            <a:r>
              <a:rPr sz="2000" dirty="0">
                <a:latin typeface="Calibri"/>
                <a:cs typeface="Calibri"/>
              </a:rPr>
              <a:t>1</a:t>
            </a:r>
            <a:r>
              <a:rPr sz="2000" spc="5" dirty="0">
                <a:latin typeface="Calibri"/>
                <a:cs typeface="Calibri"/>
              </a:rPr>
              <a:t>0</a:t>
            </a:r>
            <a:r>
              <a:rPr sz="2000" spc="0" dirty="0">
                <a:latin typeface="Calibri"/>
                <a:cs typeface="Calibri"/>
              </a:rPr>
              <a:t>GHz</a:t>
            </a:r>
            <a:r>
              <a:rPr sz="2000" spc="-40" dirty="0">
                <a:latin typeface="Calibri"/>
                <a:cs typeface="Calibri"/>
              </a:rPr>
              <a:t> </a:t>
            </a:r>
            <a:r>
              <a:rPr sz="2000" spc="0" dirty="0">
                <a:latin typeface="Calibri"/>
                <a:cs typeface="Calibri"/>
              </a:rPr>
              <a:t>(</a:t>
            </a:r>
            <a:r>
              <a:rPr sz="2000" spc="15" dirty="0">
                <a:latin typeface="Calibri"/>
                <a:cs typeface="Calibri"/>
              </a:rPr>
              <a:t>X</a:t>
            </a:r>
            <a:r>
              <a:rPr sz="2000" spc="-5" dirty="0">
                <a:latin typeface="Calibri"/>
                <a:cs typeface="Calibri"/>
              </a:rPr>
              <a:t>-</a:t>
            </a:r>
            <a:r>
              <a:rPr sz="2000" spc="0" dirty="0">
                <a:latin typeface="Calibri"/>
                <a:cs typeface="Calibri"/>
              </a:rPr>
              <a:t>Ba</a:t>
            </a:r>
            <a:r>
              <a:rPr sz="2000" spc="5" dirty="0">
                <a:latin typeface="Calibri"/>
                <a:cs typeface="Calibri"/>
              </a:rPr>
              <a:t>n</a:t>
            </a:r>
            <a:r>
              <a:rPr sz="2000" spc="-10" dirty="0">
                <a:latin typeface="Calibri"/>
                <a:cs typeface="Calibri"/>
              </a:rPr>
              <a:t>d</a:t>
            </a:r>
            <a:r>
              <a:rPr sz="2000" spc="0" dirty="0">
                <a:latin typeface="Calibri"/>
                <a:cs typeface="Calibri"/>
              </a:rPr>
              <a:t>) c</a:t>
            </a:r>
            <a:r>
              <a:rPr sz="2000" spc="20" dirty="0">
                <a:latin typeface="Calibri"/>
                <a:cs typeface="Calibri"/>
              </a:rPr>
              <a:t>r</a:t>
            </a:r>
            <a:r>
              <a:rPr sz="2000" spc="-45" dirty="0">
                <a:latin typeface="Calibri"/>
                <a:cs typeface="Calibri"/>
              </a:rPr>
              <a:t>y</a:t>
            </a:r>
            <a:r>
              <a:rPr sz="2000" spc="-65" dirty="0">
                <a:latin typeface="Calibri"/>
                <a:cs typeface="Calibri"/>
              </a:rPr>
              <a:t>s</a:t>
            </a:r>
            <a:r>
              <a:rPr sz="2000" spc="-50" dirty="0">
                <a:latin typeface="Calibri"/>
                <a:cs typeface="Calibri"/>
              </a:rPr>
              <a:t>t</a:t>
            </a:r>
            <a:r>
              <a:rPr sz="2000" spc="0" dirty="0">
                <a:latin typeface="Calibri"/>
                <a:cs typeface="Calibri"/>
              </a:rPr>
              <a:t>al</a:t>
            </a:r>
            <a:r>
              <a:rPr sz="2000" spc="20" dirty="0">
                <a:latin typeface="Calibri"/>
                <a:cs typeface="Calibri"/>
              </a:rPr>
              <a:t> </a:t>
            </a:r>
            <a:r>
              <a:rPr sz="2000" spc="0" dirty="0">
                <a:latin typeface="Calibri"/>
                <a:cs typeface="Calibri"/>
              </a:rPr>
              <a:t>d</a:t>
            </a:r>
            <a:r>
              <a:rPr sz="2000" spc="-30" dirty="0">
                <a:latin typeface="Calibri"/>
                <a:cs typeface="Calibri"/>
              </a:rPr>
              <a:t>e</a:t>
            </a:r>
            <a:r>
              <a:rPr sz="2000" spc="-50" dirty="0">
                <a:latin typeface="Calibri"/>
                <a:cs typeface="Calibri"/>
              </a:rPr>
              <a:t>t</a:t>
            </a:r>
            <a:r>
              <a:rPr sz="2000" spc="-5" dirty="0">
                <a:latin typeface="Calibri"/>
                <a:cs typeface="Calibri"/>
              </a:rPr>
              <a:t>e</a:t>
            </a:r>
            <a:r>
              <a:rPr sz="2000" spc="5" dirty="0">
                <a:latin typeface="Calibri"/>
                <a:cs typeface="Calibri"/>
              </a:rPr>
              <a:t>c</a:t>
            </a:r>
            <a:r>
              <a:rPr sz="2000" spc="-50" dirty="0">
                <a:latin typeface="Calibri"/>
                <a:cs typeface="Calibri"/>
              </a:rPr>
              <a:t>t</a:t>
            </a:r>
            <a:r>
              <a:rPr sz="2000" spc="-5" dirty="0">
                <a:latin typeface="Calibri"/>
                <a:cs typeface="Calibri"/>
              </a:rPr>
              <a:t>or</a:t>
            </a:r>
            <a:endParaRPr sz="2000">
              <a:latin typeface="Calibri"/>
              <a:cs typeface="Calibri"/>
            </a:endParaRPr>
          </a:p>
        </p:txBody>
      </p:sp>
      <p:sp>
        <p:nvSpPr>
          <p:cNvPr id="48" name="object 48"/>
          <p:cNvSpPr txBox="1"/>
          <p:nvPr/>
        </p:nvSpPr>
        <p:spPr>
          <a:xfrm>
            <a:off x="5449061" y="1147826"/>
            <a:ext cx="1144270" cy="330835"/>
          </a:xfrm>
          <a:prstGeom prst="rect">
            <a:avLst/>
          </a:prstGeom>
        </p:spPr>
        <p:txBody>
          <a:bodyPr vert="horz" wrap="square" lIns="0" tIns="0" rIns="0" bIns="0" rtlCol="0">
            <a:noAutofit/>
          </a:bodyPr>
          <a:lstStyle/>
          <a:p>
            <a:pPr marL="12700">
              <a:lnSpc>
                <a:spcPct val="100000"/>
              </a:lnSpc>
            </a:pPr>
            <a:r>
              <a:rPr sz="2000" dirty="0">
                <a:latin typeface="Calibri"/>
                <a:cs typeface="Calibri"/>
              </a:rPr>
              <a:t>Sign</a:t>
            </a:r>
            <a:r>
              <a:rPr sz="2000" spc="-5" dirty="0">
                <a:latin typeface="Calibri"/>
                <a:cs typeface="Calibri"/>
              </a:rPr>
              <a:t>a</a:t>
            </a:r>
            <a:r>
              <a:rPr sz="2000" spc="0" dirty="0">
                <a:latin typeface="Calibri"/>
                <a:cs typeface="Calibri"/>
              </a:rPr>
              <a:t>l</a:t>
            </a:r>
            <a:r>
              <a:rPr sz="2000" spc="-15" dirty="0">
                <a:latin typeface="Calibri"/>
                <a:cs typeface="Calibri"/>
              </a:rPr>
              <a:t> </a:t>
            </a:r>
            <a:r>
              <a:rPr sz="2000" spc="-114" dirty="0">
                <a:latin typeface="Calibri"/>
                <a:cs typeface="Calibri"/>
              </a:rPr>
              <a:t>P</a:t>
            </a:r>
            <a:r>
              <a:rPr sz="2000" spc="-50" dirty="0">
                <a:latin typeface="Calibri"/>
                <a:cs typeface="Calibri"/>
              </a:rPr>
              <a:t>a</a:t>
            </a:r>
            <a:r>
              <a:rPr sz="2000" spc="-5" dirty="0">
                <a:latin typeface="Calibri"/>
                <a:cs typeface="Calibri"/>
              </a:rPr>
              <a:t>th</a:t>
            </a:r>
            <a:endParaRPr sz="2000">
              <a:latin typeface="Calibri"/>
              <a:cs typeface="Calibri"/>
            </a:endParaRPr>
          </a:p>
        </p:txBody>
      </p:sp>
      <p:sp>
        <p:nvSpPr>
          <p:cNvPr id="49" name="object 49"/>
          <p:cNvSpPr/>
          <p:nvPr/>
        </p:nvSpPr>
        <p:spPr>
          <a:xfrm>
            <a:off x="3767835" y="2502407"/>
            <a:ext cx="105410" cy="92075"/>
          </a:xfrm>
          <a:custGeom>
            <a:avLst/>
            <a:gdLst/>
            <a:ahLst/>
            <a:cxnLst/>
            <a:rect l="l" t="t" r="r" b="b"/>
            <a:pathLst>
              <a:path w="105410" h="92075">
                <a:moveTo>
                  <a:pt x="57530" y="0"/>
                </a:moveTo>
                <a:lnTo>
                  <a:pt x="53593" y="888"/>
                </a:lnTo>
                <a:lnTo>
                  <a:pt x="51815" y="3937"/>
                </a:lnTo>
                <a:lnTo>
                  <a:pt x="0" y="88391"/>
                </a:lnTo>
                <a:lnTo>
                  <a:pt x="102488" y="92075"/>
                </a:lnTo>
                <a:lnTo>
                  <a:pt x="105410" y="89280"/>
                </a:lnTo>
                <a:lnTo>
                  <a:pt x="105410" y="88011"/>
                </a:lnTo>
                <a:lnTo>
                  <a:pt x="14097" y="88011"/>
                </a:lnTo>
                <a:lnTo>
                  <a:pt x="8000" y="76834"/>
                </a:lnTo>
                <a:lnTo>
                  <a:pt x="28828" y="65658"/>
                </a:lnTo>
                <a:lnTo>
                  <a:pt x="64388" y="7619"/>
                </a:lnTo>
                <a:lnTo>
                  <a:pt x="63500" y="3682"/>
                </a:lnTo>
                <a:lnTo>
                  <a:pt x="60451" y="1777"/>
                </a:lnTo>
                <a:lnTo>
                  <a:pt x="57530" y="0"/>
                </a:lnTo>
                <a:close/>
              </a:path>
            </a:pathLst>
          </a:custGeom>
          <a:solidFill>
            <a:srgbClr val="487CB9"/>
          </a:solidFill>
        </p:spPr>
        <p:txBody>
          <a:bodyPr wrap="square" lIns="0" tIns="0" rIns="0" bIns="0" rtlCol="0">
            <a:noAutofit/>
          </a:bodyPr>
          <a:lstStyle/>
          <a:p>
            <a:endParaRPr/>
          </a:p>
        </p:txBody>
      </p:sp>
      <p:sp>
        <p:nvSpPr>
          <p:cNvPr id="50" name="object 50"/>
          <p:cNvSpPr/>
          <p:nvPr/>
        </p:nvSpPr>
        <p:spPr>
          <a:xfrm>
            <a:off x="3775836" y="2568067"/>
            <a:ext cx="20827" cy="22352"/>
          </a:xfrm>
          <a:custGeom>
            <a:avLst/>
            <a:gdLst/>
            <a:ahLst/>
            <a:cxnLst/>
            <a:rect l="l" t="t" r="r" b="b"/>
            <a:pathLst>
              <a:path w="20827" h="22352">
                <a:moveTo>
                  <a:pt x="20827" y="0"/>
                </a:moveTo>
                <a:lnTo>
                  <a:pt x="0" y="11175"/>
                </a:lnTo>
                <a:lnTo>
                  <a:pt x="6096" y="22352"/>
                </a:lnTo>
                <a:lnTo>
                  <a:pt x="10413" y="20066"/>
                </a:lnTo>
                <a:lnTo>
                  <a:pt x="8509" y="20066"/>
                </a:lnTo>
                <a:lnTo>
                  <a:pt x="3301" y="10413"/>
                </a:lnTo>
                <a:lnTo>
                  <a:pt x="14477" y="10413"/>
                </a:lnTo>
                <a:lnTo>
                  <a:pt x="20827" y="0"/>
                </a:lnTo>
                <a:close/>
              </a:path>
            </a:pathLst>
          </a:custGeom>
          <a:solidFill>
            <a:srgbClr val="487CB9"/>
          </a:solidFill>
        </p:spPr>
        <p:txBody>
          <a:bodyPr wrap="square" lIns="0" tIns="0" rIns="0" bIns="0" rtlCol="0">
            <a:noAutofit/>
          </a:bodyPr>
          <a:lstStyle/>
          <a:p>
            <a:endParaRPr/>
          </a:p>
        </p:txBody>
      </p:sp>
      <p:sp>
        <p:nvSpPr>
          <p:cNvPr id="51" name="object 51"/>
          <p:cNvSpPr/>
          <p:nvPr/>
        </p:nvSpPr>
        <p:spPr>
          <a:xfrm>
            <a:off x="3781933" y="2579370"/>
            <a:ext cx="91566" cy="11049"/>
          </a:xfrm>
          <a:custGeom>
            <a:avLst/>
            <a:gdLst/>
            <a:ahLst/>
            <a:cxnLst/>
            <a:rect l="l" t="t" r="r" b="b"/>
            <a:pathLst>
              <a:path w="91566" h="11049">
                <a:moveTo>
                  <a:pt x="20700" y="0"/>
                </a:moveTo>
                <a:lnTo>
                  <a:pt x="0" y="11049"/>
                </a:lnTo>
                <a:lnTo>
                  <a:pt x="91312" y="11049"/>
                </a:lnTo>
                <a:lnTo>
                  <a:pt x="91566" y="5333"/>
                </a:lnTo>
                <a:lnTo>
                  <a:pt x="88900" y="2412"/>
                </a:lnTo>
                <a:lnTo>
                  <a:pt x="20700" y="0"/>
                </a:lnTo>
                <a:close/>
              </a:path>
            </a:pathLst>
          </a:custGeom>
          <a:solidFill>
            <a:srgbClr val="487CB9"/>
          </a:solidFill>
        </p:spPr>
        <p:txBody>
          <a:bodyPr wrap="square" lIns="0" tIns="0" rIns="0" bIns="0" rtlCol="0">
            <a:noAutofit/>
          </a:bodyPr>
          <a:lstStyle/>
          <a:p>
            <a:endParaRPr/>
          </a:p>
        </p:txBody>
      </p:sp>
      <p:sp>
        <p:nvSpPr>
          <p:cNvPr id="52" name="object 52"/>
          <p:cNvSpPr/>
          <p:nvPr/>
        </p:nvSpPr>
        <p:spPr>
          <a:xfrm>
            <a:off x="3779139" y="2578480"/>
            <a:ext cx="10922" cy="9652"/>
          </a:xfrm>
          <a:custGeom>
            <a:avLst/>
            <a:gdLst/>
            <a:ahLst/>
            <a:cxnLst/>
            <a:rect l="l" t="t" r="r" b="b"/>
            <a:pathLst>
              <a:path w="10922" h="9652">
                <a:moveTo>
                  <a:pt x="0" y="0"/>
                </a:moveTo>
                <a:lnTo>
                  <a:pt x="5207" y="9652"/>
                </a:lnTo>
                <a:lnTo>
                  <a:pt x="10922" y="381"/>
                </a:lnTo>
                <a:lnTo>
                  <a:pt x="0" y="0"/>
                </a:lnTo>
                <a:close/>
              </a:path>
            </a:pathLst>
          </a:custGeom>
          <a:solidFill>
            <a:srgbClr val="487CB9"/>
          </a:solidFill>
        </p:spPr>
        <p:txBody>
          <a:bodyPr wrap="square" lIns="0" tIns="0" rIns="0" bIns="0" rtlCol="0">
            <a:noAutofit/>
          </a:bodyPr>
          <a:lstStyle/>
          <a:p>
            <a:endParaRPr/>
          </a:p>
        </p:txBody>
      </p:sp>
      <p:sp>
        <p:nvSpPr>
          <p:cNvPr id="53" name="object 53"/>
          <p:cNvSpPr/>
          <p:nvPr/>
        </p:nvSpPr>
        <p:spPr>
          <a:xfrm>
            <a:off x="3784346" y="2578861"/>
            <a:ext cx="18287" cy="9271"/>
          </a:xfrm>
          <a:custGeom>
            <a:avLst/>
            <a:gdLst/>
            <a:ahLst/>
            <a:cxnLst/>
            <a:rect l="l" t="t" r="r" b="b"/>
            <a:pathLst>
              <a:path w="18287" h="9271">
                <a:moveTo>
                  <a:pt x="5714" y="0"/>
                </a:moveTo>
                <a:lnTo>
                  <a:pt x="0" y="9271"/>
                </a:lnTo>
                <a:lnTo>
                  <a:pt x="1904" y="9271"/>
                </a:lnTo>
                <a:lnTo>
                  <a:pt x="18287" y="508"/>
                </a:lnTo>
                <a:lnTo>
                  <a:pt x="5714" y="0"/>
                </a:lnTo>
                <a:close/>
              </a:path>
            </a:pathLst>
          </a:custGeom>
          <a:solidFill>
            <a:srgbClr val="487CB9"/>
          </a:solidFill>
        </p:spPr>
        <p:txBody>
          <a:bodyPr wrap="square" lIns="0" tIns="0" rIns="0" bIns="0" rtlCol="0">
            <a:noAutofit/>
          </a:bodyPr>
          <a:lstStyle/>
          <a:p>
            <a:endParaRPr/>
          </a:p>
        </p:txBody>
      </p:sp>
      <p:sp>
        <p:nvSpPr>
          <p:cNvPr id="54" name="object 54"/>
          <p:cNvSpPr/>
          <p:nvPr/>
        </p:nvSpPr>
        <p:spPr>
          <a:xfrm>
            <a:off x="3790060" y="1524253"/>
            <a:ext cx="1956562" cy="1055116"/>
          </a:xfrm>
          <a:custGeom>
            <a:avLst/>
            <a:gdLst/>
            <a:ahLst/>
            <a:cxnLst/>
            <a:rect l="l" t="t" r="r" b="b"/>
            <a:pathLst>
              <a:path w="1956562" h="1055116">
                <a:moveTo>
                  <a:pt x="1950465" y="0"/>
                </a:moveTo>
                <a:lnTo>
                  <a:pt x="6603" y="1043813"/>
                </a:lnTo>
                <a:lnTo>
                  <a:pt x="0" y="1054608"/>
                </a:lnTo>
                <a:lnTo>
                  <a:pt x="12573" y="1055116"/>
                </a:lnTo>
                <a:lnTo>
                  <a:pt x="1956562" y="11175"/>
                </a:lnTo>
                <a:lnTo>
                  <a:pt x="1950465" y="0"/>
                </a:lnTo>
                <a:close/>
              </a:path>
            </a:pathLst>
          </a:custGeom>
          <a:solidFill>
            <a:srgbClr val="487CB9"/>
          </a:solidFill>
        </p:spPr>
        <p:txBody>
          <a:bodyPr wrap="square" lIns="0" tIns="0" rIns="0" bIns="0" rtlCol="0">
            <a:noAutofit/>
          </a:bodyPr>
          <a:lstStyle/>
          <a:p>
            <a:endParaRPr/>
          </a:p>
        </p:txBody>
      </p:sp>
      <p:sp>
        <p:nvSpPr>
          <p:cNvPr id="55" name="object 55"/>
          <p:cNvSpPr/>
          <p:nvPr/>
        </p:nvSpPr>
        <p:spPr>
          <a:xfrm>
            <a:off x="3779139" y="2578480"/>
            <a:ext cx="11175" cy="381"/>
          </a:xfrm>
          <a:custGeom>
            <a:avLst/>
            <a:gdLst/>
            <a:ahLst/>
            <a:cxnLst/>
            <a:rect l="l" t="t" r="r" b="b"/>
            <a:pathLst>
              <a:path w="11175" h="381">
                <a:moveTo>
                  <a:pt x="11175" y="0"/>
                </a:moveTo>
                <a:lnTo>
                  <a:pt x="0" y="0"/>
                </a:lnTo>
                <a:lnTo>
                  <a:pt x="10922" y="381"/>
                </a:lnTo>
                <a:lnTo>
                  <a:pt x="11175" y="0"/>
                </a:lnTo>
                <a:close/>
              </a:path>
            </a:pathLst>
          </a:custGeom>
          <a:solidFill>
            <a:srgbClr val="487CB9"/>
          </a:solidFill>
        </p:spPr>
        <p:txBody>
          <a:bodyPr wrap="square" lIns="0" tIns="0" rIns="0" bIns="0" rtlCol="0">
            <a:noAutofit/>
          </a:bodyPr>
          <a:lstStyle/>
          <a:p>
            <a:endParaRPr/>
          </a:p>
        </p:txBody>
      </p:sp>
      <p:sp>
        <p:nvSpPr>
          <p:cNvPr id="56" name="object 56"/>
          <p:cNvSpPr/>
          <p:nvPr/>
        </p:nvSpPr>
        <p:spPr>
          <a:xfrm>
            <a:off x="5918200" y="3433190"/>
            <a:ext cx="61722" cy="94234"/>
          </a:xfrm>
          <a:custGeom>
            <a:avLst/>
            <a:gdLst/>
            <a:ahLst/>
            <a:cxnLst/>
            <a:rect l="l" t="t" r="r" b="b"/>
            <a:pathLst>
              <a:path w="61722" h="94234">
                <a:moveTo>
                  <a:pt x="6730" y="0"/>
                </a:moveTo>
                <a:lnTo>
                  <a:pt x="3810" y="1778"/>
                </a:lnTo>
                <a:lnTo>
                  <a:pt x="888" y="3683"/>
                </a:lnTo>
                <a:lnTo>
                  <a:pt x="0" y="7620"/>
                </a:lnTo>
                <a:lnTo>
                  <a:pt x="1904" y="10541"/>
                </a:lnTo>
                <a:lnTo>
                  <a:pt x="55117" y="94234"/>
                </a:lnTo>
                <a:lnTo>
                  <a:pt x="61722" y="81914"/>
                </a:lnTo>
                <a:lnTo>
                  <a:pt x="48260" y="81914"/>
                </a:lnTo>
                <a:lnTo>
                  <a:pt x="47371" y="58420"/>
                </a:lnTo>
                <a:lnTo>
                  <a:pt x="12446" y="3683"/>
                </a:lnTo>
                <a:lnTo>
                  <a:pt x="10667" y="762"/>
                </a:lnTo>
                <a:lnTo>
                  <a:pt x="6730" y="0"/>
                </a:lnTo>
                <a:close/>
              </a:path>
            </a:pathLst>
          </a:custGeom>
          <a:solidFill>
            <a:srgbClr val="487CB9"/>
          </a:solidFill>
        </p:spPr>
        <p:txBody>
          <a:bodyPr wrap="square" lIns="0" tIns="0" rIns="0" bIns="0" rtlCol="0">
            <a:noAutofit/>
          </a:bodyPr>
          <a:lstStyle/>
          <a:p>
            <a:endParaRPr/>
          </a:p>
        </p:txBody>
      </p:sp>
      <p:sp>
        <p:nvSpPr>
          <p:cNvPr id="57" name="object 57"/>
          <p:cNvSpPr/>
          <p:nvPr/>
        </p:nvSpPr>
        <p:spPr>
          <a:xfrm>
            <a:off x="5965571" y="3491610"/>
            <a:ext cx="13588" cy="23494"/>
          </a:xfrm>
          <a:custGeom>
            <a:avLst/>
            <a:gdLst/>
            <a:ahLst/>
            <a:cxnLst/>
            <a:rect l="l" t="t" r="r" b="b"/>
            <a:pathLst>
              <a:path w="13588" h="23494">
                <a:moveTo>
                  <a:pt x="0" y="0"/>
                </a:moveTo>
                <a:lnTo>
                  <a:pt x="888" y="23494"/>
                </a:lnTo>
                <a:lnTo>
                  <a:pt x="13588" y="22987"/>
                </a:lnTo>
                <a:lnTo>
                  <a:pt x="13462" y="20192"/>
                </a:lnTo>
                <a:lnTo>
                  <a:pt x="1650" y="20192"/>
                </a:lnTo>
                <a:lnTo>
                  <a:pt x="6730" y="10667"/>
                </a:lnTo>
                <a:lnTo>
                  <a:pt x="0" y="0"/>
                </a:lnTo>
                <a:close/>
              </a:path>
            </a:pathLst>
          </a:custGeom>
          <a:solidFill>
            <a:srgbClr val="487CB9"/>
          </a:solidFill>
        </p:spPr>
        <p:txBody>
          <a:bodyPr wrap="square" lIns="0" tIns="0" rIns="0" bIns="0" rtlCol="0">
            <a:noAutofit/>
          </a:bodyPr>
          <a:lstStyle/>
          <a:p>
            <a:endParaRPr/>
          </a:p>
        </p:txBody>
      </p:sp>
      <p:sp>
        <p:nvSpPr>
          <p:cNvPr id="58" name="object 58"/>
          <p:cNvSpPr/>
          <p:nvPr/>
        </p:nvSpPr>
        <p:spPr>
          <a:xfrm>
            <a:off x="5966459" y="3429634"/>
            <a:ext cx="54990" cy="85470"/>
          </a:xfrm>
          <a:custGeom>
            <a:avLst/>
            <a:gdLst/>
            <a:ahLst/>
            <a:cxnLst/>
            <a:rect l="l" t="t" r="r" b="b"/>
            <a:pathLst>
              <a:path w="54990" h="85470">
                <a:moveTo>
                  <a:pt x="47625" y="0"/>
                </a:moveTo>
                <a:lnTo>
                  <a:pt x="43814" y="1269"/>
                </a:lnTo>
                <a:lnTo>
                  <a:pt x="42163" y="4317"/>
                </a:lnTo>
                <a:lnTo>
                  <a:pt x="11811" y="61467"/>
                </a:lnTo>
                <a:lnTo>
                  <a:pt x="12700" y="84962"/>
                </a:lnTo>
                <a:lnTo>
                  <a:pt x="0" y="85470"/>
                </a:lnTo>
                <a:lnTo>
                  <a:pt x="13462" y="85470"/>
                </a:lnTo>
                <a:lnTo>
                  <a:pt x="53339" y="10287"/>
                </a:lnTo>
                <a:lnTo>
                  <a:pt x="54990" y="7238"/>
                </a:lnTo>
                <a:lnTo>
                  <a:pt x="53848" y="3301"/>
                </a:lnTo>
                <a:lnTo>
                  <a:pt x="50800" y="1650"/>
                </a:lnTo>
                <a:lnTo>
                  <a:pt x="47625" y="0"/>
                </a:lnTo>
                <a:close/>
              </a:path>
            </a:pathLst>
          </a:custGeom>
          <a:solidFill>
            <a:srgbClr val="487CB9"/>
          </a:solidFill>
        </p:spPr>
        <p:txBody>
          <a:bodyPr wrap="square" lIns="0" tIns="0" rIns="0" bIns="0" rtlCol="0">
            <a:noAutofit/>
          </a:bodyPr>
          <a:lstStyle/>
          <a:p>
            <a:endParaRPr/>
          </a:p>
        </p:txBody>
      </p:sp>
      <p:sp>
        <p:nvSpPr>
          <p:cNvPr id="59" name="object 59"/>
          <p:cNvSpPr/>
          <p:nvPr/>
        </p:nvSpPr>
        <p:spPr>
          <a:xfrm>
            <a:off x="5967221" y="3502278"/>
            <a:ext cx="10922" cy="9525"/>
          </a:xfrm>
          <a:custGeom>
            <a:avLst/>
            <a:gdLst/>
            <a:ahLst/>
            <a:cxnLst/>
            <a:rect l="l" t="t" r="r" b="b"/>
            <a:pathLst>
              <a:path w="10922" h="9525">
                <a:moveTo>
                  <a:pt x="5079" y="0"/>
                </a:moveTo>
                <a:lnTo>
                  <a:pt x="0" y="9525"/>
                </a:lnTo>
                <a:lnTo>
                  <a:pt x="10922" y="9144"/>
                </a:lnTo>
                <a:lnTo>
                  <a:pt x="5079" y="0"/>
                </a:lnTo>
                <a:close/>
              </a:path>
            </a:pathLst>
          </a:custGeom>
          <a:solidFill>
            <a:srgbClr val="487CB9"/>
          </a:solidFill>
        </p:spPr>
        <p:txBody>
          <a:bodyPr wrap="square" lIns="0" tIns="0" rIns="0" bIns="0" rtlCol="0">
            <a:noAutofit/>
          </a:bodyPr>
          <a:lstStyle/>
          <a:p>
            <a:endParaRPr/>
          </a:p>
        </p:txBody>
      </p:sp>
      <p:sp>
        <p:nvSpPr>
          <p:cNvPr id="60" name="object 60"/>
          <p:cNvSpPr/>
          <p:nvPr/>
        </p:nvSpPr>
        <p:spPr>
          <a:xfrm>
            <a:off x="5967221" y="3491103"/>
            <a:ext cx="11811" cy="20700"/>
          </a:xfrm>
          <a:custGeom>
            <a:avLst/>
            <a:gdLst/>
            <a:ahLst/>
            <a:cxnLst/>
            <a:rect l="l" t="t" r="r" b="b"/>
            <a:pathLst>
              <a:path w="11811" h="20700">
                <a:moveTo>
                  <a:pt x="11049" y="0"/>
                </a:moveTo>
                <a:lnTo>
                  <a:pt x="5079" y="11175"/>
                </a:lnTo>
                <a:lnTo>
                  <a:pt x="10922" y="20320"/>
                </a:lnTo>
                <a:lnTo>
                  <a:pt x="0" y="20700"/>
                </a:lnTo>
                <a:lnTo>
                  <a:pt x="11811" y="20700"/>
                </a:lnTo>
                <a:lnTo>
                  <a:pt x="11049" y="0"/>
                </a:lnTo>
                <a:close/>
              </a:path>
            </a:pathLst>
          </a:custGeom>
          <a:solidFill>
            <a:srgbClr val="487CB9"/>
          </a:solidFill>
        </p:spPr>
        <p:txBody>
          <a:bodyPr wrap="square" lIns="0" tIns="0" rIns="0" bIns="0" rtlCol="0">
            <a:noAutofit/>
          </a:bodyPr>
          <a:lstStyle/>
          <a:p>
            <a:endParaRPr/>
          </a:p>
        </p:txBody>
      </p:sp>
      <p:sp>
        <p:nvSpPr>
          <p:cNvPr id="61" name="object 61"/>
          <p:cNvSpPr/>
          <p:nvPr/>
        </p:nvSpPr>
        <p:spPr>
          <a:xfrm>
            <a:off x="5889625" y="1529588"/>
            <a:ext cx="88646" cy="1972690"/>
          </a:xfrm>
          <a:custGeom>
            <a:avLst/>
            <a:gdLst/>
            <a:ahLst/>
            <a:cxnLst/>
            <a:rect l="l" t="t" r="r" b="b"/>
            <a:pathLst>
              <a:path w="88646" h="1972690">
                <a:moveTo>
                  <a:pt x="12700" y="0"/>
                </a:moveTo>
                <a:lnTo>
                  <a:pt x="0" y="508"/>
                </a:lnTo>
                <a:lnTo>
                  <a:pt x="75946" y="1962023"/>
                </a:lnTo>
                <a:lnTo>
                  <a:pt x="82676" y="1972690"/>
                </a:lnTo>
                <a:lnTo>
                  <a:pt x="88646" y="1961514"/>
                </a:lnTo>
                <a:lnTo>
                  <a:pt x="12700" y="0"/>
                </a:lnTo>
                <a:close/>
              </a:path>
            </a:pathLst>
          </a:custGeom>
          <a:solidFill>
            <a:srgbClr val="487CB9"/>
          </a:solidFill>
        </p:spPr>
        <p:txBody>
          <a:bodyPr wrap="square" lIns="0" tIns="0" rIns="0" bIns="0" rtlCol="0">
            <a:noAutofit/>
          </a:bodyPr>
          <a:lstStyle/>
          <a:p>
            <a:endParaRPr/>
          </a:p>
        </p:txBody>
      </p:sp>
      <p:sp>
        <p:nvSpPr>
          <p:cNvPr id="62" name="object 62"/>
          <p:cNvSpPr txBox="1"/>
          <p:nvPr/>
        </p:nvSpPr>
        <p:spPr>
          <a:xfrm>
            <a:off x="688035" y="5523788"/>
            <a:ext cx="5333365" cy="1132205"/>
          </a:xfrm>
          <a:prstGeom prst="rect">
            <a:avLst/>
          </a:prstGeom>
        </p:spPr>
        <p:txBody>
          <a:bodyPr vert="horz" wrap="square" lIns="0" tIns="0" rIns="0" bIns="0" rtlCol="0">
            <a:noAutofit/>
          </a:bodyPr>
          <a:lstStyle/>
          <a:p>
            <a:pPr marL="12700" marR="508634">
              <a:lnSpc>
                <a:spcPct val="100000"/>
              </a:lnSpc>
            </a:pPr>
            <a:r>
              <a:rPr sz="2000" b="1" dirty="0">
                <a:latin typeface="Calibri"/>
                <a:cs typeface="Calibri"/>
              </a:rPr>
              <a:t>Schem</a:t>
            </a:r>
            <a:r>
              <a:rPr sz="2000" b="1" spc="-70" dirty="0">
                <a:latin typeface="Calibri"/>
                <a:cs typeface="Calibri"/>
              </a:rPr>
              <a:t>a</a:t>
            </a:r>
            <a:r>
              <a:rPr sz="2000" b="1" spc="0" dirty="0">
                <a:latin typeface="Calibri"/>
                <a:cs typeface="Calibri"/>
              </a:rPr>
              <a:t>tic</a:t>
            </a:r>
            <a:r>
              <a:rPr sz="2000" b="1" spc="-30" dirty="0">
                <a:latin typeface="Calibri"/>
                <a:cs typeface="Calibri"/>
              </a:rPr>
              <a:t> </a:t>
            </a:r>
            <a:r>
              <a:rPr sz="2000" b="1" spc="-5" dirty="0">
                <a:latin typeface="Calibri"/>
                <a:cs typeface="Calibri"/>
              </a:rPr>
              <a:t>l</a:t>
            </a:r>
            <a:r>
              <a:rPr sz="2000" b="1" spc="-90" dirty="0">
                <a:latin typeface="Calibri"/>
                <a:cs typeface="Calibri"/>
              </a:rPr>
              <a:t>a</a:t>
            </a:r>
            <a:r>
              <a:rPr sz="2000" b="1" spc="-65" dirty="0">
                <a:latin typeface="Calibri"/>
                <a:cs typeface="Calibri"/>
              </a:rPr>
              <a:t>y</a:t>
            </a:r>
            <a:r>
              <a:rPr sz="2000" b="1" spc="0" dirty="0">
                <a:latin typeface="Calibri"/>
                <a:cs typeface="Calibri"/>
              </a:rPr>
              <a:t>out</a:t>
            </a:r>
            <a:r>
              <a:rPr sz="2000" b="1" spc="-10" dirty="0">
                <a:latin typeface="Calibri"/>
                <a:cs typeface="Calibri"/>
              </a:rPr>
              <a:t> </a:t>
            </a:r>
            <a:r>
              <a:rPr sz="2000" b="1" spc="0" dirty="0">
                <a:latin typeface="Calibri"/>
                <a:cs typeface="Calibri"/>
              </a:rPr>
              <a:t>of</a:t>
            </a:r>
            <a:r>
              <a:rPr sz="2000" b="1" spc="-10" dirty="0">
                <a:latin typeface="Calibri"/>
                <a:cs typeface="Calibri"/>
              </a:rPr>
              <a:t> </a:t>
            </a:r>
            <a:r>
              <a:rPr sz="2000" b="1" spc="0" dirty="0">
                <a:latin typeface="Calibri"/>
                <a:cs typeface="Calibri"/>
              </a:rPr>
              <a:t>mic</a:t>
            </a:r>
            <a:r>
              <a:rPr sz="2000" b="1" spc="-65" dirty="0">
                <a:latin typeface="Calibri"/>
                <a:cs typeface="Calibri"/>
              </a:rPr>
              <a:t>r</a:t>
            </a:r>
            <a:r>
              <a:rPr sz="2000" b="1" spc="0" dirty="0">
                <a:latin typeface="Calibri"/>
                <a:cs typeface="Calibri"/>
              </a:rPr>
              <a:t>o</a:t>
            </a:r>
            <a:r>
              <a:rPr sz="2000" b="1" spc="-70" dirty="0">
                <a:latin typeface="Calibri"/>
                <a:cs typeface="Calibri"/>
              </a:rPr>
              <a:t>wa</a:t>
            </a:r>
            <a:r>
              <a:rPr sz="2000" b="1" spc="-50" dirty="0">
                <a:latin typeface="Calibri"/>
                <a:cs typeface="Calibri"/>
              </a:rPr>
              <a:t>v</a:t>
            </a:r>
            <a:r>
              <a:rPr sz="2000" b="1" spc="0" dirty="0">
                <a:latin typeface="Calibri"/>
                <a:cs typeface="Calibri"/>
              </a:rPr>
              <a:t>e</a:t>
            </a:r>
            <a:r>
              <a:rPr sz="2000" b="1" spc="-10" dirty="0">
                <a:latin typeface="Calibri"/>
                <a:cs typeface="Calibri"/>
              </a:rPr>
              <a:t> </a:t>
            </a:r>
            <a:r>
              <a:rPr sz="2000" b="1" spc="0" dirty="0">
                <a:latin typeface="Calibri"/>
                <a:cs typeface="Calibri"/>
              </a:rPr>
              <a:t>signal d</a:t>
            </a:r>
            <a:r>
              <a:rPr sz="2000" b="1" spc="-30" dirty="0">
                <a:latin typeface="Calibri"/>
                <a:cs typeface="Calibri"/>
              </a:rPr>
              <a:t>e</a:t>
            </a:r>
            <a:r>
              <a:rPr sz="2000" b="1" spc="0" dirty="0">
                <a:latin typeface="Calibri"/>
                <a:cs typeface="Calibri"/>
              </a:rPr>
              <a:t>flection</a:t>
            </a:r>
            <a:r>
              <a:rPr sz="2000" b="1" spc="-55" dirty="0">
                <a:latin typeface="Calibri"/>
                <a:cs typeface="Calibri"/>
              </a:rPr>
              <a:t> </a:t>
            </a:r>
            <a:r>
              <a:rPr sz="2000" b="1" spc="-50" dirty="0">
                <a:latin typeface="Calibri"/>
                <a:cs typeface="Calibri"/>
              </a:rPr>
              <a:t>t</a:t>
            </a:r>
            <a:r>
              <a:rPr sz="2000" b="1" spc="-5" dirty="0">
                <a:latin typeface="Calibri"/>
                <a:cs typeface="Calibri"/>
              </a:rPr>
              <a:t>e</a:t>
            </a:r>
            <a:r>
              <a:rPr sz="2000" b="1" spc="-45" dirty="0">
                <a:latin typeface="Calibri"/>
                <a:cs typeface="Calibri"/>
              </a:rPr>
              <a:t>s</a:t>
            </a:r>
            <a:r>
              <a:rPr sz="2000" b="1" spc="0" dirty="0">
                <a:latin typeface="Calibri"/>
                <a:cs typeface="Calibri"/>
              </a:rPr>
              <a:t>t. </a:t>
            </a:r>
            <a:r>
              <a:rPr sz="2000" b="1" spc="-25" dirty="0">
                <a:latin typeface="Calibri"/>
                <a:cs typeface="Calibri"/>
              </a:rPr>
              <a:t> </a:t>
            </a:r>
            <a:r>
              <a:rPr sz="2000" b="1" spc="-10" dirty="0">
                <a:latin typeface="Calibri"/>
                <a:cs typeface="Calibri"/>
              </a:rPr>
              <a:t>C</a:t>
            </a:r>
            <a:r>
              <a:rPr sz="2000" b="1" spc="0" dirty="0">
                <a:latin typeface="Calibri"/>
                <a:cs typeface="Calibri"/>
              </a:rPr>
              <a:t>u</a:t>
            </a:r>
            <a:r>
              <a:rPr sz="2000" b="1" spc="-45" dirty="0">
                <a:latin typeface="Calibri"/>
                <a:cs typeface="Calibri"/>
              </a:rPr>
              <a:t>s</a:t>
            </a:r>
            <a:r>
              <a:rPr sz="2000" b="1" spc="-50" dirty="0">
                <a:latin typeface="Calibri"/>
                <a:cs typeface="Calibri"/>
              </a:rPr>
              <a:t>t</a:t>
            </a:r>
            <a:r>
              <a:rPr sz="2000" b="1" spc="0" dirty="0">
                <a:latin typeface="Calibri"/>
                <a:cs typeface="Calibri"/>
              </a:rPr>
              <a:t>om</a:t>
            </a:r>
            <a:r>
              <a:rPr sz="2000" b="1" spc="-45" dirty="0">
                <a:latin typeface="Calibri"/>
                <a:cs typeface="Calibri"/>
              </a:rPr>
              <a:t> </a:t>
            </a:r>
            <a:r>
              <a:rPr sz="2000" b="1" spc="0" dirty="0">
                <a:latin typeface="Calibri"/>
                <a:cs typeface="Calibri"/>
              </a:rPr>
              <a:t>pl</a:t>
            </a:r>
            <a:r>
              <a:rPr sz="2000" b="1" spc="-5" dirty="0">
                <a:latin typeface="Calibri"/>
                <a:cs typeface="Calibri"/>
              </a:rPr>
              <a:t>a</a:t>
            </a:r>
            <a:r>
              <a:rPr sz="2000" b="1" spc="0" dirty="0">
                <a:latin typeface="Calibri"/>
                <a:cs typeface="Calibri"/>
              </a:rPr>
              <a:t>sma</a:t>
            </a:r>
            <a:r>
              <a:rPr sz="2000" b="1" spc="-40" dirty="0">
                <a:latin typeface="Calibri"/>
                <a:cs typeface="Calibri"/>
              </a:rPr>
              <a:t> </a:t>
            </a:r>
            <a:r>
              <a:rPr sz="2000" b="1" spc="-5" dirty="0">
                <a:latin typeface="Calibri"/>
                <a:cs typeface="Calibri"/>
              </a:rPr>
              <a:t>t</a:t>
            </a:r>
            <a:r>
              <a:rPr sz="2000" b="1" spc="5" dirty="0">
                <a:latin typeface="Calibri"/>
                <a:cs typeface="Calibri"/>
              </a:rPr>
              <a:t>u</a:t>
            </a:r>
            <a:r>
              <a:rPr sz="2000" b="1" spc="0" dirty="0">
                <a:latin typeface="Calibri"/>
                <a:cs typeface="Calibri"/>
              </a:rPr>
              <a:t>be</a:t>
            </a:r>
            <a:r>
              <a:rPr sz="2000" b="1" spc="-25" dirty="0">
                <a:latin typeface="Calibri"/>
                <a:cs typeface="Calibri"/>
              </a:rPr>
              <a:t> </a:t>
            </a:r>
            <a:r>
              <a:rPr sz="2000" b="1" spc="-10" dirty="0">
                <a:latin typeface="Calibri"/>
                <a:cs typeface="Calibri"/>
              </a:rPr>
              <a:t>w</a:t>
            </a:r>
            <a:r>
              <a:rPr sz="2000" b="1" spc="0" dirty="0">
                <a:latin typeface="Calibri"/>
                <a:cs typeface="Calibri"/>
              </a:rPr>
              <a:t>ith</a:t>
            </a:r>
            <a:r>
              <a:rPr sz="2000" b="1" spc="-45" dirty="0">
                <a:latin typeface="Calibri"/>
                <a:cs typeface="Calibri"/>
              </a:rPr>
              <a:t> </a:t>
            </a:r>
            <a:r>
              <a:rPr sz="2000" b="1" spc="0" dirty="0">
                <a:latin typeface="Calibri"/>
                <a:cs typeface="Calibri"/>
              </a:rPr>
              <a:t>300 mic</a:t>
            </a:r>
            <a:r>
              <a:rPr sz="2000" b="1" spc="-65" dirty="0">
                <a:latin typeface="Calibri"/>
                <a:cs typeface="Calibri"/>
              </a:rPr>
              <a:t>r</a:t>
            </a:r>
            <a:r>
              <a:rPr sz="2000" b="1" spc="0" dirty="0">
                <a:latin typeface="Calibri"/>
                <a:cs typeface="Calibri"/>
              </a:rPr>
              <a:t>on</a:t>
            </a:r>
            <a:r>
              <a:rPr sz="2000" b="1" spc="-30" dirty="0">
                <a:latin typeface="Calibri"/>
                <a:cs typeface="Calibri"/>
              </a:rPr>
              <a:t> </a:t>
            </a:r>
            <a:r>
              <a:rPr sz="2000" b="1" spc="0" dirty="0">
                <a:latin typeface="Calibri"/>
                <a:cs typeface="Calibri"/>
              </a:rPr>
              <a:t>p</a:t>
            </a:r>
            <a:r>
              <a:rPr sz="2000" b="1" spc="-55" dirty="0">
                <a:latin typeface="Calibri"/>
                <a:cs typeface="Calibri"/>
              </a:rPr>
              <a:t>r</a:t>
            </a:r>
            <a:r>
              <a:rPr sz="2000" b="1" spc="0" dirty="0">
                <a:latin typeface="Calibri"/>
                <a:cs typeface="Calibri"/>
              </a:rPr>
              <a:t>essu</a:t>
            </a:r>
            <a:r>
              <a:rPr sz="2000" b="1" spc="-55" dirty="0">
                <a:latin typeface="Calibri"/>
                <a:cs typeface="Calibri"/>
              </a:rPr>
              <a:t>r</a:t>
            </a:r>
            <a:r>
              <a:rPr sz="2000" b="1" spc="0" dirty="0">
                <a:latin typeface="Calibri"/>
                <a:cs typeface="Calibri"/>
              </a:rPr>
              <a:t>e </a:t>
            </a:r>
            <a:r>
              <a:rPr sz="2000" b="1" spc="-5" dirty="0">
                <a:latin typeface="Calibri"/>
                <a:cs typeface="Calibri"/>
              </a:rPr>
              <a:t>a</a:t>
            </a:r>
            <a:r>
              <a:rPr sz="2000" b="1" spc="-65" dirty="0">
                <a:latin typeface="Calibri"/>
                <a:cs typeface="Calibri"/>
              </a:rPr>
              <a:t>rg</a:t>
            </a:r>
            <a:r>
              <a:rPr sz="2000" b="1" spc="0" dirty="0">
                <a:latin typeface="Calibri"/>
                <a:cs typeface="Calibri"/>
              </a:rPr>
              <a:t>on</a:t>
            </a:r>
            <a:r>
              <a:rPr sz="2000" b="1" spc="20" dirty="0">
                <a:latin typeface="Calibri"/>
                <a:cs typeface="Calibri"/>
              </a:rPr>
              <a:t> </a:t>
            </a:r>
            <a:r>
              <a:rPr sz="2000" b="1" spc="0" dirty="0">
                <a:latin typeface="Calibri"/>
                <a:cs typeface="Calibri"/>
              </a:rPr>
              <a:t>backfill.</a:t>
            </a:r>
            <a:endParaRPr sz="2000">
              <a:latin typeface="Calibri"/>
              <a:cs typeface="Calibri"/>
            </a:endParaRPr>
          </a:p>
          <a:p>
            <a:pPr marL="2505075">
              <a:lnSpc>
                <a:spcPct val="100000"/>
              </a:lnSpc>
              <a:spcBef>
                <a:spcPts val="105"/>
              </a:spcBef>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3" name="object 63"/>
          <p:cNvSpPr txBox="1"/>
          <p:nvPr/>
        </p:nvSpPr>
        <p:spPr>
          <a:xfrm>
            <a:off x="6598157" y="5229097"/>
            <a:ext cx="1638300" cy="635635"/>
          </a:xfrm>
          <a:prstGeom prst="rect">
            <a:avLst/>
          </a:prstGeom>
        </p:spPr>
        <p:txBody>
          <a:bodyPr vert="horz" wrap="square" lIns="0" tIns="0" rIns="0" bIns="0" rtlCol="0">
            <a:noAutofit/>
          </a:bodyPr>
          <a:lstStyle/>
          <a:p>
            <a:pPr marL="12700" marR="12700">
              <a:lnSpc>
                <a:spcPct val="100000"/>
              </a:lnSpc>
            </a:pPr>
            <a:r>
              <a:rPr sz="2000" dirty="0">
                <a:latin typeface="Calibri"/>
                <a:cs typeface="Calibri"/>
              </a:rPr>
              <a:t>10</a:t>
            </a:r>
            <a:r>
              <a:rPr sz="2000" spc="-30" dirty="0">
                <a:latin typeface="Calibri"/>
                <a:cs typeface="Calibri"/>
              </a:rPr>
              <a:t> </a:t>
            </a:r>
            <a:r>
              <a:rPr sz="2000" spc="0" dirty="0">
                <a:latin typeface="Calibri"/>
                <a:cs typeface="Calibri"/>
              </a:rPr>
              <a:t>GHz</a:t>
            </a:r>
            <a:r>
              <a:rPr sz="2000" spc="-15" dirty="0">
                <a:latin typeface="Calibri"/>
                <a:cs typeface="Calibri"/>
              </a:rPr>
              <a:t> </a:t>
            </a:r>
            <a:r>
              <a:rPr sz="2000" spc="0" dirty="0">
                <a:latin typeface="Calibri"/>
                <a:cs typeface="Calibri"/>
              </a:rPr>
              <a:t>K</a:t>
            </a:r>
            <a:r>
              <a:rPr sz="2000" spc="-5" dirty="0">
                <a:latin typeface="Calibri"/>
                <a:cs typeface="Calibri"/>
              </a:rPr>
              <a:t>l</a:t>
            </a:r>
            <a:r>
              <a:rPr sz="2000" spc="-45" dirty="0">
                <a:latin typeface="Calibri"/>
                <a:cs typeface="Calibri"/>
              </a:rPr>
              <a:t>y</a:t>
            </a:r>
            <a:r>
              <a:rPr sz="2000" spc="-65" dirty="0">
                <a:latin typeface="Calibri"/>
                <a:cs typeface="Calibri"/>
              </a:rPr>
              <a:t>s</a:t>
            </a:r>
            <a:r>
              <a:rPr sz="2000" spc="0" dirty="0">
                <a:latin typeface="Calibri"/>
                <a:cs typeface="Calibri"/>
              </a:rPr>
              <a:t>t</a:t>
            </a:r>
            <a:r>
              <a:rPr sz="2000" spc="-75" dirty="0">
                <a:latin typeface="Calibri"/>
                <a:cs typeface="Calibri"/>
              </a:rPr>
              <a:t>r</a:t>
            </a:r>
            <a:r>
              <a:rPr sz="2000" spc="0" dirty="0">
                <a:latin typeface="Calibri"/>
                <a:cs typeface="Calibri"/>
              </a:rPr>
              <a:t>on </a:t>
            </a:r>
            <a:r>
              <a:rPr sz="2000" spc="-245" dirty="0">
                <a:latin typeface="Calibri"/>
                <a:cs typeface="Calibri"/>
              </a:rPr>
              <a:t>T</a:t>
            </a:r>
            <a:r>
              <a:rPr sz="2000" spc="-75" dirty="0">
                <a:latin typeface="Calibri"/>
                <a:cs typeface="Calibri"/>
              </a:rPr>
              <a:t>r</a:t>
            </a:r>
            <a:r>
              <a:rPr sz="2000" spc="0" dirty="0">
                <a:latin typeface="Calibri"/>
                <a:cs typeface="Calibri"/>
              </a:rPr>
              <a:t>ans</a:t>
            </a:r>
            <a:r>
              <a:rPr sz="2000" spc="-10" dirty="0">
                <a:latin typeface="Calibri"/>
                <a:cs typeface="Calibri"/>
              </a:rPr>
              <a:t>m</a:t>
            </a:r>
            <a:r>
              <a:rPr sz="2000" spc="-20" dirty="0">
                <a:latin typeface="Calibri"/>
                <a:cs typeface="Calibri"/>
              </a:rPr>
              <a:t>i</a:t>
            </a:r>
            <a:r>
              <a:rPr sz="2000" spc="-50" dirty="0">
                <a:latin typeface="Calibri"/>
                <a:cs typeface="Calibri"/>
              </a:rPr>
              <a:t>tt</a:t>
            </a:r>
            <a:r>
              <a:rPr sz="2000" spc="-5" dirty="0">
                <a:latin typeface="Calibri"/>
                <a:cs typeface="Calibri"/>
              </a:rPr>
              <a:t>er</a:t>
            </a:r>
            <a:endParaRPr sz="2000">
              <a:latin typeface="Calibri"/>
              <a:cs typeface="Calibri"/>
            </a:endParaRPr>
          </a:p>
        </p:txBody>
      </p:sp>
      <p:sp>
        <p:nvSpPr>
          <p:cNvPr id="64" name="object 64"/>
          <p:cNvSpPr txBox="1"/>
          <p:nvPr/>
        </p:nvSpPr>
        <p:spPr>
          <a:xfrm>
            <a:off x="7710678" y="6316979"/>
            <a:ext cx="2540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131</a:t>
            </a:r>
            <a:endParaRPr sz="1200">
              <a:latin typeface="Calibri"/>
              <a:cs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57854" y="1648460"/>
            <a:ext cx="2489835" cy="2437765"/>
          </a:xfrm>
          <a:custGeom>
            <a:avLst/>
            <a:gdLst/>
            <a:ahLst/>
            <a:cxnLst/>
            <a:rect l="l" t="t" r="r" b="b"/>
            <a:pathLst>
              <a:path w="2489834" h="2437765">
                <a:moveTo>
                  <a:pt x="0" y="1218945"/>
                </a:moveTo>
                <a:lnTo>
                  <a:pt x="4063" y="1118997"/>
                </a:lnTo>
                <a:lnTo>
                  <a:pt x="16256" y="1021206"/>
                </a:lnTo>
                <a:lnTo>
                  <a:pt x="36194" y="925956"/>
                </a:lnTo>
                <a:lnTo>
                  <a:pt x="63500" y="833627"/>
                </a:lnTo>
                <a:lnTo>
                  <a:pt x="97790" y="744474"/>
                </a:lnTo>
                <a:lnTo>
                  <a:pt x="138937" y="658749"/>
                </a:lnTo>
                <a:lnTo>
                  <a:pt x="186562" y="576834"/>
                </a:lnTo>
                <a:lnTo>
                  <a:pt x="240156" y="498982"/>
                </a:lnTo>
                <a:lnTo>
                  <a:pt x="299719" y="425703"/>
                </a:lnTo>
                <a:lnTo>
                  <a:pt x="364617" y="356997"/>
                </a:lnTo>
                <a:lnTo>
                  <a:pt x="434720" y="293369"/>
                </a:lnTo>
                <a:lnTo>
                  <a:pt x="509650" y="235203"/>
                </a:lnTo>
                <a:lnTo>
                  <a:pt x="589153" y="182625"/>
                </a:lnTo>
                <a:lnTo>
                  <a:pt x="672845" y="136016"/>
                </a:lnTo>
                <a:lnTo>
                  <a:pt x="760348" y="95757"/>
                </a:lnTo>
                <a:lnTo>
                  <a:pt x="851534" y="62102"/>
                </a:lnTo>
                <a:lnTo>
                  <a:pt x="945769" y="35432"/>
                </a:lnTo>
                <a:lnTo>
                  <a:pt x="1043050" y="16001"/>
                </a:lnTo>
                <a:lnTo>
                  <a:pt x="1142872" y="4063"/>
                </a:lnTo>
                <a:lnTo>
                  <a:pt x="1244981" y="0"/>
                </a:lnTo>
                <a:lnTo>
                  <a:pt x="1347089" y="4063"/>
                </a:lnTo>
                <a:lnTo>
                  <a:pt x="1446910" y="16001"/>
                </a:lnTo>
                <a:lnTo>
                  <a:pt x="1544066" y="35432"/>
                </a:lnTo>
                <a:lnTo>
                  <a:pt x="1638427" y="62102"/>
                </a:lnTo>
                <a:lnTo>
                  <a:pt x="1729485" y="95757"/>
                </a:lnTo>
                <a:lnTo>
                  <a:pt x="1816989" y="136016"/>
                </a:lnTo>
                <a:lnTo>
                  <a:pt x="1900682" y="182625"/>
                </a:lnTo>
                <a:lnTo>
                  <a:pt x="1980183" y="235203"/>
                </a:lnTo>
                <a:lnTo>
                  <a:pt x="2055114" y="293369"/>
                </a:lnTo>
                <a:lnTo>
                  <a:pt x="2125218" y="356997"/>
                </a:lnTo>
                <a:lnTo>
                  <a:pt x="2190115" y="425703"/>
                </a:lnTo>
                <a:lnTo>
                  <a:pt x="2249678" y="498982"/>
                </a:lnTo>
                <a:lnTo>
                  <a:pt x="2303272" y="576834"/>
                </a:lnTo>
                <a:lnTo>
                  <a:pt x="2350897" y="658749"/>
                </a:lnTo>
                <a:lnTo>
                  <a:pt x="2392045" y="744474"/>
                </a:lnTo>
                <a:lnTo>
                  <a:pt x="2426335" y="833627"/>
                </a:lnTo>
                <a:lnTo>
                  <a:pt x="2453640" y="925956"/>
                </a:lnTo>
                <a:lnTo>
                  <a:pt x="2473579" y="1021206"/>
                </a:lnTo>
                <a:lnTo>
                  <a:pt x="2485644" y="1118997"/>
                </a:lnTo>
                <a:lnTo>
                  <a:pt x="2489835" y="1218945"/>
                </a:lnTo>
                <a:lnTo>
                  <a:pt x="2485644" y="1318894"/>
                </a:lnTo>
                <a:lnTo>
                  <a:pt x="2473579" y="1416685"/>
                </a:lnTo>
                <a:lnTo>
                  <a:pt x="2453640" y="1511807"/>
                </a:lnTo>
                <a:lnTo>
                  <a:pt x="2426335" y="1604137"/>
                </a:lnTo>
                <a:lnTo>
                  <a:pt x="2392045" y="1693290"/>
                </a:lnTo>
                <a:lnTo>
                  <a:pt x="2350897" y="1779015"/>
                </a:lnTo>
                <a:lnTo>
                  <a:pt x="2303272" y="1860930"/>
                </a:lnTo>
                <a:lnTo>
                  <a:pt x="2249678" y="1938781"/>
                </a:lnTo>
                <a:lnTo>
                  <a:pt x="2190115" y="2012188"/>
                </a:lnTo>
                <a:lnTo>
                  <a:pt x="2125218" y="2080767"/>
                </a:lnTo>
                <a:lnTo>
                  <a:pt x="2055114" y="2144395"/>
                </a:lnTo>
                <a:lnTo>
                  <a:pt x="1980183" y="2202560"/>
                </a:lnTo>
                <a:lnTo>
                  <a:pt x="1900682" y="2255139"/>
                </a:lnTo>
                <a:lnTo>
                  <a:pt x="1816989" y="2301747"/>
                </a:lnTo>
                <a:lnTo>
                  <a:pt x="1729485" y="2342007"/>
                </a:lnTo>
                <a:lnTo>
                  <a:pt x="1638427" y="2375662"/>
                </a:lnTo>
                <a:lnTo>
                  <a:pt x="1544066" y="2402332"/>
                </a:lnTo>
                <a:lnTo>
                  <a:pt x="1446910" y="2421763"/>
                </a:lnTo>
                <a:lnTo>
                  <a:pt x="1347089" y="2433701"/>
                </a:lnTo>
                <a:lnTo>
                  <a:pt x="1244981" y="2437765"/>
                </a:lnTo>
                <a:lnTo>
                  <a:pt x="1142872" y="2433701"/>
                </a:lnTo>
                <a:lnTo>
                  <a:pt x="1043050" y="2421763"/>
                </a:lnTo>
                <a:lnTo>
                  <a:pt x="945769" y="2402332"/>
                </a:lnTo>
                <a:lnTo>
                  <a:pt x="851534" y="2375662"/>
                </a:lnTo>
                <a:lnTo>
                  <a:pt x="760348" y="2342007"/>
                </a:lnTo>
                <a:lnTo>
                  <a:pt x="672845" y="2301747"/>
                </a:lnTo>
                <a:lnTo>
                  <a:pt x="589153" y="2255139"/>
                </a:lnTo>
                <a:lnTo>
                  <a:pt x="509650" y="2202560"/>
                </a:lnTo>
                <a:lnTo>
                  <a:pt x="434720" y="2144395"/>
                </a:lnTo>
                <a:lnTo>
                  <a:pt x="364617" y="2080767"/>
                </a:lnTo>
                <a:lnTo>
                  <a:pt x="299719" y="2012188"/>
                </a:lnTo>
                <a:lnTo>
                  <a:pt x="240156" y="1938781"/>
                </a:lnTo>
                <a:lnTo>
                  <a:pt x="186562" y="1860930"/>
                </a:lnTo>
                <a:lnTo>
                  <a:pt x="138937" y="1779015"/>
                </a:lnTo>
                <a:lnTo>
                  <a:pt x="97790" y="1693290"/>
                </a:lnTo>
                <a:lnTo>
                  <a:pt x="63500" y="1604137"/>
                </a:lnTo>
                <a:lnTo>
                  <a:pt x="36194" y="1511807"/>
                </a:lnTo>
                <a:lnTo>
                  <a:pt x="16256" y="1416685"/>
                </a:lnTo>
                <a:lnTo>
                  <a:pt x="4063" y="1318894"/>
                </a:lnTo>
                <a:lnTo>
                  <a:pt x="0" y="1218945"/>
                </a:lnTo>
                <a:close/>
              </a:path>
            </a:pathLst>
          </a:custGeom>
          <a:ln w="25398">
            <a:solidFill>
              <a:srgbClr val="385D88"/>
            </a:solidFill>
            <a:prstDash val="lgDash"/>
          </a:ln>
        </p:spPr>
        <p:txBody>
          <a:bodyPr wrap="square" lIns="0" tIns="0" rIns="0" bIns="0" rtlCol="0">
            <a:noAutofit/>
          </a:bodyPr>
          <a:lstStyle/>
          <a:p>
            <a:endParaRPr/>
          </a:p>
        </p:txBody>
      </p:sp>
      <p:sp>
        <p:nvSpPr>
          <p:cNvPr id="3" name="object 3"/>
          <p:cNvSpPr/>
          <p:nvPr/>
        </p:nvSpPr>
        <p:spPr>
          <a:xfrm>
            <a:off x="2335148" y="773430"/>
            <a:ext cx="5301614" cy="5721985"/>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441147" y="4963921"/>
            <a:ext cx="1917064" cy="1245235"/>
          </a:xfrm>
          <a:prstGeom prst="rect">
            <a:avLst/>
          </a:prstGeom>
        </p:spPr>
        <p:txBody>
          <a:bodyPr vert="horz" wrap="square" lIns="0" tIns="0" rIns="0" bIns="0" rtlCol="0">
            <a:noAutofit/>
          </a:bodyPr>
          <a:lstStyle/>
          <a:p>
            <a:pPr marL="12700" marR="12700">
              <a:lnSpc>
                <a:spcPct val="100000"/>
              </a:lnSpc>
            </a:pPr>
            <a:r>
              <a:rPr sz="2000" b="1" dirty="0">
                <a:latin typeface="Calibri"/>
                <a:cs typeface="Calibri"/>
              </a:rPr>
              <a:t>Schem</a:t>
            </a:r>
            <a:r>
              <a:rPr sz="2000" b="1" spc="-65" dirty="0">
                <a:latin typeface="Calibri"/>
                <a:cs typeface="Calibri"/>
              </a:rPr>
              <a:t>a</a:t>
            </a:r>
            <a:r>
              <a:rPr sz="2000" b="1" spc="0" dirty="0">
                <a:latin typeface="Calibri"/>
                <a:cs typeface="Calibri"/>
              </a:rPr>
              <a:t>tic</a:t>
            </a:r>
            <a:r>
              <a:rPr sz="2000" b="1" spc="-30" dirty="0">
                <a:latin typeface="Calibri"/>
                <a:cs typeface="Calibri"/>
              </a:rPr>
              <a:t> </a:t>
            </a:r>
            <a:r>
              <a:rPr sz="2000" b="1" spc="0" dirty="0">
                <a:latin typeface="Calibri"/>
                <a:cs typeface="Calibri"/>
              </a:rPr>
              <a:t>of</a:t>
            </a:r>
            <a:r>
              <a:rPr sz="2000" b="1" spc="-20" dirty="0">
                <a:latin typeface="Calibri"/>
                <a:cs typeface="Calibri"/>
              </a:rPr>
              <a:t> </a:t>
            </a:r>
            <a:r>
              <a:rPr sz="2000" b="1" spc="0" dirty="0">
                <a:latin typeface="Calibri"/>
                <a:cs typeface="Calibri"/>
              </a:rPr>
              <a:t>tu</a:t>
            </a:r>
            <a:r>
              <a:rPr sz="2000" b="1" spc="5" dirty="0">
                <a:latin typeface="Calibri"/>
                <a:cs typeface="Calibri"/>
              </a:rPr>
              <a:t>b</a:t>
            </a:r>
            <a:r>
              <a:rPr sz="2000" b="1" spc="0" dirty="0">
                <a:latin typeface="Calibri"/>
                <a:cs typeface="Calibri"/>
              </a:rPr>
              <a:t>e </a:t>
            </a:r>
            <a:r>
              <a:rPr sz="2000" b="1" spc="-5" dirty="0">
                <a:latin typeface="Calibri"/>
                <a:cs typeface="Calibri"/>
              </a:rPr>
              <a:t>l</a:t>
            </a:r>
            <a:r>
              <a:rPr sz="2000" b="1" spc="-90" dirty="0">
                <a:latin typeface="Calibri"/>
                <a:cs typeface="Calibri"/>
              </a:rPr>
              <a:t>a</a:t>
            </a:r>
            <a:r>
              <a:rPr sz="2000" b="1" spc="-65" dirty="0">
                <a:latin typeface="Calibri"/>
                <a:cs typeface="Calibri"/>
              </a:rPr>
              <a:t>y</a:t>
            </a:r>
            <a:r>
              <a:rPr sz="2000" b="1" spc="0" dirty="0">
                <a:latin typeface="Calibri"/>
                <a:cs typeface="Calibri"/>
              </a:rPr>
              <a:t>out</a:t>
            </a:r>
            <a:r>
              <a:rPr sz="2000" b="1" spc="-15" dirty="0">
                <a:latin typeface="Calibri"/>
                <a:cs typeface="Calibri"/>
              </a:rPr>
              <a:t> </a:t>
            </a:r>
            <a:r>
              <a:rPr sz="2000" b="1" spc="5" dirty="0">
                <a:latin typeface="Calibri"/>
                <a:cs typeface="Calibri"/>
              </a:rPr>
              <a:t>u</a:t>
            </a:r>
            <a:r>
              <a:rPr sz="2000" b="1" spc="0" dirty="0">
                <a:latin typeface="Calibri"/>
                <a:cs typeface="Calibri"/>
              </a:rPr>
              <a:t>sed</a:t>
            </a:r>
            <a:r>
              <a:rPr sz="2000" b="1" spc="-5" dirty="0">
                <a:latin typeface="Calibri"/>
                <a:cs typeface="Calibri"/>
              </a:rPr>
              <a:t> </a:t>
            </a:r>
            <a:r>
              <a:rPr sz="2000" b="1" spc="-60" dirty="0">
                <a:latin typeface="Calibri"/>
                <a:cs typeface="Calibri"/>
              </a:rPr>
              <a:t>t</a:t>
            </a:r>
            <a:r>
              <a:rPr sz="2000" b="1" spc="0" dirty="0">
                <a:latin typeface="Calibri"/>
                <a:cs typeface="Calibri"/>
              </a:rPr>
              <a:t>o </a:t>
            </a:r>
            <a:r>
              <a:rPr sz="2000" b="1" spc="-75" dirty="0">
                <a:latin typeface="Calibri"/>
                <a:cs typeface="Calibri"/>
              </a:rPr>
              <a:t>e</a:t>
            </a:r>
            <a:r>
              <a:rPr sz="2000" b="1" spc="0" dirty="0">
                <a:latin typeface="Calibri"/>
                <a:cs typeface="Calibri"/>
              </a:rPr>
              <a:t>xperim</a:t>
            </a:r>
            <a:r>
              <a:rPr sz="2000" b="1" spc="-5" dirty="0">
                <a:latin typeface="Calibri"/>
                <a:cs typeface="Calibri"/>
              </a:rPr>
              <a:t>e</a:t>
            </a:r>
            <a:r>
              <a:rPr sz="2000" b="1" spc="-45" dirty="0">
                <a:latin typeface="Calibri"/>
                <a:cs typeface="Calibri"/>
              </a:rPr>
              <a:t>n</a:t>
            </a:r>
            <a:r>
              <a:rPr sz="2000" b="1" spc="0" dirty="0">
                <a:latin typeface="Calibri"/>
                <a:cs typeface="Calibri"/>
              </a:rPr>
              <a:t>t</a:t>
            </a:r>
            <a:r>
              <a:rPr sz="2000" b="1" spc="-10" dirty="0">
                <a:latin typeface="Calibri"/>
                <a:cs typeface="Calibri"/>
              </a:rPr>
              <a:t> </a:t>
            </a:r>
            <a:r>
              <a:rPr sz="2000" b="1" spc="0" dirty="0">
                <a:latin typeface="Calibri"/>
                <a:cs typeface="Calibri"/>
              </a:rPr>
              <a:t>with beam</a:t>
            </a:r>
            <a:r>
              <a:rPr sz="2000" b="1" spc="-30" dirty="0">
                <a:latin typeface="Calibri"/>
                <a:cs typeface="Calibri"/>
              </a:rPr>
              <a:t> </a:t>
            </a:r>
            <a:r>
              <a:rPr sz="2000" b="1" spc="-75" dirty="0">
                <a:latin typeface="Calibri"/>
                <a:cs typeface="Calibri"/>
              </a:rPr>
              <a:t>f</a:t>
            </a:r>
            <a:r>
              <a:rPr sz="2000" b="1" spc="0" dirty="0">
                <a:latin typeface="Calibri"/>
                <a:cs typeface="Calibri"/>
              </a:rPr>
              <a:t>ocus</a:t>
            </a:r>
            <a:r>
              <a:rPr sz="2000" b="1" spc="-5" dirty="0">
                <a:latin typeface="Calibri"/>
                <a:cs typeface="Calibri"/>
              </a:rPr>
              <a:t>i</a:t>
            </a:r>
            <a:r>
              <a:rPr sz="2000" b="1" spc="0" dirty="0">
                <a:latin typeface="Calibri"/>
                <a:cs typeface="Calibri"/>
              </a:rPr>
              <a:t>n</a:t>
            </a:r>
            <a:r>
              <a:rPr sz="2000" b="1" spc="-5" dirty="0">
                <a:latin typeface="Calibri"/>
                <a:cs typeface="Calibri"/>
              </a:rPr>
              <a:t>g.</a:t>
            </a:r>
            <a:endParaRPr sz="2000">
              <a:latin typeface="Calibri"/>
              <a:cs typeface="Calibri"/>
            </a:endParaRPr>
          </a:p>
        </p:txBody>
      </p:sp>
      <p:sp>
        <p:nvSpPr>
          <p:cNvPr id="5" name="object 5"/>
          <p:cNvSpPr txBox="1"/>
          <p:nvPr/>
        </p:nvSpPr>
        <p:spPr>
          <a:xfrm>
            <a:off x="4405376" y="627918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7939278" y="6218224"/>
            <a:ext cx="2540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132</a:t>
            </a:r>
            <a:endParaRPr sz="1200">
              <a:latin typeface="Calibri"/>
              <a:cs typeface="Calibri"/>
            </a:endParaRPr>
          </a:p>
        </p:txBody>
      </p:sp>
      <p:sp>
        <p:nvSpPr>
          <p:cNvPr id="7" name="object 7"/>
          <p:cNvSpPr txBox="1"/>
          <p:nvPr/>
        </p:nvSpPr>
        <p:spPr>
          <a:xfrm>
            <a:off x="7140956" y="2820542"/>
            <a:ext cx="1925320" cy="607695"/>
          </a:xfrm>
          <a:prstGeom prst="rect">
            <a:avLst/>
          </a:prstGeom>
        </p:spPr>
        <p:txBody>
          <a:bodyPr vert="horz" wrap="square" lIns="0" tIns="0" rIns="0" bIns="0" rtlCol="0">
            <a:noAutofit/>
          </a:bodyPr>
          <a:lstStyle/>
          <a:p>
            <a:pPr marL="12700" marR="12700">
              <a:lnSpc>
                <a:spcPct val="100000"/>
              </a:lnSpc>
            </a:pPr>
            <a:r>
              <a:rPr sz="2000" spc="-145" dirty="0">
                <a:latin typeface="Arial"/>
                <a:cs typeface="Arial"/>
              </a:rPr>
              <a:t>T</a:t>
            </a:r>
            <a:r>
              <a:rPr sz="2000" spc="0" dirty="0">
                <a:latin typeface="Arial"/>
                <a:cs typeface="Arial"/>
              </a:rPr>
              <a:t>ub</a:t>
            </a:r>
            <a:r>
              <a:rPr sz="2000" spc="-10" dirty="0">
                <a:latin typeface="Arial"/>
                <a:cs typeface="Arial"/>
              </a:rPr>
              <a:t>e</a:t>
            </a:r>
            <a:r>
              <a:rPr sz="2000" spc="0" dirty="0">
                <a:latin typeface="Arial"/>
                <a:cs typeface="Arial"/>
              </a:rPr>
              <a:t>s</a:t>
            </a:r>
            <a:r>
              <a:rPr sz="2000" spc="35" dirty="0">
                <a:latin typeface="Arial"/>
                <a:cs typeface="Arial"/>
              </a:rPr>
              <a:t> </a:t>
            </a:r>
            <a:r>
              <a:rPr sz="2000" spc="0" dirty="0">
                <a:latin typeface="Arial"/>
                <a:cs typeface="Arial"/>
              </a:rPr>
              <a:t>with</a:t>
            </a:r>
            <a:r>
              <a:rPr sz="2000" spc="45" dirty="0">
                <a:latin typeface="Arial"/>
                <a:cs typeface="Arial"/>
              </a:rPr>
              <a:t> </a:t>
            </a:r>
            <a:r>
              <a:rPr sz="2000" spc="0" dirty="0">
                <a:latin typeface="Arial"/>
                <a:cs typeface="Arial"/>
              </a:rPr>
              <a:t>l</a:t>
            </a:r>
            <a:r>
              <a:rPr sz="2000" spc="-15" dirty="0">
                <a:latin typeface="Arial"/>
                <a:cs typeface="Arial"/>
              </a:rPr>
              <a:t>o</a:t>
            </a:r>
            <a:r>
              <a:rPr sz="2000" spc="0" dirty="0">
                <a:latin typeface="Arial"/>
                <a:cs typeface="Arial"/>
              </a:rPr>
              <a:t>wer de</a:t>
            </a:r>
            <a:r>
              <a:rPr sz="2000" spc="-15" dirty="0">
                <a:latin typeface="Arial"/>
                <a:cs typeface="Arial"/>
              </a:rPr>
              <a:t>n</a:t>
            </a:r>
            <a:r>
              <a:rPr sz="2000" spc="15" dirty="0">
                <a:latin typeface="Arial"/>
                <a:cs typeface="Arial"/>
              </a:rPr>
              <a:t>s</a:t>
            </a:r>
            <a:r>
              <a:rPr sz="2000" spc="0" dirty="0">
                <a:latin typeface="Arial"/>
                <a:cs typeface="Arial"/>
              </a:rPr>
              <a:t>ity</a:t>
            </a:r>
            <a:r>
              <a:rPr sz="2000" spc="114" dirty="0">
                <a:latin typeface="Arial"/>
                <a:cs typeface="Arial"/>
              </a:rPr>
              <a:t> </a:t>
            </a:r>
            <a:r>
              <a:rPr sz="2000" spc="0" dirty="0">
                <a:latin typeface="Arial"/>
                <a:cs typeface="Arial"/>
              </a:rPr>
              <a:t>add</a:t>
            </a:r>
            <a:r>
              <a:rPr sz="2000" spc="-15" dirty="0">
                <a:latin typeface="Arial"/>
                <a:cs typeface="Arial"/>
              </a:rPr>
              <a:t>e</a:t>
            </a:r>
            <a:r>
              <a:rPr sz="2000" spc="0" dirty="0">
                <a:latin typeface="Arial"/>
                <a:cs typeface="Arial"/>
              </a:rPr>
              <a:t>d</a:t>
            </a:r>
            <a:r>
              <a:rPr sz="2000" spc="125" dirty="0">
                <a:latin typeface="Arial"/>
                <a:cs typeface="Arial"/>
              </a:rPr>
              <a:t> </a:t>
            </a:r>
            <a:r>
              <a:rPr sz="2000" spc="-10" dirty="0">
                <a:latin typeface="Arial"/>
                <a:cs typeface="Arial"/>
              </a:rPr>
              <a:t>to</a:t>
            </a:r>
            <a:endParaRPr sz="2000">
              <a:latin typeface="Arial"/>
              <a:cs typeface="Arial"/>
            </a:endParaRPr>
          </a:p>
        </p:txBody>
      </p:sp>
      <p:sp>
        <p:nvSpPr>
          <p:cNvPr id="8" name="object 8"/>
          <p:cNvSpPr txBox="1"/>
          <p:nvPr/>
        </p:nvSpPr>
        <p:spPr>
          <a:xfrm>
            <a:off x="7140956" y="3430396"/>
            <a:ext cx="706120" cy="302895"/>
          </a:xfrm>
          <a:prstGeom prst="rect">
            <a:avLst/>
          </a:prstGeom>
        </p:spPr>
        <p:txBody>
          <a:bodyPr vert="horz" wrap="square" lIns="0" tIns="0" rIns="0" bIns="0" rtlCol="0">
            <a:noAutofit/>
          </a:bodyPr>
          <a:lstStyle/>
          <a:p>
            <a:pPr marL="12700">
              <a:lnSpc>
                <a:spcPts val="2380"/>
              </a:lnSpc>
            </a:pPr>
            <a:r>
              <a:rPr sz="2000" dirty="0">
                <a:latin typeface="Arial"/>
                <a:cs typeface="Arial"/>
              </a:rPr>
              <a:t>focus.</a:t>
            </a:r>
            <a:endParaRPr sz="2000">
              <a:latin typeface="Arial"/>
              <a:cs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76727" y="61645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p:nvPr/>
        </p:nvSpPr>
        <p:spPr>
          <a:xfrm>
            <a:off x="8427846"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20</a:t>
            </a:r>
            <a:endParaRPr sz="1200">
              <a:latin typeface="Calibri"/>
              <a:cs typeface="Calibri"/>
            </a:endParaRPr>
          </a:p>
        </p:txBody>
      </p:sp>
      <p:sp>
        <p:nvSpPr>
          <p:cNvPr id="4" name="object 4"/>
          <p:cNvSpPr txBox="1"/>
          <p:nvPr/>
        </p:nvSpPr>
        <p:spPr>
          <a:xfrm>
            <a:off x="801725" y="2565653"/>
            <a:ext cx="7542530" cy="1257300"/>
          </a:xfrm>
          <a:prstGeom prst="rect">
            <a:avLst/>
          </a:prstGeom>
        </p:spPr>
        <p:txBody>
          <a:bodyPr vert="horz" wrap="square" lIns="0" tIns="0" rIns="0" bIns="0" rtlCol="0">
            <a:noAutofit/>
          </a:bodyPr>
          <a:lstStyle/>
          <a:p>
            <a:pPr algn="ctr">
              <a:lnSpc>
                <a:spcPct val="100000"/>
              </a:lnSpc>
            </a:pPr>
            <a:r>
              <a:rPr sz="4000" dirty="0">
                <a:latin typeface="Calibri"/>
                <a:cs typeface="Calibri"/>
              </a:rPr>
              <a:t>Co</a:t>
            </a:r>
            <a:r>
              <a:rPr sz="4000" spc="-5" dirty="0">
                <a:latin typeface="Calibri"/>
                <a:cs typeface="Calibri"/>
              </a:rPr>
              <a:t>n</a:t>
            </a:r>
            <a:r>
              <a:rPr sz="4000" spc="-120" dirty="0">
                <a:latin typeface="Calibri"/>
                <a:cs typeface="Calibri"/>
              </a:rPr>
              <a:t>st</a:t>
            </a:r>
            <a:r>
              <a:rPr sz="4000" spc="-40" dirty="0">
                <a:latin typeface="Calibri"/>
                <a:cs typeface="Calibri"/>
              </a:rPr>
              <a:t>a</a:t>
            </a:r>
            <a:r>
              <a:rPr sz="4000" spc="-100" dirty="0">
                <a:latin typeface="Calibri"/>
                <a:cs typeface="Calibri"/>
              </a:rPr>
              <a:t>n</a:t>
            </a:r>
            <a:r>
              <a:rPr sz="4000" spc="-15" dirty="0">
                <a:latin typeface="Calibri"/>
                <a:cs typeface="Calibri"/>
              </a:rPr>
              <a:t>t</a:t>
            </a:r>
            <a:r>
              <a:rPr sz="4000" spc="-25" dirty="0">
                <a:latin typeface="Calibri"/>
                <a:cs typeface="Calibri"/>
              </a:rPr>
              <a:t> </a:t>
            </a:r>
            <a:r>
              <a:rPr sz="4000" spc="-250" dirty="0">
                <a:latin typeface="Calibri"/>
                <a:cs typeface="Calibri"/>
              </a:rPr>
              <a:t>E</a:t>
            </a:r>
            <a:r>
              <a:rPr sz="4000" spc="-70" dirty="0">
                <a:latin typeface="Calibri"/>
                <a:cs typeface="Calibri"/>
              </a:rPr>
              <a:t>f</a:t>
            </a:r>
            <a:r>
              <a:rPr sz="4000" spc="-190" dirty="0">
                <a:latin typeface="Calibri"/>
                <a:cs typeface="Calibri"/>
              </a:rPr>
              <a:t>f</a:t>
            </a:r>
            <a:r>
              <a:rPr sz="4000" spc="-20" dirty="0">
                <a:latin typeface="Calibri"/>
                <a:cs typeface="Calibri"/>
              </a:rPr>
              <a:t>e</a:t>
            </a:r>
            <a:r>
              <a:rPr sz="4000" spc="-45" dirty="0">
                <a:latin typeface="Calibri"/>
                <a:cs typeface="Calibri"/>
              </a:rPr>
              <a:t>c</a:t>
            </a:r>
            <a:r>
              <a:rPr sz="4000" spc="0" dirty="0">
                <a:latin typeface="Calibri"/>
                <a:cs typeface="Calibri"/>
              </a:rPr>
              <a:t>t</a:t>
            </a:r>
            <a:r>
              <a:rPr sz="4000" spc="-40" dirty="0">
                <a:latin typeface="Calibri"/>
                <a:cs typeface="Calibri"/>
              </a:rPr>
              <a:t>i</a:t>
            </a:r>
            <a:r>
              <a:rPr sz="4000" spc="-120" dirty="0">
                <a:latin typeface="Calibri"/>
                <a:cs typeface="Calibri"/>
              </a:rPr>
              <a:t>v</a:t>
            </a:r>
            <a:r>
              <a:rPr sz="4000" spc="-20" dirty="0">
                <a:latin typeface="Calibri"/>
                <a:cs typeface="Calibri"/>
              </a:rPr>
              <a:t>e</a:t>
            </a:r>
            <a:r>
              <a:rPr sz="4000" spc="-75" dirty="0">
                <a:latin typeface="Calibri"/>
                <a:cs typeface="Calibri"/>
              </a:rPr>
              <a:t> </a:t>
            </a:r>
            <a:r>
              <a:rPr sz="4000" spc="-55" dirty="0">
                <a:latin typeface="Calibri"/>
                <a:cs typeface="Calibri"/>
              </a:rPr>
              <a:t>P</a:t>
            </a:r>
            <a:r>
              <a:rPr sz="4000" spc="-30" dirty="0">
                <a:latin typeface="Calibri"/>
                <a:cs typeface="Calibri"/>
              </a:rPr>
              <a:t>l</a:t>
            </a:r>
            <a:r>
              <a:rPr sz="4000" spc="-40" dirty="0">
                <a:latin typeface="Calibri"/>
                <a:cs typeface="Calibri"/>
              </a:rPr>
              <a:t>a</a:t>
            </a:r>
            <a:r>
              <a:rPr sz="4000" spc="-50" dirty="0">
                <a:latin typeface="Calibri"/>
                <a:cs typeface="Calibri"/>
              </a:rPr>
              <a:t>s</a:t>
            </a:r>
            <a:r>
              <a:rPr sz="4000" spc="-85" dirty="0">
                <a:latin typeface="Calibri"/>
                <a:cs typeface="Calibri"/>
              </a:rPr>
              <a:t>m</a:t>
            </a:r>
            <a:r>
              <a:rPr sz="4000" spc="-20" dirty="0">
                <a:latin typeface="Calibri"/>
                <a:cs typeface="Calibri"/>
              </a:rPr>
              <a:t>a</a:t>
            </a:r>
            <a:r>
              <a:rPr sz="4000" spc="-10" dirty="0">
                <a:latin typeface="Calibri"/>
                <a:cs typeface="Calibri"/>
              </a:rPr>
              <a:t> </a:t>
            </a:r>
            <a:r>
              <a:rPr sz="4000" spc="-50" dirty="0">
                <a:latin typeface="Calibri"/>
                <a:cs typeface="Calibri"/>
              </a:rPr>
              <a:t>Dens</a:t>
            </a:r>
            <a:r>
              <a:rPr sz="4000" spc="-30" dirty="0">
                <a:latin typeface="Calibri"/>
                <a:cs typeface="Calibri"/>
              </a:rPr>
              <a:t>i</a:t>
            </a:r>
            <a:r>
              <a:rPr sz="4000" spc="-35" dirty="0">
                <a:latin typeface="Calibri"/>
                <a:cs typeface="Calibri"/>
              </a:rPr>
              <a:t>t</a:t>
            </a:r>
            <a:r>
              <a:rPr sz="4000" spc="-20" dirty="0">
                <a:latin typeface="Calibri"/>
                <a:cs typeface="Calibri"/>
              </a:rPr>
              <a:t>y</a:t>
            </a:r>
            <a:r>
              <a:rPr sz="4000" spc="-50" dirty="0">
                <a:latin typeface="Calibri"/>
                <a:cs typeface="Calibri"/>
              </a:rPr>
              <a:t> </a:t>
            </a:r>
            <a:r>
              <a:rPr sz="4000" spc="-165" dirty="0">
                <a:latin typeface="Calibri"/>
                <a:cs typeface="Calibri"/>
              </a:rPr>
              <a:t>f</a:t>
            </a:r>
            <a:r>
              <a:rPr sz="4000" spc="-40" dirty="0">
                <a:latin typeface="Calibri"/>
                <a:cs typeface="Calibri"/>
              </a:rPr>
              <a:t>or</a:t>
            </a:r>
            <a:endParaRPr sz="4000">
              <a:latin typeface="Calibri"/>
              <a:cs typeface="Calibri"/>
            </a:endParaRPr>
          </a:p>
          <a:p>
            <a:pPr marL="1270" algn="ctr">
              <a:lnSpc>
                <a:spcPct val="100000"/>
              </a:lnSpc>
            </a:pPr>
            <a:r>
              <a:rPr sz="4000" spc="-25" dirty="0">
                <a:latin typeface="Calibri"/>
                <a:cs typeface="Calibri"/>
              </a:rPr>
              <a:t>S</a:t>
            </a:r>
            <a:r>
              <a:rPr sz="4000" spc="-120" dirty="0">
                <a:latin typeface="Calibri"/>
                <a:cs typeface="Calibri"/>
              </a:rPr>
              <a:t>t</a:t>
            </a:r>
            <a:r>
              <a:rPr sz="4000" spc="-45" dirty="0">
                <a:latin typeface="Calibri"/>
                <a:cs typeface="Calibri"/>
              </a:rPr>
              <a:t>eer</a:t>
            </a:r>
            <a:r>
              <a:rPr sz="4000" spc="-30" dirty="0">
                <a:latin typeface="Calibri"/>
                <a:cs typeface="Calibri"/>
              </a:rPr>
              <a:t>i</a:t>
            </a:r>
            <a:r>
              <a:rPr sz="4000" spc="-50" dirty="0">
                <a:latin typeface="Calibri"/>
                <a:cs typeface="Calibri"/>
              </a:rPr>
              <a:t>n</a:t>
            </a:r>
            <a:r>
              <a:rPr sz="4000" spc="-20" dirty="0">
                <a:latin typeface="Calibri"/>
                <a:cs typeface="Calibri"/>
              </a:rPr>
              <a:t>g</a:t>
            </a:r>
            <a:r>
              <a:rPr sz="4000" spc="15" dirty="0">
                <a:latin typeface="Calibri"/>
                <a:cs typeface="Calibri"/>
              </a:rPr>
              <a:t> </a:t>
            </a:r>
            <a:r>
              <a:rPr sz="4000" spc="-40" dirty="0">
                <a:latin typeface="Calibri"/>
                <a:cs typeface="Calibri"/>
              </a:rPr>
              <a:t>a</a:t>
            </a:r>
            <a:r>
              <a:rPr sz="4000" spc="-50" dirty="0">
                <a:latin typeface="Calibri"/>
                <a:cs typeface="Calibri"/>
              </a:rPr>
              <a:t>n</a:t>
            </a:r>
            <a:r>
              <a:rPr sz="4000" spc="-25" dirty="0">
                <a:latin typeface="Calibri"/>
                <a:cs typeface="Calibri"/>
              </a:rPr>
              <a:t>d</a:t>
            </a:r>
            <a:r>
              <a:rPr sz="4000" spc="-40" dirty="0">
                <a:latin typeface="Calibri"/>
                <a:cs typeface="Calibri"/>
              </a:rPr>
              <a:t> </a:t>
            </a:r>
            <a:r>
              <a:rPr sz="4000" spc="-50" dirty="0">
                <a:latin typeface="Calibri"/>
                <a:cs typeface="Calibri"/>
              </a:rPr>
              <a:t>L</a:t>
            </a:r>
            <a:r>
              <a:rPr sz="4000" spc="-45" dirty="0">
                <a:latin typeface="Calibri"/>
                <a:cs typeface="Calibri"/>
              </a:rPr>
              <a:t>e</a:t>
            </a:r>
            <a:r>
              <a:rPr sz="4000" spc="-50" dirty="0">
                <a:latin typeface="Calibri"/>
                <a:cs typeface="Calibri"/>
              </a:rPr>
              <a:t>ns</a:t>
            </a:r>
            <a:r>
              <a:rPr sz="4000" spc="-30" dirty="0">
                <a:latin typeface="Calibri"/>
                <a:cs typeface="Calibri"/>
              </a:rPr>
              <a:t>i</a:t>
            </a:r>
            <a:r>
              <a:rPr sz="4000" spc="-50" dirty="0">
                <a:latin typeface="Calibri"/>
                <a:cs typeface="Calibri"/>
              </a:rPr>
              <a:t>n</a:t>
            </a:r>
            <a:r>
              <a:rPr sz="4000" spc="-20" dirty="0">
                <a:latin typeface="Calibri"/>
                <a:cs typeface="Calibri"/>
              </a:rPr>
              <a:t>g </a:t>
            </a:r>
            <a:r>
              <a:rPr sz="4000" spc="-110" dirty="0">
                <a:latin typeface="Calibri"/>
                <a:cs typeface="Calibri"/>
              </a:rPr>
              <a:t>b</a:t>
            </a:r>
            <a:r>
              <a:rPr sz="4000" spc="-20" dirty="0">
                <a:latin typeface="Calibri"/>
                <a:cs typeface="Calibri"/>
              </a:rPr>
              <a:t>y</a:t>
            </a:r>
            <a:r>
              <a:rPr sz="4000" spc="-25" dirty="0">
                <a:latin typeface="Calibri"/>
                <a:cs typeface="Calibri"/>
              </a:rPr>
              <a:t> </a:t>
            </a:r>
            <a:r>
              <a:rPr sz="4000" spc="-180" dirty="0">
                <a:latin typeface="Calibri"/>
                <a:cs typeface="Calibri"/>
              </a:rPr>
              <a:t>R</a:t>
            </a:r>
            <a:r>
              <a:rPr sz="4000" spc="-114" dirty="0">
                <a:latin typeface="Calibri"/>
                <a:cs typeface="Calibri"/>
              </a:rPr>
              <a:t>e</a:t>
            </a:r>
            <a:r>
              <a:rPr sz="4000" spc="-25" dirty="0">
                <a:latin typeface="Calibri"/>
                <a:cs typeface="Calibri"/>
              </a:rPr>
              <a:t>f</a:t>
            </a:r>
            <a:r>
              <a:rPr sz="4000" spc="-200" dirty="0">
                <a:latin typeface="Calibri"/>
                <a:cs typeface="Calibri"/>
              </a:rPr>
              <a:t>r</a:t>
            </a:r>
            <a:r>
              <a:rPr sz="4000" spc="-40" dirty="0">
                <a:latin typeface="Calibri"/>
                <a:cs typeface="Calibri"/>
              </a:rPr>
              <a:t>a</a:t>
            </a:r>
            <a:r>
              <a:rPr sz="4000" spc="-45" dirty="0">
                <a:latin typeface="Calibri"/>
                <a:cs typeface="Calibri"/>
              </a:rPr>
              <a:t>c</a:t>
            </a:r>
            <a:r>
              <a:rPr sz="4000" spc="-25" dirty="0">
                <a:latin typeface="Calibri"/>
                <a:cs typeface="Calibri"/>
              </a:rPr>
              <a:t>t</a:t>
            </a:r>
            <a:r>
              <a:rPr sz="4000" spc="-30" dirty="0">
                <a:latin typeface="Calibri"/>
                <a:cs typeface="Calibri"/>
              </a:rPr>
              <a:t>i</a:t>
            </a:r>
            <a:r>
              <a:rPr sz="4000" spc="-45" dirty="0">
                <a:latin typeface="Calibri"/>
                <a:cs typeface="Calibri"/>
              </a:rPr>
              <a:t>o</a:t>
            </a:r>
            <a:r>
              <a:rPr sz="4000" spc="-25" dirty="0">
                <a:latin typeface="Calibri"/>
                <a:cs typeface="Calibri"/>
              </a:rPr>
              <a:t>n</a:t>
            </a:r>
            <a:endParaRPr sz="4000">
              <a:latin typeface="Calibri"/>
              <a:cs typeface="Calibri"/>
            </a:endParaRPr>
          </a:p>
        </p:txBody>
      </p:sp>
      <p:sp>
        <p:nvSpPr>
          <p:cNvPr id="5" name="object 5"/>
          <p:cNvSpPr txBox="1"/>
          <p:nvPr/>
        </p:nvSpPr>
        <p:spPr>
          <a:xfrm>
            <a:off x="7636002" y="6240779"/>
            <a:ext cx="2540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133</a:t>
            </a:r>
            <a:endParaRPr sz="1200">
              <a:latin typeface="Calibri"/>
              <a:cs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6878" rIns="0" bIns="0" rtlCol="0">
            <a:noAutofit/>
          </a:bodyPr>
          <a:lstStyle/>
          <a:p>
            <a:pPr marL="2503805" marR="12700" indent="-2051685">
              <a:lnSpc>
                <a:spcPct val="100000"/>
              </a:lnSpc>
            </a:pPr>
            <a:r>
              <a:rPr sz="2800" spc="-30" dirty="0">
                <a:latin typeface="Calibri"/>
                <a:cs typeface="Calibri"/>
              </a:rPr>
              <a:t>C</a:t>
            </a:r>
            <a:r>
              <a:rPr sz="2800" spc="-25" dirty="0">
                <a:latin typeface="Calibri"/>
                <a:cs typeface="Calibri"/>
              </a:rPr>
              <a:t>o</a:t>
            </a:r>
            <a:r>
              <a:rPr sz="2800" spc="-35" dirty="0">
                <a:latin typeface="Calibri"/>
                <a:cs typeface="Calibri"/>
              </a:rPr>
              <a:t>n</a:t>
            </a:r>
            <a:r>
              <a:rPr sz="2800" spc="-114" dirty="0">
                <a:latin typeface="Calibri"/>
                <a:cs typeface="Calibri"/>
              </a:rPr>
              <a:t>s</a:t>
            </a:r>
            <a:r>
              <a:rPr sz="2800" spc="-95" dirty="0">
                <a:latin typeface="Calibri"/>
                <a:cs typeface="Calibri"/>
              </a:rPr>
              <a:t>t</a:t>
            </a:r>
            <a:r>
              <a:rPr sz="2800" spc="-25" dirty="0">
                <a:latin typeface="Calibri"/>
                <a:cs typeface="Calibri"/>
              </a:rPr>
              <a:t>a</a:t>
            </a:r>
            <a:r>
              <a:rPr sz="2800" spc="-90" dirty="0">
                <a:latin typeface="Calibri"/>
                <a:cs typeface="Calibri"/>
              </a:rPr>
              <a:t>n</a:t>
            </a:r>
            <a:r>
              <a:rPr sz="2800" spc="-10" dirty="0">
                <a:latin typeface="Calibri"/>
                <a:cs typeface="Calibri"/>
              </a:rPr>
              <a:t>t</a:t>
            </a:r>
            <a:r>
              <a:rPr sz="2800" spc="35" dirty="0">
                <a:latin typeface="Calibri"/>
                <a:cs typeface="Calibri"/>
              </a:rPr>
              <a:t> </a:t>
            </a:r>
            <a:r>
              <a:rPr sz="2800" spc="-185" dirty="0">
                <a:latin typeface="Calibri"/>
                <a:cs typeface="Calibri"/>
              </a:rPr>
              <a:t>E</a:t>
            </a:r>
            <a:r>
              <a:rPr sz="2800" spc="-60" dirty="0">
                <a:latin typeface="Calibri"/>
                <a:cs typeface="Calibri"/>
              </a:rPr>
              <a:t>f</a:t>
            </a:r>
            <a:r>
              <a:rPr sz="2800" spc="-160" dirty="0">
                <a:latin typeface="Calibri"/>
                <a:cs typeface="Calibri"/>
              </a:rPr>
              <a:t>f</a:t>
            </a:r>
            <a:r>
              <a:rPr sz="2800" spc="-25" dirty="0">
                <a:latin typeface="Calibri"/>
                <a:cs typeface="Calibri"/>
              </a:rPr>
              <a:t>e</a:t>
            </a:r>
            <a:r>
              <a:rPr sz="2800" spc="-15" dirty="0">
                <a:latin typeface="Calibri"/>
                <a:cs typeface="Calibri"/>
              </a:rPr>
              <a:t>c</a:t>
            </a:r>
            <a:r>
              <a:rPr sz="2800" spc="-30" dirty="0">
                <a:latin typeface="Calibri"/>
                <a:cs typeface="Calibri"/>
              </a:rPr>
              <a:t>t</a:t>
            </a:r>
            <a:r>
              <a:rPr sz="2800" spc="-20" dirty="0">
                <a:latin typeface="Calibri"/>
                <a:cs typeface="Calibri"/>
              </a:rPr>
              <a:t>i</a:t>
            </a:r>
            <a:r>
              <a:rPr sz="2800" spc="-90" dirty="0">
                <a:latin typeface="Calibri"/>
                <a:cs typeface="Calibri"/>
              </a:rPr>
              <a:t>v</a:t>
            </a:r>
            <a:r>
              <a:rPr sz="2800" spc="-15" dirty="0">
                <a:latin typeface="Calibri"/>
                <a:cs typeface="Calibri"/>
              </a:rPr>
              <a:t>e</a:t>
            </a:r>
            <a:r>
              <a:rPr sz="2800" spc="-80" dirty="0">
                <a:latin typeface="Calibri"/>
                <a:cs typeface="Calibri"/>
              </a:rPr>
              <a:t> </a:t>
            </a:r>
            <a:r>
              <a:rPr sz="2800" spc="-35" dirty="0">
                <a:latin typeface="Calibri"/>
                <a:cs typeface="Calibri"/>
              </a:rPr>
              <a:t>P</a:t>
            </a:r>
            <a:r>
              <a:rPr sz="2800" spc="-30" dirty="0">
                <a:latin typeface="Calibri"/>
                <a:cs typeface="Calibri"/>
              </a:rPr>
              <a:t>l</a:t>
            </a:r>
            <a:r>
              <a:rPr sz="2800" spc="-15" dirty="0">
                <a:latin typeface="Calibri"/>
                <a:cs typeface="Calibri"/>
              </a:rPr>
              <a:t>a</a:t>
            </a:r>
            <a:r>
              <a:rPr sz="2800" spc="-35" dirty="0">
                <a:latin typeface="Calibri"/>
                <a:cs typeface="Calibri"/>
              </a:rPr>
              <a:t>s</a:t>
            </a:r>
            <a:r>
              <a:rPr sz="2800" spc="-40" dirty="0">
                <a:latin typeface="Calibri"/>
                <a:cs typeface="Calibri"/>
              </a:rPr>
              <a:t>m</a:t>
            </a:r>
            <a:r>
              <a:rPr sz="2800" spc="-15" dirty="0">
                <a:latin typeface="Calibri"/>
                <a:cs typeface="Calibri"/>
              </a:rPr>
              <a:t>a</a:t>
            </a:r>
            <a:r>
              <a:rPr sz="2800" spc="10" dirty="0">
                <a:latin typeface="Calibri"/>
                <a:cs typeface="Calibri"/>
              </a:rPr>
              <a:t> </a:t>
            </a:r>
            <a:r>
              <a:rPr sz="2800" spc="-50" dirty="0">
                <a:latin typeface="Calibri"/>
                <a:cs typeface="Calibri"/>
              </a:rPr>
              <a:t>D</a:t>
            </a:r>
            <a:r>
              <a:rPr sz="2800" spc="-40" dirty="0">
                <a:latin typeface="Calibri"/>
                <a:cs typeface="Calibri"/>
              </a:rPr>
              <a:t>e</a:t>
            </a:r>
            <a:r>
              <a:rPr sz="2800" spc="-45" dirty="0">
                <a:latin typeface="Calibri"/>
                <a:cs typeface="Calibri"/>
              </a:rPr>
              <a:t>n</a:t>
            </a:r>
            <a:r>
              <a:rPr sz="2800" spc="-20" dirty="0">
                <a:latin typeface="Calibri"/>
                <a:cs typeface="Calibri"/>
              </a:rPr>
              <a:t>si</a:t>
            </a:r>
            <a:r>
              <a:rPr sz="2800" spc="-25" dirty="0">
                <a:latin typeface="Calibri"/>
                <a:cs typeface="Calibri"/>
              </a:rPr>
              <a:t>t</a:t>
            </a:r>
            <a:r>
              <a:rPr sz="2800" spc="-15" dirty="0">
                <a:latin typeface="Calibri"/>
                <a:cs typeface="Calibri"/>
              </a:rPr>
              <a:t>y</a:t>
            </a:r>
            <a:r>
              <a:rPr sz="2800" spc="30" dirty="0">
                <a:latin typeface="Calibri"/>
                <a:cs typeface="Calibri"/>
              </a:rPr>
              <a:t> </a:t>
            </a:r>
            <a:r>
              <a:rPr sz="2800" spc="-130" dirty="0">
                <a:latin typeface="Calibri"/>
                <a:cs typeface="Calibri"/>
              </a:rPr>
              <a:t>f</a:t>
            </a:r>
            <a:r>
              <a:rPr sz="2800" spc="-25" dirty="0">
                <a:latin typeface="Calibri"/>
                <a:cs typeface="Calibri"/>
              </a:rPr>
              <a:t>o</a:t>
            </a:r>
            <a:r>
              <a:rPr sz="2800" spc="-10" dirty="0">
                <a:latin typeface="Calibri"/>
                <a:cs typeface="Calibri"/>
              </a:rPr>
              <a:t>r</a:t>
            </a:r>
            <a:r>
              <a:rPr sz="2800" spc="-25" dirty="0">
                <a:latin typeface="Calibri"/>
                <a:cs typeface="Calibri"/>
              </a:rPr>
              <a:t> </a:t>
            </a:r>
            <a:r>
              <a:rPr sz="2800" spc="-30" dirty="0">
                <a:latin typeface="Calibri"/>
                <a:cs typeface="Calibri"/>
              </a:rPr>
              <a:t>S</a:t>
            </a:r>
            <a:r>
              <a:rPr sz="2800" spc="-75" dirty="0">
                <a:latin typeface="Calibri"/>
                <a:cs typeface="Calibri"/>
              </a:rPr>
              <a:t>t</a:t>
            </a:r>
            <a:r>
              <a:rPr sz="2800" spc="-30" dirty="0">
                <a:latin typeface="Calibri"/>
                <a:cs typeface="Calibri"/>
              </a:rPr>
              <a:t>eeri</a:t>
            </a:r>
            <a:r>
              <a:rPr sz="2800" spc="-35" dirty="0">
                <a:latin typeface="Calibri"/>
                <a:cs typeface="Calibri"/>
              </a:rPr>
              <a:t>n</a:t>
            </a:r>
            <a:r>
              <a:rPr sz="2800" spc="-15" dirty="0">
                <a:latin typeface="Calibri"/>
                <a:cs typeface="Calibri"/>
              </a:rPr>
              <a:t>g</a:t>
            </a:r>
            <a:r>
              <a:rPr sz="2800" spc="-30" dirty="0">
                <a:latin typeface="Calibri"/>
                <a:cs typeface="Calibri"/>
              </a:rPr>
              <a:t> </a:t>
            </a:r>
            <a:r>
              <a:rPr sz="2800" spc="-15" dirty="0">
                <a:latin typeface="Calibri"/>
                <a:cs typeface="Calibri"/>
              </a:rPr>
              <a:t>a</a:t>
            </a:r>
            <a:r>
              <a:rPr sz="2800" spc="-40" dirty="0">
                <a:latin typeface="Calibri"/>
                <a:cs typeface="Calibri"/>
              </a:rPr>
              <a:t>n</a:t>
            </a:r>
            <a:r>
              <a:rPr sz="2800" spc="-15" dirty="0">
                <a:latin typeface="Calibri"/>
                <a:cs typeface="Calibri"/>
              </a:rPr>
              <a:t>d</a:t>
            </a:r>
            <a:r>
              <a:rPr sz="2800" spc="-10" dirty="0">
                <a:latin typeface="Calibri"/>
                <a:cs typeface="Calibri"/>
              </a:rPr>
              <a:t> </a:t>
            </a:r>
            <a:r>
              <a:rPr sz="2800" spc="-30" dirty="0">
                <a:latin typeface="Calibri"/>
                <a:cs typeface="Calibri"/>
              </a:rPr>
              <a:t>L</a:t>
            </a:r>
            <a:r>
              <a:rPr sz="2800" spc="-25" dirty="0">
                <a:latin typeface="Calibri"/>
                <a:cs typeface="Calibri"/>
              </a:rPr>
              <a:t>e</a:t>
            </a:r>
            <a:r>
              <a:rPr sz="2800" spc="-35" dirty="0">
                <a:latin typeface="Calibri"/>
                <a:cs typeface="Calibri"/>
              </a:rPr>
              <a:t>n</a:t>
            </a:r>
            <a:r>
              <a:rPr sz="2800" spc="-30" dirty="0">
                <a:latin typeface="Calibri"/>
                <a:cs typeface="Calibri"/>
              </a:rPr>
              <a:t>si</a:t>
            </a:r>
            <a:r>
              <a:rPr sz="2800" spc="-35" dirty="0">
                <a:latin typeface="Calibri"/>
                <a:cs typeface="Calibri"/>
              </a:rPr>
              <a:t>n</a:t>
            </a:r>
            <a:r>
              <a:rPr sz="2800" spc="-15" dirty="0">
                <a:latin typeface="Calibri"/>
                <a:cs typeface="Calibri"/>
              </a:rPr>
              <a:t>g</a:t>
            </a:r>
            <a:r>
              <a:rPr sz="2800" spc="20" dirty="0">
                <a:latin typeface="Calibri"/>
                <a:cs typeface="Calibri"/>
              </a:rPr>
              <a:t> </a:t>
            </a:r>
            <a:r>
              <a:rPr sz="2800" spc="-70" dirty="0">
                <a:latin typeface="Calibri"/>
                <a:cs typeface="Calibri"/>
              </a:rPr>
              <a:t>b</a:t>
            </a:r>
            <a:r>
              <a:rPr sz="2800" spc="-15" dirty="0">
                <a:latin typeface="Calibri"/>
                <a:cs typeface="Calibri"/>
              </a:rPr>
              <a:t>y</a:t>
            </a:r>
            <a:r>
              <a:rPr sz="2800" spc="-5" dirty="0">
                <a:latin typeface="Calibri"/>
                <a:cs typeface="Calibri"/>
              </a:rPr>
              <a:t> </a:t>
            </a:r>
            <a:r>
              <a:rPr sz="2800" spc="-125" dirty="0">
                <a:latin typeface="Calibri"/>
                <a:cs typeface="Calibri"/>
              </a:rPr>
              <a:t>R</a:t>
            </a:r>
            <a:r>
              <a:rPr sz="2800" spc="-75" dirty="0">
                <a:latin typeface="Calibri"/>
                <a:cs typeface="Calibri"/>
              </a:rPr>
              <a:t>e</a:t>
            </a:r>
            <a:r>
              <a:rPr sz="2800" spc="-25" dirty="0">
                <a:latin typeface="Calibri"/>
                <a:cs typeface="Calibri"/>
              </a:rPr>
              <a:t>f</a:t>
            </a:r>
            <a:r>
              <a:rPr sz="2800" spc="-145" dirty="0">
                <a:latin typeface="Calibri"/>
                <a:cs typeface="Calibri"/>
              </a:rPr>
              <a:t>r</a:t>
            </a:r>
            <a:r>
              <a:rPr sz="2800" spc="-25" dirty="0">
                <a:latin typeface="Calibri"/>
                <a:cs typeface="Calibri"/>
              </a:rPr>
              <a:t>act</a:t>
            </a:r>
            <a:r>
              <a:rPr sz="2800" spc="-20" dirty="0">
                <a:latin typeface="Calibri"/>
                <a:cs typeface="Calibri"/>
              </a:rPr>
              <a:t>i</a:t>
            </a:r>
            <a:r>
              <a:rPr sz="2800" spc="-25" dirty="0">
                <a:latin typeface="Calibri"/>
                <a:cs typeface="Calibri"/>
              </a:rPr>
              <a:t>o</a:t>
            </a:r>
            <a:r>
              <a:rPr sz="2800" spc="-15" dirty="0">
                <a:latin typeface="Calibri"/>
                <a:cs typeface="Calibri"/>
              </a:rPr>
              <a:t>n</a:t>
            </a:r>
            <a:endParaRPr sz="2800">
              <a:latin typeface="Calibri"/>
              <a:cs typeface="Calibri"/>
            </a:endParaRPr>
          </a:p>
        </p:txBody>
      </p:sp>
      <p:sp>
        <p:nvSpPr>
          <p:cNvPr id="3" name="object 3"/>
          <p:cNvSpPr txBox="1"/>
          <p:nvPr/>
        </p:nvSpPr>
        <p:spPr>
          <a:xfrm>
            <a:off x="435051" y="1376426"/>
            <a:ext cx="8072755" cy="4923790"/>
          </a:xfrm>
          <a:prstGeom prst="rect">
            <a:avLst/>
          </a:prstGeom>
        </p:spPr>
        <p:txBody>
          <a:bodyPr vert="horz" wrap="square" lIns="0" tIns="0" rIns="0" bIns="0" rtlCol="0">
            <a:noAutofit/>
          </a:bodyPr>
          <a:lstStyle/>
          <a:p>
            <a:pPr marL="1847850">
              <a:lnSpc>
                <a:spcPct val="100000"/>
              </a:lnSpc>
            </a:pPr>
            <a:r>
              <a:rPr sz="1800" b="1" dirty="0">
                <a:latin typeface="Times New Roman"/>
                <a:cs typeface="Times New Roman"/>
              </a:rPr>
              <a:t>Pul</a:t>
            </a:r>
            <a:r>
              <a:rPr sz="1800" b="1" spc="-20" dirty="0">
                <a:latin typeface="Times New Roman"/>
                <a:cs typeface="Times New Roman"/>
              </a:rPr>
              <a:t>s</a:t>
            </a:r>
            <a:r>
              <a:rPr sz="1800" b="1" spc="0" dirty="0">
                <a:latin typeface="Times New Roman"/>
                <a:cs typeface="Times New Roman"/>
              </a:rPr>
              <a:t>ing</a:t>
            </a:r>
            <a:r>
              <a:rPr sz="1800" b="1" spc="-20" dirty="0">
                <a:latin typeface="Times New Roman"/>
                <a:cs typeface="Times New Roman"/>
              </a:rPr>
              <a:t> </a:t>
            </a:r>
            <a:r>
              <a:rPr sz="1800" b="1" spc="-5" dirty="0">
                <a:latin typeface="Times New Roman"/>
                <a:cs typeface="Times New Roman"/>
              </a:rPr>
              <a:t>C</a:t>
            </a:r>
            <a:r>
              <a:rPr sz="1800" b="1" spc="0" dirty="0">
                <a:latin typeface="Times New Roman"/>
                <a:cs typeface="Times New Roman"/>
              </a:rPr>
              <a:t>i</a:t>
            </a:r>
            <a:r>
              <a:rPr sz="1800" b="1" spc="-70" dirty="0">
                <a:latin typeface="Times New Roman"/>
                <a:cs typeface="Times New Roman"/>
              </a:rPr>
              <a:t>r</a:t>
            </a:r>
            <a:r>
              <a:rPr sz="1800" b="1" spc="0" dirty="0">
                <a:latin typeface="Times New Roman"/>
                <a:cs typeface="Times New Roman"/>
              </a:rPr>
              <a:t>cuit</a:t>
            </a:r>
            <a:r>
              <a:rPr sz="1800" b="1" spc="5" dirty="0">
                <a:latin typeface="Times New Roman"/>
                <a:cs typeface="Times New Roman"/>
              </a:rPr>
              <a:t> </a:t>
            </a:r>
            <a:r>
              <a:rPr sz="1800" b="1" spc="0" dirty="0">
                <a:latin typeface="Times New Roman"/>
                <a:cs typeface="Times New Roman"/>
              </a:rPr>
              <a:t>a</a:t>
            </a:r>
            <a:r>
              <a:rPr sz="1800" b="1" spc="-20" dirty="0">
                <a:latin typeface="Times New Roman"/>
                <a:cs typeface="Times New Roman"/>
              </a:rPr>
              <a:t>n</a:t>
            </a:r>
            <a:r>
              <a:rPr sz="1800" b="1" spc="0" dirty="0">
                <a:latin typeface="Times New Roman"/>
                <a:cs typeface="Times New Roman"/>
              </a:rPr>
              <a:t>d Steady</a:t>
            </a:r>
            <a:r>
              <a:rPr sz="1800" b="1" spc="-15" dirty="0">
                <a:latin typeface="Times New Roman"/>
                <a:cs typeface="Times New Roman"/>
              </a:rPr>
              <a:t> </a:t>
            </a:r>
            <a:r>
              <a:rPr sz="1800" b="1" spc="-20" dirty="0">
                <a:latin typeface="Times New Roman"/>
                <a:cs typeface="Times New Roman"/>
              </a:rPr>
              <a:t>S</a:t>
            </a:r>
            <a:r>
              <a:rPr sz="1800" b="1" spc="0" dirty="0">
                <a:latin typeface="Times New Roman"/>
                <a:cs typeface="Times New Roman"/>
              </a:rPr>
              <a:t>tate</a:t>
            </a:r>
            <a:r>
              <a:rPr sz="1800" b="1" spc="5" dirty="0">
                <a:latin typeface="Times New Roman"/>
                <a:cs typeface="Times New Roman"/>
              </a:rPr>
              <a:t> O</a:t>
            </a:r>
            <a:r>
              <a:rPr sz="1800" b="1" spc="-20" dirty="0">
                <a:latin typeface="Times New Roman"/>
                <a:cs typeface="Times New Roman"/>
              </a:rPr>
              <a:t>p</a:t>
            </a:r>
            <a:r>
              <a:rPr sz="1800" b="1" spc="0" dirty="0">
                <a:latin typeface="Times New Roman"/>
                <a:cs typeface="Times New Roman"/>
              </a:rPr>
              <a:t>eration</a:t>
            </a:r>
            <a:endParaRPr sz="1800">
              <a:latin typeface="Times New Roman"/>
              <a:cs typeface="Times New Roman"/>
            </a:endParaRPr>
          </a:p>
          <a:p>
            <a:pPr>
              <a:lnSpc>
                <a:spcPts val="1100"/>
              </a:lnSpc>
              <a:spcBef>
                <a:spcPts val="26"/>
              </a:spcBef>
            </a:pPr>
            <a:endParaRPr sz="1100"/>
          </a:p>
          <a:p>
            <a:pPr marL="299085" marR="123189" indent="-287020">
              <a:lnSpc>
                <a:spcPct val="114999"/>
              </a:lnSpc>
              <a:buFont typeface="Arial"/>
              <a:buChar char="•"/>
              <a:tabLst>
                <a:tab pos="299085" algn="l"/>
              </a:tabLst>
            </a:pPr>
            <a:r>
              <a:rPr sz="1600" spc="-15" dirty="0">
                <a:latin typeface="Times New Roman"/>
                <a:cs typeface="Times New Roman"/>
              </a:rPr>
              <a:t>Pla</a:t>
            </a:r>
            <a:r>
              <a:rPr sz="1600" spc="-10" dirty="0">
                <a:latin typeface="Times New Roman"/>
                <a:cs typeface="Times New Roman"/>
              </a:rPr>
              <a:t>s</a:t>
            </a:r>
            <a:r>
              <a:rPr sz="1600" spc="-60" dirty="0">
                <a:latin typeface="Times New Roman"/>
                <a:cs typeface="Times New Roman"/>
              </a:rPr>
              <a:t>m</a:t>
            </a:r>
            <a:r>
              <a:rPr sz="1600" spc="-10" dirty="0">
                <a:latin typeface="Times New Roman"/>
                <a:cs typeface="Times New Roman"/>
              </a:rPr>
              <a:t>a</a:t>
            </a:r>
            <a:r>
              <a:rPr sz="1600" spc="50" dirty="0">
                <a:latin typeface="Times New Roman"/>
                <a:cs typeface="Times New Roman"/>
              </a:rPr>
              <a:t> </a:t>
            </a:r>
            <a:r>
              <a:rPr sz="1600" spc="-15" dirty="0">
                <a:latin typeface="Times New Roman"/>
                <a:cs typeface="Times New Roman"/>
              </a:rPr>
              <a:t>a</a:t>
            </a:r>
            <a:r>
              <a:rPr sz="1600" spc="-10" dirty="0">
                <a:latin typeface="Times New Roman"/>
                <a:cs typeface="Times New Roman"/>
              </a:rPr>
              <a:t>nten</a:t>
            </a:r>
            <a:r>
              <a:rPr sz="1600" spc="-5" dirty="0">
                <a:latin typeface="Times New Roman"/>
                <a:cs typeface="Times New Roman"/>
              </a:rPr>
              <a:t>n</a:t>
            </a:r>
            <a:r>
              <a:rPr sz="1600" spc="-15" dirty="0">
                <a:latin typeface="Times New Roman"/>
                <a:cs typeface="Times New Roman"/>
              </a:rPr>
              <a:t>a</a:t>
            </a:r>
            <a:r>
              <a:rPr sz="1600" spc="-10" dirty="0">
                <a:latin typeface="Times New Roman"/>
                <a:cs typeface="Times New Roman"/>
              </a:rPr>
              <a:t>s</a:t>
            </a:r>
            <a:r>
              <a:rPr sz="1600" spc="-5" dirty="0">
                <a:latin typeface="Times New Roman"/>
                <a:cs typeface="Times New Roman"/>
              </a:rPr>
              <a:t> </a:t>
            </a:r>
            <a:r>
              <a:rPr sz="1600" spc="-10" dirty="0">
                <a:latin typeface="Times New Roman"/>
                <a:cs typeface="Times New Roman"/>
              </a:rPr>
              <a:t>worki</a:t>
            </a:r>
            <a:r>
              <a:rPr sz="1600" spc="-5" dirty="0">
                <a:latin typeface="Times New Roman"/>
                <a:cs typeface="Times New Roman"/>
              </a:rPr>
              <a:t>n</a:t>
            </a:r>
            <a:r>
              <a:rPr sz="1600" spc="-10" dirty="0">
                <a:latin typeface="Times New Roman"/>
                <a:cs typeface="Times New Roman"/>
              </a:rPr>
              <a:t>g</a:t>
            </a:r>
            <a:r>
              <a:rPr sz="1600" spc="15" dirty="0">
                <a:latin typeface="Times New Roman"/>
                <a:cs typeface="Times New Roman"/>
              </a:rPr>
              <a:t> </a:t>
            </a:r>
            <a:r>
              <a:rPr sz="1600" spc="-10" dirty="0">
                <a:latin typeface="Times New Roman"/>
                <a:cs typeface="Times New Roman"/>
              </a:rPr>
              <a:t>in</a:t>
            </a:r>
            <a:r>
              <a:rPr sz="1600" spc="-5" dirty="0">
                <a:latin typeface="Times New Roman"/>
                <a:cs typeface="Times New Roman"/>
              </a:rPr>
              <a:t> </a:t>
            </a:r>
            <a:r>
              <a:rPr sz="1600" spc="-10" dirty="0">
                <a:latin typeface="Times New Roman"/>
                <a:cs typeface="Times New Roman"/>
              </a:rPr>
              <a:t>the</a:t>
            </a:r>
            <a:r>
              <a:rPr sz="1600" spc="5" dirty="0">
                <a:latin typeface="Times New Roman"/>
                <a:cs typeface="Times New Roman"/>
              </a:rPr>
              <a:t> </a:t>
            </a:r>
            <a:r>
              <a:rPr sz="1600" spc="-60" dirty="0">
                <a:latin typeface="Times New Roman"/>
                <a:cs typeface="Times New Roman"/>
              </a:rPr>
              <a:t>m</a:t>
            </a:r>
            <a:r>
              <a:rPr sz="1600" spc="-10" dirty="0">
                <a:latin typeface="Times New Roman"/>
                <a:cs typeface="Times New Roman"/>
              </a:rPr>
              <a:t>i</a:t>
            </a:r>
            <a:r>
              <a:rPr sz="1600" spc="-15" dirty="0">
                <a:latin typeface="Times New Roman"/>
                <a:cs typeface="Times New Roman"/>
              </a:rPr>
              <a:t>c</a:t>
            </a:r>
            <a:r>
              <a:rPr sz="1600" spc="-10" dirty="0">
                <a:latin typeface="Times New Roman"/>
                <a:cs typeface="Times New Roman"/>
              </a:rPr>
              <a:t>rowave</a:t>
            </a:r>
            <a:r>
              <a:rPr sz="1600" spc="50" dirty="0">
                <a:latin typeface="Times New Roman"/>
                <a:cs typeface="Times New Roman"/>
              </a:rPr>
              <a:t> </a:t>
            </a:r>
            <a:r>
              <a:rPr sz="1600" spc="-5" dirty="0">
                <a:latin typeface="Times New Roman"/>
                <a:cs typeface="Times New Roman"/>
              </a:rPr>
              <a:t>f</a:t>
            </a:r>
            <a:r>
              <a:rPr sz="1600" spc="-10" dirty="0">
                <a:latin typeface="Times New Roman"/>
                <a:cs typeface="Times New Roman"/>
              </a:rPr>
              <a:t>r</a:t>
            </a:r>
            <a:r>
              <a:rPr sz="1600" spc="-20" dirty="0">
                <a:latin typeface="Times New Roman"/>
                <a:cs typeface="Times New Roman"/>
              </a:rPr>
              <a:t>e</a:t>
            </a:r>
            <a:r>
              <a:rPr sz="1600" spc="-10" dirty="0">
                <a:latin typeface="Times New Roman"/>
                <a:cs typeface="Times New Roman"/>
              </a:rPr>
              <a:t>que</a:t>
            </a:r>
            <a:r>
              <a:rPr sz="1600" spc="0" dirty="0">
                <a:latin typeface="Times New Roman"/>
                <a:cs typeface="Times New Roman"/>
              </a:rPr>
              <a:t>n</a:t>
            </a:r>
            <a:r>
              <a:rPr sz="1600" spc="-15" dirty="0">
                <a:latin typeface="Times New Roman"/>
                <a:cs typeface="Times New Roman"/>
              </a:rPr>
              <a:t>c</a:t>
            </a:r>
            <a:r>
              <a:rPr sz="1600" spc="-10" dirty="0">
                <a:latin typeface="Times New Roman"/>
                <a:cs typeface="Times New Roman"/>
              </a:rPr>
              <a:t>y</a:t>
            </a:r>
            <a:r>
              <a:rPr sz="1600" spc="10" dirty="0">
                <a:latin typeface="Times New Roman"/>
                <a:cs typeface="Times New Roman"/>
              </a:rPr>
              <a:t> </a:t>
            </a:r>
            <a:r>
              <a:rPr sz="1600" spc="-10" dirty="0">
                <a:latin typeface="Times New Roman"/>
                <a:cs typeface="Times New Roman"/>
              </a:rPr>
              <a:t>r</a:t>
            </a:r>
            <a:r>
              <a:rPr sz="1600" spc="-20" dirty="0">
                <a:latin typeface="Times New Roman"/>
                <a:cs typeface="Times New Roman"/>
              </a:rPr>
              <a:t>a</a:t>
            </a:r>
            <a:r>
              <a:rPr sz="1600" spc="-10" dirty="0">
                <a:latin typeface="Times New Roman"/>
                <a:cs typeface="Times New Roman"/>
              </a:rPr>
              <a:t>nge</a:t>
            </a:r>
            <a:r>
              <a:rPr sz="1600" spc="-5" dirty="0">
                <a:latin typeface="Times New Roman"/>
                <a:cs typeface="Times New Roman"/>
              </a:rPr>
              <a:t> </a:t>
            </a:r>
            <a:r>
              <a:rPr sz="1600" spc="-10" dirty="0">
                <a:latin typeface="Times New Roman"/>
                <a:cs typeface="Times New Roman"/>
              </a:rPr>
              <a:t>r</a:t>
            </a:r>
            <a:r>
              <a:rPr sz="1600" spc="-20" dirty="0">
                <a:latin typeface="Times New Roman"/>
                <a:cs typeface="Times New Roman"/>
              </a:rPr>
              <a:t>e</a:t>
            </a:r>
            <a:r>
              <a:rPr sz="1600" spc="-10" dirty="0">
                <a:latin typeface="Times New Roman"/>
                <a:cs typeface="Times New Roman"/>
              </a:rPr>
              <a:t>quire</a:t>
            </a:r>
            <a:r>
              <a:rPr sz="1600" spc="10" dirty="0">
                <a:latin typeface="Times New Roman"/>
                <a:cs typeface="Times New Roman"/>
              </a:rPr>
              <a:t> </a:t>
            </a:r>
            <a:r>
              <a:rPr sz="1600" spc="-10" dirty="0">
                <a:latin typeface="Times New Roman"/>
                <a:cs typeface="Times New Roman"/>
              </a:rPr>
              <a:t>a p</a:t>
            </a:r>
            <a:r>
              <a:rPr sz="1600" spc="5" dirty="0">
                <a:latin typeface="Times New Roman"/>
                <a:cs typeface="Times New Roman"/>
              </a:rPr>
              <a:t>l</a:t>
            </a:r>
            <a:r>
              <a:rPr sz="1600" spc="-15" dirty="0">
                <a:latin typeface="Times New Roman"/>
                <a:cs typeface="Times New Roman"/>
              </a:rPr>
              <a:t>a</a:t>
            </a:r>
            <a:r>
              <a:rPr sz="1600" spc="-10" dirty="0">
                <a:latin typeface="Times New Roman"/>
                <a:cs typeface="Times New Roman"/>
              </a:rPr>
              <a:t>s</a:t>
            </a:r>
            <a:r>
              <a:rPr sz="1600" spc="-60" dirty="0">
                <a:latin typeface="Times New Roman"/>
                <a:cs typeface="Times New Roman"/>
              </a:rPr>
              <a:t>m</a:t>
            </a:r>
            <a:r>
              <a:rPr sz="1600" spc="-10" dirty="0">
                <a:latin typeface="Times New Roman"/>
                <a:cs typeface="Times New Roman"/>
              </a:rPr>
              <a:t>a</a:t>
            </a:r>
            <a:r>
              <a:rPr sz="1600" spc="50" dirty="0">
                <a:latin typeface="Times New Roman"/>
                <a:cs typeface="Times New Roman"/>
              </a:rPr>
              <a:t> </a:t>
            </a:r>
            <a:r>
              <a:rPr sz="1600" spc="-10" dirty="0">
                <a:latin typeface="Times New Roman"/>
                <a:cs typeface="Times New Roman"/>
              </a:rPr>
              <a:t>density</a:t>
            </a:r>
            <a:r>
              <a:rPr sz="1600" spc="10" dirty="0">
                <a:latin typeface="Times New Roman"/>
                <a:cs typeface="Times New Roman"/>
              </a:rPr>
              <a:t> </a:t>
            </a:r>
            <a:r>
              <a:rPr sz="1600" spc="-10" dirty="0">
                <a:latin typeface="Times New Roman"/>
                <a:cs typeface="Times New Roman"/>
              </a:rPr>
              <a:t>and</a:t>
            </a:r>
            <a:r>
              <a:rPr sz="1600" spc="-5" dirty="0">
                <a:latin typeface="Times New Roman"/>
                <a:cs typeface="Times New Roman"/>
              </a:rPr>
              <a:t> </a:t>
            </a:r>
            <a:r>
              <a:rPr sz="1600" spc="-15" dirty="0">
                <a:latin typeface="Times New Roman"/>
                <a:cs typeface="Times New Roman"/>
              </a:rPr>
              <a:t>a</a:t>
            </a:r>
            <a:r>
              <a:rPr sz="1600" spc="-5" dirty="0">
                <a:latin typeface="Times New Roman"/>
                <a:cs typeface="Times New Roman"/>
              </a:rPr>
              <a:t>v</a:t>
            </a:r>
            <a:r>
              <a:rPr sz="1600" spc="-15" dirty="0">
                <a:latin typeface="Times New Roman"/>
                <a:cs typeface="Times New Roman"/>
              </a:rPr>
              <a:t>e</a:t>
            </a:r>
            <a:r>
              <a:rPr sz="1600" spc="-10" dirty="0">
                <a:latin typeface="Times New Roman"/>
                <a:cs typeface="Times New Roman"/>
              </a:rPr>
              <a:t>rage</a:t>
            </a:r>
            <a:r>
              <a:rPr sz="1600" spc="5" dirty="0">
                <a:latin typeface="Times New Roman"/>
                <a:cs typeface="Times New Roman"/>
              </a:rPr>
              <a:t> </a:t>
            </a:r>
            <a:r>
              <a:rPr sz="1600" spc="-10" dirty="0">
                <a:latin typeface="Times New Roman"/>
                <a:cs typeface="Times New Roman"/>
              </a:rPr>
              <a:t>disc</a:t>
            </a:r>
            <a:r>
              <a:rPr sz="1600" spc="0" dirty="0">
                <a:latin typeface="Times New Roman"/>
                <a:cs typeface="Times New Roman"/>
              </a:rPr>
              <a:t>h</a:t>
            </a:r>
            <a:r>
              <a:rPr sz="1600" spc="-15" dirty="0">
                <a:latin typeface="Times New Roman"/>
                <a:cs typeface="Times New Roman"/>
              </a:rPr>
              <a:t>a</a:t>
            </a:r>
            <a:r>
              <a:rPr sz="1600" spc="-75" dirty="0">
                <a:latin typeface="Times New Roman"/>
                <a:cs typeface="Times New Roman"/>
              </a:rPr>
              <a:t>r</a:t>
            </a:r>
            <a:r>
              <a:rPr sz="1600" spc="-10" dirty="0">
                <a:latin typeface="Times New Roman"/>
                <a:cs typeface="Times New Roman"/>
              </a:rPr>
              <a:t>ge</a:t>
            </a:r>
            <a:r>
              <a:rPr sz="1600" spc="15" dirty="0">
                <a:latin typeface="Times New Roman"/>
                <a:cs typeface="Times New Roman"/>
              </a:rPr>
              <a:t> </a:t>
            </a:r>
            <a:r>
              <a:rPr sz="1600" spc="-10" dirty="0">
                <a:latin typeface="Times New Roman"/>
                <a:cs typeface="Times New Roman"/>
              </a:rPr>
              <a:t>cur</a:t>
            </a:r>
            <a:r>
              <a:rPr sz="1600" spc="-15" dirty="0">
                <a:latin typeface="Times New Roman"/>
                <a:cs typeface="Times New Roman"/>
              </a:rPr>
              <a:t>re</a:t>
            </a:r>
            <a:r>
              <a:rPr sz="1600" spc="-10" dirty="0">
                <a:latin typeface="Times New Roman"/>
                <a:cs typeface="Times New Roman"/>
              </a:rPr>
              <a:t>nt</a:t>
            </a:r>
            <a:r>
              <a:rPr sz="1600" spc="30" dirty="0">
                <a:latin typeface="Times New Roman"/>
                <a:cs typeface="Times New Roman"/>
              </a:rPr>
              <a:t> </a:t>
            </a:r>
            <a:r>
              <a:rPr sz="1600" spc="-10" dirty="0">
                <a:latin typeface="Times New Roman"/>
                <a:cs typeface="Times New Roman"/>
              </a:rPr>
              <a:t>that</a:t>
            </a:r>
            <a:r>
              <a:rPr sz="1600" spc="-5" dirty="0">
                <a:latin typeface="Times New Roman"/>
                <a:cs typeface="Times New Roman"/>
              </a:rPr>
              <a:t> </a:t>
            </a:r>
            <a:r>
              <a:rPr sz="1600" spc="-10" dirty="0">
                <a:latin typeface="Times New Roman"/>
                <a:cs typeface="Times New Roman"/>
              </a:rPr>
              <a:t>is</a:t>
            </a:r>
            <a:r>
              <a:rPr sz="1600" spc="10" dirty="0">
                <a:latin typeface="Times New Roman"/>
                <a:cs typeface="Times New Roman"/>
              </a:rPr>
              <a:t> </a:t>
            </a:r>
            <a:r>
              <a:rPr sz="1600" spc="-10" dirty="0">
                <a:latin typeface="Times New Roman"/>
                <a:cs typeface="Times New Roman"/>
              </a:rPr>
              <a:t>high</a:t>
            </a:r>
            <a:r>
              <a:rPr sz="1600" spc="-15" dirty="0">
                <a:latin typeface="Times New Roman"/>
                <a:cs typeface="Times New Roman"/>
              </a:rPr>
              <a:t> </a:t>
            </a:r>
            <a:r>
              <a:rPr sz="1600" spc="-10" dirty="0">
                <a:latin typeface="Times New Roman"/>
                <a:cs typeface="Times New Roman"/>
              </a:rPr>
              <a:t>enough</a:t>
            </a:r>
            <a:r>
              <a:rPr sz="1600" spc="-15" dirty="0">
                <a:latin typeface="Times New Roman"/>
                <a:cs typeface="Times New Roman"/>
              </a:rPr>
              <a:t> </a:t>
            </a:r>
            <a:r>
              <a:rPr sz="1600" spc="-10" dirty="0">
                <a:latin typeface="Times New Roman"/>
                <a:cs typeface="Times New Roman"/>
              </a:rPr>
              <a:t>to</a:t>
            </a:r>
            <a:r>
              <a:rPr sz="1600" spc="15" dirty="0">
                <a:latin typeface="Times New Roman"/>
                <a:cs typeface="Times New Roman"/>
              </a:rPr>
              <a:t> </a:t>
            </a:r>
            <a:r>
              <a:rPr sz="1600" spc="-15" dirty="0">
                <a:latin typeface="Times New Roman"/>
                <a:cs typeface="Times New Roman"/>
              </a:rPr>
              <a:t>ca</a:t>
            </a:r>
            <a:r>
              <a:rPr sz="1600" spc="-10" dirty="0">
                <a:latin typeface="Times New Roman"/>
                <a:cs typeface="Times New Roman"/>
              </a:rPr>
              <a:t>use</a:t>
            </a:r>
            <a:r>
              <a:rPr sz="1600" spc="20" dirty="0">
                <a:latin typeface="Times New Roman"/>
                <a:cs typeface="Times New Roman"/>
              </a:rPr>
              <a:t> </a:t>
            </a:r>
            <a:r>
              <a:rPr sz="1600" spc="-10" dirty="0">
                <a:latin typeface="Times New Roman"/>
                <a:cs typeface="Times New Roman"/>
              </a:rPr>
              <a:t>exc</a:t>
            </a:r>
            <a:r>
              <a:rPr sz="1600" spc="-15" dirty="0">
                <a:latin typeface="Times New Roman"/>
                <a:cs typeface="Times New Roman"/>
              </a:rPr>
              <a:t>e</a:t>
            </a:r>
            <a:r>
              <a:rPr sz="1600" spc="-10" dirty="0">
                <a:latin typeface="Times New Roman"/>
                <a:cs typeface="Times New Roman"/>
              </a:rPr>
              <a:t>ss</a:t>
            </a:r>
            <a:r>
              <a:rPr sz="1600" spc="-5" dirty="0">
                <a:latin typeface="Times New Roman"/>
                <a:cs typeface="Times New Roman"/>
              </a:rPr>
              <a:t> th</a:t>
            </a:r>
            <a:r>
              <a:rPr sz="1600" spc="-15" dirty="0">
                <a:latin typeface="Times New Roman"/>
                <a:cs typeface="Times New Roman"/>
              </a:rPr>
              <a:t>er</a:t>
            </a:r>
            <a:r>
              <a:rPr sz="1600" spc="-45" dirty="0">
                <a:latin typeface="Times New Roman"/>
                <a:cs typeface="Times New Roman"/>
              </a:rPr>
              <a:t>m</a:t>
            </a:r>
            <a:r>
              <a:rPr sz="1600" spc="-10" dirty="0">
                <a:latin typeface="Times New Roman"/>
                <a:cs typeface="Times New Roman"/>
              </a:rPr>
              <a:t>al</a:t>
            </a:r>
            <a:r>
              <a:rPr sz="1600" spc="65" dirty="0">
                <a:latin typeface="Times New Roman"/>
                <a:cs typeface="Times New Roman"/>
              </a:rPr>
              <a:t> </a:t>
            </a:r>
            <a:r>
              <a:rPr sz="1600" spc="-10" dirty="0">
                <a:latin typeface="Times New Roman"/>
                <a:cs typeface="Times New Roman"/>
              </a:rPr>
              <a:t>he</a:t>
            </a:r>
            <a:r>
              <a:rPr sz="1600" spc="-15" dirty="0">
                <a:latin typeface="Times New Roman"/>
                <a:cs typeface="Times New Roman"/>
              </a:rPr>
              <a:t>a</a:t>
            </a:r>
            <a:r>
              <a:rPr sz="1600" spc="-5" dirty="0">
                <a:latin typeface="Times New Roman"/>
                <a:cs typeface="Times New Roman"/>
              </a:rPr>
              <a:t>tin</a:t>
            </a:r>
            <a:r>
              <a:rPr sz="1600" spc="-10" dirty="0">
                <a:latin typeface="Times New Roman"/>
                <a:cs typeface="Times New Roman"/>
              </a:rPr>
              <a:t>g of</a:t>
            </a:r>
            <a:r>
              <a:rPr sz="1600" spc="5" dirty="0">
                <a:latin typeface="Times New Roman"/>
                <a:cs typeface="Times New Roman"/>
              </a:rPr>
              <a:t> </a:t>
            </a:r>
            <a:r>
              <a:rPr sz="1600" spc="-10" dirty="0">
                <a:latin typeface="Times New Roman"/>
                <a:cs typeface="Times New Roman"/>
              </a:rPr>
              <a:t>the disc</a:t>
            </a:r>
            <a:r>
              <a:rPr sz="1600" spc="-5" dirty="0">
                <a:latin typeface="Times New Roman"/>
                <a:cs typeface="Times New Roman"/>
              </a:rPr>
              <a:t>h</a:t>
            </a:r>
            <a:r>
              <a:rPr sz="1600" spc="-10" dirty="0">
                <a:latin typeface="Times New Roman"/>
                <a:cs typeface="Times New Roman"/>
              </a:rPr>
              <a:t>a</a:t>
            </a:r>
            <a:r>
              <a:rPr sz="1600" spc="-75" dirty="0">
                <a:latin typeface="Times New Roman"/>
                <a:cs typeface="Times New Roman"/>
              </a:rPr>
              <a:t>r</a:t>
            </a:r>
            <a:r>
              <a:rPr sz="1600" spc="-10" dirty="0">
                <a:latin typeface="Times New Roman"/>
                <a:cs typeface="Times New Roman"/>
              </a:rPr>
              <a:t>ge tube.</a:t>
            </a:r>
            <a:endParaRPr sz="1600">
              <a:latin typeface="Times New Roman"/>
              <a:cs typeface="Times New Roman"/>
            </a:endParaRPr>
          </a:p>
          <a:p>
            <a:pPr>
              <a:lnSpc>
                <a:spcPts val="1200"/>
              </a:lnSpc>
              <a:spcBef>
                <a:spcPts val="96"/>
              </a:spcBef>
              <a:buFont typeface="Arial"/>
              <a:buChar char="•"/>
            </a:pPr>
            <a:endParaRPr sz="1200"/>
          </a:p>
          <a:p>
            <a:pPr marL="299085" indent="-287020">
              <a:lnSpc>
                <a:spcPct val="100000"/>
              </a:lnSpc>
              <a:buFont typeface="Arial"/>
              <a:buChar char="•"/>
              <a:tabLst>
                <a:tab pos="299085" algn="l"/>
              </a:tabLst>
            </a:pPr>
            <a:r>
              <a:rPr sz="1600" spc="-300" dirty="0">
                <a:latin typeface="Times New Roman"/>
                <a:cs typeface="Times New Roman"/>
              </a:rPr>
              <a:t>W</a:t>
            </a:r>
            <a:r>
              <a:rPr sz="1600" spc="-10" dirty="0">
                <a:latin typeface="Times New Roman"/>
                <a:cs typeface="Times New Roman"/>
              </a:rPr>
              <a:t>e</a:t>
            </a:r>
            <a:r>
              <a:rPr sz="1600" spc="40" dirty="0">
                <a:latin typeface="Times New Roman"/>
                <a:cs typeface="Times New Roman"/>
              </a:rPr>
              <a:t> </a:t>
            </a:r>
            <a:r>
              <a:rPr sz="1600" spc="-5" dirty="0">
                <a:latin typeface="Times New Roman"/>
                <a:cs typeface="Times New Roman"/>
              </a:rPr>
              <a:t>a</a:t>
            </a:r>
            <a:r>
              <a:rPr sz="1600" spc="-10" dirty="0">
                <a:latin typeface="Times New Roman"/>
                <a:cs typeface="Times New Roman"/>
              </a:rPr>
              <a:t>re</a:t>
            </a:r>
            <a:r>
              <a:rPr sz="1600" spc="50" dirty="0">
                <a:latin typeface="Times New Roman"/>
                <a:cs typeface="Times New Roman"/>
              </a:rPr>
              <a:t> </a:t>
            </a:r>
            <a:r>
              <a:rPr sz="1600" spc="-10" dirty="0">
                <a:latin typeface="Times New Roman"/>
                <a:cs typeface="Times New Roman"/>
              </a:rPr>
              <a:t>the</a:t>
            </a:r>
            <a:r>
              <a:rPr sz="1600" spc="40" dirty="0">
                <a:latin typeface="Times New Roman"/>
                <a:cs typeface="Times New Roman"/>
              </a:rPr>
              <a:t> </a:t>
            </a:r>
            <a:r>
              <a:rPr sz="1600" spc="-10" dirty="0">
                <a:latin typeface="Times New Roman"/>
                <a:cs typeface="Times New Roman"/>
              </a:rPr>
              <a:t>only</a:t>
            </a:r>
            <a:r>
              <a:rPr sz="1600" spc="40" dirty="0">
                <a:latin typeface="Times New Roman"/>
                <a:cs typeface="Times New Roman"/>
              </a:rPr>
              <a:t> </a:t>
            </a:r>
            <a:r>
              <a:rPr sz="1600" spc="5" dirty="0">
                <a:latin typeface="Times New Roman"/>
                <a:cs typeface="Times New Roman"/>
              </a:rPr>
              <a:t>g</a:t>
            </a:r>
            <a:r>
              <a:rPr sz="1600" spc="-5" dirty="0">
                <a:latin typeface="Times New Roman"/>
                <a:cs typeface="Times New Roman"/>
              </a:rPr>
              <a:t>r</a:t>
            </a:r>
            <a:r>
              <a:rPr sz="1600" spc="-10" dirty="0">
                <a:latin typeface="Times New Roman"/>
                <a:cs typeface="Times New Roman"/>
              </a:rPr>
              <a:t>oup</a:t>
            </a:r>
            <a:r>
              <a:rPr sz="1600" spc="45" dirty="0">
                <a:latin typeface="Times New Roman"/>
                <a:cs typeface="Times New Roman"/>
              </a:rPr>
              <a:t> </a:t>
            </a:r>
            <a:r>
              <a:rPr sz="1600" spc="-10" dirty="0">
                <a:latin typeface="Times New Roman"/>
                <a:cs typeface="Times New Roman"/>
              </a:rPr>
              <a:t>in</a:t>
            </a:r>
            <a:r>
              <a:rPr sz="1600" spc="50" dirty="0">
                <a:latin typeface="Times New Roman"/>
                <a:cs typeface="Times New Roman"/>
              </a:rPr>
              <a:t> </a:t>
            </a:r>
            <a:r>
              <a:rPr sz="1600" spc="-10" dirty="0">
                <a:latin typeface="Times New Roman"/>
                <a:cs typeface="Times New Roman"/>
              </a:rPr>
              <a:t>the</a:t>
            </a:r>
            <a:r>
              <a:rPr sz="1600" spc="40" dirty="0">
                <a:latin typeface="Times New Roman"/>
                <a:cs typeface="Times New Roman"/>
              </a:rPr>
              <a:t> </a:t>
            </a:r>
            <a:r>
              <a:rPr sz="1600" spc="-10" dirty="0">
                <a:latin typeface="Times New Roman"/>
                <a:cs typeface="Times New Roman"/>
              </a:rPr>
              <a:t>world</a:t>
            </a:r>
            <a:r>
              <a:rPr sz="1600" spc="45" dirty="0">
                <a:latin typeface="Times New Roman"/>
                <a:cs typeface="Times New Roman"/>
              </a:rPr>
              <a:t> </a:t>
            </a:r>
            <a:r>
              <a:rPr sz="1600" spc="5" dirty="0">
                <a:latin typeface="Times New Roman"/>
                <a:cs typeface="Times New Roman"/>
              </a:rPr>
              <a:t>t</a:t>
            </a:r>
            <a:r>
              <a:rPr sz="1600" spc="-5" dirty="0">
                <a:latin typeface="Times New Roman"/>
                <a:cs typeface="Times New Roman"/>
              </a:rPr>
              <a:t>h</a:t>
            </a:r>
            <a:r>
              <a:rPr sz="1600" spc="-15" dirty="0">
                <a:latin typeface="Times New Roman"/>
                <a:cs typeface="Times New Roman"/>
              </a:rPr>
              <a:t>a</a:t>
            </a:r>
            <a:r>
              <a:rPr sz="1600" spc="-5" dirty="0">
                <a:latin typeface="Times New Roman"/>
                <a:cs typeface="Times New Roman"/>
              </a:rPr>
              <a:t>t</a:t>
            </a:r>
            <a:r>
              <a:rPr sz="1600" spc="40" dirty="0">
                <a:latin typeface="Times New Roman"/>
                <a:cs typeface="Times New Roman"/>
              </a:rPr>
              <a:t> </a:t>
            </a:r>
            <a:r>
              <a:rPr sz="1600" spc="-10" dirty="0">
                <a:latin typeface="Times New Roman"/>
                <a:cs typeface="Times New Roman"/>
              </a:rPr>
              <a:t>is</a:t>
            </a:r>
            <a:r>
              <a:rPr sz="1600" spc="45" dirty="0">
                <a:latin typeface="Times New Roman"/>
                <a:cs typeface="Times New Roman"/>
              </a:rPr>
              <a:t> </a:t>
            </a:r>
            <a:r>
              <a:rPr sz="1600" spc="-10" dirty="0">
                <a:latin typeface="Times New Roman"/>
                <a:cs typeface="Times New Roman"/>
              </a:rPr>
              <a:t>s</a:t>
            </a:r>
            <a:r>
              <a:rPr sz="1600" spc="5" dirty="0">
                <a:latin typeface="Times New Roman"/>
                <a:cs typeface="Times New Roman"/>
              </a:rPr>
              <a:t>o</a:t>
            </a:r>
            <a:r>
              <a:rPr sz="1600" spc="-10" dirty="0">
                <a:latin typeface="Times New Roman"/>
                <a:cs typeface="Times New Roman"/>
              </a:rPr>
              <a:t>lving</a:t>
            </a:r>
            <a:r>
              <a:rPr sz="1600" spc="55" dirty="0">
                <a:latin typeface="Times New Roman"/>
                <a:cs typeface="Times New Roman"/>
              </a:rPr>
              <a:t> </a:t>
            </a:r>
            <a:r>
              <a:rPr sz="1600" spc="-10" dirty="0">
                <a:latin typeface="Times New Roman"/>
                <a:cs typeface="Times New Roman"/>
              </a:rPr>
              <a:t>this</a:t>
            </a:r>
            <a:r>
              <a:rPr sz="1600" spc="60" dirty="0">
                <a:latin typeface="Times New Roman"/>
                <a:cs typeface="Times New Roman"/>
              </a:rPr>
              <a:t> </a:t>
            </a:r>
            <a:r>
              <a:rPr sz="1600" spc="-10" dirty="0">
                <a:latin typeface="Times New Roman"/>
                <a:cs typeface="Times New Roman"/>
              </a:rPr>
              <a:t>pro</a:t>
            </a:r>
            <a:r>
              <a:rPr sz="1600" spc="-5" dirty="0">
                <a:latin typeface="Times New Roman"/>
                <a:cs typeface="Times New Roman"/>
              </a:rPr>
              <a:t>bl</a:t>
            </a:r>
            <a:r>
              <a:rPr sz="1600" spc="10" dirty="0">
                <a:latin typeface="Times New Roman"/>
                <a:cs typeface="Times New Roman"/>
              </a:rPr>
              <a:t>e</a:t>
            </a:r>
            <a:r>
              <a:rPr sz="1600" spc="-15" dirty="0">
                <a:latin typeface="Times New Roman"/>
                <a:cs typeface="Times New Roman"/>
              </a:rPr>
              <a:t>m</a:t>
            </a:r>
            <a:r>
              <a:rPr sz="1600" spc="25" dirty="0">
                <a:latin typeface="Times New Roman"/>
                <a:cs typeface="Times New Roman"/>
              </a:rPr>
              <a:t> </a:t>
            </a:r>
            <a:r>
              <a:rPr sz="1600" spc="5" dirty="0">
                <a:latin typeface="Times New Roman"/>
                <a:cs typeface="Times New Roman"/>
              </a:rPr>
              <a:t>b</a:t>
            </a:r>
            <a:r>
              <a:rPr sz="1600" spc="-10" dirty="0">
                <a:latin typeface="Times New Roman"/>
                <a:cs typeface="Times New Roman"/>
              </a:rPr>
              <a:t>y</a:t>
            </a:r>
            <a:r>
              <a:rPr sz="1600" spc="25" dirty="0">
                <a:latin typeface="Times New Roman"/>
                <a:cs typeface="Times New Roman"/>
              </a:rPr>
              <a:t> </a:t>
            </a:r>
            <a:r>
              <a:rPr sz="1600" spc="-10" dirty="0">
                <a:latin typeface="Times New Roman"/>
                <a:cs typeface="Times New Roman"/>
              </a:rPr>
              <a:t>u</a:t>
            </a:r>
            <a:r>
              <a:rPr sz="1600" spc="0" dirty="0">
                <a:latin typeface="Times New Roman"/>
                <a:cs typeface="Times New Roman"/>
              </a:rPr>
              <a:t>s</a:t>
            </a:r>
            <a:r>
              <a:rPr sz="1600" spc="-10" dirty="0">
                <a:latin typeface="Times New Roman"/>
                <a:cs typeface="Times New Roman"/>
              </a:rPr>
              <a:t>ing</a:t>
            </a:r>
            <a:r>
              <a:rPr sz="1600" spc="55" dirty="0">
                <a:latin typeface="Times New Roman"/>
                <a:cs typeface="Times New Roman"/>
              </a:rPr>
              <a:t> </a:t>
            </a:r>
            <a:r>
              <a:rPr sz="1600" spc="-5" dirty="0">
                <a:latin typeface="Times New Roman"/>
                <a:cs typeface="Times New Roman"/>
              </a:rPr>
              <a:t>hig</a:t>
            </a:r>
            <a:r>
              <a:rPr sz="1600" spc="-10" dirty="0">
                <a:latin typeface="Times New Roman"/>
                <a:cs typeface="Times New Roman"/>
              </a:rPr>
              <a:t>h</a:t>
            </a:r>
            <a:r>
              <a:rPr sz="1600" spc="35" dirty="0">
                <a:latin typeface="Times New Roman"/>
                <a:cs typeface="Times New Roman"/>
              </a:rPr>
              <a:t> </a:t>
            </a:r>
            <a:r>
              <a:rPr sz="1600" spc="-10" dirty="0">
                <a:latin typeface="Times New Roman"/>
                <a:cs typeface="Times New Roman"/>
              </a:rPr>
              <a:t>c</a:t>
            </a:r>
            <a:r>
              <a:rPr sz="1600" spc="5" dirty="0">
                <a:latin typeface="Times New Roman"/>
                <a:cs typeface="Times New Roman"/>
              </a:rPr>
              <a:t>u</a:t>
            </a:r>
            <a:r>
              <a:rPr sz="1600" spc="-10" dirty="0">
                <a:latin typeface="Times New Roman"/>
                <a:cs typeface="Times New Roman"/>
              </a:rPr>
              <a:t>rrent</a:t>
            </a:r>
            <a:r>
              <a:rPr sz="1600" spc="45" dirty="0">
                <a:latin typeface="Times New Roman"/>
                <a:cs typeface="Times New Roman"/>
              </a:rPr>
              <a:t> </a:t>
            </a:r>
            <a:r>
              <a:rPr sz="1600" spc="-10" dirty="0">
                <a:latin typeface="Times New Roman"/>
                <a:cs typeface="Times New Roman"/>
              </a:rPr>
              <a:t>puls</a:t>
            </a:r>
            <a:r>
              <a:rPr sz="1600" spc="0" dirty="0">
                <a:latin typeface="Times New Roman"/>
                <a:cs typeface="Times New Roman"/>
              </a:rPr>
              <a:t>e</a:t>
            </a:r>
            <a:r>
              <a:rPr sz="1600" spc="-10" dirty="0">
                <a:latin typeface="Times New Roman"/>
                <a:cs typeface="Times New Roman"/>
              </a:rPr>
              <a:t>s</a:t>
            </a:r>
            <a:r>
              <a:rPr sz="1600" spc="50" dirty="0">
                <a:latin typeface="Times New Roman"/>
                <a:cs typeface="Times New Roman"/>
              </a:rPr>
              <a:t> </a:t>
            </a:r>
            <a:r>
              <a:rPr sz="1600" spc="-15" dirty="0">
                <a:latin typeface="Times New Roman"/>
                <a:cs typeface="Times New Roman"/>
              </a:rPr>
              <a:t>(</a:t>
            </a:r>
            <a:r>
              <a:rPr sz="1600" spc="-10" dirty="0">
                <a:latin typeface="Times New Roman"/>
                <a:cs typeface="Times New Roman"/>
              </a:rPr>
              <a:t>1</a:t>
            </a:r>
            <a:endParaRPr sz="1600">
              <a:latin typeface="Times New Roman"/>
              <a:cs typeface="Times New Roman"/>
            </a:endParaRPr>
          </a:p>
          <a:p>
            <a:pPr marL="299085" marR="12700">
              <a:lnSpc>
                <a:spcPct val="114999"/>
              </a:lnSpc>
            </a:pPr>
            <a:r>
              <a:rPr sz="1600" spc="-10" dirty="0">
                <a:latin typeface="Times New Roman"/>
                <a:cs typeface="Times New Roman"/>
              </a:rPr>
              <a:t>–</a:t>
            </a:r>
            <a:r>
              <a:rPr sz="1600" spc="155" dirty="0">
                <a:latin typeface="Times New Roman"/>
                <a:cs typeface="Times New Roman"/>
              </a:rPr>
              <a:t> </a:t>
            </a:r>
            <a:r>
              <a:rPr sz="1600" spc="-5" dirty="0">
                <a:latin typeface="Times New Roman"/>
                <a:cs typeface="Times New Roman"/>
              </a:rPr>
              <a:t>4</a:t>
            </a:r>
            <a:r>
              <a:rPr sz="1600" spc="-10" dirty="0">
                <a:latin typeface="Times New Roman"/>
                <a:cs typeface="Times New Roman"/>
              </a:rPr>
              <a:t>0</a:t>
            </a:r>
            <a:r>
              <a:rPr sz="1600" spc="155" dirty="0">
                <a:latin typeface="Times New Roman"/>
                <a:cs typeface="Times New Roman"/>
              </a:rPr>
              <a:t> </a:t>
            </a:r>
            <a:r>
              <a:rPr sz="1600" spc="-20" dirty="0">
                <a:latin typeface="Times New Roman"/>
                <a:cs typeface="Times New Roman"/>
              </a:rPr>
              <a:t>A</a:t>
            </a:r>
            <a:r>
              <a:rPr sz="1600" spc="-10" dirty="0">
                <a:latin typeface="Times New Roman"/>
                <a:cs typeface="Times New Roman"/>
              </a:rPr>
              <a:t>)</a:t>
            </a:r>
            <a:r>
              <a:rPr sz="1600" spc="145" dirty="0">
                <a:latin typeface="Times New Roman"/>
                <a:cs typeface="Times New Roman"/>
              </a:rPr>
              <a:t> </a:t>
            </a:r>
            <a:r>
              <a:rPr sz="1600" spc="-10" dirty="0">
                <a:latin typeface="Times New Roman"/>
                <a:cs typeface="Times New Roman"/>
              </a:rPr>
              <a:t>se</a:t>
            </a:r>
            <a:r>
              <a:rPr sz="1600" spc="-5" dirty="0">
                <a:latin typeface="Times New Roman"/>
                <a:cs typeface="Times New Roman"/>
              </a:rPr>
              <a:t>p</a:t>
            </a:r>
            <a:r>
              <a:rPr sz="1600" spc="0" dirty="0">
                <a:latin typeface="Times New Roman"/>
                <a:cs typeface="Times New Roman"/>
              </a:rPr>
              <a:t>a</a:t>
            </a:r>
            <a:r>
              <a:rPr sz="1600" spc="-10" dirty="0">
                <a:latin typeface="Times New Roman"/>
                <a:cs typeface="Times New Roman"/>
              </a:rPr>
              <a:t>r</a:t>
            </a:r>
            <a:r>
              <a:rPr sz="1600" spc="-5" dirty="0">
                <a:latin typeface="Times New Roman"/>
                <a:cs typeface="Times New Roman"/>
              </a:rPr>
              <a:t>at</a:t>
            </a:r>
            <a:r>
              <a:rPr sz="1600" spc="-15" dirty="0">
                <a:latin typeface="Times New Roman"/>
                <a:cs typeface="Times New Roman"/>
              </a:rPr>
              <a:t>e</a:t>
            </a:r>
            <a:r>
              <a:rPr sz="1600" spc="-10" dirty="0">
                <a:latin typeface="Times New Roman"/>
                <a:cs typeface="Times New Roman"/>
              </a:rPr>
              <a:t>d</a:t>
            </a:r>
            <a:r>
              <a:rPr sz="1600" spc="160" dirty="0">
                <a:latin typeface="Times New Roman"/>
                <a:cs typeface="Times New Roman"/>
              </a:rPr>
              <a:t> </a:t>
            </a:r>
            <a:r>
              <a:rPr sz="1600" spc="-5" dirty="0">
                <a:latin typeface="Times New Roman"/>
                <a:cs typeface="Times New Roman"/>
              </a:rPr>
              <a:t>b</a:t>
            </a:r>
            <a:r>
              <a:rPr sz="1600" spc="-10" dirty="0">
                <a:latin typeface="Times New Roman"/>
                <a:cs typeface="Times New Roman"/>
              </a:rPr>
              <a:t>y</a:t>
            </a:r>
            <a:r>
              <a:rPr sz="1600" spc="155" dirty="0">
                <a:latin typeface="Times New Roman"/>
                <a:cs typeface="Times New Roman"/>
              </a:rPr>
              <a:t> </a:t>
            </a:r>
            <a:r>
              <a:rPr sz="1600" spc="-10" dirty="0">
                <a:latin typeface="Times New Roman"/>
                <a:cs typeface="Times New Roman"/>
              </a:rPr>
              <a:t>a</a:t>
            </a:r>
            <a:r>
              <a:rPr sz="1600" spc="150" dirty="0">
                <a:latin typeface="Times New Roman"/>
                <a:cs typeface="Times New Roman"/>
              </a:rPr>
              <a:t> </a:t>
            </a:r>
            <a:r>
              <a:rPr sz="1600" spc="-5" dirty="0">
                <a:latin typeface="Times New Roman"/>
                <a:cs typeface="Times New Roman"/>
              </a:rPr>
              <a:t>d</a:t>
            </a:r>
            <a:r>
              <a:rPr sz="1600" spc="0" dirty="0">
                <a:latin typeface="Times New Roman"/>
                <a:cs typeface="Times New Roman"/>
              </a:rPr>
              <a:t>e</a:t>
            </a:r>
            <a:r>
              <a:rPr sz="1600" spc="-5" dirty="0">
                <a:latin typeface="Times New Roman"/>
                <a:cs typeface="Times New Roman"/>
              </a:rPr>
              <a:t>l</a:t>
            </a:r>
            <a:r>
              <a:rPr sz="1600" spc="0" dirty="0">
                <a:latin typeface="Times New Roman"/>
                <a:cs typeface="Times New Roman"/>
              </a:rPr>
              <a:t>a</a:t>
            </a:r>
            <a:r>
              <a:rPr sz="1600" spc="-10" dirty="0">
                <a:latin typeface="Times New Roman"/>
                <a:cs typeface="Times New Roman"/>
              </a:rPr>
              <a:t>y</a:t>
            </a:r>
            <a:r>
              <a:rPr sz="1600" spc="145" dirty="0">
                <a:latin typeface="Times New Roman"/>
                <a:cs typeface="Times New Roman"/>
              </a:rPr>
              <a:t> </a:t>
            </a:r>
            <a:r>
              <a:rPr sz="1600" spc="-5" dirty="0">
                <a:latin typeface="Times New Roman"/>
                <a:cs typeface="Times New Roman"/>
              </a:rPr>
              <a:t>o</a:t>
            </a:r>
            <a:r>
              <a:rPr sz="1600" spc="-10" dirty="0">
                <a:latin typeface="Times New Roman"/>
                <a:cs typeface="Times New Roman"/>
              </a:rPr>
              <a:t>f</a:t>
            </a:r>
            <a:r>
              <a:rPr sz="1600" spc="160" dirty="0">
                <a:latin typeface="Times New Roman"/>
                <a:cs typeface="Times New Roman"/>
              </a:rPr>
              <a:t> </a:t>
            </a:r>
            <a:r>
              <a:rPr sz="1600" spc="-5" dirty="0">
                <a:latin typeface="Times New Roman"/>
                <a:cs typeface="Times New Roman"/>
              </a:rPr>
              <a:t>u</a:t>
            </a:r>
            <a:r>
              <a:rPr sz="1600" spc="-10" dirty="0">
                <a:latin typeface="Times New Roman"/>
                <a:cs typeface="Times New Roman"/>
              </a:rPr>
              <a:t>p</a:t>
            </a:r>
            <a:r>
              <a:rPr sz="1600" spc="155" dirty="0">
                <a:latin typeface="Times New Roman"/>
                <a:cs typeface="Times New Roman"/>
              </a:rPr>
              <a:t> </a:t>
            </a:r>
            <a:r>
              <a:rPr sz="1600" spc="-10" dirty="0">
                <a:latin typeface="Times New Roman"/>
                <a:cs typeface="Times New Roman"/>
              </a:rPr>
              <a:t>to</a:t>
            </a:r>
            <a:r>
              <a:rPr sz="1600" spc="155" dirty="0">
                <a:latin typeface="Times New Roman"/>
                <a:cs typeface="Times New Roman"/>
              </a:rPr>
              <a:t> </a:t>
            </a:r>
            <a:r>
              <a:rPr sz="1600" spc="-10" dirty="0">
                <a:latin typeface="Times New Roman"/>
                <a:cs typeface="Times New Roman"/>
              </a:rPr>
              <a:t>1</a:t>
            </a:r>
            <a:r>
              <a:rPr sz="1600" spc="170" dirty="0">
                <a:latin typeface="Times New Roman"/>
                <a:cs typeface="Times New Roman"/>
              </a:rPr>
              <a:t> </a:t>
            </a:r>
            <a:r>
              <a:rPr sz="1600" spc="-45" dirty="0">
                <a:latin typeface="Times New Roman"/>
                <a:cs typeface="Times New Roman"/>
              </a:rPr>
              <a:t>m</a:t>
            </a:r>
            <a:r>
              <a:rPr sz="1600" spc="5" dirty="0">
                <a:latin typeface="Times New Roman"/>
                <a:cs typeface="Times New Roman"/>
              </a:rPr>
              <a:t>s</a:t>
            </a:r>
            <a:r>
              <a:rPr sz="1600" spc="-5" dirty="0">
                <a:latin typeface="Times New Roman"/>
                <a:cs typeface="Times New Roman"/>
              </a:rPr>
              <a:t>;</a:t>
            </a:r>
            <a:r>
              <a:rPr sz="1600" spc="150" dirty="0">
                <a:latin typeface="Times New Roman"/>
                <a:cs typeface="Times New Roman"/>
              </a:rPr>
              <a:t> </a:t>
            </a:r>
            <a:r>
              <a:rPr sz="1600" spc="-10" dirty="0">
                <a:latin typeface="Times New Roman"/>
                <a:cs typeface="Times New Roman"/>
              </a:rPr>
              <a:t>which</a:t>
            </a:r>
            <a:r>
              <a:rPr sz="1600" spc="180" dirty="0">
                <a:latin typeface="Times New Roman"/>
                <a:cs typeface="Times New Roman"/>
              </a:rPr>
              <a:t> </a:t>
            </a:r>
            <a:r>
              <a:rPr sz="1600" spc="-35" dirty="0">
                <a:latin typeface="Times New Roman"/>
                <a:cs typeface="Times New Roman"/>
              </a:rPr>
              <a:t>m</a:t>
            </a:r>
            <a:r>
              <a:rPr sz="1600" spc="-15" dirty="0">
                <a:latin typeface="Times New Roman"/>
                <a:cs typeface="Times New Roman"/>
              </a:rPr>
              <a:t>a</a:t>
            </a:r>
            <a:r>
              <a:rPr sz="1600" spc="-5" dirty="0">
                <a:latin typeface="Times New Roman"/>
                <a:cs typeface="Times New Roman"/>
              </a:rPr>
              <a:t>in</a:t>
            </a:r>
            <a:r>
              <a:rPr sz="1600" spc="5" dirty="0">
                <a:latin typeface="Times New Roman"/>
                <a:cs typeface="Times New Roman"/>
              </a:rPr>
              <a:t>t</a:t>
            </a:r>
            <a:r>
              <a:rPr sz="1600" spc="0" dirty="0">
                <a:latin typeface="Times New Roman"/>
                <a:cs typeface="Times New Roman"/>
              </a:rPr>
              <a:t>a</a:t>
            </a:r>
            <a:r>
              <a:rPr sz="1600" spc="-10" dirty="0">
                <a:latin typeface="Times New Roman"/>
                <a:cs typeface="Times New Roman"/>
              </a:rPr>
              <a:t>ins</a:t>
            </a:r>
            <a:r>
              <a:rPr sz="1600" spc="155" dirty="0">
                <a:latin typeface="Times New Roman"/>
                <a:cs typeface="Times New Roman"/>
              </a:rPr>
              <a:t> </a:t>
            </a:r>
            <a:r>
              <a:rPr sz="1600" spc="-10" dirty="0">
                <a:latin typeface="Times New Roman"/>
                <a:cs typeface="Times New Roman"/>
              </a:rPr>
              <a:t>a</a:t>
            </a:r>
            <a:r>
              <a:rPr sz="1600" spc="150" dirty="0">
                <a:latin typeface="Times New Roman"/>
                <a:cs typeface="Times New Roman"/>
              </a:rPr>
              <a:t> </a:t>
            </a:r>
            <a:r>
              <a:rPr sz="1600" spc="-10" dirty="0">
                <a:latin typeface="Times New Roman"/>
                <a:cs typeface="Times New Roman"/>
              </a:rPr>
              <a:t>high</a:t>
            </a:r>
            <a:r>
              <a:rPr sz="1600" spc="160" dirty="0">
                <a:latin typeface="Times New Roman"/>
                <a:cs typeface="Times New Roman"/>
              </a:rPr>
              <a:t> </a:t>
            </a:r>
            <a:r>
              <a:rPr sz="1600" spc="-10" dirty="0">
                <a:latin typeface="Times New Roman"/>
                <a:cs typeface="Times New Roman"/>
              </a:rPr>
              <a:t>a</a:t>
            </a:r>
            <a:r>
              <a:rPr sz="1600" spc="5" dirty="0">
                <a:latin typeface="Times New Roman"/>
                <a:cs typeface="Times New Roman"/>
              </a:rPr>
              <a:t>v</a:t>
            </a:r>
            <a:r>
              <a:rPr sz="1600" spc="-10" dirty="0">
                <a:latin typeface="Times New Roman"/>
                <a:cs typeface="Times New Roman"/>
              </a:rPr>
              <a:t>e</a:t>
            </a:r>
            <a:r>
              <a:rPr sz="1600" spc="-5" dirty="0">
                <a:latin typeface="Times New Roman"/>
                <a:cs typeface="Times New Roman"/>
              </a:rPr>
              <a:t>r</a:t>
            </a:r>
            <a:r>
              <a:rPr sz="1600" spc="-10" dirty="0">
                <a:latin typeface="Times New Roman"/>
                <a:cs typeface="Times New Roman"/>
              </a:rPr>
              <a:t>age</a:t>
            </a:r>
            <a:r>
              <a:rPr sz="1600" spc="155" dirty="0">
                <a:latin typeface="Times New Roman"/>
                <a:cs typeface="Times New Roman"/>
              </a:rPr>
              <a:t> </a:t>
            </a:r>
            <a:r>
              <a:rPr sz="1600" spc="-5" dirty="0">
                <a:latin typeface="Times New Roman"/>
                <a:cs typeface="Times New Roman"/>
              </a:rPr>
              <a:t>p</a:t>
            </a:r>
            <a:r>
              <a:rPr sz="1600" spc="5" dirty="0">
                <a:latin typeface="Times New Roman"/>
                <a:cs typeface="Times New Roman"/>
              </a:rPr>
              <a:t>l</a:t>
            </a:r>
            <a:r>
              <a:rPr sz="1600" spc="-15" dirty="0">
                <a:latin typeface="Times New Roman"/>
                <a:cs typeface="Times New Roman"/>
              </a:rPr>
              <a:t>a</a:t>
            </a:r>
            <a:r>
              <a:rPr sz="1600" spc="15" dirty="0">
                <a:latin typeface="Times New Roman"/>
                <a:cs typeface="Times New Roman"/>
              </a:rPr>
              <a:t>s</a:t>
            </a:r>
            <a:r>
              <a:rPr sz="1600" spc="-45" dirty="0">
                <a:latin typeface="Times New Roman"/>
                <a:cs typeface="Times New Roman"/>
              </a:rPr>
              <a:t>m</a:t>
            </a:r>
            <a:r>
              <a:rPr sz="1600" spc="-10" dirty="0">
                <a:latin typeface="Times New Roman"/>
                <a:cs typeface="Times New Roman"/>
              </a:rPr>
              <a:t>a</a:t>
            </a:r>
            <a:r>
              <a:rPr sz="1600" spc="150" dirty="0">
                <a:latin typeface="Times New Roman"/>
                <a:cs typeface="Times New Roman"/>
              </a:rPr>
              <a:t> </a:t>
            </a:r>
            <a:r>
              <a:rPr sz="1600" spc="-10" dirty="0">
                <a:latin typeface="Times New Roman"/>
                <a:cs typeface="Times New Roman"/>
              </a:rPr>
              <a:t>den</a:t>
            </a:r>
            <a:r>
              <a:rPr sz="1600" spc="0" dirty="0">
                <a:latin typeface="Times New Roman"/>
                <a:cs typeface="Times New Roman"/>
              </a:rPr>
              <a:t>si</a:t>
            </a:r>
            <a:r>
              <a:rPr sz="1600" spc="5" dirty="0">
                <a:latin typeface="Times New Roman"/>
                <a:cs typeface="Times New Roman"/>
              </a:rPr>
              <a:t>t</a:t>
            </a:r>
            <a:r>
              <a:rPr sz="1600" spc="-10" dirty="0">
                <a:latin typeface="Times New Roman"/>
                <a:cs typeface="Times New Roman"/>
              </a:rPr>
              <a:t>y while</a:t>
            </a:r>
            <a:r>
              <a:rPr sz="1600" spc="5" dirty="0">
                <a:latin typeface="Times New Roman"/>
                <a:cs typeface="Times New Roman"/>
              </a:rPr>
              <a:t> </a:t>
            </a:r>
            <a:r>
              <a:rPr sz="1600" spc="-5" dirty="0">
                <a:latin typeface="Times New Roman"/>
                <a:cs typeface="Times New Roman"/>
              </a:rPr>
              <a:t>k</a:t>
            </a:r>
            <a:r>
              <a:rPr sz="1600" spc="-15" dirty="0">
                <a:latin typeface="Times New Roman"/>
                <a:cs typeface="Times New Roman"/>
              </a:rPr>
              <a:t>ee</a:t>
            </a:r>
            <a:r>
              <a:rPr sz="1600" spc="-10" dirty="0">
                <a:latin typeface="Times New Roman"/>
                <a:cs typeface="Times New Roman"/>
              </a:rPr>
              <a:t>ping</a:t>
            </a:r>
            <a:r>
              <a:rPr sz="1600" spc="15" dirty="0">
                <a:latin typeface="Times New Roman"/>
                <a:cs typeface="Times New Roman"/>
              </a:rPr>
              <a:t> </a:t>
            </a:r>
            <a:r>
              <a:rPr sz="1600" spc="-15" dirty="0">
                <a:latin typeface="Times New Roman"/>
                <a:cs typeface="Times New Roman"/>
              </a:rPr>
              <a:t>a</a:t>
            </a:r>
            <a:r>
              <a:rPr sz="1600" spc="-5" dirty="0">
                <a:latin typeface="Times New Roman"/>
                <a:cs typeface="Times New Roman"/>
              </a:rPr>
              <a:t>v</a:t>
            </a:r>
            <a:r>
              <a:rPr sz="1600" spc="-15" dirty="0">
                <a:latin typeface="Times New Roman"/>
                <a:cs typeface="Times New Roman"/>
              </a:rPr>
              <a:t>e</a:t>
            </a:r>
            <a:r>
              <a:rPr sz="1600" spc="-10" dirty="0">
                <a:latin typeface="Times New Roman"/>
                <a:cs typeface="Times New Roman"/>
              </a:rPr>
              <a:t>rage</a:t>
            </a:r>
            <a:r>
              <a:rPr sz="1600" spc="10" dirty="0">
                <a:latin typeface="Times New Roman"/>
                <a:cs typeface="Times New Roman"/>
              </a:rPr>
              <a:t> </a:t>
            </a:r>
            <a:r>
              <a:rPr sz="1600" spc="-10" dirty="0">
                <a:latin typeface="Times New Roman"/>
                <a:cs typeface="Times New Roman"/>
              </a:rPr>
              <a:t>cur</a:t>
            </a:r>
            <a:r>
              <a:rPr sz="1600" spc="-20" dirty="0">
                <a:latin typeface="Times New Roman"/>
                <a:cs typeface="Times New Roman"/>
              </a:rPr>
              <a:t>r</a:t>
            </a:r>
            <a:r>
              <a:rPr sz="1600" spc="-10" dirty="0">
                <a:latin typeface="Times New Roman"/>
                <a:cs typeface="Times New Roman"/>
              </a:rPr>
              <a:t>ent</a:t>
            </a:r>
            <a:r>
              <a:rPr sz="1600" spc="10" dirty="0">
                <a:latin typeface="Times New Roman"/>
                <a:cs typeface="Times New Roman"/>
              </a:rPr>
              <a:t> </a:t>
            </a:r>
            <a:r>
              <a:rPr sz="1600" spc="-10" dirty="0">
                <a:latin typeface="Times New Roman"/>
                <a:cs typeface="Times New Roman"/>
              </a:rPr>
              <a:t>and</a:t>
            </a:r>
            <a:r>
              <a:rPr sz="1600" spc="15" dirty="0">
                <a:latin typeface="Times New Roman"/>
                <a:cs typeface="Times New Roman"/>
              </a:rPr>
              <a:t> </a:t>
            </a:r>
            <a:r>
              <a:rPr sz="1600" spc="-10" dirty="0">
                <a:latin typeface="Times New Roman"/>
                <a:cs typeface="Times New Roman"/>
              </a:rPr>
              <a:t>power </a:t>
            </a:r>
            <a:r>
              <a:rPr sz="1600" spc="-5" dirty="0">
                <a:latin typeface="Times New Roman"/>
                <a:cs typeface="Times New Roman"/>
              </a:rPr>
              <a:t>lo</a:t>
            </a:r>
            <a:r>
              <a:rPr sz="1600" spc="-245" dirty="0">
                <a:latin typeface="Times New Roman"/>
                <a:cs typeface="Times New Roman"/>
              </a:rPr>
              <a:t>w</a:t>
            </a:r>
            <a:r>
              <a:rPr sz="1600" spc="-5" dirty="0">
                <a:latin typeface="Times New Roman"/>
                <a:cs typeface="Times New Roman"/>
              </a:rPr>
              <a:t>.</a:t>
            </a:r>
            <a:endParaRPr sz="1600">
              <a:latin typeface="Times New Roman"/>
              <a:cs typeface="Times New Roman"/>
            </a:endParaRPr>
          </a:p>
          <a:p>
            <a:pPr>
              <a:lnSpc>
                <a:spcPts val="950"/>
              </a:lnSpc>
              <a:spcBef>
                <a:spcPts val="45"/>
              </a:spcBef>
            </a:pPr>
            <a:endParaRPr sz="950"/>
          </a:p>
          <a:p>
            <a:pPr marL="299085" marR="1541780" indent="-287020">
              <a:lnSpc>
                <a:spcPct val="114999"/>
              </a:lnSpc>
              <a:buFont typeface="Arial"/>
              <a:buChar char="•"/>
              <a:tabLst>
                <a:tab pos="299085" algn="l"/>
              </a:tabLst>
            </a:pPr>
            <a:r>
              <a:rPr sz="1600" spc="-310" dirty="0">
                <a:latin typeface="Times New Roman"/>
                <a:cs typeface="Times New Roman"/>
              </a:rPr>
              <a:t>W</a:t>
            </a:r>
            <a:r>
              <a:rPr sz="1600" spc="-10" dirty="0">
                <a:latin typeface="Times New Roman"/>
                <a:cs typeface="Times New Roman"/>
              </a:rPr>
              <a:t>e</a:t>
            </a:r>
            <a:r>
              <a:rPr sz="1600" spc="30" dirty="0">
                <a:latin typeface="Times New Roman"/>
                <a:cs typeface="Times New Roman"/>
              </a:rPr>
              <a:t> </a:t>
            </a:r>
            <a:r>
              <a:rPr sz="1600" spc="-10" dirty="0">
                <a:latin typeface="Times New Roman"/>
                <a:cs typeface="Times New Roman"/>
              </a:rPr>
              <a:t>have</a:t>
            </a:r>
            <a:r>
              <a:rPr sz="1600" spc="-5" dirty="0">
                <a:latin typeface="Times New Roman"/>
                <a:cs typeface="Times New Roman"/>
              </a:rPr>
              <a:t> </a:t>
            </a:r>
            <a:r>
              <a:rPr sz="1600" spc="-20" dirty="0">
                <a:latin typeface="Times New Roman"/>
                <a:cs typeface="Times New Roman"/>
              </a:rPr>
              <a:t>r</a:t>
            </a:r>
            <a:r>
              <a:rPr sz="1600" spc="-10" dirty="0">
                <a:latin typeface="Times New Roman"/>
                <a:cs typeface="Times New Roman"/>
              </a:rPr>
              <a:t>ec</a:t>
            </a:r>
            <a:r>
              <a:rPr sz="1600" spc="-15" dirty="0">
                <a:latin typeface="Times New Roman"/>
                <a:cs typeface="Times New Roman"/>
              </a:rPr>
              <a:t>e</a:t>
            </a:r>
            <a:r>
              <a:rPr sz="1600" spc="-5" dirty="0">
                <a:latin typeface="Times New Roman"/>
                <a:cs typeface="Times New Roman"/>
              </a:rPr>
              <a:t>n</a:t>
            </a:r>
            <a:r>
              <a:rPr sz="1600" spc="-10" dirty="0">
                <a:latin typeface="Times New Roman"/>
                <a:cs typeface="Times New Roman"/>
              </a:rPr>
              <a:t>tly</a:t>
            </a:r>
            <a:r>
              <a:rPr sz="1600" spc="25" dirty="0">
                <a:latin typeface="Times New Roman"/>
                <a:cs typeface="Times New Roman"/>
              </a:rPr>
              <a:t> </a:t>
            </a:r>
            <a:r>
              <a:rPr sz="1600" spc="-10" dirty="0">
                <a:latin typeface="Times New Roman"/>
                <a:cs typeface="Times New Roman"/>
              </a:rPr>
              <a:t>de</a:t>
            </a:r>
            <a:r>
              <a:rPr sz="1600" spc="-50" dirty="0">
                <a:latin typeface="Times New Roman"/>
                <a:cs typeface="Times New Roman"/>
              </a:rPr>
              <a:t>m</a:t>
            </a:r>
            <a:r>
              <a:rPr sz="1600" spc="-10" dirty="0">
                <a:latin typeface="Times New Roman"/>
                <a:cs typeface="Times New Roman"/>
              </a:rPr>
              <a:t>o</a:t>
            </a:r>
            <a:r>
              <a:rPr sz="1600" spc="0" dirty="0">
                <a:latin typeface="Times New Roman"/>
                <a:cs typeface="Times New Roman"/>
              </a:rPr>
              <a:t>n</a:t>
            </a:r>
            <a:r>
              <a:rPr sz="1600" spc="-20" dirty="0">
                <a:latin typeface="Times New Roman"/>
                <a:cs typeface="Times New Roman"/>
              </a:rPr>
              <a:t>s</a:t>
            </a:r>
            <a:r>
              <a:rPr sz="1600" spc="-5" dirty="0">
                <a:latin typeface="Times New Roman"/>
                <a:cs typeface="Times New Roman"/>
              </a:rPr>
              <a:t>t</a:t>
            </a:r>
            <a:r>
              <a:rPr sz="1600" spc="-15" dirty="0">
                <a:latin typeface="Times New Roman"/>
                <a:cs typeface="Times New Roman"/>
              </a:rPr>
              <a:t>ra</a:t>
            </a:r>
            <a:r>
              <a:rPr sz="1600" spc="5" dirty="0">
                <a:latin typeface="Times New Roman"/>
                <a:cs typeface="Times New Roman"/>
              </a:rPr>
              <a:t>t</a:t>
            </a:r>
            <a:r>
              <a:rPr sz="1600" spc="-15" dirty="0">
                <a:latin typeface="Times New Roman"/>
                <a:cs typeface="Times New Roman"/>
              </a:rPr>
              <a:t>e</a:t>
            </a:r>
            <a:r>
              <a:rPr sz="1600" spc="-10" dirty="0">
                <a:latin typeface="Times New Roman"/>
                <a:cs typeface="Times New Roman"/>
              </a:rPr>
              <a:t>d</a:t>
            </a:r>
            <a:r>
              <a:rPr sz="1600" spc="35" dirty="0">
                <a:latin typeface="Times New Roman"/>
                <a:cs typeface="Times New Roman"/>
              </a:rPr>
              <a:t> </a:t>
            </a:r>
            <a:r>
              <a:rPr sz="1600" spc="-5" dirty="0">
                <a:latin typeface="Times New Roman"/>
                <a:cs typeface="Times New Roman"/>
              </a:rPr>
              <a:t>f</a:t>
            </a:r>
            <a:r>
              <a:rPr sz="1600" spc="-10" dirty="0">
                <a:latin typeface="Times New Roman"/>
                <a:cs typeface="Times New Roman"/>
              </a:rPr>
              <a:t>ocusi</a:t>
            </a:r>
            <a:r>
              <a:rPr sz="1600" spc="-5" dirty="0">
                <a:latin typeface="Times New Roman"/>
                <a:cs typeface="Times New Roman"/>
              </a:rPr>
              <a:t>n</a:t>
            </a:r>
            <a:r>
              <a:rPr sz="1600" spc="-10" dirty="0">
                <a:latin typeface="Times New Roman"/>
                <a:cs typeface="Times New Roman"/>
              </a:rPr>
              <a:t>g</a:t>
            </a:r>
            <a:r>
              <a:rPr sz="1600" spc="5" dirty="0">
                <a:latin typeface="Times New Roman"/>
                <a:cs typeface="Times New Roman"/>
              </a:rPr>
              <a:t> </a:t>
            </a:r>
            <a:r>
              <a:rPr sz="1600" spc="-15" dirty="0">
                <a:latin typeface="Times New Roman"/>
                <a:cs typeface="Times New Roman"/>
              </a:rPr>
              <a:t>a</a:t>
            </a:r>
            <a:r>
              <a:rPr sz="1600" spc="-5" dirty="0">
                <a:latin typeface="Times New Roman"/>
                <a:cs typeface="Times New Roman"/>
              </a:rPr>
              <a:t>n</a:t>
            </a:r>
            <a:r>
              <a:rPr sz="1600" spc="-10" dirty="0">
                <a:latin typeface="Times New Roman"/>
                <a:cs typeface="Times New Roman"/>
              </a:rPr>
              <a:t>d ste</a:t>
            </a:r>
            <a:r>
              <a:rPr sz="1600" spc="-15" dirty="0">
                <a:latin typeface="Times New Roman"/>
                <a:cs typeface="Times New Roman"/>
              </a:rPr>
              <a:t>e</a:t>
            </a:r>
            <a:r>
              <a:rPr sz="1600" spc="-10" dirty="0">
                <a:latin typeface="Times New Roman"/>
                <a:cs typeface="Times New Roman"/>
              </a:rPr>
              <a:t>ring</a:t>
            </a:r>
            <a:r>
              <a:rPr sz="1600" spc="15" dirty="0">
                <a:latin typeface="Times New Roman"/>
                <a:cs typeface="Times New Roman"/>
              </a:rPr>
              <a:t> </a:t>
            </a:r>
            <a:r>
              <a:rPr sz="1600" spc="-10" dirty="0">
                <a:latin typeface="Times New Roman"/>
                <a:cs typeface="Times New Roman"/>
              </a:rPr>
              <a:t>RF</a:t>
            </a:r>
            <a:r>
              <a:rPr sz="1600" spc="-5" dirty="0">
                <a:latin typeface="Times New Roman"/>
                <a:cs typeface="Times New Roman"/>
              </a:rPr>
              <a:t> b</a:t>
            </a:r>
            <a:r>
              <a:rPr sz="1600" spc="-15" dirty="0">
                <a:latin typeface="Times New Roman"/>
                <a:cs typeface="Times New Roman"/>
              </a:rPr>
              <a:t>ea</a:t>
            </a:r>
            <a:r>
              <a:rPr sz="1600" spc="-60" dirty="0">
                <a:latin typeface="Times New Roman"/>
                <a:cs typeface="Times New Roman"/>
              </a:rPr>
              <a:t>m</a:t>
            </a:r>
            <a:r>
              <a:rPr sz="1600" spc="-10" dirty="0">
                <a:latin typeface="Times New Roman"/>
                <a:cs typeface="Times New Roman"/>
              </a:rPr>
              <a:t>s</a:t>
            </a:r>
            <a:r>
              <a:rPr sz="1600" spc="45" dirty="0">
                <a:latin typeface="Times New Roman"/>
                <a:cs typeface="Times New Roman"/>
              </a:rPr>
              <a:t> </a:t>
            </a:r>
            <a:r>
              <a:rPr sz="1600" spc="-10" dirty="0">
                <a:latin typeface="Times New Roman"/>
                <a:cs typeface="Times New Roman"/>
              </a:rPr>
              <a:t>with</a:t>
            </a:r>
            <a:r>
              <a:rPr sz="1600" spc="15" dirty="0">
                <a:latin typeface="Times New Roman"/>
                <a:cs typeface="Times New Roman"/>
              </a:rPr>
              <a:t> </a:t>
            </a:r>
            <a:r>
              <a:rPr sz="1600" spc="-5" dirty="0">
                <a:latin typeface="Times New Roman"/>
                <a:cs typeface="Times New Roman"/>
              </a:rPr>
              <a:t>pl</a:t>
            </a:r>
            <a:r>
              <a:rPr sz="1600" spc="-15" dirty="0">
                <a:latin typeface="Times New Roman"/>
                <a:cs typeface="Times New Roman"/>
              </a:rPr>
              <a:t>a</a:t>
            </a:r>
            <a:r>
              <a:rPr sz="1600" spc="-10" dirty="0">
                <a:latin typeface="Times New Roman"/>
                <a:cs typeface="Times New Roman"/>
              </a:rPr>
              <a:t>s</a:t>
            </a:r>
            <a:r>
              <a:rPr sz="1600" spc="-60" dirty="0">
                <a:latin typeface="Times New Roman"/>
                <a:cs typeface="Times New Roman"/>
              </a:rPr>
              <a:t>m</a:t>
            </a:r>
            <a:r>
              <a:rPr sz="1600" spc="-10" dirty="0">
                <a:latin typeface="Times New Roman"/>
                <a:cs typeface="Times New Roman"/>
              </a:rPr>
              <a:t>a</a:t>
            </a:r>
            <a:r>
              <a:rPr sz="1600" spc="-5" dirty="0">
                <a:latin typeface="Times New Roman"/>
                <a:cs typeface="Times New Roman"/>
              </a:rPr>
              <a:t> </a:t>
            </a:r>
            <a:r>
              <a:rPr sz="1600" spc="-15" dirty="0">
                <a:latin typeface="Times New Roman"/>
                <a:cs typeface="Times New Roman"/>
              </a:rPr>
              <a:t>a</a:t>
            </a:r>
            <a:r>
              <a:rPr sz="1600" spc="-5" dirty="0">
                <a:latin typeface="Times New Roman"/>
                <a:cs typeface="Times New Roman"/>
              </a:rPr>
              <a:t>n</a:t>
            </a:r>
            <a:r>
              <a:rPr sz="1600" spc="-10" dirty="0">
                <a:latin typeface="Times New Roman"/>
                <a:cs typeface="Times New Roman"/>
              </a:rPr>
              <a:t>ten</a:t>
            </a:r>
            <a:r>
              <a:rPr sz="1600" spc="-5" dirty="0">
                <a:latin typeface="Times New Roman"/>
                <a:cs typeface="Times New Roman"/>
              </a:rPr>
              <a:t>n</a:t>
            </a:r>
            <a:r>
              <a:rPr sz="1600" spc="-15" dirty="0">
                <a:latin typeface="Times New Roman"/>
                <a:cs typeface="Times New Roman"/>
              </a:rPr>
              <a:t>a</a:t>
            </a:r>
            <a:r>
              <a:rPr sz="1600" spc="-5" dirty="0">
                <a:latin typeface="Times New Roman"/>
                <a:cs typeface="Times New Roman"/>
              </a:rPr>
              <a:t>s.</a:t>
            </a:r>
            <a:endParaRPr sz="1600">
              <a:latin typeface="Times New Roman"/>
              <a:cs typeface="Times New Roman"/>
            </a:endParaRPr>
          </a:p>
          <a:p>
            <a:pPr>
              <a:lnSpc>
                <a:spcPts val="950"/>
              </a:lnSpc>
              <a:spcBef>
                <a:spcPts val="49"/>
              </a:spcBef>
              <a:buFont typeface="Arial"/>
              <a:buChar char="•"/>
            </a:pPr>
            <a:endParaRPr sz="950"/>
          </a:p>
          <a:p>
            <a:pPr marL="299085" marR="193675" indent="-287020">
              <a:lnSpc>
                <a:spcPct val="114999"/>
              </a:lnSpc>
              <a:buFont typeface="Arial"/>
              <a:buChar char="•"/>
              <a:tabLst>
                <a:tab pos="299085" algn="l"/>
              </a:tabLst>
            </a:pPr>
            <a:r>
              <a:rPr sz="1600" spc="-15" dirty="0">
                <a:latin typeface="Times New Roman"/>
                <a:cs typeface="Times New Roman"/>
              </a:rPr>
              <a:t>T</a:t>
            </a:r>
            <a:r>
              <a:rPr sz="1600" spc="-5" dirty="0">
                <a:latin typeface="Times New Roman"/>
                <a:cs typeface="Times New Roman"/>
              </a:rPr>
              <a:t>h</a:t>
            </a:r>
            <a:r>
              <a:rPr sz="1600" spc="-10" dirty="0">
                <a:latin typeface="Times New Roman"/>
                <a:cs typeface="Times New Roman"/>
              </a:rPr>
              <a:t>is</a:t>
            </a:r>
            <a:r>
              <a:rPr sz="1600" spc="-5" dirty="0">
                <a:latin typeface="Times New Roman"/>
                <a:cs typeface="Times New Roman"/>
              </a:rPr>
              <a:t> </a:t>
            </a:r>
            <a:r>
              <a:rPr sz="1600" spc="-10" dirty="0">
                <a:latin typeface="Times New Roman"/>
                <a:cs typeface="Times New Roman"/>
              </a:rPr>
              <a:t>req</a:t>
            </a:r>
            <a:r>
              <a:rPr sz="1600" spc="-5" dirty="0">
                <a:latin typeface="Times New Roman"/>
                <a:cs typeface="Times New Roman"/>
              </a:rPr>
              <a:t>ui</a:t>
            </a:r>
            <a:r>
              <a:rPr sz="1600" spc="-15" dirty="0">
                <a:latin typeface="Times New Roman"/>
                <a:cs typeface="Times New Roman"/>
              </a:rPr>
              <a:t>re</a:t>
            </a:r>
            <a:r>
              <a:rPr sz="1600" spc="-10" dirty="0">
                <a:latin typeface="Times New Roman"/>
                <a:cs typeface="Times New Roman"/>
              </a:rPr>
              <a:t>s</a:t>
            </a:r>
            <a:r>
              <a:rPr sz="1600" spc="20" dirty="0">
                <a:latin typeface="Times New Roman"/>
                <a:cs typeface="Times New Roman"/>
              </a:rPr>
              <a:t> </a:t>
            </a:r>
            <a:r>
              <a:rPr sz="1600" spc="-5" dirty="0">
                <a:latin typeface="Times New Roman"/>
                <a:cs typeface="Times New Roman"/>
              </a:rPr>
              <a:t>th</a:t>
            </a:r>
            <a:r>
              <a:rPr sz="1600" spc="-15" dirty="0">
                <a:latin typeface="Times New Roman"/>
                <a:cs typeface="Times New Roman"/>
              </a:rPr>
              <a:t>a</a:t>
            </a:r>
            <a:r>
              <a:rPr sz="1600" spc="-5" dirty="0">
                <a:latin typeface="Times New Roman"/>
                <a:cs typeface="Times New Roman"/>
              </a:rPr>
              <a:t>t </a:t>
            </a:r>
            <a:r>
              <a:rPr sz="1600" spc="-10" dirty="0">
                <a:latin typeface="Times New Roman"/>
                <a:cs typeface="Times New Roman"/>
              </a:rPr>
              <a:t>the</a:t>
            </a:r>
            <a:r>
              <a:rPr sz="1600" spc="5" dirty="0">
                <a:latin typeface="Times New Roman"/>
                <a:cs typeface="Times New Roman"/>
              </a:rPr>
              <a:t> </a:t>
            </a:r>
            <a:r>
              <a:rPr sz="1600" spc="-10" dirty="0">
                <a:latin typeface="Times New Roman"/>
                <a:cs typeface="Times New Roman"/>
              </a:rPr>
              <a:t>a</a:t>
            </a:r>
            <a:r>
              <a:rPr sz="1600" spc="0" dirty="0">
                <a:latin typeface="Times New Roman"/>
                <a:cs typeface="Times New Roman"/>
              </a:rPr>
              <a:t>v</a:t>
            </a:r>
            <a:r>
              <a:rPr sz="1600" spc="-15" dirty="0">
                <a:latin typeface="Times New Roman"/>
                <a:cs typeface="Times New Roman"/>
              </a:rPr>
              <a:t>e</a:t>
            </a:r>
            <a:r>
              <a:rPr sz="1600" spc="-10" dirty="0">
                <a:latin typeface="Times New Roman"/>
                <a:cs typeface="Times New Roman"/>
              </a:rPr>
              <a:t>rage</a:t>
            </a:r>
            <a:r>
              <a:rPr sz="1600" spc="5" dirty="0">
                <a:latin typeface="Times New Roman"/>
                <a:cs typeface="Times New Roman"/>
              </a:rPr>
              <a:t> </a:t>
            </a:r>
            <a:r>
              <a:rPr sz="1600" spc="-5" dirty="0">
                <a:latin typeface="Times New Roman"/>
                <a:cs typeface="Times New Roman"/>
              </a:rPr>
              <a:t>pl</a:t>
            </a:r>
            <a:r>
              <a:rPr sz="1600" spc="-15" dirty="0">
                <a:latin typeface="Times New Roman"/>
                <a:cs typeface="Times New Roman"/>
              </a:rPr>
              <a:t>a</a:t>
            </a:r>
            <a:r>
              <a:rPr sz="1600" spc="-10" dirty="0">
                <a:latin typeface="Times New Roman"/>
                <a:cs typeface="Times New Roman"/>
              </a:rPr>
              <a:t>s</a:t>
            </a:r>
            <a:r>
              <a:rPr sz="1600" spc="-60" dirty="0">
                <a:latin typeface="Times New Roman"/>
                <a:cs typeface="Times New Roman"/>
              </a:rPr>
              <a:t>m</a:t>
            </a:r>
            <a:r>
              <a:rPr sz="1600" spc="-10" dirty="0">
                <a:latin typeface="Times New Roman"/>
                <a:cs typeface="Times New Roman"/>
              </a:rPr>
              <a:t>a</a:t>
            </a:r>
            <a:r>
              <a:rPr sz="1600" spc="55" dirty="0">
                <a:latin typeface="Times New Roman"/>
                <a:cs typeface="Times New Roman"/>
              </a:rPr>
              <a:t> </a:t>
            </a:r>
            <a:r>
              <a:rPr sz="1600" spc="-10" dirty="0">
                <a:latin typeface="Times New Roman"/>
                <a:cs typeface="Times New Roman"/>
              </a:rPr>
              <a:t>dens</a:t>
            </a:r>
            <a:r>
              <a:rPr sz="1600" spc="0" dirty="0">
                <a:latin typeface="Times New Roman"/>
                <a:cs typeface="Times New Roman"/>
              </a:rPr>
              <a:t>i</a:t>
            </a:r>
            <a:r>
              <a:rPr sz="1600" spc="-10" dirty="0">
                <a:latin typeface="Times New Roman"/>
                <a:cs typeface="Times New Roman"/>
              </a:rPr>
              <a:t>ty</a:t>
            </a:r>
            <a:r>
              <a:rPr sz="1600" spc="10" dirty="0">
                <a:latin typeface="Times New Roman"/>
                <a:cs typeface="Times New Roman"/>
              </a:rPr>
              <a:t> </a:t>
            </a:r>
            <a:r>
              <a:rPr sz="1600" spc="-10" dirty="0">
                <a:latin typeface="Times New Roman"/>
                <a:cs typeface="Times New Roman"/>
              </a:rPr>
              <a:t>stay </a:t>
            </a:r>
            <a:r>
              <a:rPr sz="1600" spc="-60" dirty="0">
                <a:latin typeface="Times New Roman"/>
                <a:cs typeface="Times New Roman"/>
              </a:rPr>
              <a:t>m</a:t>
            </a:r>
            <a:r>
              <a:rPr sz="1600" spc="-10" dirty="0">
                <a:latin typeface="Times New Roman"/>
                <a:cs typeface="Times New Roman"/>
              </a:rPr>
              <a:t>uch</a:t>
            </a:r>
            <a:r>
              <a:rPr sz="1600" spc="50" dirty="0">
                <a:latin typeface="Times New Roman"/>
                <a:cs typeface="Times New Roman"/>
              </a:rPr>
              <a:t> </a:t>
            </a:r>
            <a:r>
              <a:rPr sz="1600" spc="-60" dirty="0">
                <a:latin typeface="Times New Roman"/>
                <a:cs typeface="Times New Roman"/>
              </a:rPr>
              <a:t>m</a:t>
            </a:r>
            <a:r>
              <a:rPr sz="1600" spc="-10" dirty="0">
                <a:latin typeface="Times New Roman"/>
                <a:cs typeface="Times New Roman"/>
              </a:rPr>
              <a:t>ore</a:t>
            </a:r>
            <a:r>
              <a:rPr sz="1600" spc="40" dirty="0">
                <a:latin typeface="Times New Roman"/>
                <a:cs typeface="Times New Roman"/>
              </a:rPr>
              <a:t> </a:t>
            </a:r>
            <a:r>
              <a:rPr sz="1600" spc="-10" dirty="0">
                <a:latin typeface="Times New Roman"/>
                <a:cs typeface="Times New Roman"/>
              </a:rPr>
              <a:t>cons</a:t>
            </a:r>
            <a:r>
              <a:rPr sz="1600" spc="0" dirty="0">
                <a:latin typeface="Times New Roman"/>
                <a:cs typeface="Times New Roman"/>
              </a:rPr>
              <a:t>t</a:t>
            </a:r>
            <a:r>
              <a:rPr sz="1600" spc="-15" dirty="0">
                <a:latin typeface="Times New Roman"/>
                <a:cs typeface="Times New Roman"/>
              </a:rPr>
              <a:t>a</a:t>
            </a:r>
            <a:r>
              <a:rPr sz="1600" spc="-10" dirty="0">
                <a:latin typeface="Times New Roman"/>
                <a:cs typeface="Times New Roman"/>
              </a:rPr>
              <a:t>nt</a:t>
            </a:r>
            <a:r>
              <a:rPr sz="1600" spc="15" dirty="0">
                <a:latin typeface="Times New Roman"/>
                <a:cs typeface="Times New Roman"/>
              </a:rPr>
              <a:t> </a:t>
            </a:r>
            <a:r>
              <a:rPr sz="1600" spc="-10" dirty="0">
                <a:latin typeface="Times New Roman"/>
                <a:cs typeface="Times New Roman"/>
              </a:rPr>
              <a:t>that what</a:t>
            </a:r>
            <a:r>
              <a:rPr sz="1600" spc="5" dirty="0">
                <a:latin typeface="Times New Roman"/>
                <a:cs typeface="Times New Roman"/>
              </a:rPr>
              <a:t> </a:t>
            </a:r>
            <a:r>
              <a:rPr sz="1600" spc="-10" dirty="0">
                <a:latin typeface="Times New Roman"/>
                <a:cs typeface="Times New Roman"/>
              </a:rPr>
              <a:t>is</a:t>
            </a:r>
            <a:r>
              <a:rPr sz="1600" spc="10" dirty="0">
                <a:latin typeface="Times New Roman"/>
                <a:cs typeface="Times New Roman"/>
              </a:rPr>
              <a:t> </a:t>
            </a:r>
            <a:r>
              <a:rPr sz="1600" spc="-10" dirty="0">
                <a:latin typeface="Times New Roman"/>
                <a:cs typeface="Times New Roman"/>
              </a:rPr>
              <a:t>ne</a:t>
            </a:r>
            <a:r>
              <a:rPr sz="1600" spc="-15" dirty="0">
                <a:latin typeface="Times New Roman"/>
                <a:cs typeface="Times New Roman"/>
              </a:rPr>
              <a:t>e</a:t>
            </a:r>
            <a:r>
              <a:rPr sz="1600" spc="-10" dirty="0">
                <a:latin typeface="Times New Roman"/>
                <a:cs typeface="Times New Roman"/>
              </a:rPr>
              <a:t>ded to refl</a:t>
            </a:r>
            <a:r>
              <a:rPr sz="1600" spc="-15" dirty="0">
                <a:latin typeface="Times New Roman"/>
                <a:cs typeface="Times New Roman"/>
              </a:rPr>
              <a:t>ec</a:t>
            </a:r>
            <a:r>
              <a:rPr sz="1600" spc="-5" dirty="0">
                <a:latin typeface="Times New Roman"/>
                <a:cs typeface="Times New Roman"/>
              </a:rPr>
              <a:t>t</a:t>
            </a:r>
            <a:r>
              <a:rPr sz="1600" spc="20" dirty="0">
                <a:latin typeface="Times New Roman"/>
                <a:cs typeface="Times New Roman"/>
              </a:rPr>
              <a:t> </a:t>
            </a:r>
            <a:r>
              <a:rPr sz="1600" spc="-5" dirty="0">
                <a:latin typeface="Times New Roman"/>
                <a:cs typeface="Times New Roman"/>
              </a:rPr>
              <a:t>o</a:t>
            </a:r>
            <a:r>
              <a:rPr sz="1600" spc="-10" dirty="0">
                <a:latin typeface="Times New Roman"/>
                <a:cs typeface="Times New Roman"/>
              </a:rPr>
              <a:t>r </a:t>
            </a:r>
            <a:r>
              <a:rPr sz="1600" spc="-5" dirty="0">
                <a:latin typeface="Times New Roman"/>
                <a:cs typeface="Times New Roman"/>
              </a:rPr>
              <a:t>t</a:t>
            </a:r>
            <a:r>
              <a:rPr sz="1600" spc="-15" dirty="0">
                <a:latin typeface="Times New Roman"/>
                <a:cs typeface="Times New Roman"/>
              </a:rPr>
              <a:t>ra</a:t>
            </a:r>
            <a:r>
              <a:rPr sz="1600" spc="-5" dirty="0">
                <a:latin typeface="Times New Roman"/>
                <a:cs typeface="Times New Roman"/>
              </a:rPr>
              <a:t>n</a:t>
            </a:r>
            <a:r>
              <a:rPr sz="1600" spc="-10" dirty="0">
                <a:latin typeface="Times New Roman"/>
                <a:cs typeface="Times New Roman"/>
              </a:rPr>
              <a:t>s</a:t>
            </a:r>
            <a:r>
              <a:rPr sz="1600" spc="-60" dirty="0">
                <a:latin typeface="Times New Roman"/>
                <a:cs typeface="Times New Roman"/>
              </a:rPr>
              <a:t>m</a:t>
            </a:r>
            <a:r>
              <a:rPr sz="1600" spc="5" dirty="0">
                <a:latin typeface="Times New Roman"/>
                <a:cs typeface="Times New Roman"/>
              </a:rPr>
              <a:t>i</a:t>
            </a:r>
            <a:r>
              <a:rPr sz="1600" spc="-5" dirty="0">
                <a:latin typeface="Times New Roman"/>
                <a:cs typeface="Times New Roman"/>
              </a:rPr>
              <a:t>t</a:t>
            </a:r>
            <a:r>
              <a:rPr sz="1600" spc="50" dirty="0">
                <a:latin typeface="Times New Roman"/>
                <a:cs typeface="Times New Roman"/>
              </a:rPr>
              <a:t> </a:t>
            </a:r>
            <a:r>
              <a:rPr sz="1600" spc="-10" dirty="0">
                <a:latin typeface="Times New Roman"/>
                <a:cs typeface="Times New Roman"/>
              </a:rPr>
              <a:t>the</a:t>
            </a:r>
            <a:r>
              <a:rPr sz="1600" spc="5" dirty="0">
                <a:latin typeface="Times New Roman"/>
                <a:cs typeface="Times New Roman"/>
              </a:rPr>
              <a:t> </a:t>
            </a:r>
            <a:r>
              <a:rPr sz="1600" spc="-10" dirty="0">
                <a:latin typeface="Times New Roman"/>
                <a:cs typeface="Times New Roman"/>
              </a:rPr>
              <a:t>RF</a:t>
            </a:r>
            <a:r>
              <a:rPr sz="1600" spc="5" dirty="0">
                <a:latin typeface="Times New Roman"/>
                <a:cs typeface="Times New Roman"/>
              </a:rPr>
              <a:t> </a:t>
            </a:r>
            <a:r>
              <a:rPr sz="1600" spc="-10" dirty="0">
                <a:latin typeface="Times New Roman"/>
                <a:cs typeface="Times New Roman"/>
              </a:rPr>
              <a:t>si</a:t>
            </a:r>
            <a:r>
              <a:rPr sz="1600" spc="-5" dirty="0">
                <a:latin typeface="Times New Roman"/>
                <a:cs typeface="Times New Roman"/>
              </a:rPr>
              <a:t>g</a:t>
            </a:r>
            <a:r>
              <a:rPr sz="1600" spc="-10" dirty="0">
                <a:latin typeface="Times New Roman"/>
                <a:cs typeface="Times New Roman"/>
              </a:rPr>
              <a:t>nal. </a:t>
            </a:r>
            <a:r>
              <a:rPr sz="1600" spc="-60" dirty="0">
                <a:latin typeface="Times New Roman"/>
                <a:cs typeface="Times New Roman"/>
              </a:rPr>
              <a:t> </a:t>
            </a:r>
            <a:r>
              <a:rPr sz="1600" spc="-245" dirty="0">
                <a:latin typeface="Times New Roman"/>
                <a:cs typeface="Times New Roman"/>
              </a:rPr>
              <a:t>T</a:t>
            </a:r>
            <a:r>
              <a:rPr sz="1600" spc="-10" dirty="0">
                <a:latin typeface="Times New Roman"/>
                <a:cs typeface="Times New Roman"/>
              </a:rPr>
              <a:t>o </a:t>
            </a:r>
            <a:r>
              <a:rPr sz="1600" spc="-15" dirty="0">
                <a:latin typeface="Times New Roman"/>
                <a:cs typeface="Times New Roman"/>
              </a:rPr>
              <a:t>ac</a:t>
            </a:r>
            <a:r>
              <a:rPr sz="1600" spc="-5" dirty="0">
                <a:latin typeface="Times New Roman"/>
                <a:cs typeface="Times New Roman"/>
              </a:rPr>
              <a:t>hi</a:t>
            </a:r>
            <a:r>
              <a:rPr sz="1600" spc="-15" dirty="0">
                <a:latin typeface="Times New Roman"/>
                <a:cs typeface="Times New Roman"/>
              </a:rPr>
              <a:t>e</a:t>
            </a:r>
            <a:r>
              <a:rPr sz="1600" spc="-5" dirty="0">
                <a:latin typeface="Times New Roman"/>
                <a:cs typeface="Times New Roman"/>
              </a:rPr>
              <a:t>v</a:t>
            </a:r>
            <a:r>
              <a:rPr sz="1600" spc="-10" dirty="0">
                <a:latin typeface="Times New Roman"/>
                <a:cs typeface="Times New Roman"/>
              </a:rPr>
              <a:t>e</a:t>
            </a:r>
            <a:r>
              <a:rPr sz="1600" spc="5" dirty="0">
                <a:latin typeface="Times New Roman"/>
                <a:cs typeface="Times New Roman"/>
              </a:rPr>
              <a:t> </a:t>
            </a:r>
            <a:r>
              <a:rPr sz="1600" spc="-60" dirty="0">
                <a:latin typeface="Times New Roman"/>
                <a:cs typeface="Times New Roman"/>
              </a:rPr>
              <a:t>m</a:t>
            </a:r>
            <a:r>
              <a:rPr sz="1600" spc="-10" dirty="0">
                <a:latin typeface="Times New Roman"/>
                <a:cs typeface="Times New Roman"/>
              </a:rPr>
              <a:t>ore</a:t>
            </a:r>
            <a:r>
              <a:rPr sz="1600" spc="40" dirty="0">
                <a:latin typeface="Times New Roman"/>
                <a:cs typeface="Times New Roman"/>
              </a:rPr>
              <a:t> </a:t>
            </a:r>
            <a:r>
              <a:rPr sz="1600" spc="-10" dirty="0">
                <a:latin typeface="Times New Roman"/>
                <a:cs typeface="Times New Roman"/>
              </a:rPr>
              <a:t>cons</a:t>
            </a:r>
            <a:r>
              <a:rPr sz="1600" spc="0" dirty="0">
                <a:latin typeface="Times New Roman"/>
                <a:cs typeface="Times New Roman"/>
              </a:rPr>
              <a:t>t</a:t>
            </a:r>
            <a:r>
              <a:rPr sz="1600" spc="-15" dirty="0">
                <a:latin typeface="Times New Roman"/>
                <a:cs typeface="Times New Roman"/>
              </a:rPr>
              <a:t>a</a:t>
            </a:r>
            <a:r>
              <a:rPr sz="1600" spc="-10" dirty="0">
                <a:latin typeface="Times New Roman"/>
                <a:cs typeface="Times New Roman"/>
              </a:rPr>
              <a:t>nt</a:t>
            </a:r>
            <a:r>
              <a:rPr sz="1600" spc="15" dirty="0">
                <a:latin typeface="Times New Roman"/>
                <a:cs typeface="Times New Roman"/>
              </a:rPr>
              <a:t> </a:t>
            </a:r>
            <a:r>
              <a:rPr sz="1600" spc="-10" dirty="0">
                <a:latin typeface="Times New Roman"/>
                <a:cs typeface="Times New Roman"/>
              </a:rPr>
              <a:t>density</a:t>
            </a:r>
            <a:r>
              <a:rPr sz="1600" spc="15" dirty="0">
                <a:latin typeface="Times New Roman"/>
                <a:cs typeface="Times New Roman"/>
              </a:rPr>
              <a:t> </a:t>
            </a:r>
            <a:r>
              <a:rPr sz="1600" spc="-10" dirty="0">
                <a:latin typeface="Times New Roman"/>
                <a:cs typeface="Times New Roman"/>
              </a:rPr>
              <a:t>we</a:t>
            </a:r>
            <a:r>
              <a:rPr sz="1600" spc="-5" dirty="0">
                <a:latin typeface="Times New Roman"/>
                <a:cs typeface="Times New Roman"/>
              </a:rPr>
              <a:t> </a:t>
            </a:r>
            <a:r>
              <a:rPr sz="1600" spc="-10" dirty="0">
                <a:latin typeface="Times New Roman"/>
                <a:cs typeface="Times New Roman"/>
              </a:rPr>
              <a:t>ha</a:t>
            </a:r>
            <a:r>
              <a:rPr sz="1600" spc="-5" dirty="0">
                <a:latin typeface="Times New Roman"/>
                <a:cs typeface="Times New Roman"/>
              </a:rPr>
              <a:t>v</a:t>
            </a:r>
            <a:r>
              <a:rPr sz="1600" spc="-10" dirty="0">
                <a:latin typeface="Times New Roman"/>
                <a:cs typeface="Times New Roman"/>
              </a:rPr>
              <a:t>e</a:t>
            </a:r>
            <a:r>
              <a:rPr sz="1600" spc="5" dirty="0">
                <a:latin typeface="Times New Roman"/>
                <a:cs typeface="Times New Roman"/>
              </a:rPr>
              <a:t> </a:t>
            </a:r>
            <a:r>
              <a:rPr sz="1600" spc="-10" dirty="0">
                <a:latin typeface="Times New Roman"/>
                <a:cs typeface="Times New Roman"/>
              </a:rPr>
              <a:t>de</a:t>
            </a:r>
            <a:r>
              <a:rPr sz="1600" spc="-15" dirty="0">
                <a:latin typeface="Times New Roman"/>
                <a:cs typeface="Times New Roman"/>
              </a:rPr>
              <a:t>c</a:t>
            </a:r>
            <a:r>
              <a:rPr sz="1600" spc="-10" dirty="0">
                <a:latin typeface="Times New Roman"/>
                <a:cs typeface="Times New Roman"/>
              </a:rPr>
              <a:t>reased</a:t>
            </a:r>
            <a:r>
              <a:rPr sz="1600" spc="10" dirty="0">
                <a:latin typeface="Times New Roman"/>
                <a:cs typeface="Times New Roman"/>
              </a:rPr>
              <a:t> </a:t>
            </a:r>
            <a:r>
              <a:rPr sz="1600" spc="-10" dirty="0">
                <a:latin typeface="Times New Roman"/>
                <a:cs typeface="Times New Roman"/>
              </a:rPr>
              <a:t>the</a:t>
            </a:r>
            <a:r>
              <a:rPr sz="1600" spc="-5" dirty="0">
                <a:latin typeface="Times New Roman"/>
                <a:cs typeface="Times New Roman"/>
              </a:rPr>
              <a:t> ti</a:t>
            </a:r>
            <a:r>
              <a:rPr sz="1600" spc="-60" dirty="0">
                <a:latin typeface="Times New Roman"/>
                <a:cs typeface="Times New Roman"/>
              </a:rPr>
              <a:t>m</a:t>
            </a:r>
            <a:r>
              <a:rPr sz="1600" spc="-10" dirty="0">
                <a:latin typeface="Times New Roman"/>
                <a:cs typeface="Times New Roman"/>
              </a:rPr>
              <a:t>e</a:t>
            </a:r>
            <a:r>
              <a:rPr sz="1600" spc="50" dirty="0">
                <a:latin typeface="Times New Roman"/>
                <a:cs typeface="Times New Roman"/>
              </a:rPr>
              <a:t> </a:t>
            </a:r>
            <a:r>
              <a:rPr sz="1600" spc="-10" dirty="0">
                <a:latin typeface="Times New Roman"/>
                <a:cs typeface="Times New Roman"/>
              </a:rPr>
              <a:t>bet</a:t>
            </a:r>
            <a:r>
              <a:rPr sz="1600" spc="-15" dirty="0">
                <a:latin typeface="Times New Roman"/>
                <a:cs typeface="Times New Roman"/>
              </a:rPr>
              <a:t>wee</a:t>
            </a:r>
            <a:r>
              <a:rPr sz="1600" spc="-10" dirty="0">
                <a:latin typeface="Times New Roman"/>
                <a:cs typeface="Times New Roman"/>
              </a:rPr>
              <a:t>n</a:t>
            </a:r>
            <a:r>
              <a:rPr sz="1600" spc="10" dirty="0">
                <a:latin typeface="Times New Roman"/>
                <a:cs typeface="Times New Roman"/>
              </a:rPr>
              <a:t> </a:t>
            </a:r>
            <a:r>
              <a:rPr sz="1600" spc="-10" dirty="0">
                <a:latin typeface="Times New Roman"/>
                <a:cs typeface="Times New Roman"/>
              </a:rPr>
              <a:t>high curr</a:t>
            </a:r>
            <a:r>
              <a:rPr sz="1600" spc="-15" dirty="0">
                <a:latin typeface="Times New Roman"/>
                <a:cs typeface="Times New Roman"/>
              </a:rPr>
              <a:t>e</a:t>
            </a:r>
            <a:r>
              <a:rPr sz="1600" spc="-5" dirty="0">
                <a:latin typeface="Times New Roman"/>
                <a:cs typeface="Times New Roman"/>
              </a:rPr>
              <a:t>nt</a:t>
            </a:r>
            <a:r>
              <a:rPr sz="1600" spc="20" dirty="0">
                <a:latin typeface="Times New Roman"/>
                <a:cs typeface="Times New Roman"/>
              </a:rPr>
              <a:t> </a:t>
            </a:r>
            <a:r>
              <a:rPr sz="1600" spc="-10" dirty="0">
                <a:latin typeface="Times New Roman"/>
                <a:cs typeface="Times New Roman"/>
              </a:rPr>
              <a:t>pulses from</a:t>
            </a:r>
            <a:r>
              <a:rPr sz="1600" spc="20" dirty="0">
                <a:latin typeface="Times New Roman"/>
                <a:cs typeface="Times New Roman"/>
              </a:rPr>
              <a:t> </a:t>
            </a:r>
            <a:r>
              <a:rPr sz="1600" spc="-10" dirty="0">
                <a:latin typeface="Times New Roman"/>
                <a:cs typeface="Times New Roman"/>
              </a:rPr>
              <a:t>about</a:t>
            </a:r>
            <a:r>
              <a:rPr sz="1600" spc="-5" dirty="0">
                <a:latin typeface="Times New Roman"/>
                <a:cs typeface="Times New Roman"/>
              </a:rPr>
              <a:t> </a:t>
            </a:r>
            <a:r>
              <a:rPr sz="1600" spc="-10" dirty="0">
                <a:latin typeface="Times New Roman"/>
                <a:cs typeface="Times New Roman"/>
              </a:rPr>
              <a:t>1</a:t>
            </a:r>
            <a:r>
              <a:rPr sz="1600" spc="30" dirty="0">
                <a:latin typeface="Times New Roman"/>
                <a:cs typeface="Times New Roman"/>
              </a:rPr>
              <a:t> </a:t>
            </a:r>
            <a:r>
              <a:rPr sz="1600" spc="-60" dirty="0">
                <a:latin typeface="Times New Roman"/>
                <a:cs typeface="Times New Roman"/>
              </a:rPr>
              <a:t>m</a:t>
            </a:r>
            <a:r>
              <a:rPr sz="1600" spc="-10" dirty="0">
                <a:latin typeface="Times New Roman"/>
                <a:cs typeface="Times New Roman"/>
              </a:rPr>
              <a:t>s</a:t>
            </a:r>
            <a:r>
              <a:rPr sz="1600" spc="45" dirty="0">
                <a:latin typeface="Times New Roman"/>
                <a:cs typeface="Times New Roman"/>
              </a:rPr>
              <a:t> </a:t>
            </a:r>
            <a:r>
              <a:rPr sz="1600" spc="-10" dirty="0">
                <a:latin typeface="Times New Roman"/>
                <a:cs typeface="Times New Roman"/>
              </a:rPr>
              <a:t>to</a:t>
            </a:r>
            <a:r>
              <a:rPr sz="1600" spc="10" dirty="0">
                <a:latin typeface="Times New Roman"/>
                <a:cs typeface="Times New Roman"/>
              </a:rPr>
              <a:t> </a:t>
            </a:r>
            <a:r>
              <a:rPr sz="1600" spc="-10" dirty="0">
                <a:latin typeface="Times New Roman"/>
                <a:cs typeface="Times New Roman"/>
              </a:rPr>
              <a:t>25 </a:t>
            </a:r>
            <a:r>
              <a:rPr sz="1600" spc="-15" dirty="0">
                <a:latin typeface="Times New Roman"/>
                <a:cs typeface="Times New Roman"/>
              </a:rPr>
              <a:t>μ</a:t>
            </a:r>
            <a:r>
              <a:rPr sz="1600" spc="-10" dirty="0">
                <a:latin typeface="Times New Roman"/>
                <a:cs typeface="Times New Roman"/>
              </a:rPr>
              <a:t>s</a:t>
            </a:r>
            <a:r>
              <a:rPr sz="1600" spc="-5" dirty="0">
                <a:latin typeface="Times New Roman"/>
                <a:cs typeface="Times New Roman"/>
              </a:rPr>
              <a:t>.</a:t>
            </a:r>
            <a:endParaRPr sz="1600">
              <a:latin typeface="Times New Roman"/>
              <a:cs typeface="Times New Roman"/>
            </a:endParaRPr>
          </a:p>
          <a:p>
            <a:pPr>
              <a:lnSpc>
                <a:spcPts val="1100"/>
              </a:lnSpc>
              <a:spcBef>
                <a:spcPts val="70"/>
              </a:spcBef>
              <a:buFont typeface="Arial"/>
              <a:buChar char="•"/>
            </a:pPr>
            <a:endParaRPr sz="1100"/>
          </a:p>
          <a:p>
            <a:pPr marL="719455" marR="854710" indent="-707390" algn="just">
              <a:lnSpc>
                <a:spcPct val="115999"/>
              </a:lnSpc>
              <a:buFont typeface="Arial"/>
              <a:buChar char="•"/>
              <a:tabLst>
                <a:tab pos="299085" algn="l"/>
              </a:tabLst>
            </a:pPr>
            <a:r>
              <a:rPr sz="1600" spc="-315" dirty="0">
                <a:latin typeface="Times New Roman"/>
                <a:cs typeface="Times New Roman"/>
              </a:rPr>
              <a:t>W</a:t>
            </a:r>
            <a:r>
              <a:rPr sz="1600" spc="-10" dirty="0">
                <a:latin typeface="Times New Roman"/>
                <a:cs typeface="Times New Roman"/>
              </a:rPr>
              <a:t>e</a:t>
            </a:r>
            <a:r>
              <a:rPr sz="1600" spc="30" dirty="0">
                <a:latin typeface="Times New Roman"/>
                <a:cs typeface="Times New Roman"/>
              </a:rPr>
              <a:t> </a:t>
            </a:r>
            <a:r>
              <a:rPr sz="1600" spc="-10" dirty="0">
                <a:latin typeface="Times New Roman"/>
                <a:cs typeface="Times New Roman"/>
              </a:rPr>
              <a:t>show</a:t>
            </a:r>
            <a:r>
              <a:rPr sz="1600" spc="-15" dirty="0">
                <a:latin typeface="Times New Roman"/>
                <a:cs typeface="Times New Roman"/>
              </a:rPr>
              <a:t> </a:t>
            </a:r>
            <a:r>
              <a:rPr sz="1600" spc="-10" dirty="0">
                <a:latin typeface="Times New Roman"/>
                <a:cs typeface="Times New Roman"/>
              </a:rPr>
              <a:t>an</a:t>
            </a:r>
            <a:r>
              <a:rPr sz="1600" spc="-5" dirty="0">
                <a:latin typeface="Times New Roman"/>
                <a:cs typeface="Times New Roman"/>
              </a:rPr>
              <a:t> </a:t>
            </a:r>
            <a:r>
              <a:rPr sz="1600" spc="-10" dirty="0">
                <a:latin typeface="Times New Roman"/>
                <a:cs typeface="Times New Roman"/>
              </a:rPr>
              <a:t>the</a:t>
            </a:r>
            <a:r>
              <a:rPr sz="1600" spc="5" dirty="0">
                <a:latin typeface="Times New Roman"/>
                <a:cs typeface="Times New Roman"/>
              </a:rPr>
              <a:t> </a:t>
            </a:r>
            <a:r>
              <a:rPr sz="1600" spc="-10" dirty="0">
                <a:latin typeface="Times New Roman"/>
                <a:cs typeface="Times New Roman"/>
              </a:rPr>
              <a:t>ex</a:t>
            </a:r>
            <a:r>
              <a:rPr sz="1600" spc="0" dirty="0">
                <a:latin typeface="Times New Roman"/>
                <a:cs typeface="Times New Roman"/>
              </a:rPr>
              <a:t>p</a:t>
            </a:r>
            <a:r>
              <a:rPr sz="1600" spc="-15" dirty="0">
                <a:latin typeface="Times New Roman"/>
                <a:cs typeface="Times New Roman"/>
              </a:rPr>
              <a:t>e</a:t>
            </a:r>
            <a:r>
              <a:rPr sz="1600" spc="-5" dirty="0">
                <a:latin typeface="Times New Roman"/>
                <a:cs typeface="Times New Roman"/>
              </a:rPr>
              <a:t>ri</a:t>
            </a:r>
            <a:r>
              <a:rPr sz="1600" spc="-55" dirty="0">
                <a:latin typeface="Times New Roman"/>
                <a:cs typeface="Times New Roman"/>
              </a:rPr>
              <a:t>m</a:t>
            </a:r>
            <a:r>
              <a:rPr sz="1600" spc="-10" dirty="0">
                <a:latin typeface="Times New Roman"/>
                <a:cs typeface="Times New Roman"/>
              </a:rPr>
              <a:t>e</a:t>
            </a:r>
            <a:r>
              <a:rPr sz="1600" spc="0" dirty="0">
                <a:latin typeface="Times New Roman"/>
                <a:cs typeface="Times New Roman"/>
              </a:rPr>
              <a:t>n</a:t>
            </a:r>
            <a:r>
              <a:rPr sz="1600" spc="-5" dirty="0">
                <a:latin typeface="Times New Roman"/>
                <a:cs typeface="Times New Roman"/>
              </a:rPr>
              <a:t>t</a:t>
            </a:r>
            <a:r>
              <a:rPr sz="1600" spc="0" dirty="0">
                <a:latin typeface="Times New Roman"/>
                <a:cs typeface="Times New Roman"/>
              </a:rPr>
              <a:t>a</a:t>
            </a:r>
            <a:r>
              <a:rPr sz="1600" spc="-5" dirty="0">
                <a:latin typeface="Times New Roman"/>
                <a:cs typeface="Times New Roman"/>
              </a:rPr>
              <a:t>l</a:t>
            </a:r>
            <a:r>
              <a:rPr sz="1600" spc="40" dirty="0">
                <a:latin typeface="Times New Roman"/>
                <a:cs typeface="Times New Roman"/>
              </a:rPr>
              <a:t> </a:t>
            </a:r>
            <a:r>
              <a:rPr sz="1600" spc="-10" dirty="0">
                <a:latin typeface="Times New Roman"/>
                <a:cs typeface="Times New Roman"/>
              </a:rPr>
              <a:t>setup</a:t>
            </a:r>
            <a:r>
              <a:rPr sz="1600" spc="5" dirty="0">
                <a:latin typeface="Times New Roman"/>
                <a:cs typeface="Times New Roman"/>
              </a:rPr>
              <a:t> </a:t>
            </a:r>
            <a:r>
              <a:rPr sz="1600" spc="0" dirty="0">
                <a:latin typeface="Times New Roman"/>
                <a:cs typeface="Times New Roman"/>
              </a:rPr>
              <a:t>u</a:t>
            </a:r>
            <a:r>
              <a:rPr sz="1600" spc="-20" dirty="0">
                <a:latin typeface="Times New Roman"/>
                <a:cs typeface="Times New Roman"/>
              </a:rPr>
              <a:t>s</a:t>
            </a:r>
            <a:r>
              <a:rPr sz="1600" spc="-15" dirty="0">
                <a:latin typeface="Times New Roman"/>
                <a:cs typeface="Times New Roman"/>
              </a:rPr>
              <a:t>e</a:t>
            </a:r>
            <a:r>
              <a:rPr sz="1600" spc="-10" dirty="0">
                <a:latin typeface="Times New Roman"/>
                <a:cs typeface="Times New Roman"/>
              </a:rPr>
              <a:t>d to</a:t>
            </a:r>
            <a:r>
              <a:rPr sz="1600" spc="10" dirty="0">
                <a:latin typeface="Times New Roman"/>
                <a:cs typeface="Times New Roman"/>
              </a:rPr>
              <a:t> </a:t>
            </a:r>
            <a:r>
              <a:rPr sz="1600" spc="-60" dirty="0">
                <a:latin typeface="Times New Roman"/>
                <a:cs typeface="Times New Roman"/>
              </a:rPr>
              <a:t>m</a:t>
            </a:r>
            <a:r>
              <a:rPr sz="1600" spc="-15" dirty="0">
                <a:latin typeface="Times New Roman"/>
                <a:cs typeface="Times New Roman"/>
              </a:rPr>
              <a:t>ea</a:t>
            </a:r>
            <a:r>
              <a:rPr sz="1600" spc="-10" dirty="0">
                <a:latin typeface="Times New Roman"/>
                <a:cs typeface="Times New Roman"/>
              </a:rPr>
              <a:t>sure</a:t>
            </a:r>
            <a:r>
              <a:rPr sz="1600" spc="45" dirty="0">
                <a:latin typeface="Times New Roman"/>
                <a:cs typeface="Times New Roman"/>
              </a:rPr>
              <a:t> </a:t>
            </a:r>
            <a:r>
              <a:rPr sz="1600" spc="-10" dirty="0">
                <a:latin typeface="Times New Roman"/>
                <a:cs typeface="Times New Roman"/>
              </a:rPr>
              <a:t>r</a:t>
            </a:r>
            <a:r>
              <a:rPr sz="1600" spc="-20" dirty="0">
                <a:latin typeface="Times New Roman"/>
                <a:cs typeface="Times New Roman"/>
              </a:rPr>
              <a:t>e</a:t>
            </a:r>
            <a:r>
              <a:rPr sz="1600" spc="-5" dirty="0">
                <a:latin typeface="Times New Roman"/>
                <a:cs typeface="Times New Roman"/>
              </a:rPr>
              <a:t>l</a:t>
            </a:r>
            <a:r>
              <a:rPr sz="1600" spc="-15" dirty="0">
                <a:latin typeface="Times New Roman"/>
                <a:cs typeface="Times New Roman"/>
              </a:rPr>
              <a:t>a</a:t>
            </a:r>
            <a:r>
              <a:rPr sz="1600" spc="-10" dirty="0">
                <a:latin typeface="Times New Roman"/>
                <a:cs typeface="Times New Roman"/>
              </a:rPr>
              <a:t>tive</a:t>
            </a:r>
            <a:r>
              <a:rPr sz="1600" spc="30" dirty="0">
                <a:latin typeface="Times New Roman"/>
                <a:cs typeface="Times New Roman"/>
              </a:rPr>
              <a:t> </a:t>
            </a:r>
            <a:r>
              <a:rPr sz="1600" spc="-10" dirty="0">
                <a:latin typeface="Times New Roman"/>
                <a:cs typeface="Times New Roman"/>
              </a:rPr>
              <a:t>pl</a:t>
            </a:r>
            <a:r>
              <a:rPr sz="1600" spc="-15" dirty="0">
                <a:latin typeface="Times New Roman"/>
                <a:cs typeface="Times New Roman"/>
              </a:rPr>
              <a:t>a</a:t>
            </a:r>
            <a:r>
              <a:rPr sz="1600" spc="-10" dirty="0">
                <a:latin typeface="Times New Roman"/>
                <a:cs typeface="Times New Roman"/>
              </a:rPr>
              <a:t>s</a:t>
            </a:r>
            <a:r>
              <a:rPr sz="1600" spc="-60" dirty="0">
                <a:latin typeface="Times New Roman"/>
                <a:cs typeface="Times New Roman"/>
              </a:rPr>
              <a:t>m</a:t>
            </a:r>
            <a:r>
              <a:rPr sz="1600" spc="-10" dirty="0">
                <a:latin typeface="Times New Roman"/>
                <a:cs typeface="Times New Roman"/>
              </a:rPr>
              <a:t>a</a:t>
            </a:r>
            <a:r>
              <a:rPr sz="1600" spc="50" dirty="0">
                <a:latin typeface="Times New Roman"/>
                <a:cs typeface="Times New Roman"/>
              </a:rPr>
              <a:t> </a:t>
            </a:r>
            <a:r>
              <a:rPr sz="1600" spc="-10" dirty="0">
                <a:latin typeface="Times New Roman"/>
                <a:cs typeface="Times New Roman"/>
              </a:rPr>
              <a:t>dens</a:t>
            </a:r>
            <a:r>
              <a:rPr sz="1600" spc="0" dirty="0">
                <a:latin typeface="Times New Roman"/>
                <a:cs typeface="Times New Roman"/>
              </a:rPr>
              <a:t>i</a:t>
            </a:r>
            <a:r>
              <a:rPr sz="1600" spc="-10" dirty="0">
                <a:latin typeface="Times New Roman"/>
                <a:cs typeface="Times New Roman"/>
              </a:rPr>
              <a:t>ty b</a:t>
            </a:r>
            <a:r>
              <a:rPr sz="1600" spc="-15" dirty="0">
                <a:latin typeface="Times New Roman"/>
                <a:cs typeface="Times New Roman"/>
              </a:rPr>
              <a:t>etween</a:t>
            </a:r>
            <a:r>
              <a:rPr sz="1600" spc="-10" dirty="0">
                <a:latin typeface="Times New Roman"/>
                <a:cs typeface="Times New Roman"/>
              </a:rPr>
              <a:t> cur</a:t>
            </a:r>
            <a:r>
              <a:rPr sz="1600" spc="-20" dirty="0">
                <a:latin typeface="Times New Roman"/>
                <a:cs typeface="Times New Roman"/>
              </a:rPr>
              <a:t>r</a:t>
            </a:r>
            <a:r>
              <a:rPr sz="1600" spc="-10" dirty="0">
                <a:latin typeface="Times New Roman"/>
                <a:cs typeface="Times New Roman"/>
              </a:rPr>
              <a:t>ent</a:t>
            </a:r>
            <a:r>
              <a:rPr sz="1600" spc="10" dirty="0">
                <a:latin typeface="Times New Roman"/>
                <a:cs typeface="Times New Roman"/>
              </a:rPr>
              <a:t> </a:t>
            </a:r>
            <a:r>
              <a:rPr sz="1600" spc="-10" dirty="0">
                <a:latin typeface="Times New Roman"/>
                <a:cs typeface="Times New Roman"/>
              </a:rPr>
              <a:t>puls</a:t>
            </a:r>
            <a:r>
              <a:rPr sz="1600" spc="-5" dirty="0">
                <a:latin typeface="Times New Roman"/>
                <a:cs typeface="Times New Roman"/>
              </a:rPr>
              <a:t>e</a:t>
            </a:r>
            <a:r>
              <a:rPr sz="1600" spc="-20" dirty="0">
                <a:latin typeface="Times New Roman"/>
                <a:cs typeface="Times New Roman"/>
              </a:rPr>
              <a:t>s</a:t>
            </a:r>
            <a:r>
              <a:rPr sz="1600" spc="-5" dirty="0">
                <a:latin typeface="Times New Roman"/>
                <a:cs typeface="Times New Roman"/>
              </a:rPr>
              <a:t>. </a:t>
            </a:r>
            <a:r>
              <a:rPr sz="1600" spc="-180" dirty="0">
                <a:latin typeface="Times New Roman"/>
                <a:cs typeface="Times New Roman"/>
              </a:rPr>
              <a:t> </a:t>
            </a:r>
            <a:r>
              <a:rPr sz="1600" spc="-15" dirty="0">
                <a:latin typeface="Times New Roman"/>
                <a:cs typeface="Times New Roman"/>
              </a:rPr>
              <a:t>A</a:t>
            </a:r>
            <a:r>
              <a:rPr sz="1600" spc="-200" dirty="0">
                <a:latin typeface="Times New Roman"/>
                <a:cs typeface="Times New Roman"/>
              </a:rPr>
              <a:t> </a:t>
            </a:r>
            <a:r>
              <a:rPr sz="1600" spc="-10" dirty="0">
                <a:latin typeface="Times New Roman"/>
                <a:cs typeface="Times New Roman"/>
              </a:rPr>
              <a:t>24</a:t>
            </a:r>
            <a:r>
              <a:rPr sz="1600" spc="-15" dirty="0">
                <a:latin typeface="Times New Roman"/>
                <a:cs typeface="Times New Roman"/>
              </a:rPr>
              <a:t> G</a:t>
            </a:r>
            <a:r>
              <a:rPr sz="1600" spc="-30" dirty="0">
                <a:latin typeface="Times New Roman"/>
                <a:cs typeface="Times New Roman"/>
              </a:rPr>
              <a:t>H</a:t>
            </a:r>
            <a:r>
              <a:rPr sz="1600" spc="-10" dirty="0">
                <a:latin typeface="Times New Roman"/>
                <a:cs typeface="Times New Roman"/>
              </a:rPr>
              <a:t>z</a:t>
            </a:r>
            <a:r>
              <a:rPr sz="1600" spc="5" dirty="0">
                <a:latin typeface="Times New Roman"/>
                <a:cs typeface="Times New Roman"/>
              </a:rPr>
              <a:t> </a:t>
            </a:r>
            <a:r>
              <a:rPr sz="1600" spc="-5" dirty="0">
                <a:latin typeface="Times New Roman"/>
                <a:cs typeface="Times New Roman"/>
              </a:rPr>
              <a:t>t</a:t>
            </a:r>
            <a:r>
              <a:rPr sz="1600" spc="-15" dirty="0">
                <a:latin typeface="Times New Roman"/>
                <a:cs typeface="Times New Roman"/>
              </a:rPr>
              <a:t>ra</a:t>
            </a:r>
            <a:r>
              <a:rPr sz="1600" spc="-5" dirty="0">
                <a:latin typeface="Times New Roman"/>
                <a:cs typeface="Times New Roman"/>
              </a:rPr>
              <a:t>n</a:t>
            </a:r>
            <a:r>
              <a:rPr sz="1600" spc="-20" dirty="0">
                <a:latin typeface="Times New Roman"/>
                <a:cs typeface="Times New Roman"/>
              </a:rPr>
              <a:t>s</a:t>
            </a:r>
            <a:r>
              <a:rPr sz="1600" spc="-45" dirty="0">
                <a:latin typeface="Times New Roman"/>
                <a:cs typeface="Times New Roman"/>
              </a:rPr>
              <a:t>m</a:t>
            </a:r>
            <a:r>
              <a:rPr sz="1600" spc="-5" dirty="0">
                <a:latin typeface="Times New Roman"/>
                <a:cs typeface="Times New Roman"/>
              </a:rPr>
              <a:t>i</a:t>
            </a:r>
            <a:r>
              <a:rPr sz="1600" spc="5" dirty="0">
                <a:latin typeface="Times New Roman"/>
                <a:cs typeface="Times New Roman"/>
              </a:rPr>
              <a:t>tt</a:t>
            </a:r>
            <a:r>
              <a:rPr sz="1600" spc="-15" dirty="0">
                <a:latin typeface="Times New Roman"/>
                <a:cs typeface="Times New Roman"/>
              </a:rPr>
              <a:t>e</a:t>
            </a:r>
            <a:r>
              <a:rPr sz="1600" spc="-10" dirty="0">
                <a:latin typeface="Times New Roman"/>
                <a:cs typeface="Times New Roman"/>
              </a:rPr>
              <a:t>r</a:t>
            </a:r>
            <a:r>
              <a:rPr sz="1600" spc="40" dirty="0">
                <a:latin typeface="Times New Roman"/>
                <a:cs typeface="Times New Roman"/>
              </a:rPr>
              <a:t> </a:t>
            </a:r>
            <a:r>
              <a:rPr sz="1600" spc="-10" dirty="0">
                <a:latin typeface="Times New Roman"/>
                <a:cs typeface="Times New Roman"/>
              </a:rPr>
              <a:t>diode</a:t>
            </a:r>
            <a:r>
              <a:rPr sz="1600" spc="-5" dirty="0">
                <a:latin typeface="Times New Roman"/>
                <a:cs typeface="Times New Roman"/>
              </a:rPr>
              <a:t> </a:t>
            </a:r>
            <a:r>
              <a:rPr sz="1600" spc="-10" dirty="0">
                <a:latin typeface="Times New Roman"/>
                <a:cs typeface="Times New Roman"/>
              </a:rPr>
              <a:t>is</a:t>
            </a:r>
            <a:r>
              <a:rPr sz="1600" spc="-5" dirty="0">
                <a:latin typeface="Times New Roman"/>
                <a:cs typeface="Times New Roman"/>
              </a:rPr>
              <a:t> </a:t>
            </a:r>
            <a:r>
              <a:rPr sz="1600" spc="-10" dirty="0">
                <a:latin typeface="Times New Roman"/>
                <a:cs typeface="Times New Roman"/>
              </a:rPr>
              <a:t>on the</a:t>
            </a:r>
            <a:r>
              <a:rPr sz="1600" spc="-5" dirty="0">
                <a:latin typeface="Times New Roman"/>
                <a:cs typeface="Times New Roman"/>
              </a:rPr>
              <a:t> </a:t>
            </a:r>
            <a:r>
              <a:rPr sz="1600" spc="-10" dirty="0">
                <a:latin typeface="Times New Roman"/>
                <a:cs typeface="Times New Roman"/>
              </a:rPr>
              <a:t>rig</a:t>
            </a:r>
            <a:r>
              <a:rPr sz="1600" spc="-5" dirty="0">
                <a:latin typeface="Times New Roman"/>
                <a:cs typeface="Times New Roman"/>
              </a:rPr>
              <a:t>ht</a:t>
            </a:r>
            <a:r>
              <a:rPr sz="1600" spc="10" dirty="0">
                <a:latin typeface="Times New Roman"/>
                <a:cs typeface="Times New Roman"/>
              </a:rPr>
              <a:t> </a:t>
            </a:r>
            <a:r>
              <a:rPr sz="1600" spc="-5" dirty="0">
                <a:latin typeface="Times New Roman"/>
                <a:cs typeface="Times New Roman"/>
              </a:rPr>
              <a:t>o</a:t>
            </a:r>
            <a:r>
              <a:rPr sz="1600" spc="-10" dirty="0">
                <a:latin typeface="Times New Roman"/>
                <a:cs typeface="Times New Roman"/>
              </a:rPr>
              <a:t>f the</a:t>
            </a:r>
            <a:r>
              <a:rPr sz="1600" spc="-5" dirty="0">
                <a:latin typeface="Times New Roman"/>
                <a:cs typeface="Times New Roman"/>
              </a:rPr>
              <a:t> </a:t>
            </a:r>
            <a:r>
              <a:rPr sz="1600" spc="-10" dirty="0">
                <a:latin typeface="Times New Roman"/>
                <a:cs typeface="Times New Roman"/>
              </a:rPr>
              <a:t>tube</a:t>
            </a:r>
            <a:r>
              <a:rPr sz="1600" spc="5" dirty="0">
                <a:latin typeface="Times New Roman"/>
                <a:cs typeface="Times New Roman"/>
              </a:rPr>
              <a:t> </a:t>
            </a:r>
            <a:r>
              <a:rPr sz="1600" spc="-10" dirty="0">
                <a:latin typeface="Times New Roman"/>
                <a:cs typeface="Times New Roman"/>
              </a:rPr>
              <a:t>and</a:t>
            </a:r>
            <a:r>
              <a:rPr sz="1600" spc="-5" dirty="0">
                <a:latin typeface="Times New Roman"/>
                <a:cs typeface="Times New Roman"/>
              </a:rPr>
              <a:t> </a:t>
            </a:r>
            <a:r>
              <a:rPr sz="1600" spc="-10" dirty="0">
                <a:latin typeface="Times New Roman"/>
                <a:cs typeface="Times New Roman"/>
              </a:rPr>
              <a:t>an</a:t>
            </a:r>
            <a:r>
              <a:rPr sz="1600" spc="10" dirty="0">
                <a:latin typeface="Times New Roman"/>
                <a:cs typeface="Times New Roman"/>
              </a:rPr>
              <a:t> </a:t>
            </a:r>
            <a:r>
              <a:rPr sz="1600" spc="-30" dirty="0">
                <a:latin typeface="Times New Roman"/>
                <a:cs typeface="Times New Roman"/>
              </a:rPr>
              <a:t>H</a:t>
            </a:r>
            <a:r>
              <a:rPr sz="1600" spc="-10" dirty="0">
                <a:latin typeface="Times New Roman"/>
                <a:cs typeface="Times New Roman"/>
              </a:rPr>
              <a:t>P</a:t>
            </a:r>
            <a:r>
              <a:rPr sz="1600" spc="-5" dirty="0">
                <a:latin typeface="Times New Roman"/>
                <a:cs typeface="Times New Roman"/>
              </a:rPr>
              <a:t> </a:t>
            </a:r>
            <a:r>
              <a:rPr sz="1800" spc="-5" dirty="0">
                <a:latin typeface="Times New Roman"/>
                <a:cs typeface="Times New Roman"/>
              </a:rPr>
              <a:t>C</a:t>
            </a:r>
            <a:r>
              <a:rPr sz="1800" spc="0" dirty="0">
                <a:latin typeface="Times New Roman"/>
                <a:cs typeface="Times New Roman"/>
              </a:rPr>
              <a:t>r</a:t>
            </a:r>
            <a:r>
              <a:rPr sz="1800" spc="45" dirty="0">
                <a:latin typeface="Times New Roman"/>
                <a:cs typeface="Times New Roman"/>
              </a:rPr>
              <a:t>y</a:t>
            </a:r>
            <a:r>
              <a:rPr sz="1800" spc="0" dirty="0">
                <a:latin typeface="Times New Roman"/>
                <a:cs typeface="Times New Roman"/>
              </a:rPr>
              <a:t>stal</a:t>
            </a:r>
            <a:r>
              <a:rPr sz="1800" spc="-60" dirty="0">
                <a:latin typeface="Times New Roman"/>
                <a:cs typeface="Times New Roman"/>
              </a:rPr>
              <a:t> </a:t>
            </a:r>
            <a:r>
              <a:rPr sz="1800" spc="0" dirty="0">
                <a:latin typeface="Times New Roman"/>
                <a:cs typeface="Times New Roman"/>
              </a:rPr>
              <a:t>Detector</a:t>
            </a:r>
            <a:r>
              <a:rPr sz="1800" spc="-30" dirty="0">
                <a:latin typeface="Times New Roman"/>
                <a:cs typeface="Times New Roman"/>
              </a:rPr>
              <a:t> </a:t>
            </a:r>
            <a:r>
              <a:rPr sz="1800" spc="0" dirty="0">
                <a:latin typeface="Times New Roman"/>
                <a:cs typeface="Times New Roman"/>
              </a:rPr>
              <a:t>is opposite</a:t>
            </a:r>
            <a:r>
              <a:rPr sz="1800" spc="-20" dirty="0">
                <a:latin typeface="Times New Roman"/>
                <a:cs typeface="Times New Roman"/>
              </a:rPr>
              <a:t> </a:t>
            </a:r>
            <a:r>
              <a:rPr sz="1800" spc="0" dirty="0">
                <a:latin typeface="Times New Roman"/>
                <a:cs typeface="Times New Roman"/>
              </a:rPr>
              <a:t>on the </a:t>
            </a:r>
            <a:r>
              <a:rPr sz="1800" spc="5" dirty="0">
                <a:latin typeface="Times New Roman"/>
                <a:cs typeface="Times New Roman"/>
              </a:rPr>
              <a:t>l</a:t>
            </a:r>
            <a:r>
              <a:rPr sz="1800" spc="0" dirty="0">
                <a:latin typeface="Times New Roman"/>
                <a:cs typeface="Times New Roman"/>
              </a:rPr>
              <a:t>ef</a:t>
            </a:r>
            <a:r>
              <a:rPr sz="1800" spc="-335" dirty="0">
                <a:latin typeface="Times New Roman"/>
                <a:cs typeface="Times New Roman"/>
              </a:rPr>
              <a:t>t</a:t>
            </a:r>
            <a:r>
              <a:rPr sz="1800" spc="-30" baseline="34722" dirty="0">
                <a:solidFill>
                  <a:srgbClr val="878787"/>
                </a:solidFill>
                <a:latin typeface="Calibri"/>
                <a:cs typeface="Calibri"/>
              </a:rPr>
              <a:t>P</a:t>
            </a:r>
            <a:r>
              <a:rPr sz="1800" spc="-442" baseline="34722" dirty="0">
                <a:solidFill>
                  <a:srgbClr val="878787"/>
                </a:solidFill>
                <a:latin typeface="Calibri"/>
                <a:cs typeface="Calibri"/>
              </a:rPr>
              <a:t>r</a:t>
            </a:r>
            <a:r>
              <a:rPr sz="1800" spc="-650" dirty="0">
                <a:latin typeface="Times New Roman"/>
                <a:cs typeface="Times New Roman"/>
              </a:rPr>
              <a:t>o</a:t>
            </a:r>
            <a:r>
              <a:rPr sz="1800" spc="0" baseline="34722" dirty="0">
                <a:solidFill>
                  <a:srgbClr val="878787"/>
                </a:solidFill>
                <a:latin typeface="Calibri"/>
                <a:cs typeface="Calibri"/>
              </a:rPr>
              <a:t>o</a:t>
            </a:r>
            <a:r>
              <a:rPr sz="1800" spc="-930" baseline="34722" dirty="0">
                <a:solidFill>
                  <a:srgbClr val="878787"/>
                </a:solidFill>
                <a:latin typeface="Calibri"/>
                <a:cs typeface="Calibri"/>
              </a:rPr>
              <a:t>p</a:t>
            </a:r>
            <a:r>
              <a:rPr sz="1800" spc="25" dirty="0">
                <a:latin typeface="Times New Roman"/>
                <a:cs typeface="Times New Roman"/>
              </a:rPr>
              <a:t>f</a:t>
            </a:r>
            <a:r>
              <a:rPr sz="1800" spc="-7" baseline="34722" dirty="0">
                <a:solidFill>
                  <a:srgbClr val="878787"/>
                </a:solidFill>
                <a:latin typeface="Calibri"/>
                <a:cs typeface="Calibri"/>
              </a:rPr>
              <a:t>r</a:t>
            </a:r>
            <a:r>
              <a:rPr sz="1800" spc="-419" baseline="34722" dirty="0">
                <a:solidFill>
                  <a:srgbClr val="878787"/>
                </a:solidFill>
                <a:latin typeface="Calibri"/>
                <a:cs typeface="Calibri"/>
              </a:rPr>
              <a:t>i</a:t>
            </a:r>
            <a:r>
              <a:rPr sz="1800" spc="-240" dirty="0">
                <a:latin typeface="Times New Roman"/>
                <a:cs typeface="Times New Roman"/>
              </a:rPr>
              <a:t>t</a:t>
            </a:r>
            <a:r>
              <a:rPr sz="1800" spc="-569" baseline="34722" dirty="0">
                <a:solidFill>
                  <a:srgbClr val="878787"/>
                </a:solidFill>
                <a:latin typeface="Calibri"/>
                <a:cs typeface="Calibri"/>
              </a:rPr>
              <a:t>e</a:t>
            </a:r>
            <a:r>
              <a:rPr sz="1800" spc="-540" dirty="0">
                <a:latin typeface="Times New Roman"/>
                <a:cs typeface="Times New Roman"/>
              </a:rPr>
              <a:t>h</a:t>
            </a:r>
            <a:r>
              <a:rPr sz="1800" spc="-37" baseline="34722" dirty="0">
                <a:solidFill>
                  <a:srgbClr val="878787"/>
                </a:solidFill>
                <a:latin typeface="Calibri"/>
                <a:cs typeface="Calibri"/>
              </a:rPr>
              <a:t>t</a:t>
            </a:r>
            <a:r>
              <a:rPr sz="1800" spc="-652" baseline="34722" dirty="0">
                <a:solidFill>
                  <a:srgbClr val="878787"/>
                </a:solidFill>
                <a:latin typeface="Calibri"/>
                <a:cs typeface="Calibri"/>
              </a:rPr>
              <a:t>a</a:t>
            </a:r>
            <a:r>
              <a:rPr sz="1800" spc="-380" dirty="0">
                <a:latin typeface="Times New Roman"/>
                <a:cs typeface="Times New Roman"/>
              </a:rPr>
              <a:t>e</a:t>
            </a:r>
            <a:r>
              <a:rPr sz="1800" spc="-7" baseline="34722" dirty="0">
                <a:solidFill>
                  <a:srgbClr val="878787"/>
                </a:solidFill>
                <a:latin typeface="Calibri"/>
                <a:cs typeface="Calibri"/>
              </a:rPr>
              <a:t>r</a:t>
            </a:r>
            <a:r>
              <a:rPr sz="1800" spc="-254" baseline="34722" dirty="0">
                <a:solidFill>
                  <a:srgbClr val="878787"/>
                </a:solidFill>
                <a:latin typeface="Calibri"/>
                <a:cs typeface="Calibri"/>
              </a:rPr>
              <a:t>y</a:t>
            </a:r>
            <a:r>
              <a:rPr sz="1800" spc="0" dirty="0">
                <a:latin typeface="Times New Roman"/>
                <a:cs typeface="Times New Roman"/>
              </a:rPr>
              <a:t>tube.</a:t>
            </a:r>
            <a:endParaRPr sz="1800">
              <a:latin typeface="Times New Roman"/>
              <a:cs typeface="Times New Roman"/>
            </a:endParaRPr>
          </a:p>
        </p:txBody>
      </p:sp>
      <p:sp>
        <p:nvSpPr>
          <p:cNvPr id="4" name="object 4"/>
          <p:cNvSpPr txBox="1"/>
          <p:nvPr/>
        </p:nvSpPr>
        <p:spPr>
          <a:xfrm>
            <a:off x="3048126" y="6533997"/>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7712202" y="6432194"/>
            <a:ext cx="2540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134</a:t>
            </a:r>
            <a:endParaRPr sz="1200">
              <a:latin typeface="Calibri"/>
              <a:cs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126" y="60883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p:nvPr/>
        </p:nvSpPr>
        <p:spPr>
          <a:xfrm>
            <a:off x="7634478" y="6088379"/>
            <a:ext cx="2540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135</a:t>
            </a:r>
            <a:endParaRPr sz="1200">
              <a:latin typeface="Calibri"/>
              <a:cs typeface="Calibri"/>
            </a:endParaRPr>
          </a:p>
        </p:txBody>
      </p:sp>
      <p:sp>
        <p:nvSpPr>
          <p:cNvPr id="4" name="object 4"/>
          <p:cNvSpPr txBox="1">
            <a:spLocks noGrp="1"/>
          </p:cNvSpPr>
          <p:nvPr>
            <p:ph type="title"/>
          </p:nvPr>
        </p:nvSpPr>
        <p:spPr>
          <a:prstGeom prst="rect">
            <a:avLst/>
          </a:prstGeom>
        </p:spPr>
        <p:txBody>
          <a:bodyPr vert="horz" wrap="square" lIns="0" tIns="166878" rIns="0" bIns="0" rtlCol="0">
            <a:noAutofit/>
          </a:bodyPr>
          <a:lstStyle/>
          <a:p>
            <a:pPr marL="2503805" marR="12700" indent="-2051685">
              <a:lnSpc>
                <a:spcPct val="100000"/>
              </a:lnSpc>
            </a:pPr>
            <a:r>
              <a:rPr sz="2800" spc="-30" dirty="0">
                <a:latin typeface="Calibri"/>
                <a:cs typeface="Calibri"/>
              </a:rPr>
              <a:t>C</a:t>
            </a:r>
            <a:r>
              <a:rPr sz="2800" spc="-25" dirty="0">
                <a:latin typeface="Calibri"/>
                <a:cs typeface="Calibri"/>
              </a:rPr>
              <a:t>o</a:t>
            </a:r>
            <a:r>
              <a:rPr sz="2800" spc="-35" dirty="0">
                <a:latin typeface="Calibri"/>
                <a:cs typeface="Calibri"/>
              </a:rPr>
              <a:t>n</a:t>
            </a:r>
            <a:r>
              <a:rPr sz="2800" spc="-114" dirty="0">
                <a:latin typeface="Calibri"/>
                <a:cs typeface="Calibri"/>
              </a:rPr>
              <a:t>s</a:t>
            </a:r>
            <a:r>
              <a:rPr sz="2800" spc="-95" dirty="0">
                <a:latin typeface="Calibri"/>
                <a:cs typeface="Calibri"/>
              </a:rPr>
              <a:t>t</a:t>
            </a:r>
            <a:r>
              <a:rPr sz="2800" spc="-25" dirty="0">
                <a:latin typeface="Calibri"/>
                <a:cs typeface="Calibri"/>
              </a:rPr>
              <a:t>a</a:t>
            </a:r>
            <a:r>
              <a:rPr sz="2800" spc="-90" dirty="0">
                <a:latin typeface="Calibri"/>
                <a:cs typeface="Calibri"/>
              </a:rPr>
              <a:t>n</a:t>
            </a:r>
            <a:r>
              <a:rPr sz="2800" spc="-10" dirty="0">
                <a:latin typeface="Calibri"/>
                <a:cs typeface="Calibri"/>
              </a:rPr>
              <a:t>t</a:t>
            </a:r>
            <a:r>
              <a:rPr sz="2800" spc="35" dirty="0">
                <a:latin typeface="Calibri"/>
                <a:cs typeface="Calibri"/>
              </a:rPr>
              <a:t> </a:t>
            </a:r>
            <a:r>
              <a:rPr sz="2800" spc="-185" dirty="0">
                <a:latin typeface="Calibri"/>
                <a:cs typeface="Calibri"/>
              </a:rPr>
              <a:t>E</a:t>
            </a:r>
            <a:r>
              <a:rPr sz="2800" spc="-60" dirty="0">
                <a:latin typeface="Calibri"/>
                <a:cs typeface="Calibri"/>
              </a:rPr>
              <a:t>f</a:t>
            </a:r>
            <a:r>
              <a:rPr sz="2800" spc="-160" dirty="0">
                <a:latin typeface="Calibri"/>
                <a:cs typeface="Calibri"/>
              </a:rPr>
              <a:t>f</a:t>
            </a:r>
            <a:r>
              <a:rPr sz="2800" spc="-25" dirty="0">
                <a:latin typeface="Calibri"/>
                <a:cs typeface="Calibri"/>
              </a:rPr>
              <a:t>e</a:t>
            </a:r>
            <a:r>
              <a:rPr sz="2800" spc="-15" dirty="0">
                <a:latin typeface="Calibri"/>
                <a:cs typeface="Calibri"/>
              </a:rPr>
              <a:t>c</a:t>
            </a:r>
            <a:r>
              <a:rPr sz="2800" spc="-30" dirty="0">
                <a:latin typeface="Calibri"/>
                <a:cs typeface="Calibri"/>
              </a:rPr>
              <a:t>t</a:t>
            </a:r>
            <a:r>
              <a:rPr sz="2800" spc="-20" dirty="0">
                <a:latin typeface="Calibri"/>
                <a:cs typeface="Calibri"/>
              </a:rPr>
              <a:t>i</a:t>
            </a:r>
            <a:r>
              <a:rPr sz="2800" spc="-90" dirty="0">
                <a:latin typeface="Calibri"/>
                <a:cs typeface="Calibri"/>
              </a:rPr>
              <a:t>v</a:t>
            </a:r>
            <a:r>
              <a:rPr sz="2800" spc="-15" dirty="0">
                <a:latin typeface="Calibri"/>
                <a:cs typeface="Calibri"/>
              </a:rPr>
              <a:t>e</a:t>
            </a:r>
            <a:r>
              <a:rPr sz="2800" spc="-80" dirty="0">
                <a:latin typeface="Calibri"/>
                <a:cs typeface="Calibri"/>
              </a:rPr>
              <a:t> </a:t>
            </a:r>
            <a:r>
              <a:rPr sz="2800" spc="-35" dirty="0">
                <a:latin typeface="Calibri"/>
                <a:cs typeface="Calibri"/>
              </a:rPr>
              <a:t>P</a:t>
            </a:r>
            <a:r>
              <a:rPr sz="2800" spc="-30" dirty="0">
                <a:latin typeface="Calibri"/>
                <a:cs typeface="Calibri"/>
              </a:rPr>
              <a:t>l</a:t>
            </a:r>
            <a:r>
              <a:rPr sz="2800" spc="-15" dirty="0">
                <a:latin typeface="Calibri"/>
                <a:cs typeface="Calibri"/>
              </a:rPr>
              <a:t>a</a:t>
            </a:r>
            <a:r>
              <a:rPr sz="2800" spc="-35" dirty="0">
                <a:latin typeface="Calibri"/>
                <a:cs typeface="Calibri"/>
              </a:rPr>
              <a:t>s</a:t>
            </a:r>
            <a:r>
              <a:rPr sz="2800" spc="-40" dirty="0">
                <a:latin typeface="Calibri"/>
                <a:cs typeface="Calibri"/>
              </a:rPr>
              <a:t>m</a:t>
            </a:r>
            <a:r>
              <a:rPr sz="2800" spc="-15" dirty="0">
                <a:latin typeface="Calibri"/>
                <a:cs typeface="Calibri"/>
              </a:rPr>
              <a:t>a</a:t>
            </a:r>
            <a:r>
              <a:rPr sz="2800" spc="10" dirty="0">
                <a:latin typeface="Calibri"/>
                <a:cs typeface="Calibri"/>
              </a:rPr>
              <a:t> </a:t>
            </a:r>
            <a:r>
              <a:rPr sz="2800" spc="-50" dirty="0">
                <a:latin typeface="Calibri"/>
                <a:cs typeface="Calibri"/>
              </a:rPr>
              <a:t>D</a:t>
            </a:r>
            <a:r>
              <a:rPr sz="2800" spc="-40" dirty="0">
                <a:latin typeface="Calibri"/>
                <a:cs typeface="Calibri"/>
              </a:rPr>
              <a:t>e</a:t>
            </a:r>
            <a:r>
              <a:rPr sz="2800" spc="-45" dirty="0">
                <a:latin typeface="Calibri"/>
                <a:cs typeface="Calibri"/>
              </a:rPr>
              <a:t>n</a:t>
            </a:r>
            <a:r>
              <a:rPr sz="2800" spc="-20" dirty="0">
                <a:latin typeface="Calibri"/>
                <a:cs typeface="Calibri"/>
              </a:rPr>
              <a:t>si</a:t>
            </a:r>
            <a:r>
              <a:rPr sz="2800" spc="-25" dirty="0">
                <a:latin typeface="Calibri"/>
                <a:cs typeface="Calibri"/>
              </a:rPr>
              <a:t>t</a:t>
            </a:r>
            <a:r>
              <a:rPr sz="2800" spc="-15" dirty="0">
                <a:latin typeface="Calibri"/>
                <a:cs typeface="Calibri"/>
              </a:rPr>
              <a:t>y</a:t>
            </a:r>
            <a:r>
              <a:rPr sz="2800" spc="30" dirty="0">
                <a:latin typeface="Calibri"/>
                <a:cs typeface="Calibri"/>
              </a:rPr>
              <a:t> </a:t>
            </a:r>
            <a:r>
              <a:rPr sz="2800" spc="-130" dirty="0">
                <a:latin typeface="Calibri"/>
                <a:cs typeface="Calibri"/>
              </a:rPr>
              <a:t>f</a:t>
            </a:r>
            <a:r>
              <a:rPr sz="2800" spc="-25" dirty="0">
                <a:latin typeface="Calibri"/>
                <a:cs typeface="Calibri"/>
              </a:rPr>
              <a:t>o</a:t>
            </a:r>
            <a:r>
              <a:rPr sz="2800" spc="-10" dirty="0">
                <a:latin typeface="Calibri"/>
                <a:cs typeface="Calibri"/>
              </a:rPr>
              <a:t>r</a:t>
            </a:r>
            <a:r>
              <a:rPr sz="2800" spc="-25" dirty="0">
                <a:latin typeface="Calibri"/>
                <a:cs typeface="Calibri"/>
              </a:rPr>
              <a:t> </a:t>
            </a:r>
            <a:r>
              <a:rPr sz="2800" spc="-30" dirty="0">
                <a:latin typeface="Calibri"/>
                <a:cs typeface="Calibri"/>
              </a:rPr>
              <a:t>S</a:t>
            </a:r>
            <a:r>
              <a:rPr sz="2800" spc="-75" dirty="0">
                <a:latin typeface="Calibri"/>
                <a:cs typeface="Calibri"/>
              </a:rPr>
              <a:t>t</a:t>
            </a:r>
            <a:r>
              <a:rPr sz="2800" spc="-30" dirty="0">
                <a:latin typeface="Calibri"/>
                <a:cs typeface="Calibri"/>
              </a:rPr>
              <a:t>eeri</a:t>
            </a:r>
            <a:r>
              <a:rPr sz="2800" spc="-35" dirty="0">
                <a:latin typeface="Calibri"/>
                <a:cs typeface="Calibri"/>
              </a:rPr>
              <a:t>n</a:t>
            </a:r>
            <a:r>
              <a:rPr sz="2800" spc="-15" dirty="0">
                <a:latin typeface="Calibri"/>
                <a:cs typeface="Calibri"/>
              </a:rPr>
              <a:t>g</a:t>
            </a:r>
            <a:r>
              <a:rPr sz="2800" spc="-30" dirty="0">
                <a:latin typeface="Calibri"/>
                <a:cs typeface="Calibri"/>
              </a:rPr>
              <a:t> </a:t>
            </a:r>
            <a:r>
              <a:rPr sz="2800" spc="-15" dirty="0">
                <a:latin typeface="Calibri"/>
                <a:cs typeface="Calibri"/>
              </a:rPr>
              <a:t>a</a:t>
            </a:r>
            <a:r>
              <a:rPr sz="2800" spc="-40" dirty="0">
                <a:latin typeface="Calibri"/>
                <a:cs typeface="Calibri"/>
              </a:rPr>
              <a:t>n</a:t>
            </a:r>
            <a:r>
              <a:rPr sz="2800" spc="-15" dirty="0">
                <a:latin typeface="Calibri"/>
                <a:cs typeface="Calibri"/>
              </a:rPr>
              <a:t>d</a:t>
            </a:r>
            <a:r>
              <a:rPr sz="2800" spc="-10" dirty="0">
                <a:latin typeface="Calibri"/>
                <a:cs typeface="Calibri"/>
              </a:rPr>
              <a:t> </a:t>
            </a:r>
            <a:r>
              <a:rPr sz="2800" spc="-30" dirty="0">
                <a:latin typeface="Calibri"/>
                <a:cs typeface="Calibri"/>
              </a:rPr>
              <a:t>L</a:t>
            </a:r>
            <a:r>
              <a:rPr sz="2800" spc="-25" dirty="0">
                <a:latin typeface="Calibri"/>
                <a:cs typeface="Calibri"/>
              </a:rPr>
              <a:t>e</a:t>
            </a:r>
            <a:r>
              <a:rPr sz="2800" spc="-35" dirty="0">
                <a:latin typeface="Calibri"/>
                <a:cs typeface="Calibri"/>
              </a:rPr>
              <a:t>n</a:t>
            </a:r>
            <a:r>
              <a:rPr sz="2800" spc="-30" dirty="0">
                <a:latin typeface="Calibri"/>
                <a:cs typeface="Calibri"/>
              </a:rPr>
              <a:t>si</a:t>
            </a:r>
            <a:r>
              <a:rPr sz="2800" spc="-35" dirty="0">
                <a:latin typeface="Calibri"/>
                <a:cs typeface="Calibri"/>
              </a:rPr>
              <a:t>n</a:t>
            </a:r>
            <a:r>
              <a:rPr sz="2800" spc="-15" dirty="0">
                <a:latin typeface="Calibri"/>
                <a:cs typeface="Calibri"/>
              </a:rPr>
              <a:t>g</a:t>
            </a:r>
            <a:r>
              <a:rPr sz="2800" spc="20" dirty="0">
                <a:latin typeface="Calibri"/>
                <a:cs typeface="Calibri"/>
              </a:rPr>
              <a:t> </a:t>
            </a:r>
            <a:r>
              <a:rPr sz="2800" spc="-70" dirty="0">
                <a:latin typeface="Calibri"/>
                <a:cs typeface="Calibri"/>
              </a:rPr>
              <a:t>b</a:t>
            </a:r>
            <a:r>
              <a:rPr sz="2800" spc="-15" dirty="0">
                <a:latin typeface="Calibri"/>
                <a:cs typeface="Calibri"/>
              </a:rPr>
              <a:t>y</a:t>
            </a:r>
            <a:r>
              <a:rPr sz="2800" spc="-5" dirty="0">
                <a:latin typeface="Calibri"/>
                <a:cs typeface="Calibri"/>
              </a:rPr>
              <a:t> </a:t>
            </a:r>
            <a:r>
              <a:rPr sz="2800" spc="-125" dirty="0">
                <a:latin typeface="Calibri"/>
                <a:cs typeface="Calibri"/>
              </a:rPr>
              <a:t>R</a:t>
            </a:r>
            <a:r>
              <a:rPr sz="2800" spc="-75" dirty="0">
                <a:latin typeface="Calibri"/>
                <a:cs typeface="Calibri"/>
              </a:rPr>
              <a:t>e</a:t>
            </a:r>
            <a:r>
              <a:rPr sz="2800" spc="-25" dirty="0">
                <a:latin typeface="Calibri"/>
                <a:cs typeface="Calibri"/>
              </a:rPr>
              <a:t>f</a:t>
            </a:r>
            <a:r>
              <a:rPr sz="2800" spc="-145" dirty="0">
                <a:latin typeface="Calibri"/>
                <a:cs typeface="Calibri"/>
              </a:rPr>
              <a:t>r</a:t>
            </a:r>
            <a:r>
              <a:rPr sz="2800" spc="-25" dirty="0">
                <a:latin typeface="Calibri"/>
                <a:cs typeface="Calibri"/>
              </a:rPr>
              <a:t>act</a:t>
            </a:r>
            <a:r>
              <a:rPr sz="2800" spc="-20" dirty="0">
                <a:latin typeface="Calibri"/>
                <a:cs typeface="Calibri"/>
              </a:rPr>
              <a:t>i</a:t>
            </a:r>
            <a:r>
              <a:rPr sz="2800" spc="-25" dirty="0">
                <a:latin typeface="Calibri"/>
                <a:cs typeface="Calibri"/>
              </a:rPr>
              <a:t>o</a:t>
            </a:r>
            <a:r>
              <a:rPr sz="2800" spc="-15" dirty="0">
                <a:latin typeface="Calibri"/>
                <a:cs typeface="Calibri"/>
              </a:rPr>
              <a:t>n</a:t>
            </a:r>
            <a:endParaRPr sz="2800">
              <a:latin typeface="Calibri"/>
              <a:cs typeface="Calibri"/>
            </a:endParaRPr>
          </a:p>
        </p:txBody>
      </p:sp>
      <p:sp>
        <p:nvSpPr>
          <p:cNvPr id="5" name="object 5"/>
          <p:cNvSpPr txBox="1"/>
          <p:nvPr/>
        </p:nvSpPr>
        <p:spPr>
          <a:xfrm>
            <a:off x="535635" y="1619250"/>
            <a:ext cx="8067040" cy="3804920"/>
          </a:xfrm>
          <a:prstGeom prst="rect">
            <a:avLst/>
          </a:prstGeom>
        </p:spPr>
        <p:txBody>
          <a:bodyPr vert="horz" wrap="square" lIns="0" tIns="0" rIns="0" bIns="0" rtlCol="0">
            <a:noAutofit/>
          </a:bodyPr>
          <a:lstStyle/>
          <a:p>
            <a:pPr marL="355600" marR="199390" indent="-342900">
              <a:lnSpc>
                <a:spcPts val="2000"/>
              </a:lnSpc>
              <a:buFont typeface="Arial"/>
              <a:buChar char="•"/>
              <a:tabLst>
                <a:tab pos="354965" algn="l"/>
              </a:tabLst>
            </a:pPr>
            <a:r>
              <a:rPr sz="2000" dirty="0">
                <a:latin typeface="Times New Roman"/>
                <a:cs typeface="Times New Roman"/>
              </a:rPr>
              <a:t>F</a:t>
            </a:r>
            <a:r>
              <a:rPr sz="2000" spc="5" dirty="0">
                <a:latin typeface="Times New Roman"/>
                <a:cs typeface="Times New Roman"/>
              </a:rPr>
              <a:t>o</a:t>
            </a:r>
            <a:r>
              <a:rPr sz="2000" spc="0" dirty="0">
                <a:latin typeface="Times New Roman"/>
                <a:cs typeface="Times New Roman"/>
              </a:rPr>
              <a:t>r</a:t>
            </a:r>
            <a:r>
              <a:rPr sz="2000" spc="-30" dirty="0">
                <a:latin typeface="Times New Roman"/>
                <a:cs typeface="Times New Roman"/>
              </a:rPr>
              <a:t> </a:t>
            </a:r>
            <a:r>
              <a:rPr sz="2000" spc="5" dirty="0">
                <a:latin typeface="Times New Roman"/>
                <a:cs typeface="Times New Roman"/>
              </a:rPr>
              <a:t>op</a:t>
            </a:r>
            <a:r>
              <a:rPr sz="2000" spc="0" dirty="0">
                <a:latin typeface="Times New Roman"/>
                <a:cs typeface="Times New Roman"/>
              </a:rPr>
              <a:t>era</a:t>
            </a:r>
            <a:r>
              <a:rPr sz="2000" spc="-20" dirty="0">
                <a:latin typeface="Times New Roman"/>
                <a:cs typeface="Times New Roman"/>
              </a:rPr>
              <a:t>t</a:t>
            </a:r>
            <a:r>
              <a:rPr sz="2000" spc="0" dirty="0">
                <a:latin typeface="Times New Roman"/>
                <a:cs typeface="Times New Roman"/>
              </a:rPr>
              <a:t>ion</a:t>
            </a:r>
            <a:r>
              <a:rPr sz="2000" spc="-85" dirty="0">
                <a:latin typeface="Times New Roman"/>
                <a:cs typeface="Times New Roman"/>
              </a:rPr>
              <a:t> </a:t>
            </a:r>
            <a:r>
              <a:rPr sz="2000" spc="-5" dirty="0">
                <a:latin typeface="Times New Roman"/>
                <a:cs typeface="Times New Roman"/>
              </a:rPr>
              <a:t>a</a:t>
            </a:r>
            <a:r>
              <a:rPr sz="2000" spc="0" dirty="0">
                <a:latin typeface="Times New Roman"/>
                <a:cs typeface="Times New Roman"/>
              </a:rPr>
              <a:t>t</a:t>
            </a:r>
            <a:r>
              <a:rPr sz="2000" spc="-30" dirty="0">
                <a:latin typeface="Times New Roman"/>
                <a:cs typeface="Times New Roman"/>
              </a:rPr>
              <a:t> </a:t>
            </a:r>
            <a:r>
              <a:rPr sz="2000" spc="0" dirty="0">
                <a:latin typeface="Times New Roman"/>
                <a:cs typeface="Times New Roman"/>
              </a:rPr>
              <a:t>freq</a:t>
            </a:r>
            <a:r>
              <a:rPr sz="2000" spc="5" dirty="0">
                <a:latin typeface="Times New Roman"/>
                <a:cs typeface="Times New Roman"/>
              </a:rPr>
              <a:t>u</a:t>
            </a:r>
            <a:r>
              <a:rPr sz="2000" spc="0" dirty="0">
                <a:latin typeface="Times New Roman"/>
                <a:cs typeface="Times New Roman"/>
              </a:rPr>
              <a:t>e</a:t>
            </a:r>
            <a:r>
              <a:rPr sz="2000" spc="5" dirty="0">
                <a:latin typeface="Times New Roman"/>
                <a:cs typeface="Times New Roman"/>
              </a:rPr>
              <a:t>n</a:t>
            </a:r>
            <a:r>
              <a:rPr sz="2000" spc="-15" dirty="0">
                <a:latin typeface="Times New Roman"/>
                <a:cs typeface="Times New Roman"/>
              </a:rPr>
              <a:t>c</a:t>
            </a:r>
            <a:r>
              <a:rPr sz="2000" spc="-20" dirty="0">
                <a:latin typeface="Times New Roman"/>
                <a:cs typeface="Times New Roman"/>
              </a:rPr>
              <a:t>i</a:t>
            </a:r>
            <a:r>
              <a:rPr sz="2000" spc="-15" dirty="0">
                <a:latin typeface="Times New Roman"/>
                <a:cs typeface="Times New Roman"/>
              </a:rPr>
              <a:t>e</a:t>
            </a:r>
            <a:r>
              <a:rPr sz="2000" spc="0" dirty="0">
                <a:latin typeface="Times New Roman"/>
                <a:cs typeface="Times New Roman"/>
              </a:rPr>
              <a:t>s</a:t>
            </a:r>
            <a:r>
              <a:rPr sz="2000" spc="-70" dirty="0">
                <a:latin typeface="Times New Roman"/>
                <a:cs typeface="Times New Roman"/>
              </a:rPr>
              <a:t> </a:t>
            </a:r>
            <a:r>
              <a:rPr sz="2000" spc="0" dirty="0">
                <a:latin typeface="Times New Roman"/>
                <a:cs typeface="Times New Roman"/>
              </a:rPr>
              <a:t>ab</a:t>
            </a:r>
            <a:r>
              <a:rPr sz="2000" spc="5" dirty="0">
                <a:latin typeface="Times New Roman"/>
                <a:cs typeface="Times New Roman"/>
              </a:rPr>
              <a:t>o</a:t>
            </a:r>
            <a:r>
              <a:rPr sz="2000" spc="0" dirty="0">
                <a:latin typeface="Times New Roman"/>
                <a:cs typeface="Times New Roman"/>
              </a:rPr>
              <a:t>ve</a:t>
            </a:r>
            <a:r>
              <a:rPr sz="2000" spc="-50" dirty="0">
                <a:latin typeface="Times New Roman"/>
                <a:cs typeface="Times New Roman"/>
              </a:rPr>
              <a:t> </a:t>
            </a:r>
            <a:r>
              <a:rPr sz="2000" spc="0" dirty="0">
                <a:latin typeface="Times New Roman"/>
                <a:cs typeface="Times New Roman"/>
              </a:rPr>
              <a:t>ab</a:t>
            </a:r>
            <a:r>
              <a:rPr sz="2000" spc="5" dirty="0">
                <a:latin typeface="Times New Roman"/>
                <a:cs typeface="Times New Roman"/>
              </a:rPr>
              <a:t>o</a:t>
            </a:r>
            <a:r>
              <a:rPr sz="2000" spc="0" dirty="0">
                <a:latin typeface="Times New Roman"/>
                <a:cs typeface="Times New Roman"/>
              </a:rPr>
              <a:t>ut</a:t>
            </a:r>
            <a:r>
              <a:rPr sz="2000" spc="-55" dirty="0">
                <a:latin typeface="Times New Roman"/>
                <a:cs typeface="Times New Roman"/>
              </a:rPr>
              <a:t> </a:t>
            </a:r>
            <a:r>
              <a:rPr sz="2000" spc="5" dirty="0">
                <a:latin typeface="Times New Roman"/>
                <a:cs typeface="Times New Roman"/>
              </a:rPr>
              <a:t>50</a:t>
            </a:r>
            <a:r>
              <a:rPr sz="2000" spc="0" dirty="0">
                <a:latin typeface="Times New Roman"/>
                <a:cs typeface="Times New Roman"/>
              </a:rPr>
              <a:t>0</a:t>
            </a:r>
            <a:r>
              <a:rPr sz="2000" spc="-50" dirty="0">
                <a:latin typeface="Times New Roman"/>
                <a:cs typeface="Times New Roman"/>
              </a:rPr>
              <a:t> </a:t>
            </a:r>
            <a:r>
              <a:rPr sz="2000" spc="-20" dirty="0">
                <a:latin typeface="Times New Roman"/>
                <a:cs typeface="Times New Roman"/>
              </a:rPr>
              <a:t>M</a:t>
            </a:r>
            <a:r>
              <a:rPr sz="2000" spc="0" dirty="0">
                <a:latin typeface="Times New Roman"/>
                <a:cs typeface="Times New Roman"/>
              </a:rPr>
              <a:t>Hz, It</a:t>
            </a:r>
            <a:r>
              <a:rPr sz="2000" spc="-30" dirty="0">
                <a:latin typeface="Times New Roman"/>
                <a:cs typeface="Times New Roman"/>
              </a:rPr>
              <a:t> </a:t>
            </a:r>
            <a:r>
              <a:rPr sz="2000" spc="-10" dirty="0">
                <a:latin typeface="Times New Roman"/>
                <a:cs typeface="Times New Roman"/>
              </a:rPr>
              <a:t>i</a:t>
            </a:r>
            <a:r>
              <a:rPr sz="2000" spc="0" dirty="0">
                <a:latin typeface="Times New Roman"/>
                <a:cs typeface="Times New Roman"/>
              </a:rPr>
              <a:t>s</a:t>
            </a:r>
            <a:r>
              <a:rPr sz="2000" spc="-20" dirty="0">
                <a:latin typeface="Times New Roman"/>
                <a:cs typeface="Times New Roman"/>
              </a:rPr>
              <a:t> </a:t>
            </a:r>
            <a:r>
              <a:rPr sz="2000" spc="-10" dirty="0">
                <a:latin typeface="Times New Roman"/>
                <a:cs typeface="Times New Roman"/>
              </a:rPr>
              <a:t>i</a:t>
            </a:r>
            <a:r>
              <a:rPr sz="2000" spc="-60" dirty="0">
                <a:latin typeface="Times New Roman"/>
                <a:cs typeface="Times New Roman"/>
              </a:rPr>
              <a:t>m</a:t>
            </a:r>
            <a:r>
              <a:rPr sz="2000" spc="5" dirty="0">
                <a:latin typeface="Times New Roman"/>
                <a:cs typeface="Times New Roman"/>
              </a:rPr>
              <a:t>p</a:t>
            </a:r>
            <a:r>
              <a:rPr sz="2000" spc="0" dirty="0">
                <a:latin typeface="Times New Roman"/>
                <a:cs typeface="Times New Roman"/>
              </a:rPr>
              <a:t>r</a:t>
            </a:r>
            <a:r>
              <a:rPr sz="2000" spc="-5" dirty="0">
                <a:latin typeface="Times New Roman"/>
                <a:cs typeface="Times New Roman"/>
              </a:rPr>
              <a:t>ac</a:t>
            </a:r>
            <a:r>
              <a:rPr sz="2000" spc="-20" dirty="0">
                <a:latin typeface="Times New Roman"/>
                <a:cs typeface="Times New Roman"/>
              </a:rPr>
              <a:t>t</a:t>
            </a:r>
            <a:r>
              <a:rPr sz="2000" spc="-10" dirty="0">
                <a:latin typeface="Times New Roman"/>
                <a:cs typeface="Times New Roman"/>
              </a:rPr>
              <a:t>i</a:t>
            </a:r>
            <a:r>
              <a:rPr sz="2000" spc="-15" dirty="0">
                <a:latin typeface="Times New Roman"/>
                <a:cs typeface="Times New Roman"/>
              </a:rPr>
              <a:t>c</a:t>
            </a:r>
            <a:r>
              <a:rPr sz="2000" spc="-5" dirty="0">
                <a:latin typeface="Times New Roman"/>
                <a:cs typeface="Times New Roman"/>
              </a:rPr>
              <a:t>a</a:t>
            </a:r>
            <a:r>
              <a:rPr sz="2000" spc="0" dirty="0">
                <a:latin typeface="Times New Roman"/>
                <a:cs typeface="Times New Roman"/>
              </a:rPr>
              <a:t>l</a:t>
            </a:r>
            <a:r>
              <a:rPr sz="2000" spc="-40" dirty="0">
                <a:latin typeface="Times New Roman"/>
                <a:cs typeface="Times New Roman"/>
              </a:rPr>
              <a:t> </a:t>
            </a:r>
            <a:r>
              <a:rPr sz="2000" spc="-10" dirty="0">
                <a:latin typeface="Times New Roman"/>
                <a:cs typeface="Times New Roman"/>
              </a:rPr>
              <a:t>t</a:t>
            </a:r>
            <a:r>
              <a:rPr sz="2000" spc="0" dirty="0">
                <a:latin typeface="Times New Roman"/>
                <a:cs typeface="Times New Roman"/>
              </a:rPr>
              <a:t>o</a:t>
            </a:r>
            <a:r>
              <a:rPr sz="2000" spc="-25" dirty="0">
                <a:latin typeface="Times New Roman"/>
                <a:cs typeface="Times New Roman"/>
              </a:rPr>
              <a:t> </a:t>
            </a:r>
            <a:r>
              <a:rPr sz="2000" spc="0" dirty="0">
                <a:latin typeface="Times New Roman"/>
                <a:cs typeface="Times New Roman"/>
              </a:rPr>
              <a:t>use s</a:t>
            </a:r>
            <a:r>
              <a:rPr sz="2000" spc="-10" dirty="0">
                <a:latin typeface="Times New Roman"/>
                <a:cs typeface="Times New Roman"/>
              </a:rPr>
              <a:t>t</a:t>
            </a:r>
            <a:r>
              <a:rPr sz="2000" spc="-15" dirty="0">
                <a:latin typeface="Times New Roman"/>
                <a:cs typeface="Times New Roman"/>
              </a:rPr>
              <a:t>e</a:t>
            </a:r>
            <a:r>
              <a:rPr sz="2000" spc="-5" dirty="0">
                <a:latin typeface="Times New Roman"/>
                <a:cs typeface="Times New Roman"/>
              </a:rPr>
              <a:t>a</a:t>
            </a:r>
            <a:r>
              <a:rPr sz="2000" spc="5" dirty="0">
                <a:latin typeface="Times New Roman"/>
                <a:cs typeface="Times New Roman"/>
              </a:rPr>
              <a:t>d</a:t>
            </a:r>
            <a:r>
              <a:rPr sz="2000" spc="-10" dirty="0">
                <a:latin typeface="Times New Roman"/>
                <a:cs typeface="Times New Roman"/>
              </a:rPr>
              <a:t>y</a:t>
            </a:r>
            <a:r>
              <a:rPr sz="2000" spc="0" dirty="0">
                <a:latin typeface="Times New Roman"/>
                <a:cs typeface="Times New Roman"/>
              </a:rPr>
              <a:t>-s</a:t>
            </a:r>
            <a:r>
              <a:rPr sz="2000" spc="-10" dirty="0">
                <a:latin typeface="Times New Roman"/>
                <a:cs typeface="Times New Roman"/>
              </a:rPr>
              <a:t>t</a:t>
            </a:r>
            <a:r>
              <a:rPr sz="2000" spc="-15" dirty="0">
                <a:latin typeface="Times New Roman"/>
                <a:cs typeface="Times New Roman"/>
              </a:rPr>
              <a:t>a</a:t>
            </a:r>
            <a:r>
              <a:rPr sz="2000" spc="-10" dirty="0">
                <a:latin typeface="Times New Roman"/>
                <a:cs typeface="Times New Roman"/>
              </a:rPr>
              <a:t>t</a:t>
            </a:r>
            <a:r>
              <a:rPr sz="2000" spc="0" dirty="0">
                <a:latin typeface="Times New Roman"/>
                <a:cs typeface="Times New Roman"/>
              </a:rPr>
              <a:t>e</a:t>
            </a:r>
            <a:r>
              <a:rPr sz="2000" spc="-70" dirty="0">
                <a:latin typeface="Times New Roman"/>
                <a:cs typeface="Times New Roman"/>
              </a:rPr>
              <a:t> </a:t>
            </a:r>
            <a:r>
              <a:rPr sz="2000" spc="0" dirty="0">
                <a:latin typeface="Times New Roman"/>
                <a:cs typeface="Times New Roman"/>
              </a:rPr>
              <a:t>DC c</a:t>
            </a:r>
            <a:r>
              <a:rPr sz="2000" spc="5" dirty="0">
                <a:latin typeface="Times New Roman"/>
                <a:cs typeface="Times New Roman"/>
              </a:rPr>
              <a:t>u</a:t>
            </a:r>
            <a:r>
              <a:rPr sz="2000" spc="0" dirty="0">
                <a:latin typeface="Times New Roman"/>
                <a:cs typeface="Times New Roman"/>
              </a:rPr>
              <a:t>rrent</a:t>
            </a:r>
            <a:r>
              <a:rPr sz="2000" spc="-70" dirty="0">
                <a:latin typeface="Times New Roman"/>
                <a:cs typeface="Times New Roman"/>
              </a:rPr>
              <a:t> </a:t>
            </a:r>
            <a:r>
              <a:rPr sz="2000" spc="-10" dirty="0">
                <a:latin typeface="Times New Roman"/>
                <a:cs typeface="Times New Roman"/>
              </a:rPr>
              <a:t>t</a:t>
            </a:r>
            <a:r>
              <a:rPr sz="2000" spc="0" dirty="0">
                <a:latin typeface="Times New Roman"/>
                <a:cs typeface="Times New Roman"/>
              </a:rPr>
              <a:t>o</a:t>
            </a:r>
            <a:r>
              <a:rPr sz="2000" spc="-30" dirty="0">
                <a:latin typeface="Times New Roman"/>
                <a:cs typeface="Times New Roman"/>
              </a:rPr>
              <a:t> </a:t>
            </a:r>
            <a:r>
              <a:rPr sz="2000" spc="0" dirty="0">
                <a:latin typeface="Times New Roman"/>
                <a:cs typeface="Times New Roman"/>
              </a:rPr>
              <a:t>ion</a:t>
            </a:r>
            <a:r>
              <a:rPr sz="2000" spc="-5" dirty="0">
                <a:latin typeface="Times New Roman"/>
                <a:cs typeface="Times New Roman"/>
              </a:rPr>
              <a:t>i</a:t>
            </a:r>
            <a:r>
              <a:rPr sz="2000" spc="-15" dirty="0">
                <a:latin typeface="Times New Roman"/>
                <a:cs typeface="Times New Roman"/>
              </a:rPr>
              <a:t>z</a:t>
            </a:r>
            <a:r>
              <a:rPr sz="2000" spc="0" dirty="0">
                <a:latin typeface="Times New Roman"/>
                <a:cs typeface="Times New Roman"/>
              </a:rPr>
              <a:t>e</a:t>
            </a:r>
            <a:r>
              <a:rPr sz="2000" spc="-45" dirty="0">
                <a:latin typeface="Times New Roman"/>
                <a:cs typeface="Times New Roman"/>
              </a:rPr>
              <a:t> </a:t>
            </a:r>
            <a:r>
              <a:rPr sz="2000" spc="0" dirty="0">
                <a:latin typeface="Times New Roman"/>
                <a:cs typeface="Times New Roman"/>
              </a:rPr>
              <a:t>the</a:t>
            </a:r>
            <a:r>
              <a:rPr sz="2000" spc="-25" dirty="0">
                <a:latin typeface="Times New Roman"/>
                <a:cs typeface="Times New Roman"/>
              </a:rPr>
              <a:t> </a:t>
            </a:r>
            <a:r>
              <a:rPr sz="2000" spc="0" dirty="0">
                <a:latin typeface="Times New Roman"/>
                <a:cs typeface="Times New Roman"/>
              </a:rPr>
              <a:t>pla</a:t>
            </a:r>
            <a:r>
              <a:rPr sz="2000" spc="-5" dirty="0">
                <a:latin typeface="Times New Roman"/>
                <a:cs typeface="Times New Roman"/>
              </a:rPr>
              <a:t>s</a:t>
            </a:r>
            <a:r>
              <a:rPr sz="2000" spc="-50" dirty="0">
                <a:latin typeface="Times New Roman"/>
                <a:cs typeface="Times New Roman"/>
              </a:rPr>
              <a:t>m</a:t>
            </a:r>
            <a:r>
              <a:rPr sz="2000" spc="-5" dirty="0">
                <a:latin typeface="Times New Roman"/>
                <a:cs typeface="Times New Roman"/>
              </a:rPr>
              <a:t>a.</a:t>
            </a:r>
            <a:endParaRPr sz="2000">
              <a:latin typeface="Times New Roman"/>
              <a:cs typeface="Times New Roman"/>
            </a:endParaRPr>
          </a:p>
          <a:p>
            <a:pPr marL="756285" marR="12700" lvl="1" indent="-287020">
              <a:lnSpc>
                <a:spcPts val="1730"/>
              </a:lnSpc>
              <a:spcBef>
                <a:spcPts val="385"/>
              </a:spcBef>
              <a:buFont typeface="Arial"/>
              <a:buChar char="–"/>
              <a:tabLst>
                <a:tab pos="756285" algn="l"/>
              </a:tabLst>
            </a:pPr>
            <a:r>
              <a:rPr sz="1800" dirty="0">
                <a:latin typeface="Times New Roman"/>
                <a:cs typeface="Times New Roman"/>
              </a:rPr>
              <a:t>The DC current</a:t>
            </a:r>
            <a:r>
              <a:rPr sz="1800" spc="-25" dirty="0">
                <a:latin typeface="Times New Roman"/>
                <a:cs typeface="Times New Roman"/>
              </a:rPr>
              <a:t> </a:t>
            </a:r>
            <a:r>
              <a:rPr sz="1800" spc="0" dirty="0">
                <a:latin typeface="Times New Roman"/>
                <a:cs typeface="Times New Roman"/>
              </a:rPr>
              <a:t>requi</a:t>
            </a:r>
            <a:r>
              <a:rPr sz="1800" spc="5" dirty="0">
                <a:latin typeface="Times New Roman"/>
                <a:cs typeface="Times New Roman"/>
              </a:rPr>
              <a:t>r</a:t>
            </a:r>
            <a:r>
              <a:rPr sz="1800" spc="0" dirty="0">
                <a:latin typeface="Times New Roman"/>
                <a:cs typeface="Times New Roman"/>
              </a:rPr>
              <a:t>ed</a:t>
            </a:r>
            <a:r>
              <a:rPr sz="1800" spc="-20" dirty="0">
                <a:latin typeface="Times New Roman"/>
                <a:cs typeface="Times New Roman"/>
              </a:rPr>
              <a:t> </a:t>
            </a:r>
            <a:r>
              <a:rPr sz="1800" spc="0" dirty="0">
                <a:latin typeface="Times New Roman"/>
                <a:cs typeface="Times New Roman"/>
              </a:rPr>
              <a:t>causes</a:t>
            </a:r>
            <a:r>
              <a:rPr sz="1800" spc="-10" dirty="0">
                <a:latin typeface="Times New Roman"/>
                <a:cs typeface="Times New Roman"/>
              </a:rPr>
              <a:t> </a:t>
            </a:r>
            <a:r>
              <a:rPr sz="1800" spc="0" dirty="0">
                <a:latin typeface="Times New Roman"/>
                <a:cs typeface="Times New Roman"/>
              </a:rPr>
              <a:t>excess</a:t>
            </a:r>
            <a:r>
              <a:rPr sz="1800" spc="-10" dirty="0">
                <a:latin typeface="Times New Roman"/>
                <a:cs typeface="Times New Roman"/>
              </a:rPr>
              <a:t> </a:t>
            </a:r>
            <a:r>
              <a:rPr sz="1800" spc="0" dirty="0">
                <a:latin typeface="Times New Roman"/>
                <a:cs typeface="Times New Roman"/>
              </a:rPr>
              <a:t>heating</a:t>
            </a:r>
            <a:r>
              <a:rPr sz="1800" spc="-3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the p</a:t>
            </a:r>
            <a:r>
              <a:rPr sz="1800" spc="5" dirty="0">
                <a:latin typeface="Times New Roman"/>
                <a:cs typeface="Times New Roman"/>
              </a:rPr>
              <a:t>l</a:t>
            </a:r>
            <a:r>
              <a:rPr sz="1800" spc="0" dirty="0">
                <a:latin typeface="Times New Roman"/>
                <a:cs typeface="Times New Roman"/>
              </a:rPr>
              <a:t>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tube and th</a:t>
            </a:r>
            <a:r>
              <a:rPr sz="1800" spc="5" dirty="0">
                <a:latin typeface="Times New Roman"/>
                <a:cs typeface="Times New Roman"/>
              </a:rPr>
              <a:t>e</a:t>
            </a:r>
            <a:r>
              <a:rPr sz="1800" spc="0" dirty="0">
                <a:latin typeface="Times New Roman"/>
                <a:cs typeface="Times New Roman"/>
              </a:rPr>
              <a:t>ref</a:t>
            </a:r>
            <a:r>
              <a:rPr sz="1800" spc="-15" dirty="0">
                <a:latin typeface="Times New Roman"/>
                <a:cs typeface="Times New Roman"/>
              </a:rPr>
              <a:t>or</a:t>
            </a:r>
            <a:r>
              <a:rPr sz="1800" spc="0" dirty="0">
                <a:latin typeface="Times New Roman"/>
                <a:cs typeface="Times New Roman"/>
              </a:rPr>
              <a:t>e it</a:t>
            </a:r>
            <a:r>
              <a:rPr sz="1800" spc="-5" dirty="0">
                <a:latin typeface="Times New Roman"/>
                <a:cs typeface="Times New Roman"/>
              </a:rPr>
              <a:t> </a:t>
            </a:r>
            <a:r>
              <a:rPr sz="1800" spc="0" dirty="0">
                <a:latin typeface="Times New Roman"/>
                <a:cs typeface="Times New Roman"/>
              </a:rPr>
              <a:t>is</a:t>
            </a:r>
            <a:r>
              <a:rPr sz="1800" spc="-20" dirty="0">
                <a:latin typeface="Times New Roman"/>
                <a:cs typeface="Times New Roman"/>
              </a:rPr>
              <a:t> </a:t>
            </a:r>
            <a:r>
              <a:rPr sz="1800" spc="0" dirty="0">
                <a:latin typeface="Times New Roman"/>
                <a:cs typeface="Times New Roman"/>
              </a:rPr>
              <a:t>not po</a:t>
            </a:r>
            <a:r>
              <a:rPr sz="1800" spc="-20" dirty="0">
                <a:latin typeface="Times New Roman"/>
                <a:cs typeface="Times New Roman"/>
              </a:rPr>
              <a:t>s</a:t>
            </a:r>
            <a:r>
              <a:rPr sz="1800" spc="0" dirty="0">
                <a:latin typeface="Times New Roman"/>
                <a:cs typeface="Times New Roman"/>
              </a:rPr>
              <a:t>sible</a:t>
            </a:r>
            <a:r>
              <a:rPr sz="1800" spc="-5"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operate</a:t>
            </a:r>
            <a:r>
              <a:rPr sz="1800" spc="-30" dirty="0">
                <a:latin typeface="Times New Roman"/>
                <a:cs typeface="Times New Roman"/>
              </a:rPr>
              <a:t> </a:t>
            </a:r>
            <a:r>
              <a:rPr sz="1800" spc="0" dirty="0">
                <a:latin typeface="Times New Roman"/>
                <a:cs typeface="Times New Roman"/>
              </a:rPr>
              <a:t>for </a:t>
            </a:r>
            <a:r>
              <a:rPr sz="1800" spc="-25" dirty="0">
                <a:latin typeface="Times New Roman"/>
                <a:cs typeface="Times New Roman"/>
              </a:rPr>
              <a:t>m</a:t>
            </a:r>
            <a:r>
              <a:rPr sz="1800" spc="0" dirty="0">
                <a:latin typeface="Times New Roman"/>
                <a:cs typeface="Times New Roman"/>
              </a:rPr>
              <a:t>ore</a:t>
            </a:r>
            <a:r>
              <a:rPr sz="1800" spc="-5"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an</a:t>
            </a:r>
            <a:r>
              <a:rPr sz="1800" spc="-10" dirty="0">
                <a:latin typeface="Times New Roman"/>
                <a:cs typeface="Times New Roman"/>
              </a:rPr>
              <a:t> </a:t>
            </a:r>
            <a:r>
              <a:rPr sz="1800" spc="0" dirty="0">
                <a:latin typeface="Times New Roman"/>
                <a:cs typeface="Times New Roman"/>
              </a:rPr>
              <a:t>a few </a:t>
            </a:r>
            <a:r>
              <a:rPr sz="1800" spc="-25" dirty="0">
                <a:latin typeface="Times New Roman"/>
                <a:cs typeface="Times New Roman"/>
              </a:rPr>
              <a:t>m</a:t>
            </a:r>
            <a:r>
              <a:rPr sz="1800" spc="0" dirty="0">
                <a:latin typeface="Times New Roman"/>
                <a:cs typeface="Times New Roman"/>
              </a:rPr>
              <a:t>inutes</a:t>
            </a:r>
            <a:r>
              <a:rPr sz="1800" spc="-15" dirty="0">
                <a:latin typeface="Times New Roman"/>
                <a:cs typeface="Times New Roman"/>
              </a:rPr>
              <a:t> </a:t>
            </a:r>
            <a:r>
              <a:rPr sz="1800" spc="0" dirty="0">
                <a:latin typeface="Times New Roman"/>
                <a:cs typeface="Times New Roman"/>
              </a:rPr>
              <a:t>before</a:t>
            </a:r>
            <a:r>
              <a:rPr sz="1800" spc="-5" dirty="0">
                <a:latin typeface="Times New Roman"/>
                <a:cs typeface="Times New Roman"/>
              </a:rPr>
              <a:t> </a:t>
            </a:r>
            <a:r>
              <a:rPr sz="1800" spc="0" dirty="0">
                <a:latin typeface="Times New Roman"/>
                <a:cs typeface="Times New Roman"/>
              </a:rPr>
              <a:t>stop</a:t>
            </a:r>
            <a:r>
              <a:rPr sz="1800" spc="-10" dirty="0">
                <a:latin typeface="Times New Roman"/>
                <a:cs typeface="Times New Roman"/>
              </a:rPr>
              <a:t>p</a:t>
            </a:r>
            <a:r>
              <a:rPr sz="1800" spc="0" dirty="0">
                <a:latin typeface="Times New Roman"/>
                <a:cs typeface="Times New Roman"/>
              </a:rPr>
              <a:t>ing</a:t>
            </a:r>
            <a:r>
              <a:rPr sz="1800" spc="-5" dirty="0">
                <a:latin typeface="Times New Roman"/>
                <a:cs typeface="Times New Roman"/>
              </a:rPr>
              <a:t> </a:t>
            </a:r>
            <a:r>
              <a:rPr sz="1800" spc="0" dirty="0">
                <a:latin typeface="Times New Roman"/>
                <a:cs typeface="Times New Roman"/>
              </a:rPr>
              <a:t>to allow</a:t>
            </a:r>
            <a:r>
              <a:rPr sz="1800" spc="-20" dirty="0">
                <a:latin typeface="Times New Roman"/>
                <a:cs typeface="Times New Roman"/>
              </a:rPr>
              <a:t> </a:t>
            </a:r>
            <a:r>
              <a:rPr sz="1800" spc="0" dirty="0">
                <a:latin typeface="Times New Roman"/>
                <a:cs typeface="Times New Roman"/>
              </a:rPr>
              <a:t>the tube</a:t>
            </a:r>
            <a:r>
              <a:rPr sz="1800" spc="-10" dirty="0">
                <a:latin typeface="Times New Roman"/>
                <a:cs typeface="Times New Roman"/>
              </a:rPr>
              <a:t> </a:t>
            </a:r>
            <a:r>
              <a:rPr sz="1800" spc="0" dirty="0">
                <a:latin typeface="Times New Roman"/>
                <a:cs typeface="Times New Roman"/>
              </a:rPr>
              <a:t>to</a:t>
            </a:r>
            <a:r>
              <a:rPr sz="1800" spc="-10" dirty="0">
                <a:latin typeface="Times New Roman"/>
                <a:cs typeface="Times New Roman"/>
              </a:rPr>
              <a:t> </a:t>
            </a:r>
            <a:r>
              <a:rPr sz="1800" spc="0" dirty="0">
                <a:latin typeface="Times New Roman"/>
                <a:cs typeface="Times New Roman"/>
              </a:rPr>
              <a:t>cool.</a:t>
            </a:r>
            <a:endParaRPr sz="1800">
              <a:latin typeface="Times New Roman"/>
              <a:cs typeface="Times New Roman"/>
            </a:endParaRPr>
          </a:p>
          <a:p>
            <a:pPr marL="355600" marR="213360" indent="-342900">
              <a:lnSpc>
                <a:spcPts val="2000"/>
              </a:lnSpc>
              <a:spcBef>
                <a:spcPts val="405"/>
              </a:spcBef>
              <a:buFont typeface="Arial"/>
              <a:buChar char="•"/>
              <a:tabLst>
                <a:tab pos="354965" algn="l"/>
              </a:tabLst>
            </a:pPr>
            <a:r>
              <a:rPr sz="2000" spc="-305" dirty="0">
                <a:latin typeface="Times New Roman"/>
                <a:cs typeface="Times New Roman"/>
              </a:rPr>
              <a:t>T</a:t>
            </a:r>
            <a:r>
              <a:rPr sz="2000" spc="-5" dirty="0">
                <a:latin typeface="Times New Roman"/>
                <a:cs typeface="Times New Roman"/>
              </a:rPr>
              <a:t>e</a:t>
            </a:r>
            <a:r>
              <a:rPr sz="2000" spc="0" dirty="0">
                <a:latin typeface="Times New Roman"/>
                <a:cs typeface="Times New Roman"/>
              </a:rPr>
              <a:t>d</a:t>
            </a:r>
            <a:r>
              <a:rPr sz="2000" spc="-220" dirty="0">
                <a:latin typeface="Times New Roman"/>
                <a:cs typeface="Times New Roman"/>
              </a:rPr>
              <a:t> </a:t>
            </a:r>
            <a:r>
              <a:rPr sz="2000" spc="5" dirty="0">
                <a:latin typeface="Times New Roman"/>
                <a:cs typeface="Times New Roman"/>
              </a:rPr>
              <a:t>An</a:t>
            </a:r>
            <a:r>
              <a:rPr sz="2000" spc="0" dirty="0">
                <a:latin typeface="Times New Roman"/>
                <a:cs typeface="Times New Roman"/>
              </a:rPr>
              <a:t>de</a:t>
            </a:r>
            <a:r>
              <a:rPr sz="2000" spc="5" dirty="0">
                <a:latin typeface="Times New Roman"/>
                <a:cs typeface="Times New Roman"/>
              </a:rPr>
              <a:t>r</a:t>
            </a:r>
            <a:r>
              <a:rPr sz="2000" spc="0" dirty="0">
                <a:latin typeface="Times New Roman"/>
                <a:cs typeface="Times New Roman"/>
              </a:rPr>
              <a:t>s</a:t>
            </a:r>
            <a:r>
              <a:rPr sz="2000" spc="5" dirty="0">
                <a:latin typeface="Times New Roman"/>
                <a:cs typeface="Times New Roman"/>
              </a:rPr>
              <a:t>o</a:t>
            </a:r>
            <a:r>
              <a:rPr sz="2000" spc="0" dirty="0">
                <a:latin typeface="Times New Roman"/>
                <a:cs typeface="Times New Roman"/>
              </a:rPr>
              <a:t>n</a:t>
            </a:r>
            <a:r>
              <a:rPr sz="2000" spc="-75" dirty="0">
                <a:latin typeface="Times New Roman"/>
                <a:cs typeface="Times New Roman"/>
              </a:rPr>
              <a:t> </a:t>
            </a:r>
            <a:r>
              <a:rPr sz="2000" spc="0" dirty="0">
                <a:latin typeface="Times New Roman"/>
                <a:cs typeface="Times New Roman"/>
              </a:rPr>
              <a:t>and </a:t>
            </a:r>
            <a:r>
              <a:rPr sz="2000" spc="-20" dirty="0">
                <a:latin typeface="Times New Roman"/>
                <a:cs typeface="Times New Roman"/>
              </a:rPr>
              <a:t> </a:t>
            </a:r>
            <a:r>
              <a:rPr sz="2000" spc="0" dirty="0">
                <a:latin typeface="Times New Roman"/>
                <a:cs typeface="Times New Roman"/>
              </a:rPr>
              <a:t>I</a:t>
            </a:r>
            <a:r>
              <a:rPr sz="2000" spc="5" dirty="0">
                <a:latin typeface="Times New Roman"/>
                <a:cs typeface="Times New Roman"/>
              </a:rPr>
              <a:t>go</a:t>
            </a:r>
            <a:r>
              <a:rPr sz="2000" spc="0" dirty="0">
                <a:latin typeface="Times New Roman"/>
                <a:cs typeface="Times New Roman"/>
              </a:rPr>
              <a:t>r</a:t>
            </a:r>
            <a:r>
              <a:rPr sz="2000" spc="-270" dirty="0">
                <a:latin typeface="Times New Roman"/>
                <a:cs typeface="Times New Roman"/>
              </a:rPr>
              <a:t> </a:t>
            </a:r>
            <a:r>
              <a:rPr sz="2000" spc="0" dirty="0">
                <a:latin typeface="Times New Roman"/>
                <a:cs typeface="Times New Roman"/>
              </a:rPr>
              <a:t>Alexe</a:t>
            </a:r>
            <a:r>
              <a:rPr sz="2000" spc="-70" dirty="0">
                <a:latin typeface="Times New Roman"/>
                <a:cs typeface="Times New Roman"/>
              </a:rPr>
              <a:t>f</a:t>
            </a:r>
            <a:r>
              <a:rPr sz="2000" spc="0" dirty="0">
                <a:latin typeface="Times New Roman"/>
                <a:cs typeface="Times New Roman"/>
              </a:rPr>
              <a:t>f</a:t>
            </a:r>
            <a:r>
              <a:rPr sz="2000" spc="-65" dirty="0">
                <a:latin typeface="Times New Roman"/>
                <a:cs typeface="Times New Roman"/>
              </a:rPr>
              <a:t> </a:t>
            </a:r>
            <a:r>
              <a:rPr sz="2000" spc="0" dirty="0">
                <a:latin typeface="Times New Roman"/>
                <a:cs typeface="Times New Roman"/>
              </a:rPr>
              <a:t>solved</a:t>
            </a:r>
            <a:r>
              <a:rPr sz="2000" spc="-60" dirty="0">
                <a:latin typeface="Times New Roman"/>
                <a:cs typeface="Times New Roman"/>
              </a:rPr>
              <a:t> </a:t>
            </a:r>
            <a:r>
              <a:rPr sz="2000" spc="-10" dirty="0">
                <a:latin typeface="Times New Roman"/>
                <a:cs typeface="Times New Roman"/>
              </a:rPr>
              <a:t>t</a:t>
            </a:r>
            <a:r>
              <a:rPr sz="2000" spc="5" dirty="0">
                <a:latin typeface="Times New Roman"/>
                <a:cs typeface="Times New Roman"/>
              </a:rPr>
              <a:t>h</a:t>
            </a:r>
            <a:r>
              <a:rPr sz="2000" spc="-20" dirty="0">
                <a:latin typeface="Times New Roman"/>
                <a:cs typeface="Times New Roman"/>
              </a:rPr>
              <a:t>i</a:t>
            </a:r>
            <a:r>
              <a:rPr sz="2000" spc="0" dirty="0">
                <a:latin typeface="Times New Roman"/>
                <a:cs typeface="Times New Roman"/>
              </a:rPr>
              <a:t>s</a:t>
            </a:r>
            <a:r>
              <a:rPr sz="2000" spc="-20" dirty="0">
                <a:latin typeface="Times New Roman"/>
                <a:cs typeface="Times New Roman"/>
              </a:rPr>
              <a:t> </a:t>
            </a:r>
            <a:r>
              <a:rPr sz="2000" spc="5" dirty="0">
                <a:latin typeface="Times New Roman"/>
                <a:cs typeface="Times New Roman"/>
              </a:rPr>
              <a:t>p</a:t>
            </a:r>
            <a:r>
              <a:rPr sz="2000" spc="0" dirty="0">
                <a:latin typeface="Times New Roman"/>
                <a:cs typeface="Times New Roman"/>
              </a:rPr>
              <a:t>r</a:t>
            </a:r>
            <a:r>
              <a:rPr sz="2000" spc="5" dirty="0">
                <a:latin typeface="Times New Roman"/>
                <a:cs typeface="Times New Roman"/>
              </a:rPr>
              <a:t>ob</a:t>
            </a:r>
            <a:r>
              <a:rPr sz="2000" spc="-10" dirty="0">
                <a:latin typeface="Times New Roman"/>
                <a:cs typeface="Times New Roman"/>
              </a:rPr>
              <a:t>l</a:t>
            </a:r>
            <a:r>
              <a:rPr sz="2000" spc="-15" dirty="0">
                <a:latin typeface="Times New Roman"/>
                <a:cs typeface="Times New Roman"/>
              </a:rPr>
              <a:t>e</a:t>
            </a:r>
            <a:r>
              <a:rPr sz="2000" spc="0" dirty="0">
                <a:latin typeface="Times New Roman"/>
                <a:cs typeface="Times New Roman"/>
              </a:rPr>
              <a:t>m</a:t>
            </a:r>
            <a:r>
              <a:rPr sz="2000" spc="-90" dirty="0">
                <a:latin typeface="Times New Roman"/>
                <a:cs typeface="Times New Roman"/>
              </a:rPr>
              <a:t> </a:t>
            </a:r>
            <a:r>
              <a:rPr sz="2000" spc="0" dirty="0">
                <a:latin typeface="Times New Roman"/>
                <a:cs typeface="Times New Roman"/>
              </a:rPr>
              <a:t>by</a:t>
            </a:r>
            <a:r>
              <a:rPr sz="2000" spc="-10" dirty="0">
                <a:latin typeface="Times New Roman"/>
                <a:cs typeface="Times New Roman"/>
              </a:rPr>
              <a:t> </a:t>
            </a:r>
            <a:r>
              <a:rPr sz="2000" spc="0" dirty="0">
                <a:latin typeface="Times New Roman"/>
                <a:cs typeface="Times New Roman"/>
              </a:rPr>
              <a:t>using</a:t>
            </a:r>
            <a:r>
              <a:rPr sz="2000" spc="-50" dirty="0">
                <a:latin typeface="Times New Roman"/>
                <a:cs typeface="Times New Roman"/>
              </a:rPr>
              <a:t> </a:t>
            </a:r>
            <a:r>
              <a:rPr sz="2000" spc="0" dirty="0">
                <a:latin typeface="Times New Roman"/>
                <a:cs typeface="Times New Roman"/>
              </a:rPr>
              <a:t>s</a:t>
            </a:r>
            <a:r>
              <a:rPr sz="2000" spc="5" dirty="0">
                <a:latin typeface="Times New Roman"/>
                <a:cs typeface="Times New Roman"/>
              </a:rPr>
              <a:t>ho</a:t>
            </a:r>
            <a:r>
              <a:rPr sz="2000" spc="0" dirty="0">
                <a:latin typeface="Times New Roman"/>
                <a:cs typeface="Times New Roman"/>
              </a:rPr>
              <a:t>rt</a:t>
            </a:r>
            <a:r>
              <a:rPr sz="2000" spc="-75" dirty="0">
                <a:latin typeface="Times New Roman"/>
                <a:cs typeface="Times New Roman"/>
              </a:rPr>
              <a:t> </a:t>
            </a:r>
            <a:r>
              <a:rPr sz="2000" spc="0" dirty="0">
                <a:latin typeface="Times New Roman"/>
                <a:cs typeface="Times New Roman"/>
              </a:rPr>
              <a:t>(~1 µs) hi</a:t>
            </a:r>
            <a:r>
              <a:rPr sz="2000" spc="5" dirty="0">
                <a:latin typeface="Times New Roman"/>
                <a:cs typeface="Times New Roman"/>
              </a:rPr>
              <a:t>g</a:t>
            </a:r>
            <a:r>
              <a:rPr sz="2000" spc="15" dirty="0">
                <a:latin typeface="Times New Roman"/>
                <a:cs typeface="Times New Roman"/>
              </a:rPr>
              <a:t>h</a:t>
            </a:r>
            <a:r>
              <a:rPr sz="2000" spc="0" dirty="0">
                <a:latin typeface="Times New Roman"/>
                <a:cs typeface="Times New Roman"/>
              </a:rPr>
              <a:t>-</a:t>
            </a:r>
            <a:r>
              <a:rPr sz="2000" spc="-5" dirty="0">
                <a:latin typeface="Times New Roman"/>
                <a:cs typeface="Times New Roman"/>
              </a:rPr>
              <a:t>c</a:t>
            </a:r>
            <a:r>
              <a:rPr sz="2000" spc="-20" dirty="0">
                <a:latin typeface="Times New Roman"/>
                <a:cs typeface="Times New Roman"/>
              </a:rPr>
              <a:t>u</a:t>
            </a:r>
            <a:r>
              <a:rPr sz="2000" spc="0" dirty="0">
                <a:latin typeface="Times New Roman"/>
                <a:cs typeface="Times New Roman"/>
              </a:rPr>
              <a:t>rr</a:t>
            </a:r>
            <a:r>
              <a:rPr sz="2000" spc="-5" dirty="0">
                <a:latin typeface="Times New Roman"/>
                <a:cs typeface="Times New Roman"/>
              </a:rPr>
              <a:t>e</a:t>
            </a:r>
            <a:r>
              <a:rPr sz="2000" spc="-20" dirty="0">
                <a:latin typeface="Times New Roman"/>
                <a:cs typeface="Times New Roman"/>
              </a:rPr>
              <a:t>n</a:t>
            </a:r>
            <a:r>
              <a:rPr sz="2000" spc="0" dirty="0">
                <a:latin typeface="Times New Roman"/>
                <a:cs typeface="Times New Roman"/>
              </a:rPr>
              <a:t>t</a:t>
            </a:r>
            <a:r>
              <a:rPr sz="2000" spc="-90" dirty="0">
                <a:latin typeface="Times New Roman"/>
                <a:cs typeface="Times New Roman"/>
              </a:rPr>
              <a:t> </a:t>
            </a:r>
            <a:r>
              <a:rPr sz="2000" spc="5" dirty="0">
                <a:latin typeface="Times New Roman"/>
                <a:cs typeface="Times New Roman"/>
              </a:rPr>
              <a:t>p</a:t>
            </a:r>
            <a:r>
              <a:rPr sz="2000" spc="15" dirty="0">
                <a:latin typeface="Times New Roman"/>
                <a:cs typeface="Times New Roman"/>
              </a:rPr>
              <a:t>u</a:t>
            </a:r>
            <a:r>
              <a:rPr sz="2000" spc="-10" dirty="0">
                <a:latin typeface="Times New Roman"/>
                <a:cs typeface="Times New Roman"/>
              </a:rPr>
              <a:t>l</a:t>
            </a:r>
            <a:r>
              <a:rPr sz="2000" spc="0" dirty="0">
                <a:latin typeface="Times New Roman"/>
                <a:cs typeface="Times New Roman"/>
              </a:rPr>
              <a:t>s</a:t>
            </a:r>
            <a:r>
              <a:rPr sz="2000" spc="-15" dirty="0">
                <a:latin typeface="Times New Roman"/>
                <a:cs typeface="Times New Roman"/>
              </a:rPr>
              <a:t>e</a:t>
            </a:r>
            <a:r>
              <a:rPr sz="2000" spc="0" dirty="0">
                <a:latin typeface="Times New Roman"/>
                <a:cs typeface="Times New Roman"/>
              </a:rPr>
              <a:t>s</a:t>
            </a:r>
            <a:r>
              <a:rPr sz="2000" spc="-60" dirty="0">
                <a:latin typeface="Times New Roman"/>
                <a:cs typeface="Times New Roman"/>
              </a:rPr>
              <a:t> </a:t>
            </a:r>
            <a:r>
              <a:rPr sz="2000" spc="-10" dirty="0">
                <a:latin typeface="Times New Roman"/>
                <a:cs typeface="Times New Roman"/>
              </a:rPr>
              <a:t>t</a:t>
            </a:r>
            <a:r>
              <a:rPr sz="2000" spc="0" dirty="0">
                <a:latin typeface="Times New Roman"/>
                <a:cs typeface="Times New Roman"/>
              </a:rPr>
              <a:t>o</a:t>
            </a:r>
            <a:r>
              <a:rPr sz="2000" spc="-15" dirty="0">
                <a:latin typeface="Times New Roman"/>
                <a:cs typeface="Times New Roman"/>
              </a:rPr>
              <a:t> </a:t>
            </a:r>
            <a:r>
              <a:rPr sz="2000" spc="5" dirty="0">
                <a:latin typeface="Times New Roman"/>
                <a:cs typeface="Times New Roman"/>
              </a:rPr>
              <a:t>g</a:t>
            </a:r>
            <a:r>
              <a:rPr sz="2000" spc="-5" dirty="0">
                <a:latin typeface="Times New Roman"/>
                <a:cs typeface="Times New Roman"/>
              </a:rPr>
              <a:t>e</a:t>
            </a:r>
            <a:r>
              <a:rPr sz="2000" spc="5" dirty="0">
                <a:latin typeface="Times New Roman"/>
                <a:cs typeface="Times New Roman"/>
              </a:rPr>
              <a:t>n</a:t>
            </a:r>
            <a:r>
              <a:rPr sz="2000" spc="0" dirty="0">
                <a:latin typeface="Times New Roman"/>
                <a:cs typeface="Times New Roman"/>
              </a:rPr>
              <a:t>erate</a:t>
            </a:r>
            <a:r>
              <a:rPr sz="2000" spc="-75" dirty="0">
                <a:latin typeface="Times New Roman"/>
                <a:cs typeface="Times New Roman"/>
              </a:rPr>
              <a:t> </a:t>
            </a:r>
            <a:r>
              <a:rPr sz="2000" spc="0" dirty="0">
                <a:latin typeface="Times New Roman"/>
                <a:cs typeface="Times New Roman"/>
              </a:rPr>
              <a:t>the</a:t>
            </a:r>
            <a:r>
              <a:rPr sz="2000" spc="-20" dirty="0">
                <a:latin typeface="Times New Roman"/>
                <a:cs typeface="Times New Roman"/>
              </a:rPr>
              <a:t> </a:t>
            </a:r>
            <a:r>
              <a:rPr sz="2000" spc="0" dirty="0">
                <a:latin typeface="Times New Roman"/>
                <a:cs typeface="Times New Roman"/>
              </a:rPr>
              <a:t>pla</a:t>
            </a:r>
            <a:r>
              <a:rPr sz="2000" spc="-5" dirty="0">
                <a:latin typeface="Times New Roman"/>
                <a:cs typeface="Times New Roman"/>
              </a:rPr>
              <a:t>s</a:t>
            </a:r>
            <a:r>
              <a:rPr sz="2000" spc="-50" dirty="0">
                <a:latin typeface="Times New Roman"/>
                <a:cs typeface="Times New Roman"/>
              </a:rPr>
              <a:t>m</a:t>
            </a:r>
            <a:r>
              <a:rPr sz="2000" spc="-5" dirty="0">
                <a:latin typeface="Times New Roman"/>
                <a:cs typeface="Times New Roman"/>
              </a:rPr>
              <a:t>a.</a:t>
            </a:r>
            <a:endParaRPr sz="2000">
              <a:latin typeface="Times New Roman"/>
              <a:cs typeface="Times New Roman"/>
            </a:endParaRPr>
          </a:p>
          <a:p>
            <a:pPr marL="756285" lvl="1" indent="-287020">
              <a:lnSpc>
                <a:spcPts val="2090"/>
              </a:lnSpc>
              <a:buFont typeface="Arial"/>
              <a:buChar char="–"/>
              <a:tabLst>
                <a:tab pos="756285" algn="l"/>
              </a:tabLst>
            </a:pPr>
            <a:r>
              <a:rPr sz="1800" dirty="0">
                <a:latin typeface="Times New Roman"/>
                <a:cs typeface="Times New Roman"/>
              </a:rPr>
              <a:t>The pla</a:t>
            </a:r>
            <a:r>
              <a:rPr sz="1800" spc="-5" dirty="0">
                <a:latin typeface="Times New Roman"/>
                <a:cs typeface="Times New Roman"/>
              </a:rPr>
              <a:t>s</a:t>
            </a:r>
            <a:r>
              <a:rPr sz="1800" spc="-20" dirty="0">
                <a:latin typeface="Times New Roman"/>
                <a:cs typeface="Times New Roman"/>
              </a:rPr>
              <a:t>m</a:t>
            </a:r>
            <a:r>
              <a:rPr sz="1800" spc="0" dirty="0">
                <a:latin typeface="Times New Roman"/>
                <a:cs typeface="Times New Roman"/>
              </a:rPr>
              <a:t>a ion</a:t>
            </a:r>
            <a:r>
              <a:rPr sz="1800" spc="5" dirty="0">
                <a:latin typeface="Times New Roman"/>
                <a:cs typeface="Times New Roman"/>
              </a:rPr>
              <a:t> </a:t>
            </a:r>
            <a:r>
              <a:rPr sz="1800" spc="0" dirty="0">
                <a:latin typeface="Times New Roman"/>
                <a:cs typeface="Times New Roman"/>
              </a:rPr>
              <a:t>tr</a:t>
            </a:r>
            <a:r>
              <a:rPr sz="1800" spc="5" dirty="0">
                <a:latin typeface="Times New Roman"/>
                <a:cs typeface="Times New Roman"/>
              </a:rPr>
              <a:t>a</a:t>
            </a:r>
            <a:r>
              <a:rPr sz="1800" spc="0" dirty="0">
                <a:latin typeface="Times New Roman"/>
                <a:cs typeface="Times New Roman"/>
              </a:rPr>
              <a:t>vel</a:t>
            </a:r>
            <a:r>
              <a:rPr sz="1800" spc="-15" dirty="0">
                <a:latin typeface="Times New Roman"/>
                <a:cs typeface="Times New Roman"/>
              </a:rPr>
              <a:t> </a:t>
            </a:r>
            <a:r>
              <a:rPr sz="1800" spc="5" dirty="0">
                <a:latin typeface="Times New Roman"/>
                <a:cs typeface="Times New Roman"/>
              </a:rPr>
              <a:t>t</a:t>
            </a:r>
            <a:r>
              <a:rPr sz="1800" spc="0" dirty="0">
                <a:latin typeface="Times New Roman"/>
                <a:cs typeface="Times New Roman"/>
              </a:rPr>
              <a:t>i</a:t>
            </a:r>
            <a:r>
              <a:rPr sz="1800" spc="-25" dirty="0">
                <a:latin typeface="Times New Roman"/>
                <a:cs typeface="Times New Roman"/>
              </a:rPr>
              <a:t>m</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to the</a:t>
            </a:r>
            <a:r>
              <a:rPr sz="1800" spc="-5" dirty="0">
                <a:latin typeface="Times New Roman"/>
                <a:cs typeface="Times New Roman"/>
              </a:rPr>
              <a:t> </a:t>
            </a:r>
            <a:r>
              <a:rPr sz="1800" spc="0" dirty="0">
                <a:latin typeface="Times New Roman"/>
                <a:cs typeface="Times New Roman"/>
              </a:rPr>
              <a:t>wall</a:t>
            </a:r>
            <a:r>
              <a:rPr sz="1800" spc="-15" dirty="0">
                <a:latin typeface="Times New Roman"/>
                <a:cs typeface="Times New Roman"/>
              </a:rPr>
              <a:t> </a:t>
            </a:r>
            <a:r>
              <a:rPr sz="1800" spc="0" dirty="0">
                <a:latin typeface="Times New Roman"/>
                <a:cs typeface="Times New Roman"/>
              </a:rPr>
              <a:t>is re</a:t>
            </a:r>
            <a:r>
              <a:rPr sz="1800" spc="5" dirty="0">
                <a:latin typeface="Times New Roman"/>
                <a:cs typeface="Times New Roman"/>
              </a:rPr>
              <a:t>l</a:t>
            </a:r>
            <a:r>
              <a:rPr sz="1800" spc="0" dirty="0">
                <a:latin typeface="Times New Roman"/>
                <a:cs typeface="Times New Roman"/>
              </a:rPr>
              <a:t>atively</a:t>
            </a:r>
            <a:r>
              <a:rPr sz="1800" spc="-45" dirty="0">
                <a:latin typeface="Times New Roman"/>
                <a:cs typeface="Times New Roman"/>
              </a:rPr>
              <a:t> </a:t>
            </a:r>
            <a:r>
              <a:rPr sz="1800" spc="0" dirty="0">
                <a:latin typeface="Times New Roman"/>
                <a:cs typeface="Times New Roman"/>
              </a:rPr>
              <a:t>slowe</a:t>
            </a:r>
            <a:r>
              <a:rPr sz="1800" spc="-145" dirty="0">
                <a:latin typeface="Times New Roman"/>
                <a:cs typeface="Times New Roman"/>
              </a:rPr>
              <a:t>r</a:t>
            </a:r>
            <a:r>
              <a:rPr sz="1800" spc="0" dirty="0">
                <a:latin typeface="Times New Roman"/>
                <a:cs typeface="Times New Roman"/>
              </a:rPr>
              <a:t>,</a:t>
            </a:r>
            <a:r>
              <a:rPr sz="1800" spc="-15" dirty="0">
                <a:latin typeface="Times New Roman"/>
                <a:cs typeface="Times New Roman"/>
              </a:rPr>
              <a:t> </a:t>
            </a:r>
            <a:r>
              <a:rPr sz="1800" spc="0" dirty="0">
                <a:latin typeface="Times New Roman"/>
                <a:cs typeface="Times New Roman"/>
              </a:rPr>
              <a:t>and</a:t>
            </a:r>
            <a:r>
              <a:rPr sz="1800" spc="10" dirty="0">
                <a:latin typeface="Times New Roman"/>
                <a:cs typeface="Times New Roman"/>
              </a:rPr>
              <a:t> </a:t>
            </a:r>
            <a:r>
              <a:rPr sz="1800" spc="0" dirty="0">
                <a:latin typeface="Times New Roman"/>
                <a:cs typeface="Times New Roman"/>
              </a:rPr>
              <a:t>the</a:t>
            </a:r>
            <a:r>
              <a:rPr sz="1800" spc="-25" dirty="0">
                <a:latin typeface="Times New Roman"/>
                <a:cs typeface="Times New Roman"/>
              </a:rPr>
              <a:t> </a:t>
            </a:r>
            <a:r>
              <a:rPr sz="1800" spc="0" dirty="0">
                <a:latin typeface="Times New Roman"/>
                <a:cs typeface="Times New Roman"/>
              </a:rPr>
              <a:t>ti</a:t>
            </a:r>
            <a:r>
              <a:rPr sz="1800" spc="-25" dirty="0">
                <a:latin typeface="Times New Roman"/>
                <a:cs typeface="Times New Roman"/>
              </a:rPr>
              <a:t>m</a:t>
            </a:r>
            <a:r>
              <a:rPr sz="1800" spc="0" dirty="0">
                <a:latin typeface="Times New Roman"/>
                <a:cs typeface="Times New Roman"/>
              </a:rPr>
              <a:t>e</a:t>
            </a:r>
            <a:endParaRPr sz="1800">
              <a:latin typeface="Times New Roman"/>
              <a:cs typeface="Times New Roman"/>
            </a:endParaRPr>
          </a:p>
          <a:p>
            <a:pPr marL="756285">
              <a:lnSpc>
                <a:spcPts val="1770"/>
              </a:lnSpc>
            </a:pPr>
            <a:r>
              <a:rPr sz="1800" spc="-5" dirty="0">
                <a:latin typeface="Times New Roman"/>
                <a:cs typeface="Times New Roman"/>
              </a:rPr>
              <a:t>b</a:t>
            </a:r>
            <a:r>
              <a:rPr sz="1800" spc="0" dirty="0">
                <a:latin typeface="Times New Roman"/>
                <a:cs typeface="Times New Roman"/>
              </a:rPr>
              <a:t>etween</a:t>
            </a:r>
            <a:r>
              <a:rPr sz="1800" spc="-30" dirty="0">
                <a:latin typeface="Times New Roman"/>
                <a:cs typeface="Times New Roman"/>
              </a:rPr>
              <a:t> </a:t>
            </a:r>
            <a:r>
              <a:rPr sz="1800" spc="0" dirty="0">
                <a:latin typeface="Times New Roman"/>
                <a:cs typeface="Times New Roman"/>
              </a:rPr>
              <a:t>pulses</a:t>
            </a:r>
            <a:r>
              <a:rPr sz="1800" spc="-5" dirty="0">
                <a:latin typeface="Times New Roman"/>
                <a:cs typeface="Times New Roman"/>
              </a:rPr>
              <a:t> </a:t>
            </a:r>
            <a:r>
              <a:rPr sz="1800" spc="10" dirty="0">
                <a:latin typeface="Times New Roman"/>
                <a:cs typeface="Times New Roman"/>
              </a:rPr>
              <a:t>c</a:t>
            </a:r>
            <a:r>
              <a:rPr sz="1800" spc="0" dirty="0">
                <a:latin typeface="Times New Roman"/>
                <a:cs typeface="Times New Roman"/>
              </a:rPr>
              <a:t>an</a:t>
            </a:r>
            <a:r>
              <a:rPr sz="1800" spc="-20"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erefore</a:t>
            </a:r>
            <a:r>
              <a:rPr sz="1800" spc="-15" dirty="0">
                <a:latin typeface="Times New Roman"/>
                <a:cs typeface="Times New Roman"/>
              </a:rPr>
              <a:t> </a:t>
            </a:r>
            <a:r>
              <a:rPr sz="1800" spc="0" dirty="0">
                <a:latin typeface="Times New Roman"/>
                <a:cs typeface="Times New Roman"/>
              </a:rPr>
              <a:t>be</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uch</a:t>
            </a:r>
            <a:r>
              <a:rPr sz="1800" spc="5" dirty="0">
                <a:latin typeface="Times New Roman"/>
                <a:cs typeface="Times New Roman"/>
              </a:rPr>
              <a:t> </a:t>
            </a:r>
            <a:r>
              <a:rPr sz="1800" spc="0" dirty="0">
                <a:latin typeface="Times New Roman"/>
                <a:cs typeface="Times New Roman"/>
              </a:rPr>
              <a:t>slo</a:t>
            </a:r>
            <a:r>
              <a:rPr sz="1800" spc="-10" dirty="0">
                <a:latin typeface="Times New Roman"/>
                <a:cs typeface="Times New Roman"/>
              </a:rPr>
              <a:t>w</a:t>
            </a:r>
            <a:r>
              <a:rPr sz="1800" spc="0" dirty="0">
                <a:latin typeface="Times New Roman"/>
                <a:cs typeface="Times New Roman"/>
              </a:rPr>
              <a:t>er</a:t>
            </a:r>
            <a:r>
              <a:rPr sz="1800" spc="5"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an</a:t>
            </a:r>
            <a:r>
              <a:rPr sz="1800" spc="-20" dirty="0">
                <a:latin typeface="Times New Roman"/>
                <a:cs typeface="Times New Roman"/>
              </a:rPr>
              <a:t> </a:t>
            </a:r>
            <a:r>
              <a:rPr sz="1800" spc="0" dirty="0">
                <a:latin typeface="Times New Roman"/>
                <a:cs typeface="Times New Roman"/>
              </a:rPr>
              <a:t>1</a:t>
            </a:r>
            <a:r>
              <a:rPr sz="1800" spc="-10" dirty="0">
                <a:latin typeface="Times New Roman"/>
                <a:cs typeface="Times New Roman"/>
              </a:rPr>
              <a:t> </a:t>
            </a:r>
            <a:r>
              <a:rPr sz="1800" spc="-5" dirty="0">
                <a:latin typeface="Times New Roman"/>
                <a:cs typeface="Times New Roman"/>
              </a:rPr>
              <a:t>µ</a:t>
            </a:r>
            <a:r>
              <a:rPr sz="1800" spc="-20" dirty="0">
                <a:latin typeface="Times New Roman"/>
                <a:cs typeface="Times New Roman"/>
              </a:rPr>
              <a:t>s</a:t>
            </a:r>
            <a:r>
              <a:rPr sz="1800" spc="0" dirty="0">
                <a:latin typeface="Times New Roman"/>
                <a:cs typeface="Times New Roman"/>
              </a:rPr>
              <a:t>.</a:t>
            </a:r>
            <a:endParaRPr sz="1800">
              <a:latin typeface="Times New Roman"/>
              <a:cs typeface="Times New Roman"/>
            </a:endParaRPr>
          </a:p>
          <a:p>
            <a:pPr marL="355600" marR="782955" indent="-342900">
              <a:lnSpc>
                <a:spcPts val="1989"/>
              </a:lnSpc>
              <a:spcBef>
                <a:spcPts val="300"/>
              </a:spcBef>
              <a:buFont typeface="Arial"/>
              <a:buChar char="•"/>
              <a:tabLst>
                <a:tab pos="354965" algn="l"/>
              </a:tabLst>
            </a:pPr>
            <a:r>
              <a:rPr sz="2000" dirty="0">
                <a:latin typeface="Times New Roman"/>
                <a:cs typeface="Times New Roman"/>
              </a:rPr>
              <a:t>In</a:t>
            </a:r>
            <a:r>
              <a:rPr sz="2000" spc="-30" dirty="0">
                <a:latin typeface="Times New Roman"/>
                <a:cs typeface="Times New Roman"/>
              </a:rPr>
              <a:t> </a:t>
            </a:r>
            <a:r>
              <a:rPr sz="2000" spc="5" dirty="0">
                <a:latin typeface="Times New Roman"/>
                <a:cs typeface="Times New Roman"/>
              </a:rPr>
              <a:t>o</a:t>
            </a:r>
            <a:r>
              <a:rPr sz="2000" spc="15" dirty="0">
                <a:latin typeface="Times New Roman"/>
                <a:cs typeface="Times New Roman"/>
              </a:rPr>
              <a:t>u</a:t>
            </a:r>
            <a:r>
              <a:rPr sz="2000" spc="0" dirty="0">
                <a:latin typeface="Times New Roman"/>
                <a:cs typeface="Times New Roman"/>
              </a:rPr>
              <a:t>r</a:t>
            </a:r>
            <a:r>
              <a:rPr sz="2000" spc="-40" dirty="0">
                <a:latin typeface="Times New Roman"/>
                <a:cs typeface="Times New Roman"/>
              </a:rPr>
              <a:t> </a:t>
            </a:r>
            <a:r>
              <a:rPr sz="2000" spc="-5" dirty="0">
                <a:latin typeface="Times New Roman"/>
                <a:cs typeface="Times New Roman"/>
              </a:rPr>
              <a:t>e</a:t>
            </a:r>
            <a:r>
              <a:rPr sz="2000" spc="5" dirty="0">
                <a:latin typeface="Times New Roman"/>
                <a:cs typeface="Times New Roman"/>
              </a:rPr>
              <a:t>xp</a:t>
            </a:r>
            <a:r>
              <a:rPr sz="2000" spc="0" dirty="0">
                <a:latin typeface="Times New Roman"/>
                <a:cs typeface="Times New Roman"/>
              </a:rPr>
              <a:t>er</a:t>
            </a:r>
            <a:r>
              <a:rPr sz="2000" spc="-5" dirty="0">
                <a:latin typeface="Times New Roman"/>
                <a:cs typeface="Times New Roman"/>
              </a:rPr>
              <a:t>i</a:t>
            </a:r>
            <a:r>
              <a:rPr sz="2000" spc="-60" dirty="0">
                <a:latin typeface="Times New Roman"/>
                <a:cs typeface="Times New Roman"/>
              </a:rPr>
              <a:t>m</a:t>
            </a:r>
            <a:r>
              <a:rPr sz="2000" spc="0" dirty="0">
                <a:latin typeface="Times New Roman"/>
                <a:cs typeface="Times New Roman"/>
              </a:rPr>
              <a:t>ental</a:t>
            </a:r>
            <a:r>
              <a:rPr sz="2000" spc="-65" dirty="0">
                <a:latin typeface="Times New Roman"/>
                <a:cs typeface="Times New Roman"/>
              </a:rPr>
              <a:t> </a:t>
            </a:r>
            <a:r>
              <a:rPr sz="2000" spc="5" dirty="0">
                <a:latin typeface="Times New Roman"/>
                <a:cs typeface="Times New Roman"/>
              </a:rPr>
              <a:t>w</a:t>
            </a:r>
            <a:r>
              <a:rPr sz="2000" spc="15" dirty="0">
                <a:latin typeface="Times New Roman"/>
                <a:cs typeface="Times New Roman"/>
              </a:rPr>
              <a:t>o</a:t>
            </a:r>
            <a:r>
              <a:rPr sz="2000" spc="0" dirty="0">
                <a:latin typeface="Times New Roman"/>
                <a:cs typeface="Times New Roman"/>
              </a:rPr>
              <a:t>rk</a:t>
            </a:r>
            <a:r>
              <a:rPr sz="2000" spc="-40" dirty="0">
                <a:latin typeface="Times New Roman"/>
                <a:cs typeface="Times New Roman"/>
              </a:rPr>
              <a:t> </a:t>
            </a:r>
            <a:r>
              <a:rPr sz="2000" spc="0" dirty="0">
                <a:latin typeface="Times New Roman"/>
                <a:cs typeface="Times New Roman"/>
              </a:rPr>
              <a:t>so</a:t>
            </a:r>
            <a:r>
              <a:rPr sz="2000" spc="-30" dirty="0">
                <a:latin typeface="Times New Roman"/>
                <a:cs typeface="Times New Roman"/>
              </a:rPr>
              <a:t> </a:t>
            </a:r>
            <a:r>
              <a:rPr sz="2000" spc="0" dirty="0">
                <a:latin typeface="Times New Roman"/>
                <a:cs typeface="Times New Roman"/>
              </a:rPr>
              <a:t>far</a:t>
            </a:r>
            <a:r>
              <a:rPr sz="2000" spc="-25" dirty="0">
                <a:latin typeface="Times New Roman"/>
                <a:cs typeface="Times New Roman"/>
              </a:rPr>
              <a:t> </a:t>
            </a:r>
            <a:r>
              <a:rPr sz="2000" spc="5" dirty="0">
                <a:latin typeface="Times New Roman"/>
                <a:cs typeface="Times New Roman"/>
              </a:rPr>
              <a:t>w</a:t>
            </a:r>
            <a:r>
              <a:rPr sz="2000" spc="0" dirty="0">
                <a:latin typeface="Times New Roman"/>
                <a:cs typeface="Times New Roman"/>
              </a:rPr>
              <a:t>e </a:t>
            </a:r>
            <a:r>
              <a:rPr sz="2000" spc="5" dirty="0">
                <a:latin typeface="Times New Roman"/>
                <a:cs typeface="Times New Roman"/>
              </a:rPr>
              <a:t>h</a:t>
            </a:r>
            <a:r>
              <a:rPr sz="2000" spc="-5" dirty="0">
                <a:latin typeface="Times New Roman"/>
                <a:cs typeface="Times New Roman"/>
              </a:rPr>
              <a:t>a</a:t>
            </a:r>
            <a:r>
              <a:rPr sz="2000" spc="5" dirty="0">
                <a:latin typeface="Times New Roman"/>
                <a:cs typeface="Times New Roman"/>
              </a:rPr>
              <a:t>v</a:t>
            </a:r>
            <a:r>
              <a:rPr sz="2000" spc="0" dirty="0">
                <a:latin typeface="Times New Roman"/>
                <a:cs typeface="Times New Roman"/>
              </a:rPr>
              <a:t>e</a:t>
            </a:r>
            <a:r>
              <a:rPr sz="2000" spc="-35" dirty="0">
                <a:latin typeface="Times New Roman"/>
                <a:cs typeface="Times New Roman"/>
              </a:rPr>
              <a:t> </a:t>
            </a:r>
            <a:r>
              <a:rPr sz="2000" spc="0" dirty="0">
                <a:latin typeface="Times New Roman"/>
                <a:cs typeface="Times New Roman"/>
              </a:rPr>
              <a:t>used</a:t>
            </a:r>
            <a:r>
              <a:rPr sz="2000" spc="-40" dirty="0">
                <a:latin typeface="Times New Roman"/>
                <a:cs typeface="Times New Roman"/>
              </a:rPr>
              <a:t> </a:t>
            </a:r>
            <a:r>
              <a:rPr sz="2000" spc="0" dirty="0">
                <a:latin typeface="Times New Roman"/>
                <a:cs typeface="Times New Roman"/>
              </a:rPr>
              <a:t>a</a:t>
            </a:r>
            <a:r>
              <a:rPr sz="2000" spc="-10" dirty="0">
                <a:latin typeface="Times New Roman"/>
                <a:cs typeface="Times New Roman"/>
              </a:rPr>
              <a:t> t</a:t>
            </a:r>
            <a:r>
              <a:rPr sz="2000" spc="-20" dirty="0">
                <a:latin typeface="Times New Roman"/>
                <a:cs typeface="Times New Roman"/>
              </a:rPr>
              <a:t>i</a:t>
            </a:r>
            <a:r>
              <a:rPr sz="2000" spc="-50" dirty="0">
                <a:latin typeface="Times New Roman"/>
                <a:cs typeface="Times New Roman"/>
              </a:rPr>
              <a:t>m</a:t>
            </a:r>
            <a:r>
              <a:rPr sz="2000" spc="0" dirty="0">
                <a:latin typeface="Times New Roman"/>
                <a:cs typeface="Times New Roman"/>
              </a:rPr>
              <a:t>e</a:t>
            </a:r>
            <a:r>
              <a:rPr sz="2000" spc="15" dirty="0">
                <a:latin typeface="Times New Roman"/>
                <a:cs typeface="Times New Roman"/>
              </a:rPr>
              <a:t> </a:t>
            </a:r>
            <a:r>
              <a:rPr sz="2000" spc="0" dirty="0">
                <a:latin typeface="Times New Roman"/>
                <a:cs typeface="Times New Roman"/>
              </a:rPr>
              <a:t>between</a:t>
            </a:r>
            <a:r>
              <a:rPr sz="2000" spc="-5" dirty="0">
                <a:latin typeface="Times New Roman"/>
                <a:cs typeface="Times New Roman"/>
              </a:rPr>
              <a:t> </a:t>
            </a:r>
            <a:r>
              <a:rPr sz="2000" spc="5" dirty="0">
                <a:latin typeface="Times New Roman"/>
                <a:cs typeface="Times New Roman"/>
              </a:rPr>
              <a:t>p</a:t>
            </a:r>
            <a:r>
              <a:rPr sz="2000" spc="15" dirty="0">
                <a:latin typeface="Times New Roman"/>
                <a:cs typeface="Times New Roman"/>
              </a:rPr>
              <a:t>u</a:t>
            </a:r>
            <a:r>
              <a:rPr sz="2000" spc="0" dirty="0">
                <a:latin typeface="Times New Roman"/>
                <a:cs typeface="Times New Roman"/>
              </a:rPr>
              <a:t>s</a:t>
            </a:r>
            <a:r>
              <a:rPr sz="2000" spc="-10" dirty="0">
                <a:latin typeface="Times New Roman"/>
                <a:cs typeface="Times New Roman"/>
              </a:rPr>
              <a:t>l</a:t>
            </a:r>
            <a:r>
              <a:rPr sz="2000" spc="-15" dirty="0">
                <a:latin typeface="Times New Roman"/>
                <a:cs typeface="Times New Roman"/>
              </a:rPr>
              <a:t>e</a:t>
            </a:r>
            <a:r>
              <a:rPr sz="2000" spc="0" dirty="0">
                <a:latin typeface="Times New Roman"/>
                <a:cs typeface="Times New Roman"/>
              </a:rPr>
              <a:t>s (</a:t>
            </a:r>
            <a:r>
              <a:rPr sz="2000" spc="5" dirty="0">
                <a:latin typeface="Times New Roman"/>
                <a:cs typeface="Times New Roman"/>
              </a:rPr>
              <a:t>p</a:t>
            </a:r>
            <a:r>
              <a:rPr sz="2000" spc="0" dirty="0">
                <a:latin typeface="Times New Roman"/>
                <a:cs typeface="Times New Roman"/>
              </a:rPr>
              <a:t>erio</a:t>
            </a:r>
            <a:r>
              <a:rPr sz="2000" spc="-10" dirty="0">
                <a:latin typeface="Times New Roman"/>
                <a:cs typeface="Times New Roman"/>
              </a:rPr>
              <a:t>d</a:t>
            </a:r>
            <a:r>
              <a:rPr sz="2000" spc="0" dirty="0">
                <a:latin typeface="Times New Roman"/>
                <a:cs typeface="Times New Roman"/>
              </a:rPr>
              <a:t>)</a:t>
            </a:r>
            <a:r>
              <a:rPr sz="2000" spc="-90" dirty="0">
                <a:latin typeface="Times New Roman"/>
                <a:cs typeface="Times New Roman"/>
              </a:rPr>
              <a:t> </a:t>
            </a:r>
            <a:r>
              <a:rPr sz="2000" spc="5" dirty="0">
                <a:latin typeface="Times New Roman"/>
                <a:cs typeface="Times New Roman"/>
              </a:rPr>
              <a:t>o</a:t>
            </a:r>
            <a:r>
              <a:rPr sz="2000" spc="0" dirty="0">
                <a:latin typeface="Times New Roman"/>
                <a:cs typeface="Times New Roman"/>
              </a:rPr>
              <a:t>f</a:t>
            </a:r>
            <a:r>
              <a:rPr sz="2000" spc="-30" dirty="0">
                <a:latin typeface="Times New Roman"/>
                <a:cs typeface="Times New Roman"/>
              </a:rPr>
              <a:t> </a:t>
            </a:r>
            <a:r>
              <a:rPr sz="2000" spc="0" dirty="0">
                <a:latin typeface="Times New Roman"/>
                <a:cs typeface="Times New Roman"/>
              </a:rPr>
              <a:t>ab</a:t>
            </a:r>
            <a:r>
              <a:rPr sz="2000" spc="5" dirty="0">
                <a:latin typeface="Times New Roman"/>
                <a:cs typeface="Times New Roman"/>
              </a:rPr>
              <a:t>o</a:t>
            </a:r>
            <a:r>
              <a:rPr sz="2000" spc="0" dirty="0">
                <a:latin typeface="Times New Roman"/>
                <a:cs typeface="Times New Roman"/>
              </a:rPr>
              <a:t>ut</a:t>
            </a:r>
            <a:r>
              <a:rPr sz="2000" spc="-55" dirty="0">
                <a:latin typeface="Times New Roman"/>
                <a:cs typeface="Times New Roman"/>
              </a:rPr>
              <a:t> </a:t>
            </a:r>
            <a:r>
              <a:rPr sz="2000" spc="5" dirty="0">
                <a:latin typeface="Times New Roman"/>
                <a:cs typeface="Times New Roman"/>
              </a:rPr>
              <a:t>80</a:t>
            </a:r>
            <a:r>
              <a:rPr sz="2000" spc="30" dirty="0">
                <a:latin typeface="Times New Roman"/>
                <a:cs typeface="Times New Roman"/>
              </a:rPr>
              <a:t>0</a:t>
            </a:r>
            <a:r>
              <a:rPr sz="2000" spc="0" dirty="0">
                <a:latin typeface="Times New Roman"/>
                <a:cs typeface="Times New Roman"/>
              </a:rPr>
              <a:t>-</a:t>
            </a:r>
            <a:r>
              <a:rPr sz="2000" spc="-10" dirty="0">
                <a:latin typeface="Times New Roman"/>
                <a:cs typeface="Times New Roman"/>
              </a:rPr>
              <a:t>1</a:t>
            </a:r>
            <a:r>
              <a:rPr sz="2000" spc="0" dirty="0">
                <a:latin typeface="Times New Roman"/>
                <a:cs typeface="Times New Roman"/>
              </a:rPr>
              <a:t>000</a:t>
            </a:r>
            <a:r>
              <a:rPr sz="2000" spc="-90" dirty="0">
                <a:latin typeface="Times New Roman"/>
                <a:cs typeface="Times New Roman"/>
              </a:rPr>
              <a:t> </a:t>
            </a:r>
            <a:r>
              <a:rPr sz="2000" spc="0" dirty="0">
                <a:latin typeface="Times New Roman"/>
                <a:cs typeface="Times New Roman"/>
              </a:rPr>
              <a:t>µs.</a:t>
            </a:r>
            <a:endParaRPr sz="2000">
              <a:latin typeface="Times New Roman"/>
              <a:cs typeface="Times New Roman"/>
            </a:endParaRPr>
          </a:p>
          <a:p>
            <a:pPr marL="756285" marR="579755" lvl="1" indent="-287020">
              <a:lnSpc>
                <a:spcPct val="80000"/>
              </a:lnSpc>
              <a:spcBef>
                <a:spcPts val="415"/>
              </a:spcBef>
              <a:buFont typeface="Arial"/>
              <a:buChar char="–"/>
              <a:tabLst>
                <a:tab pos="756285" algn="l"/>
              </a:tabLst>
            </a:pPr>
            <a:r>
              <a:rPr sz="1800" dirty="0">
                <a:latin typeface="Times New Roman"/>
                <a:cs typeface="Times New Roman"/>
              </a:rPr>
              <a:t>This</a:t>
            </a:r>
            <a:r>
              <a:rPr sz="1800" spc="-15" dirty="0">
                <a:latin typeface="Times New Roman"/>
                <a:cs typeface="Times New Roman"/>
              </a:rPr>
              <a:t> </a:t>
            </a:r>
            <a:r>
              <a:rPr sz="1800" spc="0" dirty="0">
                <a:latin typeface="Times New Roman"/>
                <a:cs typeface="Times New Roman"/>
              </a:rPr>
              <a:t>has</a:t>
            </a:r>
            <a:r>
              <a:rPr sz="1800" spc="5" dirty="0">
                <a:latin typeface="Times New Roman"/>
                <a:cs typeface="Times New Roman"/>
              </a:rPr>
              <a:t> </a:t>
            </a:r>
            <a:r>
              <a:rPr sz="1800" spc="0" dirty="0">
                <a:latin typeface="Times New Roman"/>
                <a:cs typeface="Times New Roman"/>
              </a:rPr>
              <a:t>worked</a:t>
            </a:r>
            <a:r>
              <a:rPr sz="1800" spc="-5" dirty="0">
                <a:latin typeface="Times New Roman"/>
                <a:cs typeface="Times New Roman"/>
              </a:rPr>
              <a:t> </a:t>
            </a:r>
            <a:r>
              <a:rPr sz="1800" spc="-20" dirty="0">
                <a:latin typeface="Times New Roman"/>
                <a:cs typeface="Times New Roman"/>
              </a:rPr>
              <a:t>w</a:t>
            </a:r>
            <a:r>
              <a:rPr sz="1800" spc="0" dirty="0">
                <a:latin typeface="Times New Roman"/>
                <a:cs typeface="Times New Roman"/>
              </a:rPr>
              <a:t>ell</a:t>
            </a:r>
            <a:r>
              <a:rPr sz="1800" spc="5" dirty="0">
                <a:latin typeface="Times New Roman"/>
                <a:cs typeface="Times New Roman"/>
              </a:rPr>
              <a:t> </a:t>
            </a:r>
            <a:r>
              <a:rPr sz="1800" spc="-20" dirty="0">
                <a:latin typeface="Times New Roman"/>
                <a:cs typeface="Times New Roman"/>
              </a:rPr>
              <a:t>w</a:t>
            </a:r>
            <a:r>
              <a:rPr sz="1800" spc="0" dirty="0">
                <a:latin typeface="Times New Roman"/>
                <a:cs typeface="Times New Roman"/>
              </a:rPr>
              <a:t>hen</a:t>
            </a:r>
            <a:r>
              <a:rPr sz="1800" spc="10" dirty="0">
                <a:latin typeface="Times New Roman"/>
                <a:cs typeface="Times New Roman"/>
              </a:rPr>
              <a:t> </a:t>
            </a:r>
            <a:r>
              <a:rPr sz="1800" spc="0" dirty="0">
                <a:latin typeface="Times New Roman"/>
                <a:cs typeface="Times New Roman"/>
              </a:rPr>
              <a:t>using</a:t>
            </a:r>
            <a:r>
              <a:rPr sz="1800" spc="-20" dirty="0">
                <a:latin typeface="Times New Roman"/>
                <a:cs typeface="Times New Roman"/>
              </a:rPr>
              <a:t> </a:t>
            </a:r>
            <a:r>
              <a:rPr sz="1800" spc="0" dirty="0">
                <a:latin typeface="Times New Roman"/>
                <a:cs typeface="Times New Roman"/>
              </a:rPr>
              <a:t>the 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as</a:t>
            </a:r>
            <a:r>
              <a:rPr sz="1800" spc="-10" dirty="0">
                <a:latin typeface="Times New Roman"/>
                <a:cs typeface="Times New Roman"/>
              </a:rPr>
              <a:t> </a:t>
            </a:r>
            <a:r>
              <a:rPr sz="1800" spc="0" dirty="0">
                <a:latin typeface="Times New Roman"/>
                <a:cs typeface="Times New Roman"/>
              </a:rPr>
              <a:t>an</a:t>
            </a:r>
            <a:r>
              <a:rPr sz="1800" spc="5" dirty="0">
                <a:latin typeface="Times New Roman"/>
                <a:cs typeface="Times New Roman"/>
              </a:rPr>
              <a:t> </a:t>
            </a:r>
            <a:r>
              <a:rPr sz="1800" spc="0" dirty="0">
                <a:latin typeface="Times New Roman"/>
                <a:cs typeface="Times New Roman"/>
              </a:rPr>
              <a:t>RF</a:t>
            </a:r>
            <a:r>
              <a:rPr sz="1800" spc="-5" dirty="0">
                <a:latin typeface="Times New Roman"/>
                <a:cs typeface="Times New Roman"/>
              </a:rPr>
              <a:t> </a:t>
            </a:r>
            <a:r>
              <a:rPr sz="1800" spc="0" dirty="0">
                <a:latin typeface="Times New Roman"/>
                <a:cs typeface="Times New Roman"/>
              </a:rPr>
              <a:t>ref</a:t>
            </a:r>
            <a:r>
              <a:rPr sz="1800" spc="5" dirty="0">
                <a:latin typeface="Times New Roman"/>
                <a:cs typeface="Times New Roman"/>
              </a:rPr>
              <a:t>l</a:t>
            </a:r>
            <a:r>
              <a:rPr sz="1800" spc="0" dirty="0">
                <a:latin typeface="Times New Roman"/>
                <a:cs typeface="Times New Roman"/>
              </a:rPr>
              <a:t>ector</a:t>
            </a:r>
            <a:r>
              <a:rPr sz="1800" spc="-30" dirty="0">
                <a:latin typeface="Times New Roman"/>
                <a:cs typeface="Times New Roman"/>
              </a:rPr>
              <a:t> </a:t>
            </a:r>
            <a:r>
              <a:rPr sz="1800" spc="0" dirty="0">
                <a:latin typeface="Times New Roman"/>
                <a:cs typeface="Times New Roman"/>
              </a:rPr>
              <a:t>since the 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dens</a:t>
            </a:r>
            <a:r>
              <a:rPr sz="1800" spc="5" dirty="0">
                <a:latin typeface="Times New Roman"/>
                <a:cs typeface="Times New Roman"/>
              </a:rPr>
              <a:t>i</a:t>
            </a:r>
            <a:r>
              <a:rPr sz="1800" spc="0" dirty="0">
                <a:latin typeface="Times New Roman"/>
                <a:cs typeface="Times New Roman"/>
              </a:rPr>
              <a:t>ty</a:t>
            </a:r>
            <a:r>
              <a:rPr sz="1800" spc="-20" dirty="0">
                <a:latin typeface="Times New Roman"/>
                <a:cs typeface="Times New Roman"/>
              </a:rPr>
              <a:t> </a:t>
            </a:r>
            <a:r>
              <a:rPr sz="1800" spc="0" dirty="0">
                <a:latin typeface="Times New Roman"/>
                <a:cs typeface="Times New Roman"/>
              </a:rPr>
              <a:t>needs to</a:t>
            </a:r>
            <a:r>
              <a:rPr sz="1800" spc="-20" dirty="0">
                <a:latin typeface="Times New Roman"/>
                <a:cs typeface="Times New Roman"/>
              </a:rPr>
              <a:t> </a:t>
            </a:r>
            <a:r>
              <a:rPr sz="1800" spc="0" dirty="0">
                <a:latin typeface="Times New Roman"/>
                <a:cs typeface="Times New Roman"/>
              </a:rPr>
              <a:t>only</a:t>
            </a:r>
            <a:r>
              <a:rPr sz="1800" spc="-15" dirty="0">
                <a:latin typeface="Times New Roman"/>
                <a:cs typeface="Times New Roman"/>
              </a:rPr>
              <a:t> </a:t>
            </a:r>
            <a:r>
              <a:rPr sz="1800" spc="0" dirty="0">
                <a:latin typeface="Times New Roman"/>
                <a:cs typeface="Times New Roman"/>
              </a:rPr>
              <a:t>r</a:t>
            </a:r>
            <a:r>
              <a:rPr sz="1800" spc="5" dirty="0">
                <a:latin typeface="Times New Roman"/>
                <a:cs typeface="Times New Roman"/>
              </a:rPr>
              <a:t>e</a:t>
            </a:r>
            <a:r>
              <a:rPr sz="1800" spc="-25" dirty="0">
                <a:latin typeface="Times New Roman"/>
                <a:cs typeface="Times New Roman"/>
              </a:rPr>
              <a:t>m</a:t>
            </a:r>
            <a:r>
              <a:rPr sz="1800" spc="0" dirty="0">
                <a:latin typeface="Times New Roman"/>
                <a:cs typeface="Times New Roman"/>
              </a:rPr>
              <a:t>ain</a:t>
            </a:r>
            <a:r>
              <a:rPr sz="1800" spc="-10" dirty="0">
                <a:latin typeface="Times New Roman"/>
                <a:cs typeface="Times New Roman"/>
              </a:rPr>
              <a:t> </a:t>
            </a:r>
            <a:r>
              <a:rPr sz="1800" spc="0" dirty="0">
                <a:latin typeface="Times New Roman"/>
                <a:cs typeface="Times New Roman"/>
              </a:rPr>
              <a:t>high enough</a:t>
            </a:r>
            <a:r>
              <a:rPr sz="1800" spc="5" dirty="0">
                <a:latin typeface="Times New Roman"/>
                <a:cs typeface="Times New Roman"/>
              </a:rPr>
              <a:t> </a:t>
            </a:r>
            <a:r>
              <a:rPr sz="1800" spc="0" dirty="0">
                <a:latin typeface="Times New Roman"/>
                <a:cs typeface="Times New Roman"/>
              </a:rPr>
              <a:t>to ref</a:t>
            </a:r>
            <a:r>
              <a:rPr sz="1800" spc="10" dirty="0">
                <a:latin typeface="Times New Roman"/>
                <a:cs typeface="Times New Roman"/>
              </a:rPr>
              <a:t>l</a:t>
            </a:r>
            <a:r>
              <a:rPr sz="1800" spc="0" dirty="0">
                <a:latin typeface="Times New Roman"/>
                <a:cs typeface="Times New Roman"/>
              </a:rPr>
              <a:t>ect</a:t>
            </a:r>
            <a:r>
              <a:rPr sz="1800" spc="-40" dirty="0">
                <a:latin typeface="Times New Roman"/>
                <a:cs typeface="Times New Roman"/>
              </a:rPr>
              <a:t> </a:t>
            </a:r>
            <a:r>
              <a:rPr sz="1800" spc="0" dirty="0">
                <a:latin typeface="Times New Roman"/>
                <a:cs typeface="Times New Roman"/>
              </a:rPr>
              <a:t>the RF</a:t>
            </a:r>
            <a:r>
              <a:rPr sz="1800" spc="-15" dirty="0">
                <a:latin typeface="Times New Roman"/>
                <a:cs typeface="Times New Roman"/>
              </a:rPr>
              <a:t> </a:t>
            </a:r>
            <a:r>
              <a:rPr sz="1800" spc="0" dirty="0">
                <a:latin typeface="Times New Roman"/>
                <a:cs typeface="Times New Roman"/>
              </a:rPr>
              <a:t>signal.</a:t>
            </a:r>
            <a:endParaRPr sz="1800">
              <a:latin typeface="Times New Roman"/>
              <a:cs typeface="Times New Roman"/>
            </a:endParaRPr>
          </a:p>
          <a:p>
            <a:pPr marL="756285" marR="185420" lvl="1" indent="-287020">
              <a:lnSpc>
                <a:spcPts val="1730"/>
              </a:lnSpc>
              <a:spcBef>
                <a:spcPts val="380"/>
              </a:spcBef>
              <a:buFont typeface="Arial"/>
              <a:buChar char="–"/>
              <a:tabLst>
                <a:tab pos="756285" algn="l"/>
              </a:tabLst>
            </a:pPr>
            <a:r>
              <a:rPr sz="1800" spc="-5" dirty="0">
                <a:latin typeface="Times New Roman"/>
                <a:cs typeface="Times New Roman"/>
              </a:rPr>
              <a:t>H</a:t>
            </a:r>
            <a:r>
              <a:rPr sz="1800" spc="0" dirty="0">
                <a:latin typeface="Times New Roman"/>
                <a:cs typeface="Times New Roman"/>
              </a:rPr>
              <a:t>o</a:t>
            </a:r>
            <a:r>
              <a:rPr sz="1800" spc="-20" dirty="0">
                <a:latin typeface="Times New Roman"/>
                <a:cs typeface="Times New Roman"/>
              </a:rPr>
              <a:t>w</a:t>
            </a:r>
            <a:r>
              <a:rPr sz="1800" spc="0" dirty="0">
                <a:latin typeface="Times New Roman"/>
                <a:cs typeface="Times New Roman"/>
              </a:rPr>
              <a:t>eve</a:t>
            </a:r>
            <a:r>
              <a:rPr sz="1800" spc="-145" dirty="0">
                <a:latin typeface="Times New Roman"/>
                <a:cs typeface="Times New Roman"/>
              </a:rPr>
              <a:t>r</a:t>
            </a:r>
            <a:r>
              <a:rPr sz="1800" spc="0" dirty="0">
                <a:latin typeface="Times New Roman"/>
                <a:cs typeface="Times New Roman"/>
              </a:rPr>
              <a:t>, now that</a:t>
            </a:r>
            <a:r>
              <a:rPr sz="1800" spc="-20" dirty="0">
                <a:latin typeface="Times New Roman"/>
                <a:cs typeface="Times New Roman"/>
              </a:rPr>
              <a:t> </a:t>
            </a:r>
            <a:r>
              <a:rPr sz="1800" spc="-5"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are using</a:t>
            </a:r>
            <a:r>
              <a:rPr sz="1800" spc="-5" dirty="0">
                <a:latin typeface="Times New Roman"/>
                <a:cs typeface="Times New Roman"/>
              </a:rPr>
              <a:t> </a:t>
            </a:r>
            <a:r>
              <a:rPr sz="1800" spc="0" dirty="0">
                <a:latin typeface="Times New Roman"/>
                <a:cs typeface="Times New Roman"/>
              </a:rPr>
              <a:t>a 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as</a:t>
            </a:r>
            <a:r>
              <a:rPr sz="1800" spc="-15"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lens</a:t>
            </a:r>
            <a:r>
              <a:rPr sz="1800" spc="-15" dirty="0">
                <a:latin typeface="Times New Roman"/>
                <a:cs typeface="Times New Roman"/>
              </a:rPr>
              <a:t> </a:t>
            </a:r>
            <a:r>
              <a:rPr sz="1800" spc="0" dirty="0">
                <a:latin typeface="Times New Roman"/>
                <a:cs typeface="Times New Roman"/>
              </a:rPr>
              <a:t>and for</a:t>
            </a:r>
            <a:r>
              <a:rPr sz="1800" spc="-5" dirty="0">
                <a:latin typeface="Times New Roman"/>
                <a:cs typeface="Times New Roman"/>
              </a:rPr>
              <a:t> </a:t>
            </a:r>
            <a:r>
              <a:rPr sz="1800" spc="0" dirty="0">
                <a:latin typeface="Times New Roman"/>
                <a:cs typeface="Times New Roman"/>
              </a:rPr>
              <a:t>beam</a:t>
            </a:r>
            <a:r>
              <a:rPr sz="1800" spc="-15" dirty="0">
                <a:latin typeface="Times New Roman"/>
                <a:cs typeface="Times New Roman"/>
              </a:rPr>
              <a:t> </a:t>
            </a:r>
            <a:r>
              <a:rPr sz="1800" spc="0" dirty="0">
                <a:latin typeface="Times New Roman"/>
                <a:cs typeface="Times New Roman"/>
              </a:rPr>
              <a:t>steering,</a:t>
            </a:r>
            <a:r>
              <a:rPr sz="1800" spc="-20" dirty="0">
                <a:latin typeface="Times New Roman"/>
                <a:cs typeface="Times New Roman"/>
              </a:rPr>
              <a:t> </a:t>
            </a:r>
            <a:r>
              <a:rPr sz="1800" spc="0" dirty="0">
                <a:latin typeface="Times New Roman"/>
                <a:cs typeface="Times New Roman"/>
              </a:rPr>
              <a:t>it is beco</a:t>
            </a:r>
            <a:r>
              <a:rPr sz="1800" spc="-25" dirty="0">
                <a:latin typeface="Times New Roman"/>
                <a:cs typeface="Times New Roman"/>
              </a:rPr>
              <a:t>m</a:t>
            </a:r>
            <a:r>
              <a:rPr sz="1800" spc="0" dirty="0">
                <a:latin typeface="Times New Roman"/>
                <a:cs typeface="Times New Roman"/>
              </a:rPr>
              <a:t>ing</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ore</a:t>
            </a:r>
            <a:r>
              <a:rPr sz="1800" spc="10" dirty="0">
                <a:latin typeface="Times New Roman"/>
                <a:cs typeface="Times New Roman"/>
              </a:rPr>
              <a:t> </a:t>
            </a:r>
            <a:r>
              <a:rPr sz="1800" spc="0" dirty="0">
                <a:latin typeface="Times New Roman"/>
                <a:cs typeface="Times New Roman"/>
              </a:rPr>
              <a:t>important to have a </a:t>
            </a:r>
            <a:r>
              <a:rPr sz="1800" spc="5" dirty="0">
                <a:latin typeface="Times New Roman"/>
                <a:cs typeface="Times New Roman"/>
              </a:rPr>
              <a:t>c</a:t>
            </a:r>
            <a:r>
              <a:rPr sz="1800" spc="0" dirty="0">
                <a:latin typeface="Times New Roman"/>
                <a:cs typeface="Times New Roman"/>
              </a:rPr>
              <a:t>lose to</a:t>
            </a:r>
            <a:r>
              <a:rPr sz="1800" spc="-20" dirty="0">
                <a:latin typeface="Times New Roman"/>
                <a:cs typeface="Times New Roman"/>
              </a:rPr>
              <a:t> </a:t>
            </a:r>
            <a:r>
              <a:rPr sz="1800" spc="0" dirty="0">
                <a:latin typeface="Times New Roman"/>
                <a:cs typeface="Times New Roman"/>
              </a:rPr>
              <a:t>constant plas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dens</a:t>
            </a:r>
            <a:r>
              <a:rPr sz="1800" spc="5" dirty="0">
                <a:latin typeface="Times New Roman"/>
                <a:cs typeface="Times New Roman"/>
              </a:rPr>
              <a:t>i</a:t>
            </a:r>
            <a:r>
              <a:rPr sz="1800" spc="0" dirty="0">
                <a:latin typeface="Times New Roman"/>
                <a:cs typeface="Times New Roman"/>
              </a:rPr>
              <a:t>t</a:t>
            </a:r>
            <a:r>
              <a:rPr sz="1800" spc="-195" dirty="0">
                <a:latin typeface="Times New Roman"/>
                <a:cs typeface="Times New Roman"/>
              </a:rPr>
              <a:t>y</a:t>
            </a:r>
            <a:r>
              <a:rPr sz="1800" spc="0" dirty="0">
                <a:latin typeface="Times New Roman"/>
                <a:cs typeface="Times New Roman"/>
              </a:rPr>
              <a:t>.</a:t>
            </a:r>
            <a:endParaRPr sz="1800">
              <a:latin typeface="Times New Roman"/>
              <a:cs typeface="Times New Roman"/>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971926" y="5935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7558278" y="6012179"/>
            <a:ext cx="2540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136</a:t>
            </a:r>
            <a:endParaRPr sz="1200">
              <a:latin typeface="Calibri"/>
              <a:cs typeface="Calibri"/>
            </a:endParaRPr>
          </a:p>
        </p:txBody>
      </p:sp>
      <p:sp>
        <p:nvSpPr>
          <p:cNvPr id="2" name="object 2"/>
          <p:cNvSpPr txBox="1"/>
          <p:nvPr/>
        </p:nvSpPr>
        <p:spPr>
          <a:xfrm>
            <a:off x="604824" y="119253"/>
            <a:ext cx="7799705" cy="791210"/>
          </a:xfrm>
          <a:prstGeom prst="rect">
            <a:avLst/>
          </a:prstGeom>
        </p:spPr>
        <p:txBody>
          <a:bodyPr vert="horz" wrap="square" lIns="0" tIns="0" rIns="0" bIns="0" rtlCol="0">
            <a:noAutofit/>
          </a:bodyPr>
          <a:lstStyle/>
          <a:p>
            <a:pPr algn="ctr">
              <a:lnSpc>
                <a:spcPct val="100000"/>
              </a:lnSpc>
            </a:pPr>
            <a:r>
              <a:rPr sz="2500" spc="-30" dirty="0">
                <a:latin typeface="Calibri"/>
                <a:cs typeface="Calibri"/>
              </a:rPr>
              <a:t>C</a:t>
            </a:r>
            <a:r>
              <a:rPr sz="2500" spc="-15" dirty="0">
                <a:latin typeface="Calibri"/>
                <a:cs typeface="Calibri"/>
              </a:rPr>
              <a:t>o</a:t>
            </a:r>
            <a:r>
              <a:rPr sz="2500" spc="-40" dirty="0">
                <a:latin typeface="Calibri"/>
                <a:cs typeface="Calibri"/>
              </a:rPr>
              <a:t>n</a:t>
            </a:r>
            <a:r>
              <a:rPr sz="2500" spc="-75" dirty="0">
                <a:latin typeface="Calibri"/>
                <a:cs typeface="Calibri"/>
              </a:rPr>
              <a:t>s</a:t>
            </a:r>
            <a:r>
              <a:rPr sz="2500" spc="-95" dirty="0">
                <a:latin typeface="Calibri"/>
                <a:cs typeface="Calibri"/>
              </a:rPr>
              <a:t>t</a:t>
            </a:r>
            <a:r>
              <a:rPr sz="2500" spc="-25" dirty="0">
                <a:latin typeface="Calibri"/>
                <a:cs typeface="Calibri"/>
              </a:rPr>
              <a:t>a</a:t>
            </a:r>
            <a:r>
              <a:rPr sz="2500" spc="-80" dirty="0">
                <a:latin typeface="Calibri"/>
                <a:cs typeface="Calibri"/>
              </a:rPr>
              <a:t>n</a:t>
            </a:r>
            <a:r>
              <a:rPr sz="2500" spc="-10" dirty="0">
                <a:latin typeface="Calibri"/>
                <a:cs typeface="Calibri"/>
              </a:rPr>
              <a:t>t</a:t>
            </a:r>
            <a:r>
              <a:rPr sz="2500" spc="-25" dirty="0">
                <a:latin typeface="Calibri"/>
                <a:cs typeface="Calibri"/>
              </a:rPr>
              <a:t> </a:t>
            </a:r>
            <a:r>
              <a:rPr sz="2500" spc="-170" dirty="0">
                <a:latin typeface="Calibri"/>
                <a:cs typeface="Calibri"/>
              </a:rPr>
              <a:t>E</a:t>
            </a:r>
            <a:r>
              <a:rPr sz="2500" spc="-90" dirty="0">
                <a:latin typeface="Calibri"/>
                <a:cs typeface="Calibri"/>
              </a:rPr>
              <a:t>f</a:t>
            </a:r>
            <a:r>
              <a:rPr sz="2500" spc="-160" dirty="0">
                <a:latin typeface="Calibri"/>
                <a:cs typeface="Calibri"/>
              </a:rPr>
              <a:t>f</a:t>
            </a:r>
            <a:r>
              <a:rPr sz="2500" spc="-25" dirty="0">
                <a:latin typeface="Calibri"/>
                <a:cs typeface="Calibri"/>
              </a:rPr>
              <a:t>ec</a:t>
            </a:r>
            <a:r>
              <a:rPr sz="2500" spc="-10" dirty="0">
                <a:latin typeface="Calibri"/>
                <a:cs typeface="Calibri"/>
              </a:rPr>
              <a:t>ti</a:t>
            </a:r>
            <a:r>
              <a:rPr sz="2500" spc="-75" dirty="0">
                <a:latin typeface="Calibri"/>
                <a:cs typeface="Calibri"/>
              </a:rPr>
              <a:t>v</a:t>
            </a:r>
            <a:r>
              <a:rPr sz="2500" spc="-15" dirty="0">
                <a:latin typeface="Calibri"/>
                <a:cs typeface="Calibri"/>
              </a:rPr>
              <a:t>e</a:t>
            </a:r>
            <a:r>
              <a:rPr sz="2500" spc="5" dirty="0">
                <a:latin typeface="Calibri"/>
                <a:cs typeface="Calibri"/>
              </a:rPr>
              <a:t> </a:t>
            </a:r>
            <a:r>
              <a:rPr sz="2500" spc="-35" dirty="0">
                <a:latin typeface="Calibri"/>
                <a:cs typeface="Calibri"/>
              </a:rPr>
              <a:t>P</a:t>
            </a:r>
            <a:r>
              <a:rPr sz="2500" spc="-10" dirty="0">
                <a:latin typeface="Calibri"/>
                <a:cs typeface="Calibri"/>
              </a:rPr>
              <a:t>l</a:t>
            </a:r>
            <a:r>
              <a:rPr sz="2500" spc="-25" dirty="0">
                <a:latin typeface="Calibri"/>
                <a:cs typeface="Calibri"/>
              </a:rPr>
              <a:t>a</a:t>
            </a:r>
            <a:r>
              <a:rPr sz="2500" spc="-30" dirty="0">
                <a:latin typeface="Calibri"/>
                <a:cs typeface="Calibri"/>
              </a:rPr>
              <a:t>s</a:t>
            </a:r>
            <a:r>
              <a:rPr sz="2500" spc="-35" dirty="0">
                <a:latin typeface="Calibri"/>
                <a:cs typeface="Calibri"/>
              </a:rPr>
              <a:t>m</a:t>
            </a:r>
            <a:r>
              <a:rPr sz="2500" spc="-15" dirty="0">
                <a:latin typeface="Calibri"/>
                <a:cs typeface="Calibri"/>
              </a:rPr>
              <a:t>a </a:t>
            </a:r>
            <a:r>
              <a:rPr sz="2500" spc="-35" dirty="0">
                <a:latin typeface="Calibri"/>
                <a:cs typeface="Calibri"/>
              </a:rPr>
              <a:t>D</a:t>
            </a:r>
            <a:r>
              <a:rPr sz="2500" spc="-15" dirty="0">
                <a:latin typeface="Calibri"/>
                <a:cs typeface="Calibri"/>
              </a:rPr>
              <a:t>e</a:t>
            </a:r>
            <a:r>
              <a:rPr sz="2500" spc="-40" dirty="0">
                <a:latin typeface="Calibri"/>
                <a:cs typeface="Calibri"/>
              </a:rPr>
              <a:t>n</a:t>
            </a:r>
            <a:r>
              <a:rPr sz="2500" spc="-30" dirty="0">
                <a:latin typeface="Calibri"/>
                <a:cs typeface="Calibri"/>
              </a:rPr>
              <a:t>s</a:t>
            </a:r>
            <a:r>
              <a:rPr sz="2500" spc="-10" dirty="0">
                <a:latin typeface="Calibri"/>
                <a:cs typeface="Calibri"/>
              </a:rPr>
              <a:t>i</a:t>
            </a:r>
            <a:r>
              <a:rPr sz="2500" spc="-20" dirty="0">
                <a:latin typeface="Calibri"/>
                <a:cs typeface="Calibri"/>
              </a:rPr>
              <a:t>t</a:t>
            </a:r>
            <a:r>
              <a:rPr sz="2500" spc="-15" dirty="0">
                <a:latin typeface="Calibri"/>
                <a:cs typeface="Calibri"/>
              </a:rPr>
              <a:t>y </a:t>
            </a:r>
            <a:r>
              <a:rPr sz="2500" spc="-125" dirty="0">
                <a:latin typeface="Calibri"/>
                <a:cs typeface="Calibri"/>
              </a:rPr>
              <a:t>f</a:t>
            </a:r>
            <a:r>
              <a:rPr sz="2500" spc="-25" dirty="0">
                <a:latin typeface="Calibri"/>
                <a:cs typeface="Calibri"/>
              </a:rPr>
              <a:t>o</a:t>
            </a:r>
            <a:r>
              <a:rPr sz="2500" spc="-10" dirty="0">
                <a:latin typeface="Calibri"/>
                <a:cs typeface="Calibri"/>
              </a:rPr>
              <a:t>r</a:t>
            </a:r>
            <a:r>
              <a:rPr sz="2500" spc="-20" dirty="0">
                <a:latin typeface="Calibri"/>
                <a:cs typeface="Calibri"/>
              </a:rPr>
              <a:t> </a:t>
            </a:r>
            <a:r>
              <a:rPr sz="2500" spc="-25" dirty="0">
                <a:latin typeface="Calibri"/>
                <a:cs typeface="Calibri"/>
              </a:rPr>
              <a:t>S</a:t>
            </a:r>
            <a:r>
              <a:rPr sz="2500" spc="-55" dirty="0">
                <a:latin typeface="Calibri"/>
                <a:cs typeface="Calibri"/>
              </a:rPr>
              <a:t>t</a:t>
            </a:r>
            <a:r>
              <a:rPr sz="2500" spc="-25" dirty="0">
                <a:latin typeface="Calibri"/>
                <a:cs typeface="Calibri"/>
              </a:rPr>
              <a:t>e</a:t>
            </a:r>
            <a:r>
              <a:rPr sz="2500" spc="-15" dirty="0">
                <a:latin typeface="Calibri"/>
                <a:cs typeface="Calibri"/>
              </a:rPr>
              <a:t>e</a:t>
            </a:r>
            <a:r>
              <a:rPr sz="2500" spc="-25" dirty="0">
                <a:latin typeface="Calibri"/>
                <a:cs typeface="Calibri"/>
              </a:rPr>
              <a:t>r</a:t>
            </a:r>
            <a:r>
              <a:rPr sz="2500" spc="-10" dirty="0">
                <a:latin typeface="Calibri"/>
                <a:cs typeface="Calibri"/>
              </a:rPr>
              <a:t>i</a:t>
            </a:r>
            <a:r>
              <a:rPr sz="2500" spc="-35" dirty="0">
                <a:latin typeface="Calibri"/>
                <a:cs typeface="Calibri"/>
              </a:rPr>
              <a:t>n</a:t>
            </a:r>
            <a:r>
              <a:rPr sz="2500" spc="-15" dirty="0">
                <a:latin typeface="Calibri"/>
                <a:cs typeface="Calibri"/>
              </a:rPr>
              <a:t>g</a:t>
            </a:r>
            <a:r>
              <a:rPr sz="2500" spc="-20" dirty="0">
                <a:latin typeface="Calibri"/>
                <a:cs typeface="Calibri"/>
              </a:rPr>
              <a:t> </a:t>
            </a:r>
            <a:r>
              <a:rPr sz="2500" spc="-25" dirty="0">
                <a:latin typeface="Calibri"/>
                <a:cs typeface="Calibri"/>
              </a:rPr>
              <a:t>a</a:t>
            </a:r>
            <a:r>
              <a:rPr sz="2500" spc="-35" dirty="0">
                <a:latin typeface="Calibri"/>
                <a:cs typeface="Calibri"/>
              </a:rPr>
              <a:t>n</a:t>
            </a:r>
            <a:r>
              <a:rPr sz="2500" spc="-15" dirty="0">
                <a:latin typeface="Calibri"/>
                <a:cs typeface="Calibri"/>
              </a:rPr>
              <a:t>d</a:t>
            </a:r>
            <a:r>
              <a:rPr sz="2500" spc="-30" dirty="0">
                <a:latin typeface="Calibri"/>
                <a:cs typeface="Calibri"/>
              </a:rPr>
              <a:t> </a:t>
            </a:r>
            <a:r>
              <a:rPr sz="2500" spc="-35" dirty="0">
                <a:latin typeface="Calibri"/>
                <a:cs typeface="Calibri"/>
              </a:rPr>
              <a:t>L</a:t>
            </a:r>
            <a:r>
              <a:rPr sz="2500" spc="-15" dirty="0">
                <a:latin typeface="Calibri"/>
                <a:cs typeface="Calibri"/>
              </a:rPr>
              <a:t>e</a:t>
            </a:r>
            <a:r>
              <a:rPr sz="2500" spc="-40" dirty="0">
                <a:latin typeface="Calibri"/>
                <a:cs typeface="Calibri"/>
              </a:rPr>
              <a:t>n</a:t>
            </a:r>
            <a:r>
              <a:rPr sz="2500" spc="-30" dirty="0">
                <a:latin typeface="Calibri"/>
                <a:cs typeface="Calibri"/>
              </a:rPr>
              <a:t>s</a:t>
            </a:r>
            <a:r>
              <a:rPr sz="2500" spc="-10" dirty="0">
                <a:latin typeface="Calibri"/>
                <a:cs typeface="Calibri"/>
              </a:rPr>
              <a:t>i</a:t>
            </a:r>
            <a:r>
              <a:rPr sz="2500" spc="-35" dirty="0">
                <a:latin typeface="Calibri"/>
                <a:cs typeface="Calibri"/>
              </a:rPr>
              <a:t>n</a:t>
            </a:r>
            <a:r>
              <a:rPr sz="2500" spc="-15" dirty="0">
                <a:latin typeface="Calibri"/>
                <a:cs typeface="Calibri"/>
              </a:rPr>
              <a:t>g</a:t>
            </a:r>
            <a:r>
              <a:rPr sz="2500" spc="-25" dirty="0">
                <a:latin typeface="Calibri"/>
                <a:cs typeface="Calibri"/>
              </a:rPr>
              <a:t> </a:t>
            </a:r>
            <a:r>
              <a:rPr sz="2500" spc="-55" dirty="0">
                <a:latin typeface="Calibri"/>
                <a:cs typeface="Calibri"/>
              </a:rPr>
              <a:t>b</a:t>
            </a:r>
            <a:r>
              <a:rPr sz="2500" spc="-15" dirty="0">
                <a:latin typeface="Calibri"/>
                <a:cs typeface="Calibri"/>
              </a:rPr>
              <a:t>y</a:t>
            </a:r>
            <a:endParaRPr sz="2500">
              <a:latin typeface="Calibri"/>
              <a:cs typeface="Calibri"/>
            </a:endParaRPr>
          </a:p>
          <a:p>
            <a:pPr marL="109855" algn="ctr">
              <a:lnSpc>
                <a:spcPct val="100000"/>
              </a:lnSpc>
            </a:pPr>
            <a:r>
              <a:rPr sz="2500" spc="-125" dirty="0">
                <a:latin typeface="Calibri"/>
                <a:cs typeface="Calibri"/>
              </a:rPr>
              <a:t>R</a:t>
            </a:r>
            <a:r>
              <a:rPr sz="2500" spc="-75" dirty="0">
                <a:latin typeface="Calibri"/>
                <a:cs typeface="Calibri"/>
              </a:rPr>
              <a:t>e</a:t>
            </a:r>
            <a:r>
              <a:rPr sz="2500" spc="-30" dirty="0">
                <a:latin typeface="Calibri"/>
                <a:cs typeface="Calibri"/>
              </a:rPr>
              <a:t>f</a:t>
            </a:r>
            <a:r>
              <a:rPr sz="2500" spc="-114" dirty="0">
                <a:latin typeface="Calibri"/>
                <a:cs typeface="Calibri"/>
              </a:rPr>
              <a:t>r</a:t>
            </a:r>
            <a:r>
              <a:rPr sz="2500" spc="-25" dirty="0">
                <a:latin typeface="Calibri"/>
                <a:cs typeface="Calibri"/>
              </a:rPr>
              <a:t>a</a:t>
            </a:r>
            <a:r>
              <a:rPr sz="2500" spc="-30" dirty="0">
                <a:latin typeface="Calibri"/>
                <a:cs typeface="Calibri"/>
              </a:rPr>
              <a:t>c</a:t>
            </a:r>
            <a:r>
              <a:rPr sz="2500" spc="-10" dirty="0">
                <a:latin typeface="Calibri"/>
                <a:cs typeface="Calibri"/>
              </a:rPr>
              <a:t>tio</a:t>
            </a:r>
            <a:r>
              <a:rPr sz="2500" spc="0" dirty="0">
                <a:latin typeface="Calibri"/>
                <a:cs typeface="Calibri"/>
              </a:rPr>
              <a:t>n</a:t>
            </a:r>
            <a:endParaRPr sz="2500">
              <a:latin typeface="Calibri"/>
              <a:cs typeface="Calibri"/>
            </a:endParaRPr>
          </a:p>
        </p:txBody>
      </p:sp>
      <p:sp>
        <p:nvSpPr>
          <p:cNvPr id="3" name="object 3"/>
          <p:cNvSpPr txBox="1"/>
          <p:nvPr/>
        </p:nvSpPr>
        <p:spPr>
          <a:xfrm>
            <a:off x="535635" y="1634525"/>
            <a:ext cx="7861300" cy="3600450"/>
          </a:xfrm>
          <a:prstGeom prst="rect">
            <a:avLst/>
          </a:prstGeom>
        </p:spPr>
        <p:txBody>
          <a:bodyPr vert="horz" wrap="square" lIns="0" tIns="0" rIns="0" bIns="0" rtlCol="0">
            <a:noAutofit/>
          </a:bodyPr>
          <a:lstStyle/>
          <a:p>
            <a:pPr marL="12700" marR="141605">
              <a:lnSpc>
                <a:spcPct val="94800"/>
              </a:lnSpc>
            </a:pPr>
            <a:r>
              <a:rPr sz="2200" spc="0" dirty="0">
                <a:latin typeface="Arial"/>
                <a:cs typeface="Arial"/>
              </a:rPr>
              <a:t>•</a:t>
            </a:r>
            <a:r>
              <a:rPr sz="2200" spc="-25" dirty="0">
                <a:latin typeface="Times New Roman"/>
                <a:cs typeface="Times New Roman"/>
              </a:rPr>
              <a:t>T</a:t>
            </a:r>
            <a:r>
              <a:rPr sz="2200" spc="-15" dirty="0">
                <a:latin typeface="Times New Roman"/>
                <a:cs typeface="Times New Roman"/>
              </a:rPr>
              <a:t>he</a:t>
            </a:r>
            <a:r>
              <a:rPr sz="2200" spc="-35" dirty="0">
                <a:latin typeface="Times New Roman"/>
                <a:cs typeface="Times New Roman"/>
              </a:rPr>
              <a:t> </a:t>
            </a:r>
            <a:r>
              <a:rPr sz="2200" spc="-75" dirty="0">
                <a:latin typeface="Times New Roman"/>
                <a:cs typeface="Times New Roman"/>
              </a:rPr>
              <a:t>m</a:t>
            </a:r>
            <a:r>
              <a:rPr sz="2200" spc="-15" dirty="0">
                <a:latin typeface="Times New Roman"/>
                <a:cs typeface="Times New Roman"/>
              </a:rPr>
              <a:t>o</a:t>
            </a:r>
            <a:r>
              <a:rPr sz="2200" spc="-30" dirty="0">
                <a:latin typeface="Times New Roman"/>
                <a:cs typeface="Times New Roman"/>
              </a:rPr>
              <a:t>s</a:t>
            </a:r>
            <a:r>
              <a:rPr sz="2200" spc="-10" dirty="0">
                <a:latin typeface="Times New Roman"/>
                <a:cs typeface="Times New Roman"/>
              </a:rPr>
              <a:t>t</a:t>
            </a:r>
            <a:r>
              <a:rPr sz="2200" spc="25" dirty="0">
                <a:latin typeface="Times New Roman"/>
                <a:cs typeface="Times New Roman"/>
              </a:rPr>
              <a:t> </a:t>
            </a:r>
            <a:r>
              <a:rPr sz="2200" spc="-25" dirty="0">
                <a:latin typeface="Times New Roman"/>
                <a:cs typeface="Times New Roman"/>
              </a:rPr>
              <a:t>o</a:t>
            </a:r>
            <a:r>
              <a:rPr sz="2200" spc="-15" dirty="0">
                <a:latin typeface="Times New Roman"/>
                <a:cs typeface="Times New Roman"/>
              </a:rPr>
              <a:t>b</a:t>
            </a:r>
            <a:r>
              <a:rPr sz="2200" spc="-30" dirty="0">
                <a:latin typeface="Times New Roman"/>
                <a:cs typeface="Times New Roman"/>
              </a:rPr>
              <a:t>v</a:t>
            </a:r>
            <a:r>
              <a:rPr sz="2200" spc="-25" dirty="0">
                <a:latin typeface="Times New Roman"/>
                <a:cs typeface="Times New Roman"/>
              </a:rPr>
              <a:t>i</a:t>
            </a:r>
            <a:r>
              <a:rPr sz="2200" spc="-15" dirty="0">
                <a:latin typeface="Times New Roman"/>
                <a:cs typeface="Times New Roman"/>
              </a:rPr>
              <a:t>o</a:t>
            </a:r>
            <a:r>
              <a:rPr sz="2200" spc="-30" dirty="0">
                <a:latin typeface="Times New Roman"/>
                <a:cs typeface="Times New Roman"/>
              </a:rPr>
              <a:t>u</a:t>
            </a:r>
            <a:r>
              <a:rPr sz="2200" spc="-10" dirty="0">
                <a:latin typeface="Times New Roman"/>
                <a:cs typeface="Times New Roman"/>
              </a:rPr>
              <a:t>s</a:t>
            </a:r>
            <a:r>
              <a:rPr sz="2200" spc="-60" dirty="0">
                <a:latin typeface="Times New Roman"/>
                <a:cs typeface="Times New Roman"/>
              </a:rPr>
              <a:t> </a:t>
            </a:r>
            <a:r>
              <a:rPr sz="2200" spc="-45" dirty="0">
                <a:latin typeface="Times New Roman"/>
                <a:cs typeface="Times New Roman"/>
              </a:rPr>
              <a:t>wa</a:t>
            </a:r>
            <a:r>
              <a:rPr sz="2200" spc="-15" dirty="0">
                <a:latin typeface="Times New Roman"/>
                <a:cs typeface="Times New Roman"/>
              </a:rPr>
              <a:t>y</a:t>
            </a:r>
            <a:r>
              <a:rPr sz="2200" spc="5" dirty="0">
                <a:latin typeface="Times New Roman"/>
                <a:cs typeface="Times New Roman"/>
              </a:rPr>
              <a:t> </a:t>
            </a:r>
            <a:r>
              <a:rPr sz="2200" spc="-25" dirty="0">
                <a:latin typeface="Times New Roman"/>
                <a:cs typeface="Times New Roman"/>
              </a:rPr>
              <a:t>t</a:t>
            </a:r>
            <a:r>
              <a:rPr sz="2200" spc="-15" dirty="0">
                <a:latin typeface="Times New Roman"/>
                <a:cs typeface="Times New Roman"/>
              </a:rPr>
              <a:t>o</a:t>
            </a:r>
            <a:r>
              <a:rPr sz="2200" spc="-5" dirty="0">
                <a:latin typeface="Times New Roman"/>
                <a:cs typeface="Times New Roman"/>
              </a:rPr>
              <a:t> </a:t>
            </a:r>
            <a:r>
              <a:rPr sz="2200" spc="-25" dirty="0">
                <a:latin typeface="Times New Roman"/>
                <a:cs typeface="Times New Roman"/>
              </a:rPr>
              <a:t>a</a:t>
            </a:r>
            <a:r>
              <a:rPr sz="2200" spc="-40" dirty="0">
                <a:latin typeface="Times New Roman"/>
                <a:cs typeface="Times New Roman"/>
              </a:rPr>
              <a:t>c</a:t>
            </a:r>
            <a:r>
              <a:rPr sz="2200" spc="-15" dirty="0">
                <a:latin typeface="Times New Roman"/>
                <a:cs typeface="Times New Roman"/>
              </a:rPr>
              <a:t>h</a:t>
            </a:r>
            <a:r>
              <a:rPr sz="2200" spc="-30" dirty="0">
                <a:latin typeface="Times New Roman"/>
                <a:cs typeface="Times New Roman"/>
              </a:rPr>
              <a:t>ie</a:t>
            </a:r>
            <a:r>
              <a:rPr sz="2200" spc="-15" dirty="0">
                <a:latin typeface="Times New Roman"/>
                <a:cs typeface="Times New Roman"/>
              </a:rPr>
              <a:t>ve</a:t>
            </a:r>
            <a:r>
              <a:rPr sz="2200" spc="5" dirty="0">
                <a:latin typeface="Times New Roman"/>
                <a:cs typeface="Times New Roman"/>
              </a:rPr>
              <a:t> </a:t>
            </a:r>
            <a:r>
              <a:rPr sz="2200" spc="-25" dirty="0">
                <a:latin typeface="Times New Roman"/>
                <a:cs typeface="Times New Roman"/>
              </a:rPr>
              <a:t>co</a:t>
            </a:r>
            <a:r>
              <a:rPr sz="2200" spc="-15" dirty="0">
                <a:latin typeface="Times New Roman"/>
                <a:cs typeface="Times New Roman"/>
              </a:rPr>
              <a:t>n</a:t>
            </a:r>
            <a:r>
              <a:rPr sz="2200" spc="-30" dirty="0">
                <a:latin typeface="Times New Roman"/>
                <a:cs typeface="Times New Roman"/>
              </a:rPr>
              <a:t>s</a:t>
            </a:r>
            <a:r>
              <a:rPr sz="2200" spc="-25" dirty="0">
                <a:latin typeface="Times New Roman"/>
                <a:cs typeface="Times New Roman"/>
              </a:rPr>
              <a:t>t</a:t>
            </a:r>
            <a:r>
              <a:rPr sz="2200" spc="-30" dirty="0">
                <a:latin typeface="Times New Roman"/>
                <a:cs typeface="Times New Roman"/>
              </a:rPr>
              <a:t>a</a:t>
            </a:r>
            <a:r>
              <a:rPr sz="2200" spc="-10" dirty="0">
                <a:latin typeface="Times New Roman"/>
                <a:cs typeface="Times New Roman"/>
              </a:rPr>
              <a:t>nt</a:t>
            </a:r>
            <a:r>
              <a:rPr sz="2200" spc="-40" dirty="0">
                <a:latin typeface="Times New Roman"/>
                <a:cs typeface="Times New Roman"/>
              </a:rPr>
              <a:t> </a:t>
            </a:r>
            <a:r>
              <a:rPr sz="2200" spc="-15" dirty="0">
                <a:latin typeface="Times New Roman"/>
                <a:cs typeface="Times New Roman"/>
              </a:rPr>
              <a:t>p</a:t>
            </a:r>
            <a:r>
              <a:rPr sz="2200" spc="-30" dirty="0">
                <a:latin typeface="Times New Roman"/>
                <a:cs typeface="Times New Roman"/>
              </a:rPr>
              <a:t>la</a:t>
            </a:r>
            <a:r>
              <a:rPr sz="2200" spc="-25" dirty="0">
                <a:latin typeface="Times New Roman"/>
                <a:cs typeface="Times New Roman"/>
              </a:rPr>
              <a:t>s</a:t>
            </a:r>
            <a:r>
              <a:rPr sz="2200" spc="-75" dirty="0">
                <a:latin typeface="Times New Roman"/>
                <a:cs typeface="Times New Roman"/>
              </a:rPr>
              <a:t>m</a:t>
            </a:r>
            <a:r>
              <a:rPr sz="2200" spc="-10" dirty="0">
                <a:latin typeface="Times New Roman"/>
                <a:cs typeface="Times New Roman"/>
              </a:rPr>
              <a:t>a</a:t>
            </a:r>
            <a:r>
              <a:rPr sz="2200" spc="25" dirty="0">
                <a:latin typeface="Times New Roman"/>
                <a:cs typeface="Times New Roman"/>
              </a:rPr>
              <a:t> </a:t>
            </a:r>
            <a:r>
              <a:rPr sz="2200" spc="-15" dirty="0">
                <a:latin typeface="Times New Roman"/>
                <a:cs typeface="Times New Roman"/>
              </a:rPr>
              <a:t>d</a:t>
            </a:r>
            <a:r>
              <a:rPr sz="2200" spc="-35" dirty="0">
                <a:latin typeface="Times New Roman"/>
                <a:cs typeface="Times New Roman"/>
              </a:rPr>
              <a:t>e</a:t>
            </a:r>
            <a:r>
              <a:rPr sz="2200" spc="-15" dirty="0">
                <a:latin typeface="Times New Roman"/>
                <a:cs typeface="Times New Roman"/>
              </a:rPr>
              <a:t>n</a:t>
            </a:r>
            <a:r>
              <a:rPr sz="2200" spc="-30" dirty="0">
                <a:latin typeface="Times New Roman"/>
                <a:cs typeface="Times New Roman"/>
              </a:rPr>
              <a:t>s</a:t>
            </a:r>
            <a:r>
              <a:rPr sz="2200" spc="-25" dirty="0">
                <a:latin typeface="Times New Roman"/>
                <a:cs typeface="Times New Roman"/>
              </a:rPr>
              <a:t>it</a:t>
            </a:r>
            <a:r>
              <a:rPr sz="2200" spc="-15" dirty="0">
                <a:latin typeface="Times New Roman"/>
                <a:cs typeface="Times New Roman"/>
              </a:rPr>
              <a:t>y</a:t>
            </a:r>
            <a:r>
              <a:rPr sz="2200" spc="-5" dirty="0">
                <a:latin typeface="Times New Roman"/>
                <a:cs typeface="Times New Roman"/>
              </a:rPr>
              <a:t> </a:t>
            </a:r>
            <a:r>
              <a:rPr sz="2200" spc="-25" dirty="0">
                <a:latin typeface="Times New Roman"/>
                <a:cs typeface="Times New Roman"/>
              </a:rPr>
              <a:t>i</a:t>
            </a:r>
            <a:r>
              <a:rPr sz="2200" spc="-10" dirty="0">
                <a:latin typeface="Times New Roman"/>
                <a:cs typeface="Times New Roman"/>
              </a:rPr>
              <a:t>s</a:t>
            </a:r>
            <a:r>
              <a:rPr sz="2200" spc="-15" dirty="0">
                <a:latin typeface="Times New Roman"/>
                <a:cs typeface="Times New Roman"/>
              </a:rPr>
              <a:t> </a:t>
            </a:r>
            <a:r>
              <a:rPr sz="2200" spc="-25" dirty="0">
                <a:latin typeface="Times New Roman"/>
                <a:cs typeface="Times New Roman"/>
              </a:rPr>
              <a:t>t</a:t>
            </a:r>
            <a:r>
              <a:rPr sz="2200" spc="-15" dirty="0">
                <a:latin typeface="Times New Roman"/>
                <a:cs typeface="Times New Roman"/>
              </a:rPr>
              <a:t>o</a:t>
            </a:r>
            <a:r>
              <a:rPr sz="2200" spc="-10" dirty="0">
                <a:latin typeface="Times New Roman"/>
                <a:cs typeface="Times New Roman"/>
              </a:rPr>
              <a:t> d</a:t>
            </a:r>
            <a:r>
              <a:rPr sz="2200" spc="-35" dirty="0">
                <a:latin typeface="Times New Roman"/>
                <a:cs typeface="Times New Roman"/>
              </a:rPr>
              <a:t>e</a:t>
            </a:r>
            <a:r>
              <a:rPr sz="2200" spc="-30" dirty="0">
                <a:latin typeface="Times New Roman"/>
                <a:cs typeface="Times New Roman"/>
              </a:rPr>
              <a:t>c</a:t>
            </a:r>
            <a:r>
              <a:rPr sz="2200" spc="-25" dirty="0">
                <a:latin typeface="Times New Roman"/>
                <a:cs typeface="Times New Roman"/>
              </a:rPr>
              <a:t>r</a:t>
            </a:r>
            <a:r>
              <a:rPr sz="2200" spc="-30" dirty="0">
                <a:latin typeface="Times New Roman"/>
                <a:cs typeface="Times New Roman"/>
              </a:rPr>
              <a:t>e</a:t>
            </a:r>
            <a:r>
              <a:rPr sz="2200" spc="-25" dirty="0">
                <a:latin typeface="Times New Roman"/>
                <a:cs typeface="Times New Roman"/>
              </a:rPr>
              <a:t>a</a:t>
            </a:r>
            <a:r>
              <a:rPr sz="2200" spc="-40" dirty="0">
                <a:latin typeface="Times New Roman"/>
                <a:cs typeface="Times New Roman"/>
              </a:rPr>
              <a:t>s</a:t>
            </a:r>
            <a:r>
              <a:rPr sz="2200" spc="-10" dirty="0">
                <a:latin typeface="Times New Roman"/>
                <a:cs typeface="Times New Roman"/>
              </a:rPr>
              <a:t>e</a:t>
            </a:r>
            <a:r>
              <a:rPr sz="2200" spc="20" dirty="0">
                <a:latin typeface="Times New Roman"/>
                <a:cs typeface="Times New Roman"/>
              </a:rPr>
              <a:t> </a:t>
            </a:r>
            <a:r>
              <a:rPr sz="2200" spc="-25" dirty="0">
                <a:latin typeface="Times New Roman"/>
                <a:cs typeface="Times New Roman"/>
              </a:rPr>
              <a:t>t</a:t>
            </a:r>
            <a:r>
              <a:rPr sz="2200" spc="-15" dirty="0">
                <a:latin typeface="Times New Roman"/>
                <a:cs typeface="Times New Roman"/>
              </a:rPr>
              <a:t>he</a:t>
            </a:r>
            <a:r>
              <a:rPr sz="2200" spc="-20" dirty="0">
                <a:latin typeface="Times New Roman"/>
                <a:cs typeface="Times New Roman"/>
              </a:rPr>
              <a:t> </a:t>
            </a:r>
            <a:r>
              <a:rPr sz="2200" spc="-25" dirty="0">
                <a:latin typeface="Times New Roman"/>
                <a:cs typeface="Times New Roman"/>
              </a:rPr>
              <a:t>ti</a:t>
            </a:r>
            <a:r>
              <a:rPr sz="2200" spc="-75" dirty="0">
                <a:latin typeface="Times New Roman"/>
                <a:cs typeface="Times New Roman"/>
              </a:rPr>
              <a:t>m</a:t>
            </a:r>
            <a:r>
              <a:rPr sz="2200" spc="-10" dirty="0">
                <a:latin typeface="Times New Roman"/>
                <a:cs typeface="Times New Roman"/>
              </a:rPr>
              <a:t>e</a:t>
            </a:r>
            <a:r>
              <a:rPr sz="2200" spc="35" dirty="0">
                <a:latin typeface="Times New Roman"/>
                <a:cs typeface="Times New Roman"/>
              </a:rPr>
              <a:t> </a:t>
            </a:r>
            <a:r>
              <a:rPr sz="2200" spc="-15" dirty="0">
                <a:latin typeface="Times New Roman"/>
                <a:cs typeface="Times New Roman"/>
              </a:rPr>
              <a:t>b</a:t>
            </a:r>
            <a:r>
              <a:rPr sz="2200" spc="-35" dirty="0">
                <a:latin typeface="Times New Roman"/>
                <a:cs typeface="Times New Roman"/>
              </a:rPr>
              <a:t>e</a:t>
            </a:r>
            <a:r>
              <a:rPr sz="2200" spc="-25" dirty="0">
                <a:latin typeface="Times New Roman"/>
                <a:cs typeface="Times New Roman"/>
              </a:rPr>
              <a:t>t</a:t>
            </a:r>
            <a:r>
              <a:rPr sz="2200" spc="-35" dirty="0">
                <a:latin typeface="Times New Roman"/>
                <a:cs typeface="Times New Roman"/>
              </a:rPr>
              <a:t>w</a:t>
            </a:r>
            <a:r>
              <a:rPr sz="2200" spc="-30" dirty="0">
                <a:latin typeface="Times New Roman"/>
                <a:cs typeface="Times New Roman"/>
              </a:rPr>
              <a:t>ee</a:t>
            </a:r>
            <a:r>
              <a:rPr sz="2200" spc="-15" dirty="0">
                <a:latin typeface="Times New Roman"/>
                <a:cs typeface="Times New Roman"/>
              </a:rPr>
              <a:t>n</a:t>
            </a:r>
            <a:r>
              <a:rPr sz="2200" spc="-30" dirty="0">
                <a:latin typeface="Times New Roman"/>
                <a:cs typeface="Times New Roman"/>
              </a:rPr>
              <a:t> c</a:t>
            </a:r>
            <a:r>
              <a:rPr sz="2200" spc="-15" dirty="0">
                <a:latin typeface="Times New Roman"/>
                <a:cs typeface="Times New Roman"/>
              </a:rPr>
              <a:t>u</a:t>
            </a:r>
            <a:r>
              <a:rPr sz="2200" spc="-30" dirty="0">
                <a:latin typeface="Times New Roman"/>
                <a:cs typeface="Times New Roman"/>
              </a:rPr>
              <a:t>r</a:t>
            </a:r>
            <a:r>
              <a:rPr sz="2200" spc="-25" dirty="0">
                <a:latin typeface="Times New Roman"/>
                <a:cs typeface="Times New Roman"/>
              </a:rPr>
              <a:t>r</a:t>
            </a:r>
            <a:r>
              <a:rPr sz="2200" spc="-30" dirty="0">
                <a:latin typeface="Times New Roman"/>
                <a:cs typeface="Times New Roman"/>
              </a:rPr>
              <a:t>e</a:t>
            </a:r>
            <a:r>
              <a:rPr sz="2200" spc="-10" dirty="0">
                <a:latin typeface="Times New Roman"/>
                <a:cs typeface="Times New Roman"/>
              </a:rPr>
              <a:t>nt</a:t>
            </a:r>
            <a:r>
              <a:rPr sz="2200" spc="20" dirty="0">
                <a:latin typeface="Times New Roman"/>
                <a:cs typeface="Times New Roman"/>
              </a:rPr>
              <a:t> </a:t>
            </a:r>
            <a:r>
              <a:rPr sz="2200" spc="-25" dirty="0">
                <a:latin typeface="Times New Roman"/>
                <a:cs typeface="Times New Roman"/>
              </a:rPr>
              <a:t>p</a:t>
            </a:r>
            <a:r>
              <a:rPr sz="2200" spc="-15" dirty="0">
                <a:latin typeface="Times New Roman"/>
                <a:cs typeface="Times New Roman"/>
              </a:rPr>
              <a:t>u</a:t>
            </a:r>
            <a:r>
              <a:rPr sz="2200" spc="-30" dirty="0">
                <a:latin typeface="Times New Roman"/>
                <a:cs typeface="Times New Roman"/>
              </a:rPr>
              <a:t>l</a:t>
            </a:r>
            <a:r>
              <a:rPr sz="2200" spc="-25" dirty="0">
                <a:latin typeface="Times New Roman"/>
                <a:cs typeface="Times New Roman"/>
              </a:rPr>
              <a:t>s</a:t>
            </a:r>
            <a:r>
              <a:rPr sz="2200" spc="-30" dirty="0">
                <a:latin typeface="Times New Roman"/>
                <a:cs typeface="Times New Roman"/>
              </a:rPr>
              <a:t>e</a:t>
            </a:r>
            <a:r>
              <a:rPr sz="2200" spc="-10" dirty="0">
                <a:latin typeface="Times New Roman"/>
                <a:cs typeface="Times New Roman"/>
              </a:rPr>
              <a:t>s</a:t>
            </a:r>
            <a:r>
              <a:rPr sz="2200" spc="-40" dirty="0">
                <a:latin typeface="Times New Roman"/>
                <a:cs typeface="Times New Roman"/>
              </a:rPr>
              <a:t> </a:t>
            </a:r>
            <a:r>
              <a:rPr sz="2200" spc="-25" dirty="0">
                <a:latin typeface="Times New Roman"/>
                <a:cs typeface="Times New Roman"/>
              </a:rPr>
              <a:t>t</a:t>
            </a:r>
            <a:r>
              <a:rPr sz="2200" spc="-15" dirty="0">
                <a:latin typeface="Times New Roman"/>
                <a:cs typeface="Times New Roman"/>
              </a:rPr>
              <a:t>o</a:t>
            </a:r>
            <a:r>
              <a:rPr sz="2200" spc="-20" dirty="0">
                <a:latin typeface="Times New Roman"/>
                <a:cs typeface="Times New Roman"/>
              </a:rPr>
              <a:t> </a:t>
            </a:r>
            <a:r>
              <a:rPr sz="2200" spc="-25" dirty="0">
                <a:latin typeface="Times New Roman"/>
                <a:cs typeface="Times New Roman"/>
              </a:rPr>
              <a:t>t</a:t>
            </a:r>
            <a:r>
              <a:rPr sz="2200" spc="-15" dirty="0">
                <a:latin typeface="Times New Roman"/>
                <a:cs typeface="Times New Roman"/>
              </a:rPr>
              <a:t>he</a:t>
            </a:r>
            <a:r>
              <a:rPr sz="2200" spc="-20" dirty="0">
                <a:latin typeface="Times New Roman"/>
                <a:cs typeface="Times New Roman"/>
              </a:rPr>
              <a:t> </a:t>
            </a:r>
            <a:r>
              <a:rPr sz="2200" spc="-25" dirty="0">
                <a:latin typeface="Times New Roman"/>
                <a:cs typeface="Times New Roman"/>
              </a:rPr>
              <a:t>p</a:t>
            </a:r>
            <a:r>
              <a:rPr sz="2200" spc="-15" dirty="0">
                <a:latin typeface="Times New Roman"/>
                <a:cs typeface="Times New Roman"/>
              </a:rPr>
              <a:t>o</a:t>
            </a:r>
            <a:r>
              <a:rPr sz="2200" spc="-30" dirty="0">
                <a:latin typeface="Times New Roman"/>
                <a:cs typeface="Times New Roman"/>
              </a:rPr>
              <a:t>i</a:t>
            </a:r>
            <a:r>
              <a:rPr sz="2200" spc="-10" dirty="0">
                <a:latin typeface="Times New Roman"/>
                <a:cs typeface="Times New Roman"/>
              </a:rPr>
              <a:t>nt</a:t>
            </a:r>
            <a:r>
              <a:rPr sz="2200" spc="-25" dirty="0">
                <a:latin typeface="Times New Roman"/>
                <a:cs typeface="Times New Roman"/>
              </a:rPr>
              <a:t> </a:t>
            </a:r>
            <a:r>
              <a:rPr sz="2200" spc="-35" dirty="0">
                <a:latin typeface="Times New Roman"/>
                <a:cs typeface="Times New Roman"/>
              </a:rPr>
              <a:t>w</a:t>
            </a:r>
            <a:r>
              <a:rPr sz="2200" spc="-15" dirty="0">
                <a:latin typeface="Times New Roman"/>
                <a:cs typeface="Times New Roman"/>
              </a:rPr>
              <a:t>h</a:t>
            </a:r>
            <a:r>
              <a:rPr sz="2200" spc="-35" dirty="0">
                <a:latin typeface="Times New Roman"/>
                <a:cs typeface="Times New Roman"/>
              </a:rPr>
              <a:t>e</a:t>
            </a:r>
            <a:r>
              <a:rPr sz="2200" spc="-25" dirty="0">
                <a:latin typeface="Times New Roman"/>
                <a:cs typeface="Times New Roman"/>
              </a:rPr>
              <a:t>r</a:t>
            </a:r>
            <a:r>
              <a:rPr sz="2200" spc="-10" dirty="0">
                <a:latin typeface="Times New Roman"/>
                <a:cs typeface="Times New Roman"/>
              </a:rPr>
              <a:t>e</a:t>
            </a:r>
            <a:r>
              <a:rPr sz="2200" spc="-15" dirty="0">
                <a:latin typeface="Times New Roman"/>
                <a:cs typeface="Times New Roman"/>
              </a:rPr>
              <a:t> </a:t>
            </a:r>
            <a:r>
              <a:rPr sz="2200" spc="-25" dirty="0">
                <a:latin typeface="Times New Roman"/>
                <a:cs typeface="Times New Roman"/>
              </a:rPr>
              <a:t>t</a:t>
            </a:r>
            <a:r>
              <a:rPr sz="2200" spc="-15" dirty="0">
                <a:latin typeface="Times New Roman"/>
                <a:cs typeface="Times New Roman"/>
              </a:rPr>
              <a:t>he</a:t>
            </a:r>
            <a:r>
              <a:rPr sz="2200" spc="-20" dirty="0">
                <a:latin typeface="Times New Roman"/>
                <a:cs typeface="Times New Roman"/>
              </a:rPr>
              <a:t> </a:t>
            </a:r>
            <a:r>
              <a:rPr sz="2200" spc="-15" dirty="0">
                <a:latin typeface="Times New Roman"/>
                <a:cs typeface="Times New Roman"/>
              </a:rPr>
              <a:t>d</a:t>
            </a:r>
            <a:r>
              <a:rPr sz="2200" spc="-35" dirty="0">
                <a:latin typeface="Times New Roman"/>
                <a:cs typeface="Times New Roman"/>
              </a:rPr>
              <a:t>e</a:t>
            </a:r>
            <a:r>
              <a:rPr sz="2200" spc="-30" dirty="0">
                <a:latin typeface="Times New Roman"/>
                <a:cs typeface="Times New Roman"/>
              </a:rPr>
              <a:t>ca</a:t>
            </a:r>
            <a:r>
              <a:rPr sz="2200" spc="-15" dirty="0">
                <a:latin typeface="Times New Roman"/>
                <a:cs typeface="Times New Roman"/>
              </a:rPr>
              <a:t>y</a:t>
            </a:r>
            <a:r>
              <a:rPr sz="2200" spc="-10" dirty="0">
                <a:latin typeface="Times New Roman"/>
                <a:cs typeface="Times New Roman"/>
              </a:rPr>
              <a:t> of</a:t>
            </a:r>
            <a:r>
              <a:rPr sz="2200" spc="-30" dirty="0">
                <a:latin typeface="Times New Roman"/>
                <a:cs typeface="Times New Roman"/>
              </a:rPr>
              <a:t> </a:t>
            </a:r>
            <a:r>
              <a:rPr sz="2200" spc="-15" dirty="0">
                <a:latin typeface="Times New Roman"/>
                <a:cs typeface="Times New Roman"/>
              </a:rPr>
              <a:t>d</a:t>
            </a:r>
            <a:r>
              <a:rPr sz="2200" spc="-35" dirty="0">
                <a:latin typeface="Times New Roman"/>
                <a:cs typeface="Times New Roman"/>
              </a:rPr>
              <a:t>e</a:t>
            </a:r>
            <a:r>
              <a:rPr sz="2200" spc="-15" dirty="0">
                <a:latin typeface="Times New Roman"/>
                <a:cs typeface="Times New Roman"/>
              </a:rPr>
              <a:t>n</a:t>
            </a:r>
            <a:r>
              <a:rPr sz="2200" spc="-30" dirty="0">
                <a:latin typeface="Times New Roman"/>
                <a:cs typeface="Times New Roman"/>
              </a:rPr>
              <a:t>s</a:t>
            </a:r>
            <a:r>
              <a:rPr sz="2200" spc="-25" dirty="0">
                <a:latin typeface="Times New Roman"/>
                <a:cs typeface="Times New Roman"/>
              </a:rPr>
              <a:t>it</a:t>
            </a:r>
            <a:r>
              <a:rPr sz="2200" spc="-15" dirty="0">
                <a:latin typeface="Times New Roman"/>
                <a:cs typeface="Times New Roman"/>
              </a:rPr>
              <a:t>y</a:t>
            </a:r>
            <a:r>
              <a:rPr sz="2200" spc="-5" dirty="0">
                <a:latin typeface="Times New Roman"/>
                <a:cs typeface="Times New Roman"/>
              </a:rPr>
              <a:t> </a:t>
            </a:r>
            <a:r>
              <a:rPr sz="2200" spc="-15" dirty="0">
                <a:latin typeface="Times New Roman"/>
                <a:cs typeface="Times New Roman"/>
              </a:rPr>
              <a:t>b</a:t>
            </a:r>
            <a:r>
              <a:rPr sz="2200" spc="-35" dirty="0">
                <a:latin typeface="Times New Roman"/>
                <a:cs typeface="Times New Roman"/>
              </a:rPr>
              <a:t>e</a:t>
            </a:r>
            <a:r>
              <a:rPr sz="2200" spc="-30" dirty="0">
                <a:latin typeface="Times New Roman"/>
                <a:cs typeface="Times New Roman"/>
              </a:rPr>
              <a:t>c</a:t>
            </a:r>
            <a:r>
              <a:rPr sz="2200" spc="-20" dirty="0">
                <a:latin typeface="Times New Roman"/>
                <a:cs typeface="Times New Roman"/>
              </a:rPr>
              <a:t>o</a:t>
            </a:r>
            <a:r>
              <a:rPr sz="2200" spc="-75" dirty="0">
                <a:latin typeface="Times New Roman"/>
                <a:cs typeface="Times New Roman"/>
              </a:rPr>
              <a:t>m</a:t>
            </a:r>
            <a:r>
              <a:rPr sz="2200" spc="-25" dirty="0">
                <a:latin typeface="Times New Roman"/>
                <a:cs typeface="Times New Roman"/>
              </a:rPr>
              <a:t>e</a:t>
            </a:r>
            <a:r>
              <a:rPr sz="2200" spc="-10" dirty="0">
                <a:latin typeface="Times New Roman"/>
                <a:cs typeface="Times New Roman"/>
              </a:rPr>
              <a:t>s</a:t>
            </a:r>
            <a:r>
              <a:rPr sz="2200" spc="10" dirty="0">
                <a:latin typeface="Times New Roman"/>
                <a:cs typeface="Times New Roman"/>
              </a:rPr>
              <a:t> </a:t>
            </a:r>
            <a:r>
              <a:rPr sz="2200" spc="-25" dirty="0">
                <a:latin typeface="Times New Roman"/>
                <a:cs typeface="Times New Roman"/>
              </a:rPr>
              <a:t>uni</a:t>
            </a:r>
            <a:r>
              <a:rPr sz="2200" spc="-75" dirty="0">
                <a:latin typeface="Times New Roman"/>
                <a:cs typeface="Times New Roman"/>
              </a:rPr>
              <a:t>m</a:t>
            </a:r>
            <a:r>
              <a:rPr sz="2200" spc="-25" dirty="0">
                <a:latin typeface="Times New Roman"/>
                <a:cs typeface="Times New Roman"/>
              </a:rPr>
              <a:t>p</a:t>
            </a:r>
            <a:r>
              <a:rPr sz="2200" spc="-15" dirty="0">
                <a:latin typeface="Times New Roman"/>
                <a:cs typeface="Times New Roman"/>
              </a:rPr>
              <a:t>o</a:t>
            </a:r>
            <a:r>
              <a:rPr sz="2200" spc="-30" dirty="0">
                <a:latin typeface="Times New Roman"/>
                <a:cs typeface="Times New Roman"/>
              </a:rPr>
              <a:t>r</a:t>
            </a:r>
            <a:r>
              <a:rPr sz="2200" spc="-25" dirty="0">
                <a:latin typeface="Times New Roman"/>
                <a:cs typeface="Times New Roman"/>
              </a:rPr>
              <a:t>t</a:t>
            </a:r>
            <a:r>
              <a:rPr sz="2200" spc="-30" dirty="0">
                <a:latin typeface="Times New Roman"/>
                <a:cs typeface="Times New Roman"/>
              </a:rPr>
              <a:t>a</a:t>
            </a:r>
            <a:r>
              <a:rPr sz="2200" spc="-15" dirty="0">
                <a:latin typeface="Times New Roman"/>
                <a:cs typeface="Times New Roman"/>
              </a:rPr>
              <a:t>n</a:t>
            </a:r>
            <a:r>
              <a:rPr sz="2200" spc="-30" dirty="0">
                <a:latin typeface="Times New Roman"/>
                <a:cs typeface="Times New Roman"/>
              </a:rPr>
              <a:t>t</a:t>
            </a:r>
            <a:r>
              <a:rPr sz="2200" spc="-10" dirty="0">
                <a:latin typeface="Times New Roman"/>
                <a:cs typeface="Times New Roman"/>
              </a:rPr>
              <a:t>.</a:t>
            </a:r>
            <a:endParaRPr sz="2200">
              <a:latin typeface="Times New Roman"/>
              <a:cs typeface="Times New Roman"/>
            </a:endParaRPr>
          </a:p>
          <a:p>
            <a:pPr>
              <a:lnSpc>
                <a:spcPts val="1000"/>
              </a:lnSpc>
              <a:spcBef>
                <a:spcPts val="5"/>
              </a:spcBef>
            </a:pPr>
            <a:endParaRPr sz="1000"/>
          </a:p>
          <a:p>
            <a:pPr marL="12700" marR="803910">
              <a:lnSpc>
                <a:spcPts val="2500"/>
              </a:lnSpc>
              <a:buFont typeface="Arial"/>
              <a:buChar char="•"/>
              <a:tabLst>
                <a:tab pos="354965" algn="l"/>
              </a:tabLst>
            </a:pPr>
            <a:r>
              <a:rPr sz="2200" spc="-25" dirty="0">
                <a:latin typeface="Times New Roman"/>
                <a:cs typeface="Times New Roman"/>
              </a:rPr>
              <a:t>I</a:t>
            </a:r>
            <a:r>
              <a:rPr sz="2200" spc="-15" dirty="0">
                <a:latin typeface="Times New Roman"/>
                <a:cs typeface="Times New Roman"/>
              </a:rPr>
              <a:t>n</a:t>
            </a:r>
            <a:r>
              <a:rPr sz="2200" spc="-20" dirty="0">
                <a:latin typeface="Times New Roman"/>
                <a:cs typeface="Times New Roman"/>
              </a:rPr>
              <a:t> </a:t>
            </a:r>
            <a:r>
              <a:rPr sz="2200" spc="-25" dirty="0">
                <a:latin typeface="Times New Roman"/>
                <a:cs typeface="Times New Roman"/>
              </a:rPr>
              <a:t>t</a:t>
            </a:r>
            <a:r>
              <a:rPr sz="2200" spc="-15" dirty="0">
                <a:latin typeface="Times New Roman"/>
                <a:cs typeface="Times New Roman"/>
              </a:rPr>
              <a:t>he</a:t>
            </a:r>
            <a:r>
              <a:rPr sz="2200" spc="-20" dirty="0">
                <a:latin typeface="Times New Roman"/>
                <a:cs typeface="Times New Roman"/>
              </a:rPr>
              <a:t> </a:t>
            </a:r>
            <a:r>
              <a:rPr sz="2200" spc="-25" dirty="0">
                <a:latin typeface="Times New Roman"/>
                <a:cs typeface="Times New Roman"/>
              </a:rPr>
              <a:t>ne</a:t>
            </a:r>
            <a:r>
              <a:rPr sz="2200" spc="-10" dirty="0">
                <a:latin typeface="Times New Roman"/>
                <a:cs typeface="Times New Roman"/>
              </a:rPr>
              <a:t>xt</a:t>
            </a:r>
            <a:r>
              <a:rPr sz="2200" spc="-30" dirty="0">
                <a:latin typeface="Times New Roman"/>
                <a:cs typeface="Times New Roman"/>
              </a:rPr>
              <a:t> </a:t>
            </a:r>
            <a:r>
              <a:rPr sz="2200" spc="-20" dirty="0">
                <a:latin typeface="Times New Roman"/>
                <a:cs typeface="Times New Roman"/>
              </a:rPr>
              <a:t>p</a:t>
            </a:r>
            <a:r>
              <a:rPr sz="2200" spc="-15" dirty="0">
                <a:latin typeface="Times New Roman"/>
                <a:cs typeface="Times New Roman"/>
              </a:rPr>
              <a:t>h</a:t>
            </a:r>
            <a:r>
              <a:rPr sz="2200" spc="-30" dirty="0">
                <a:latin typeface="Times New Roman"/>
                <a:cs typeface="Times New Roman"/>
              </a:rPr>
              <a:t>o</a:t>
            </a:r>
            <a:r>
              <a:rPr sz="2200" spc="-25" dirty="0">
                <a:latin typeface="Times New Roman"/>
                <a:cs typeface="Times New Roman"/>
              </a:rPr>
              <a:t>t</a:t>
            </a:r>
            <a:r>
              <a:rPr sz="2200" spc="-15" dirty="0">
                <a:latin typeface="Times New Roman"/>
                <a:cs typeface="Times New Roman"/>
              </a:rPr>
              <a:t>o</a:t>
            </a:r>
            <a:r>
              <a:rPr sz="2200" spc="-30" dirty="0">
                <a:latin typeface="Times New Roman"/>
                <a:cs typeface="Times New Roman"/>
              </a:rPr>
              <a:t> </a:t>
            </a:r>
            <a:r>
              <a:rPr sz="2200" spc="-35" dirty="0">
                <a:latin typeface="Times New Roman"/>
                <a:cs typeface="Times New Roman"/>
              </a:rPr>
              <a:t>w</a:t>
            </a:r>
            <a:r>
              <a:rPr sz="2200" spc="-10" dirty="0">
                <a:latin typeface="Times New Roman"/>
                <a:cs typeface="Times New Roman"/>
              </a:rPr>
              <a:t>e</a:t>
            </a:r>
            <a:r>
              <a:rPr sz="2200" spc="-25" dirty="0">
                <a:latin typeface="Times New Roman"/>
                <a:cs typeface="Times New Roman"/>
              </a:rPr>
              <a:t> s</a:t>
            </a:r>
            <a:r>
              <a:rPr sz="2200" spc="-15" dirty="0">
                <a:latin typeface="Times New Roman"/>
                <a:cs typeface="Times New Roman"/>
              </a:rPr>
              <a:t>h</a:t>
            </a:r>
            <a:r>
              <a:rPr sz="2200" spc="-30" dirty="0">
                <a:latin typeface="Times New Roman"/>
                <a:cs typeface="Times New Roman"/>
              </a:rPr>
              <a:t>o</a:t>
            </a:r>
            <a:r>
              <a:rPr sz="2200" spc="-20" dirty="0">
                <a:latin typeface="Times New Roman"/>
                <a:cs typeface="Times New Roman"/>
              </a:rPr>
              <a:t>w</a:t>
            </a:r>
            <a:r>
              <a:rPr sz="2200" spc="-40" dirty="0">
                <a:latin typeface="Times New Roman"/>
                <a:cs typeface="Times New Roman"/>
              </a:rPr>
              <a:t> a</a:t>
            </a:r>
            <a:r>
              <a:rPr sz="2200" spc="-15" dirty="0">
                <a:latin typeface="Times New Roman"/>
                <a:cs typeface="Times New Roman"/>
              </a:rPr>
              <a:t>n</a:t>
            </a:r>
            <a:r>
              <a:rPr sz="2200" spc="10" dirty="0">
                <a:latin typeface="Times New Roman"/>
                <a:cs typeface="Times New Roman"/>
              </a:rPr>
              <a:t> </a:t>
            </a:r>
            <a:r>
              <a:rPr sz="2200" spc="-15" dirty="0">
                <a:latin typeface="Times New Roman"/>
                <a:cs typeface="Times New Roman"/>
              </a:rPr>
              <a:t>o</a:t>
            </a:r>
            <a:r>
              <a:rPr sz="2200" spc="-30" dirty="0">
                <a:latin typeface="Times New Roman"/>
                <a:cs typeface="Times New Roman"/>
              </a:rPr>
              <a:t>sc</a:t>
            </a:r>
            <a:r>
              <a:rPr sz="2200" spc="-25" dirty="0">
                <a:latin typeface="Times New Roman"/>
                <a:cs typeface="Times New Roman"/>
              </a:rPr>
              <a:t>ill</a:t>
            </a:r>
            <a:r>
              <a:rPr sz="2200" spc="-15" dirty="0">
                <a:latin typeface="Times New Roman"/>
                <a:cs typeface="Times New Roman"/>
              </a:rPr>
              <a:t>o</a:t>
            </a:r>
            <a:r>
              <a:rPr sz="2200" spc="-30" dirty="0">
                <a:latin typeface="Times New Roman"/>
                <a:cs typeface="Times New Roman"/>
              </a:rPr>
              <a:t>sc</a:t>
            </a:r>
            <a:r>
              <a:rPr sz="2200" spc="-15" dirty="0">
                <a:latin typeface="Times New Roman"/>
                <a:cs typeface="Times New Roman"/>
              </a:rPr>
              <a:t>o</a:t>
            </a:r>
            <a:r>
              <a:rPr sz="2200" spc="-30" dirty="0">
                <a:latin typeface="Times New Roman"/>
                <a:cs typeface="Times New Roman"/>
              </a:rPr>
              <a:t>p</a:t>
            </a:r>
            <a:r>
              <a:rPr sz="2200" spc="-10" dirty="0">
                <a:latin typeface="Times New Roman"/>
                <a:cs typeface="Times New Roman"/>
              </a:rPr>
              <a:t>e</a:t>
            </a:r>
            <a:r>
              <a:rPr sz="2200" spc="-25" dirty="0">
                <a:latin typeface="Times New Roman"/>
                <a:cs typeface="Times New Roman"/>
              </a:rPr>
              <a:t> tr</a:t>
            </a:r>
            <a:r>
              <a:rPr sz="2200" spc="-30" dirty="0">
                <a:latin typeface="Times New Roman"/>
                <a:cs typeface="Times New Roman"/>
              </a:rPr>
              <a:t>ac</a:t>
            </a:r>
            <a:r>
              <a:rPr sz="2200" spc="-10" dirty="0">
                <a:latin typeface="Times New Roman"/>
                <a:cs typeface="Times New Roman"/>
              </a:rPr>
              <a:t>e</a:t>
            </a:r>
            <a:r>
              <a:rPr sz="2200" spc="25" dirty="0">
                <a:latin typeface="Times New Roman"/>
                <a:cs typeface="Times New Roman"/>
              </a:rPr>
              <a:t> </a:t>
            </a:r>
            <a:r>
              <a:rPr sz="2200" spc="-25" dirty="0">
                <a:latin typeface="Times New Roman"/>
                <a:cs typeface="Times New Roman"/>
              </a:rPr>
              <a:t>s</a:t>
            </a:r>
            <a:r>
              <a:rPr sz="2200" spc="-15" dirty="0">
                <a:latin typeface="Times New Roman"/>
                <a:cs typeface="Times New Roman"/>
              </a:rPr>
              <a:t>h</a:t>
            </a:r>
            <a:r>
              <a:rPr sz="2200" spc="-30" dirty="0">
                <a:latin typeface="Times New Roman"/>
                <a:cs typeface="Times New Roman"/>
              </a:rPr>
              <a:t>o</a:t>
            </a:r>
            <a:r>
              <a:rPr sz="2200" spc="-35" dirty="0">
                <a:latin typeface="Times New Roman"/>
                <a:cs typeface="Times New Roman"/>
              </a:rPr>
              <a:t>w</a:t>
            </a:r>
            <a:r>
              <a:rPr sz="2200" spc="-25" dirty="0">
                <a:latin typeface="Times New Roman"/>
                <a:cs typeface="Times New Roman"/>
              </a:rPr>
              <a:t>i</a:t>
            </a:r>
            <a:r>
              <a:rPr sz="2200" spc="-15" dirty="0">
                <a:latin typeface="Times New Roman"/>
                <a:cs typeface="Times New Roman"/>
              </a:rPr>
              <a:t>ng</a:t>
            </a:r>
            <a:r>
              <a:rPr sz="2200" spc="-50" dirty="0">
                <a:latin typeface="Times New Roman"/>
                <a:cs typeface="Times New Roman"/>
              </a:rPr>
              <a:t> </a:t>
            </a:r>
            <a:r>
              <a:rPr sz="2200" spc="-25" dirty="0">
                <a:latin typeface="Times New Roman"/>
                <a:cs typeface="Times New Roman"/>
              </a:rPr>
              <a:t>t</a:t>
            </a:r>
            <a:r>
              <a:rPr sz="2200" spc="-15" dirty="0">
                <a:latin typeface="Times New Roman"/>
                <a:cs typeface="Times New Roman"/>
              </a:rPr>
              <a:t>he</a:t>
            </a:r>
            <a:r>
              <a:rPr sz="2200" spc="-10" dirty="0">
                <a:latin typeface="Times New Roman"/>
                <a:cs typeface="Times New Roman"/>
              </a:rPr>
              <a:t> </a:t>
            </a:r>
            <a:r>
              <a:rPr sz="2200" spc="-25" dirty="0">
                <a:latin typeface="Times New Roman"/>
                <a:cs typeface="Times New Roman"/>
              </a:rPr>
              <a:t>tr</a:t>
            </a:r>
            <a:r>
              <a:rPr sz="2200" spc="-30" dirty="0">
                <a:latin typeface="Times New Roman"/>
                <a:cs typeface="Times New Roman"/>
              </a:rPr>
              <a:t>a</a:t>
            </a:r>
            <a:r>
              <a:rPr sz="2200" spc="-15" dirty="0">
                <a:latin typeface="Times New Roman"/>
                <a:cs typeface="Times New Roman"/>
              </a:rPr>
              <a:t>n</a:t>
            </a:r>
            <a:r>
              <a:rPr sz="2200" spc="-30" dirty="0">
                <a:latin typeface="Times New Roman"/>
                <a:cs typeface="Times New Roman"/>
              </a:rPr>
              <a:t>s</a:t>
            </a:r>
            <a:r>
              <a:rPr sz="2200" spc="-75" dirty="0">
                <a:latin typeface="Times New Roman"/>
                <a:cs typeface="Times New Roman"/>
              </a:rPr>
              <a:t>m</a:t>
            </a:r>
            <a:r>
              <a:rPr sz="2200" spc="-25" dirty="0">
                <a:latin typeface="Times New Roman"/>
                <a:cs typeface="Times New Roman"/>
              </a:rPr>
              <a:t>issi</a:t>
            </a:r>
            <a:r>
              <a:rPr sz="2200" spc="-15" dirty="0">
                <a:latin typeface="Times New Roman"/>
                <a:cs typeface="Times New Roman"/>
              </a:rPr>
              <a:t>on</a:t>
            </a:r>
            <a:r>
              <a:rPr sz="2200" spc="35" dirty="0">
                <a:latin typeface="Times New Roman"/>
                <a:cs typeface="Times New Roman"/>
              </a:rPr>
              <a:t> </a:t>
            </a:r>
            <a:r>
              <a:rPr sz="2200" spc="-10" dirty="0">
                <a:latin typeface="Times New Roman"/>
                <a:cs typeface="Times New Roman"/>
              </a:rPr>
              <a:t>of</a:t>
            </a:r>
            <a:r>
              <a:rPr sz="2200" spc="-30" dirty="0">
                <a:latin typeface="Times New Roman"/>
                <a:cs typeface="Times New Roman"/>
              </a:rPr>
              <a:t> </a:t>
            </a:r>
            <a:r>
              <a:rPr sz="2200" spc="-10" dirty="0">
                <a:latin typeface="Times New Roman"/>
                <a:cs typeface="Times New Roman"/>
              </a:rPr>
              <a:t>a</a:t>
            </a:r>
            <a:r>
              <a:rPr sz="2200" spc="-15" dirty="0">
                <a:latin typeface="Times New Roman"/>
                <a:cs typeface="Times New Roman"/>
              </a:rPr>
              <a:t> </a:t>
            </a:r>
            <a:r>
              <a:rPr sz="2200" spc="-25" dirty="0">
                <a:latin typeface="Times New Roman"/>
                <a:cs typeface="Times New Roman"/>
              </a:rPr>
              <a:t>2</a:t>
            </a:r>
            <a:r>
              <a:rPr sz="2200" spc="-15" dirty="0">
                <a:latin typeface="Times New Roman"/>
                <a:cs typeface="Times New Roman"/>
              </a:rPr>
              <a:t>4</a:t>
            </a:r>
            <a:r>
              <a:rPr sz="2200" spc="-30" dirty="0">
                <a:latin typeface="Times New Roman"/>
                <a:cs typeface="Times New Roman"/>
              </a:rPr>
              <a:t> </a:t>
            </a:r>
            <a:r>
              <a:rPr sz="2200" spc="-35" dirty="0">
                <a:latin typeface="Times New Roman"/>
                <a:cs typeface="Times New Roman"/>
              </a:rPr>
              <a:t>GH</a:t>
            </a:r>
            <a:r>
              <a:rPr sz="2200" spc="-10" dirty="0">
                <a:latin typeface="Times New Roman"/>
                <a:cs typeface="Times New Roman"/>
              </a:rPr>
              <a:t>z</a:t>
            </a:r>
            <a:r>
              <a:rPr sz="2200" spc="-30" dirty="0">
                <a:latin typeface="Times New Roman"/>
                <a:cs typeface="Times New Roman"/>
              </a:rPr>
              <a:t> </a:t>
            </a:r>
            <a:r>
              <a:rPr sz="2200" spc="-75" dirty="0">
                <a:latin typeface="Times New Roman"/>
                <a:cs typeface="Times New Roman"/>
              </a:rPr>
              <a:t>m</a:t>
            </a:r>
            <a:r>
              <a:rPr sz="2200" spc="-25" dirty="0">
                <a:latin typeface="Times New Roman"/>
                <a:cs typeface="Times New Roman"/>
              </a:rPr>
              <a:t>i</a:t>
            </a:r>
            <a:r>
              <a:rPr sz="2200" spc="-30" dirty="0">
                <a:latin typeface="Times New Roman"/>
                <a:cs typeface="Times New Roman"/>
              </a:rPr>
              <a:t>c</a:t>
            </a:r>
            <a:r>
              <a:rPr sz="2200" spc="-25" dirty="0">
                <a:latin typeface="Times New Roman"/>
                <a:cs typeface="Times New Roman"/>
              </a:rPr>
              <a:t>r</a:t>
            </a:r>
            <a:r>
              <a:rPr sz="2200" spc="-15" dirty="0">
                <a:latin typeface="Times New Roman"/>
                <a:cs typeface="Times New Roman"/>
              </a:rPr>
              <a:t>o</a:t>
            </a:r>
            <a:r>
              <a:rPr sz="2200" spc="-40" dirty="0">
                <a:latin typeface="Times New Roman"/>
                <a:cs typeface="Times New Roman"/>
              </a:rPr>
              <a:t>w</a:t>
            </a:r>
            <a:r>
              <a:rPr sz="2200" spc="-30" dirty="0">
                <a:latin typeface="Times New Roman"/>
                <a:cs typeface="Times New Roman"/>
              </a:rPr>
              <a:t>a</a:t>
            </a:r>
            <a:r>
              <a:rPr sz="2200" spc="-15" dirty="0">
                <a:latin typeface="Times New Roman"/>
                <a:cs typeface="Times New Roman"/>
              </a:rPr>
              <a:t>ve</a:t>
            </a:r>
            <a:r>
              <a:rPr sz="2200" spc="40" dirty="0">
                <a:latin typeface="Times New Roman"/>
                <a:cs typeface="Times New Roman"/>
              </a:rPr>
              <a:t> </a:t>
            </a:r>
            <a:r>
              <a:rPr sz="2200" spc="-25" dirty="0">
                <a:latin typeface="Times New Roman"/>
                <a:cs typeface="Times New Roman"/>
              </a:rPr>
              <a:t>si</a:t>
            </a:r>
            <a:r>
              <a:rPr sz="2200" spc="-15" dirty="0">
                <a:latin typeface="Times New Roman"/>
                <a:cs typeface="Times New Roman"/>
              </a:rPr>
              <a:t>g</a:t>
            </a:r>
            <a:r>
              <a:rPr sz="2200" spc="-30" dirty="0">
                <a:latin typeface="Times New Roman"/>
                <a:cs typeface="Times New Roman"/>
              </a:rPr>
              <a:t>na</a:t>
            </a:r>
            <a:r>
              <a:rPr sz="2200" spc="-10" dirty="0">
                <a:latin typeface="Times New Roman"/>
                <a:cs typeface="Times New Roman"/>
              </a:rPr>
              <a:t>l</a:t>
            </a:r>
            <a:r>
              <a:rPr sz="2200" spc="-25" dirty="0">
                <a:latin typeface="Times New Roman"/>
                <a:cs typeface="Times New Roman"/>
              </a:rPr>
              <a:t> t</a:t>
            </a:r>
            <a:r>
              <a:rPr sz="2200" spc="-15" dirty="0">
                <a:latin typeface="Times New Roman"/>
                <a:cs typeface="Times New Roman"/>
              </a:rPr>
              <a:t>h</a:t>
            </a:r>
            <a:r>
              <a:rPr sz="2200" spc="-30" dirty="0">
                <a:latin typeface="Times New Roman"/>
                <a:cs typeface="Times New Roman"/>
              </a:rPr>
              <a:t>r</a:t>
            </a:r>
            <a:r>
              <a:rPr sz="2200" spc="-25" dirty="0">
                <a:latin typeface="Times New Roman"/>
                <a:cs typeface="Times New Roman"/>
              </a:rPr>
              <a:t>ou</a:t>
            </a:r>
            <a:r>
              <a:rPr sz="2200" spc="-20" dirty="0">
                <a:latin typeface="Times New Roman"/>
                <a:cs typeface="Times New Roman"/>
              </a:rPr>
              <a:t>g</a:t>
            </a:r>
            <a:r>
              <a:rPr sz="2200" spc="-15" dirty="0">
                <a:latin typeface="Times New Roman"/>
                <a:cs typeface="Times New Roman"/>
              </a:rPr>
              <a:t>h</a:t>
            </a:r>
            <a:r>
              <a:rPr sz="2200" spc="-30" dirty="0">
                <a:latin typeface="Times New Roman"/>
                <a:cs typeface="Times New Roman"/>
              </a:rPr>
              <a:t> </a:t>
            </a:r>
            <a:r>
              <a:rPr sz="2200" spc="-10" dirty="0">
                <a:latin typeface="Times New Roman"/>
                <a:cs typeface="Times New Roman"/>
              </a:rPr>
              <a:t>a</a:t>
            </a:r>
            <a:r>
              <a:rPr sz="2200" spc="-15" dirty="0">
                <a:latin typeface="Times New Roman"/>
                <a:cs typeface="Times New Roman"/>
              </a:rPr>
              <a:t> p</a:t>
            </a:r>
            <a:r>
              <a:rPr sz="2200" spc="-30" dirty="0">
                <a:latin typeface="Times New Roman"/>
                <a:cs typeface="Times New Roman"/>
              </a:rPr>
              <a:t>la</a:t>
            </a:r>
            <a:r>
              <a:rPr sz="2200" spc="-25" dirty="0">
                <a:latin typeface="Times New Roman"/>
                <a:cs typeface="Times New Roman"/>
              </a:rPr>
              <a:t>s</a:t>
            </a:r>
            <a:r>
              <a:rPr sz="2200" spc="-85" dirty="0">
                <a:latin typeface="Times New Roman"/>
                <a:cs typeface="Times New Roman"/>
              </a:rPr>
              <a:t>m</a:t>
            </a:r>
            <a:r>
              <a:rPr sz="2200" spc="-25" dirty="0">
                <a:latin typeface="Times New Roman"/>
                <a:cs typeface="Times New Roman"/>
              </a:rPr>
              <a:t>a.</a:t>
            </a:r>
            <a:endParaRPr sz="2200">
              <a:latin typeface="Times New Roman"/>
              <a:cs typeface="Times New Roman"/>
            </a:endParaRPr>
          </a:p>
          <a:p>
            <a:pPr>
              <a:lnSpc>
                <a:spcPts val="1000"/>
              </a:lnSpc>
              <a:spcBef>
                <a:spcPts val="99"/>
              </a:spcBef>
              <a:buFont typeface="Arial"/>
              <a:buChar char="•"/>
            </a:pPr>
            <a:endParaRPr sz="1000"/>
          </a:p>
          <a:p>
            <a:pPr marL="12700" marR="530225">
              <a:lnSpc>
                <a:spcPts val="2500"/>
              </a:lnSpc>
            </a:pPr>
            <a:r>
              <a:rPr sz="2200" spc="0" dirty="0">
                <a:latin typeface="Arial"/>
                <a:cs typeface="Arial"/>
              </a:rPr>
              <a:t>•</a:t>
            </a:r>
            <a:r>
              <a:rPr sz="2200" spc="-25" dirty="0">
                <a:latin typeface="Times New Roman"/>
                <a:cs typeface="Times New Roman"/>
              </a:rPr>
              <a:t>Th</a:t>
            </a:r>
            <a:r>
              <a:rPr sz="2200" spc="-10" dirty="0">
                <a:latin typeface="Times New Roman"/>
                <a:cs typeface="Times New Roman"/>
              </a:rPr>
              <a:t>e</a:t>
            </a:r>
            <a:r>
              <a:rPr sz="2200" spc="-15" dirty="0">
                <a:latin typeface="Times New Roman"/>
                <a:cs typeface="Times New Roman"/>
              </a:rPr>
              <a:t> </a:t>
            </a:r>
            <a:r>
              <a:rPr sz="2200" spc="-25" dirty="0">
                <a:latin typeface="Times New Roman"/>
                <a:cs typeface="Times New Roman"/>
              </a:rPr>
              <a:t>f</a:t>
            </a:r>
            <a:r>
              <a:rPr sz="2200" spc="-30" dirty="0">
                <a:latin typeface="Times New Roman"/>
                <a:cs typeface="Times New Roman"/>
              </a:rPr>
              <a:t>a</a:t>
            </a:r>
            <a:r>
              <a:rPr sz="2200" spc="-25" dirty="0">
                <a:latin typeface="Times New Roman"/>
                <a:cs typeface="Times New Roman"/>
              </a:rPr>
              <a:t>s</a:t>
            </a:r>
            <a:r>
              <a:rPr sz="2200" spc="-10" dirty="0">
                <a:latin typeface="Times New Roman"/>
                <a:cs typeface="Times New Roman"/>
              </a:rPr>
              <a:t>t </a:t>
            </a:r>
            <a:r>
              <a:rPr sz="2200" spc="-15" dirty="0">
                <a:latin typeface="Times New Roman"/>
                <a:cs typeface="Times New Roman"/>
              </a:rPr>
              <a:t>d</a:t>
            </a:r>
            <a:r>
              <a:rPr sz="2200" spc="-30" dirty="0">
                <a:latin typeface="Times New Roman"/>
                <a:cs typeface="Times New Roman"/>
              </a:rPr>
              <a:t>r</a:t>
            </a:r>
            <a:r>
              <a:rPr sz="2200" spc="-15" dirty="0">
                <a:latin typeface="Times New Roman"/>
                <a:cs typeface="Times New Roman"/>
              </a:rPr>
              <a:t>op</a:t>
            </a:r>
            <a:r>
              <a:rPr sz="2200" spc="-10" dirty="0">
                <a:latin typeface="Times New Roman"/>
                <a:cs typeface="Times New Roman"/>
              </a:rPr>
              <a:t> </a:t>
            </a:r>
            <a:r>
              <a:rPr sz="2200" spc="-25" dirty="0">
                <a:latin typeface="Times New Roman"/>
                <a:cs typeface="Times New Roman"/>
              </a:rPr>
              <a:t>i</a:t>
            </a:r>
            <a:r>
              <a:rPr sz="2200" spc="-15" dirty="0">
                <a:latin typeface="Times New Roman"/>
                <a:cs typeface="Times New Roman"/>
              </a:rPr>
              <a:t>n</a:t>
            </a:r>
            <a:r>
              <a:rPr sz="2200" spc="-20" dirty="0">
                <a:latin typeface="Times New Roman"/>
                <a:cs typeface="Times New Roman"/>
              </a:rPr>
              <a:t> </a:t>
            </a:r>
            <a:r>
              <a:rPr sz="2200" spc="-25" dirty="0">
                <a:latin typeface="Times New Roman"/>
                <a:cs typeface="Times New Roman"/>
              </a:rPr>
              <a:t>si</a:t>
            </a:r>
            <a:r>
              <a:rPr sz="2200" spc="-15" dirty="0">
                <a:latin typeface="Times New Roman"/>
                <a:cs typeface="Times New Roman"/>
              </a:rPr>
              <a:t>g</a:t>
            </a:r>
            <a:r>
              <a:rPr sz="2200" spc="-30" dirty="0">
                <a:latin typeface="Times New Roman"/>
                <a:cs typeface="Times New Roman"/>
              </a:rPr>
              <a:t>na</a:t>
            </a:r>
            <a:r>
              <a:rPr sz="2200" spc="-10" dirty="0">
                <a:latin typeface="Times New Roman"/>
                <a:cs typeface="Times New Roman"/>
              </a:rPr>
              <a:t>l </a:t>
            </a:r>
            <a:r>
              <a:rPr sz="2200" spc="-25" dirty="0">
                <a:latin typeface="Times New Roman"/>
                <a:cs typeface="Times New Roman"/>
              </a:rPr>
              <a:t>l</a:t>
            </a:r>
            <a:r>
              <a:rPr sz="2200" spc="-30" dirty="0">
                <a:latin typeface="Times New Roman"/>
                <a:cs typeface="Times New Roman"/>
              </a:rPr>
              <a:t>e</a:t>
            </a:r>
            <a:r>
              <a:rPr sz="2200" spc="-15" dirty="0">
                <a:latin typeface="Times New Roman"/>
                <a:cs typeface="Times New Roman"/>
              </a:rPr>
              <a:t>v</a:t>
            </a:r>
            <a:r>
              <a:rPr sz="2200" spc="-35" dirty="0">
                <a:latin typeface="Times New Roman"/>
                <a:cs typeface="Times New Roman"/>
              </a:rPr>
              <a:t>e</a:t>
            </a:r>
            <a:r>
              <a:rPr sz="2200" spc="-10" dirty="0">
                <a:latin typeface="Times New Roman"/>
                <a:cs typeface="Times New Roman"/>
              </a:rPr>
              <a:t>l </a:t>
            </a:r>
            <a:r>
              <a:rPr sz="2200" spc="-15" dirty="0">
                <a:latin typeface="Times New Roman"/>
                <a:cs typeface="Times New Roman"/>
              </a:rPr>
              <a:t>o</a:t>
            </a:r>
            <a:r>
              <a:rPr sz="2200" spc="-35" dirty="0">
                <a:latin typeface="Times New Roman"/>
                <a:cs typeface="Times New Roman"/>
              </a:rPr>
              <a:t>c</a:t>
            </a:r>
            <a:r>
              <a:rPr sz="2200" spc="-30" dirty="0">
                <a:latin typeface="Times New Roman"/>
                <a:cs typeface="Times New Roman"/>
              </a:rPr>
              <a:t>c</a:t>
            </a:r>
            <a:r>
              <a:rPr sz="2200" spc="-15" dirty="0">
                <a:latin typeface="Times New Roman"/>
                <a:cs typeface="Times New Roman"/>
              </a:rPr>
              <a:t>u</a:t>
            </a:r>
            <a:r>
              <a:rPr sz="2200" spc="-30" dirty="0">
                <a:latin typeface="Times New Roman"/>
                <a:cs typeface="Times New Roman"/>
              </a:rPr>
              <a:t>r</a:t>
            </a:r>
            <a:r>
              <a:rPr sz="2200" spc="-10" dirty="0">
                <a:latin typeface="Times New Roman"/>
                <a:cs typeface="Times New Roman"/>
              </a:rPr>
              <a:t>s </a:t>
            </a:r>
            <a:r>
              <a:rPr sz="2200" spc="-25" dirty="0">
                <a:latin typeface="Times New Roman"/>
                <a:cs typeface="Times New Roman"/>
              </a:rPr>
              <a:t>a</a:t>
            </a:r>
            <a:r>
              <a:rPr sz="2200" spc="-10" dirty="0">
                <a:latin typeface="Times New Roman"/>
                <a:cs typeface="Times New Roman"/>
              </a:rPr>
              <a:t>t </a:t>
            </a:r>
            <a:r>
              <a:rPr sz="2200" spc="-25" dirty="0">
                <a:latin typeface="Times New Roman"/>
                <a:cs typeface="Times New Roman"/>
              </a:rPr>
              <a:t>t</a:t>
            </a:r>
            <a:r>
              <a:rPr sz="2200" spc="-15" dirty="0">
                <a:latin typeface="Times New Roman"/>
                <a:cs typeface="Times New Roman"/>
              </a:rPr>
              <a:t>he</a:t>
            </a:r>
            <a:r>
              <a:rPr sz="2200" spc="-20" dirty="0">
                <a:latin typeface="Times New Roman"/>
                <a:cs typeface="Times New Roman"/>
              </a:rPr>
              <a:t> </a:t>
            </a:r>
            <a:r>
              <a:rPr sz="2200" spc="-25" dirty="0">
                <a:latin typeface="Times New Roman"/>
                <a:cs typeface="Times New Roman"/>
              </a:rPr>
              <a:t>ti</a:t>
            </a:r>
            <a:r>
              <a:rPr sz="2200" spc="-75" dirty="0">
                <a:latin typeface="Times New Roman"/>
                <a:cs typeface="Times New Roman"/>
              </a:rPr>
              <a:t>m</a:t>
            </a:r>
            <a:r>
              <a:rPr sz="2200" spc="-10" dirty="0">
                <a:latin typeface="Times New Roman"/>
                <a:cs typeface="Times New Roman"/>
              </a:rPr>
              <a:t>e</a:t>
            </a:r>
            <a:r>
              <a:rPr sz="2200" spc="35" dirty="0">
                <a:latin typeface="Times New Roman"/>
                <a:cs typeface="Times New Roman"/>
              </a:rPr>
              <a:t> </a:t>
            </a:r>
            <a:r>
              <a:rPr sz="2200" spc="-10" dirty="0">
                <a:latin typeface="Times New Roman"/>
                <a:cs typeface="Times New Roman"/>
              </a:rPr>
              <a:t>of</a:t>
            </a:r>
            <a:r>
              <a:rPr sz="2200" spc="-30" dirty="0">
                <a:latin typeface="Times New Roman"/>
                <a:cs typeface="Times New Roman"/>
              </a:rPr>
              <a:t> </a:t>
            </a:r>
            <a:r>
              <a:rPr sz="2200" spc="-25" dirty="0">
                <a:latin typeface="Times New Roman"/>
                <a:cs typeface="Times New Roman"/>
              </a:rPr>
              <a:t>t</a:t>
            </a:r>
            <a:r>
              <a:rPr sz="2200" spc="-15" dirty="0">
                <a:latin typeface="Times New Roman"/>
                <a:cs typeface="Times New Roman"/>
              </a:rPr>
              <a:t>he</a:t>
            </a:r>
            <a:r>
              <a:rPr sz="2200" spc="-20" dirty="0">
                <a:latin typeface="Times New Roman"/>
                <a:cs typeface="Times New Roman"/>
              </a:rPr>
              <a:t> </a:t>
            </a:r>
            <a:r>
              <a:rPr sz="2200" spc="-15" dirty="0">
                <a:latin typeface="Times New Roman"/>
                <a:cs typeface="Times New Roman"/>
              </a:rPr>
              <a:t>1</a:t>
            </a:r>
            <a:r>
              <a:rPr sz="2200" spc="-20" dirty="0">
                <a:latin typeface="Times New Roman"/>
                <a:cs typeface="Times New Roman"/>
              </a:rPr>
              <a:t> </a:t>
            </a:r>
            <a:r>
              <a:rPr sz="2200" spc="-35" dirty="0">
                <a:latin typeface="Times New Roman"/>
                <a:cs typeface="Times New Roman"/>
              </a:rPr>
              <a:t>µ</a:t>
            </a:r>
            <a:r>
              <a:rPr sz="2200" spc="-10" dirty="0">
                <a:latin typeface="Times New Roman"/>
                <a:cs typeface="Times New Roman"/>
              </a:rPr>
              <a:t>s</a:t>
            </a:r>
            <a:r>
              <a:rPr sz="2200" spc="-25" dirty="0">
                <a:latin typeface="Times New Roman"/>
                <a:cs typeface="Times New Roman"/>
              </a:rPr>
              <a:t> </a:t>
            </a:r>
            <a:r>
              <a:rPr sz="2200" spc="-30" dirty="0">
                <a:latin typeface="Times New Roman"/>
                <a:cs typeface="Times New Roman"/>
              </a:rPr>
              <a:t>c</a:t>
            </a:r>
            <a:r>
              <a:rPr sz="2200" spc="-15" dirty="0">
                <a:latin typeface="Times New Roman"/>
                <a:cs typeface="Times New Roman"/>
              </a:rPr>
              <a:t>u</a:t>
            </a:r>
            <a:r>
              <a:rPr sz="2200" spc="-30" dirty="0">
                <a:latin typeface="Times New Roman"/>
                <a:cs typeface="Times New Roman"/>
              </a:rPr>
              <a:t>r</a:t>
            </a:r>
            <a:r>
              <a:rPr sz="2200" spc="-25" dirty="0">
                <a:latin typeface="Times New Roman"/>
                <a:cs typeface="Times New Roman"/>
              </a:rPr>
              <a:t>r</a:t>
            </a:r>
            <a:r>
              <a:rPr sz="2200" spc="-30" dirty="0">
                <a:latin typeface="Times New Roman"/>
                <a:cs typeface="Times New Roman"/>
              </a:rPr>
              <a:t>e</a:t>
            </a:r>
            <a:r>
              <a:rPr sz="2200" spc="-10" dirty="0">
                <a:latin typeface="Times New Roman"/>
                <a:cs typeface="Times New Roman"/>
              </a:rPr>
              <a:t>nt p</a:t>
            </a:r>
            <a:r>
              <a:rPr sz="2200" spc="-30" dirty="0">
                <a:latin typeface="Times New Roman"/>
                <a:cs typeface="Times New Roman"/>
              </a:rPr>
              <a:t>u</a:t>
            </a:r>
            <a:r>
              <a:rPr sz="2200" spc="-25" dirty="0">
                <a:latin typeface="Times New Roman"/>
                <a:cs typeface="Times New Roman"/>
              </a:rPr>
              <a:t>ls</a:t>
            </a:r>
            <a:r>
              <a:rPr sz="2200" spc="-30" dirty="0">
                <a:latin typeface="Times New Roman"/>
                <a:cs typeface="Times New Roman"/>
              </a:rPr>
              <a:t>e</a:t>
            </a:r>
            <a:r>
              <a:rPr sz="2200" spc="-10" dirty="0">
                <a:latin typeface="Times New Roman"/>
                <a:cs typeface="Times New Roman"/>
              </a:rPr>
              <a:t>.</a:t>
            </a:r>
            <a:endParaRPr sz="2200">
              <a:latin typeface="Times New Roman"/>
              <a:cs typeface="Times New Roman"/>
            </a:endParaRPr>
          </a:p>
          <a:p>
            <a:pPr>
              <a:lnSpc>
                <a:spcPts val="750"/>
              </a:lnSpc>
              <a:spcBef>
                <a:spcPts val="2"/>
              </a:spcBef>
            </a:pPr>
            <a:endParaRPr sz="750"/>
          </a:p>
          <a:p>
            <a:pPr marL="413384" lvl="1" indent="-287020">
              <a:lnSpc>
                <a:spcPct val="100000"/>
              </a:lnSpc>
              <a:buFont typeface="Arial"/>
              <a:buChar char="–"/>
              <a:tabLst>
                <a:tab pos="413384" algn="l"/>
              </a:tabLst>
            </a:pPr>
            <a:r>
              <a:rPr sz="2000" spc="-145" dirty="0">
                <a:latin typeface="Times New Roman"/>
                <a:cs typeface="Times New Roman"/>
              </a:rPr>
              <a:t>T</a:t>
            </a:r>
            <a:r>
              <a:rPr sz="2000" spc="0" dirty="0">
                <a:latin typeface="Times New Roman"/>
                <a:cs typeface="Times New Roman"/>
              </a:rPr>
              <a:t>ra</a:t>
            </a:r>
            <a:r>
              <a:rPr sz="2000" spc="5" dirty="0">
                <a:latin typeface="Times New Roman"/>
                <a:cs typeface="Times New Roman"/>
              </a:rPr>
              <a:t>n</a:t>
            </a:r>
            <a:r>
              <a:rPr sz="2000" spc="0" dirty="0">
                <a:latin typeface="Times New Roman"/>
                <a:cs typeface="Times New Roman"/>
              </a:rPr>
              <a:t>s</a:t>
            </a:r>
            <a:r>
              <a:rPr sz="2000" spc="-50" dirty="0">
                <a:latin typeface="Times New Roman"/>
                <a:cs typeface="Times New Roman"/>
              </a:rPr>
              <a:t>m</a:t>
            </a:r>
            <a:r>
              <a:rPr sz="2000" spc="-10" dirty="0">
                <a:latin typeface="Times New Roman"/>
                <a:cs typeface="Times New Roman"/>
              </a:rPr>
              <a:t>i</a:t>
            </a:r>
            <a:r>
              <a:rPr sz="2000" spc="-20" dirty="0">
                <a:latin typeface="Times New Roman"/>
                <a:cs typeface="Times New Roman"/>
              </a:rPr>
              <a:t>t</a:t>
            </a:r>
            <a:r>
              <a:rPr sz="2000" spc="-10" dirty="0">
                <a:latin typeface="Times New Roman"/>
                <a:cs typeface="Times New Roman"/>
              </a:rPr>
              <a:t>t</a:t>
            </a:r>
            <a:r>
              <a:rPr sz="2000" spc="-15" dirty="0">
                <a:latin typeface="Times New Roman"/>
                <a:cs typeface="Times New Roman"/>
              </a:rPr>
              <a:t>e</a:t>
            </a:r>
            <a:r>
              <a:rPr sz="2000" spc="0" dirty="0">
                <a:latin typeface="Times New Roman"/>
                <a:cs typeface="Times New Roman"/>
              </a:rPr>
              <a:t>d</a:t>
            </a:r>
            <a:r>
              <a:rPr sz="2000" spc="-30" dirty="0">
                <a:latin typeface="Times New Roman"/>
                <a:cs typeface="Times New Roman"/>
              </a:rPr>
              <a:t> </a:t>
            </a:r>
            <a:r>
              <a:rPr sz="2000" spc="0" dirty="0">
                <a:latin typeface="Times New Roman"/>
                <a:cs typeface="Times New Roman"/>
              </a:rPr>
              <a:t>s</a:t>
            </a:r>
            <a:r>
              <a:rPr sz="2000" spc="-20" dirty="0">
                <a:latin typeface="Times New Roman"/>
                <a:cs typeface="Times New Roman"/>
              </a:rPr>
              <a:t>i</a:t>
            </a:r>
            <a:r>
              <a:rPr sz="2000" spc="5" dirty="0">
                <a:latin typeface="Times New Roman"/>
                <a:cs typeface="Times New Roman"/>
              </a:rPr>
              <a:t>gn</a:t>
            </a:r>
            <a:r>
              <a:rPr sz="2000" spc="-5" dirty="0">
                <a:latin typeface="Times New Roman"/>
                <a:cs typeface="Times New Roman"/>
              </a:rPr>
              <a:t>a</a:t>
            </a:r>
            <a:r>
              <a:rPr sz="2000" spc="0" dirty="0">
                <a:latin typeface="Times New Roman"/>
                <a:cs typeface="Times New Roman"/>
              </a:rPr>
              <a:t>l</a:t>
            </a:r>
            <a:r>
              <a:rPr sz="2000" spc="-75" dirty="0">
                <a:latin typeface="Times New Roman"/>
                <a:cs typeface="Times New Roman"/>
              </a:rPr>
              <a:t> </a:t>
            </a:r>
            <a:r>
              <a:rPr sz="2000" spc="0" dirty="0">
                <a:latin typeface="Times New Roman"/>
                <a:cs typeface="Times New Roman"/>
              </a:rPr>
              <a:t>then</a:t>
            </a:r>
            <a:r>
              <a:rPr sz="2000" spc="-30" dirty="0">
                <a:latin typeface="Times New Roman"/>
                <a:cs typeface="Times New Roman"/>
              </a:rPr>
              <a:t> </a:t>
            </a:r>
            <a:r>
              <a:rPr sz="2000" spc="0" dirty="0">
                <a:latin typeface="Times New Roman"/>
                <a:cs typeface="Times New Roman"/>
              </a:rPr>
              <a:t>increa</a:t>
            </a:r>
            <a:r>
              <a:rPr sz="2000" spc="-15" dirty="0">
                <a:latin typeface="Times New Roman"/>
                <a:cs typeface="Times New Roman"/>
              </a:rPr>
              <a:t>s</a:t>
            </a:r>
            <a:r>
              <a:rPr sz="2000" spc="-5" dirty="0">
                <a:latin typeface="Times New Roman"/>
                <a:cs typeface="Times New Roman"/>
              </a:rPr>
              <a:t>e</a:t>
            </a:r>
            <a:r>
              <a:rPr sz="2000" spc="0" dirty="0">
                <a:latin typeface="Times New Roman"/>
                <a:cs typeface="Times New Roman"/>
              </a:rPr>
              <a:t>s</a:t>
            </a:r>
            <a:r>
              <a:rPr sz="2000" spc="-55" dirty="0">
                <a:latin typeface="Times New Roman"/>
                <a:cs typeface="Times New Roman"/>
              </a:rPr>
              <a:t> </a:t>
            </a:r>
            <a:r>
              <a:rPr sz="2000" spc="0" dirty="0">
                <a:latin typeface="Times New Roman"/>
                <a:cs typeface="Times New Roman"/>
              </a:rPr>
              <a:t>ex</a:t>
            </a:r>
            <a:r>
              <a:rPr sz="2000" spc="5" dirty="0">
                <a:latin typeface="Times New Roman"/>
                <a:cs typeface="Times New Roman"/>
              </a:rPr>
              <a:t>pon</a:t>
            </a:r>
            <a:r>
              <a:rPr sz="2000" spc="-5" dirty="0">
                <a:latin typeface="Times New Roman"/>
                <a:cs typeface="Times New Roman"/>
              </a:rPr>
              <a:t>e</a:t>
            </a:r>
            <a:r>
              <a:rPr sz="2000" spc="-10" dirty="0">
                <a:latin typeface="Times New Roman"/>
                <a:cs typeface="Times New Roman"/>
              </a:rPr>
              <a:t>nt</a:t>
            </a:r>
            <a:r>
              <a:rPr sz="2000" spc="-30" dirty="0">
                <a:latin typeface="Times New Roman"/>
                <a:cs typeface="Times New Roman"/>
              </a:rPr>
              <a:t>i</a:t>
            </a:r>
            <a:r>
              <a:rPr sz="2000" spc="-5" dirty="0">
                <a:latin typeface="Times New Roman"/>
                <a:cs typeface="Times New Roman"/>
              </a:rPr>
              <a:t>a</a:t>
            </a:r>
            <a:r>
              <a:rPr sz="2000" spc="-20" dirty="0">
                <a:latin typeface="Times New Roman"/>
                <a:cs typeface="Times New Roman"/>
              </a:rPr>
              <a:t>l</a:t>
            </a:r>
            <a:r>
              <a:rPr sz="2000" spc="-10" dirty="0">
                <a:latin typeface="Times New Roman"/>
                <a:cs typeface="Times New Roman"/>
              </a:rPr>
              <a:t>l</a:t>
            </a:r>
            <a:r>
              <a:rPr sz="2000" spc="0" dirty="0">
                <a:latin typeface="Times New Roman"/>
                <a:cs typeface="Times New Roman"/>
              </a:rPr>
              <a:t>y</a:t>
            </a:r>
            <a:r>
              <a:rPr sz="2000" spc="-90" dirty="0">
                <a:latin typeface="Times New Roman"/>
                <a:cs typeface="Times New Roman"/>
              </a:rPr>
              <a:t> </a:t>
            </a:r>
            <a:r>
              <a:rPr sz="2000" spc="-5" dirty="0">
                <a:latin typeface="Times New Roman"/>
                <a:cs typeface="Times New Roman"/>
              </a:rPr>
              <a:t>a</a:t>
            </a:r>
            <a:r>
              <a:rPr sz="2000" spc="0" dirty="0">
                <a:latin typeface="Times New Roman"/>
                <a:cs typeface="Times New Roman"/>
              </a:rPr>
              <a:t>s</a:t>
            </a:r>
            <a:r>
              <a:rPr sz="2000" spc="-20" dirty="0">
                <a:latin typeface="Times New Roman"/>
                <a:cs typeface="Times New Roman"/>
              </a:rPr>
              <a:t> </a:t>
            </a:r>
            <a:r>
              <a:rPr sz="2000" spc="0" dirty="0">
                <a:latin typeface="Times New Roman"/>
                <a:cs typeface="Times New Roman"/>
              </a:rPr>
              <a:t>plas</a:t>
            </a:r>
            <a:r>
              <a:rPr sz="2000" spc="-60" dirty="0">
                <a:latin typeface="Times New Roman"/>
                <a:cs typeface="Times New Roman"/>
              </a:rPr>
              <a:t>m</a:t>
            </a:r>
            <a:r>
              <a:rPr sz="2000" spc="0" dirty="0">
                <a:latin typeface="Times New Roman"/>
                <a:cs typeface="Times New Roman"/>
              </a:rPr>
              <a:t>a</a:t>
            </a:r>
            <a:r>
              <a:rPr sz="2000" spc="-10" dirty="0">
                <a:latin typeface="Times New Roman"/>
                <a:cs typeface="Times New Roman"/>
              </a:rPr>
              <a:t> </a:t>
            </a:r>
            <a:r>
              <a:rPr sz="2000" spc="0" dirty="0">
                <a:latin typeface="Times New Roman"/>
                <a:cs typeface="Times New Roman"/>
              </a:rPr>
              <a:t>de</a:t>
            </a:r>
            <a:r>
              <a:rPr sz="2000" spc="5" dirty="0">
                <a:latin typeface="Times New Roman"/>
                <a:cs typeface="Times New Roman"/>
              </a:rPr>
              <a:t>n</a:t>
            </a:r>
            <a:r>
              <a:rPr sz="2000" spc="0" dirty="0">
                <a:latin typeface="Times New Roman"/>
                <a:cs typeface="Times New Roman"/>
              </a:rPr>
              <a:t>s</a:t>
            </a:r>
            <a:r>
              <a:rPr sz="2000" spc="-20" dirty="0">
                <a:latin typeface="Times New Roman"/>
                <a:cs typeface="Times New Roman"/>
              </a:rPr>
              <a:t>i</a:t>
            </a:r>
            <a:r>
              <a:rPr sz="2000" spc="-10" dirty="0">
                <a:latin typeface="Times New Roman"/>
                <a:cs typeface="Times New Roman"/>
              </a:rPr>
              <a:t>t</a:t>
            </a:r>
            <a:r>
              <a:rPr sz="2000" spc="0" dirty="0">
                <a:latin typeface="Times New Roman"/>
                <a:cs typeface="Times New Roman"/>
              </a:rPr>
              <a:t>y</a:t>
            </a:r>
            <a:r>
              <a:rPr sz="2000" spc="-65" dirty="0">
                <a:latin typeface="Times New Roman"/>
                <a:cs typeface="Times New Roman"/>
              </a:rPr>
              <a:t> </a:t>
            </a:r>
            <a:r>
              <a:rPr sz="2000" spc="0" dirty="0">
                <a:latin typeface="Times New Roman"/>
                <a:cs typeface="Times New Roman"/>
              </a:rPr>
              <a:t>deca</a:t>
            </a:r>
            <a:r>
              <a:rPr sz="2000" spc="-20" dirty="0">
                <a:latin typeface="Times New Roman"/>
                <a:cs typeface="Times New Roman"/>
              </a:rPr>
              <a:t>y</a:t>
            </a:r>
            <a:r>
              <a:rPr sz="2000" spc="0" dirty="0">
                <a:latin typeface="Times New Roman"/>
                <a:cs typeface="Times New Roman"/>
              </a:rPr>
              <a:t>s.</a:t>
            </a:r>
            <a:endParaRPr sz="2000">
              <a:latin typeface="Times New Roman"/>
              <a:cs typeface="Times New Roman"/>
            </a:endParaRPr>
          </a:p>
          <a:p>
            <a:pPr lvl="1">
              <a:lnSpc>
                <a:spcPts val="900"/>
              </a:lnSpc>
              <a:buFont typeface="Arial"/>
              <a:buChar char="–"/>
            </a:pPr>
            <a:endParaRPr sz="900"/>
          </a:p>
          <a:p>
            <a:pPr marL="413384" lvl="1" indent="-287020">
              <a:lnSpc>
                <a:spcPct val="100000"/>
              </a:lnSpc>
              <a:buFont typeface="Arial"/>
              <a:buChar char="–"/>
              <a:tabLst>
                <a:tab pos="413384" algn="l"/>
              </a:tabLst>
            </a:pPr>
            <a:r>
              <a:rPr sz="2000" dirty="0">
                <a:latin typeface="Times New Roman"/>
                <a:cs typeface="Times New Roman"/>
              </a:rPr>
              <a:t>This</a:t>
            </a:r>
            <a:r>
              <a:rPr sz="2000" spc="-35" dirty="0">
                <a:latin typeface="Times New Roman"/>
                <a:cs typeface="Times New Roman"/>
              </a:rPr>
              <a:t> </a:t>
            </a:r>
            <a:r>
              <a:rPr sz="2000" spc="0" dirty="0">
                <a:latin typeface="Times New Roman"/>
                <a:cs typeface="Times New Roman"/>
              </a:rPr>
              <a:t>s</a:t>
            </a:r>
            <a:r>
              <a:rPr sz="2000" spc="-5" dirty="0">
                <a:latin typeface="Times New Roman"/>
                <a:cs typeface="Times New Roman"/>
              </a:rPr>
              <a:t>e</a:t>
            </a:r>
            <a:r>
              <a:rPr sz="2000" spc="-20" dirty="0">
                <a:latin typeface="Times New Roman"/>
                <a:cs typeface="Times New Roman"/>
              </a:rPr>
              <a:t>t</a:t>
            </a:r>
            <a:r>
              <a:rPr sz="2000" spc="0" dirty="0">
                <a:latin typeface="Times New Roman"/>
                <a:cs typeface="Times New Roman"/>
              </a:rPr>
              <a:t>-</a:t>
            </a:r>
            <a:r>
              <a:rPr sz="2000" spc="5" dirty="0">
                <a:latin typeface="Times New Roman"/>
                <a:cs typeface="Times New Roman"/>
              </a:rPr>
              <a:t>u</a:t>
            </a:r>
            <a:r>
              <a:rPr sz="2000" spc="0" dirty="0">
                <a:latin typeface="Times New Roman"/>
                <a:cs typeface="Times New Roman"/>
              </a:rPr>
              <a:t>p</a:t>
            </a:r>
            <a:r>
              <a:rPr sz="2000" spc="-50" dirty="0">
                <a:latin typeface="Times New Roman"/>
                <a:cs typeface="Times New Roman"/>
              </a:rPr>
              <a:t> </a:t>
            </a:r>
            <a:r>
              <a:rPr sz="2000" spc="-10" dirty="0">
                <a:latin typeface="Times New Roman"/>
                <a:cs typeface="Times New Roman"/>
              </a:rPr>
              <a:t>i</a:t>
            </a:r>
            <a:r>
              <a:rPr sz="2000" spc="0" dirty="0">
                <a:latin typeface="Times New Roman"/>
                <a:cs typeface="Times New Roman"/>
              </a:rPr>
              <a:t>s</a:t>
            </a:r>
            <a:r>
              <a:rPr sz="2000" spc="-20" dirty="0">
                <a:latin typeface="Times New Roman"/>
                <a:cs typeface="Times New Roman"/>
              </a:rPr>
              <a:t> </a:t>
            </a:r>
            <a:r>
              <a:rPr sz="2000" spc="0" dirty="0">
                <a:latin typeface="Times New Roman"/>
                <a:cs typeface="Times New Roman"/>
              </a:rPr>
              <a:t>used</a:t>
            </a:r>
            <a:r>
              <a:rPr sz="2000" spc="-40" dirty="0">
                <a:latin typeface="Times New Roman"/>
                <a:cs typeface="Times New Roman"/>
              </a:rPr>
              <a:t> </a:t>
            </a:r>
            <a:r>
              <a:rPr sz="2000" spc="0" dirty="0">
                <a:latin typeface="Times New Roman"/>
                <a:cs typeface="Times New Roman"/>
              </a:rPr>
              <a:t>f</a:t>
            </a:r>
            <a:r>
              <a:rPr sz="2000" spc="5" dirty="0">
                <a:latin typeface="Times New Roman"/>
                <a:cs typeface="Times New Roman"/>
              </a:rPr>
              <a:t>o</a:t>
            </a:r>
            <a:r>
              <a:rPr sz="2000" spc="0" dirty="0">
                <a:latin typeface="Times New Roman"/>
                <a:cs typeface="Times New Roman"/>
              </a:rPr>
              <a:t>r</a:t>
            </a:r>
            <a:r>
              <a:rPr sz="2000" spc="-40" dirty="0">
                <a:latin typeface="Times New Roman"/>
                <a:cs typeface="Times New Roman"/>
              </a:rPr>
              <a:t> </a:t>
            </a:r>
            <a:r>
              <a:rPr sz="2000" spc="-10" dirty="0">
                <a:latin typeface="Times New Roman"/>
                <a:cs typeface="Times New Roman"/>
              </a:rPr>
              <a:t>l</a:t>
            </a:r>
            <a:r>
              <a:rPr sz="2000" spc="-15" dirty="0">
                <a:latin typeface="Times New Roman"/>
                <a:cs typeface="Times New Roman"/>
              </a:rPr>
              <a:t>e</a:t>
            </a:r>
            <a:r>
              <a:rPr sz="2000" spc="0" dirty="0">
                <a:latin typeface="Times New Roman"/>
                <a:cs typeface="Times New Roman"/>
              </a:rPr>
              <a:t>nsing</a:t>
            </a:r>
            <a:r>
              <a:rPr sz="2000" spc="-60" dirty="0">
                <a:latin typeface="Times New Roman"/>
                <a:cs typeface="Times New Roman"/>
              </a:rPr>
              <a:t> </a:t>
            </a:r>
            <a:r>
              <a:rPr sz="2000" spc="0" dirty="0">
                <a:latin typeface="Times New Roman"/>
                <a:cs typeface="Times New Roman"/>
              </a:rPr>
              <a:t>and</a:t>
            </a:r>
            <a:r>
              <a:rPr sz="2000" spc="-15" dirty="0">
                <a:latin typeface="Times New Roman"/>
                <a:cs typeface="Times New Roman"/>
              </a:rPr>
              <a:t> </a:t>
            </a:r>
            <a:r>
              <a:rPr sz="2000" spc="0" dirty="0">
                <a:latin typeface="Times New Roman"/>
                <a:cs typeface="Times New Roman"/>
              </a:rPr>
              <a:t>the</a:t>
            </a:r>
            <a:r>
              <a:rPr sz="2000" spc="-30" dirty="0">
                <a:latin typeface="Times New Roman"/>
                <a:cs typeface="Times New Roman"/>
              </a:rPr>
              <a:t> </a:t>
            </a:r>
            <a:r>
              <a:rPr sz="2000" spc="0" dirty="0">
                <a:latin typeface="Times New Roman"/>
                <a:cs typeface="Times New Roman"/>
              </a:rPr>
              <a:t>trans</a:t>
            </a:r>
            <a:r>
              <a:rPr sz="2000" spc="-50" dirty="0">
                <a:latin typeface="Times New Roman"/>
                <a:cs typeface="Times New Roman"/>
              </a:rPr>
              <a:t>m</a:t>
            </a:r>
            <a:r>
              <a:rPr sz="2000" spc="-10" dirty="0">
                <a:latin typeface="Times New Roman"/>
                <a:cs typeface="Times New Roman"/>
              </a:rPr>
              <a:t>i</a:t>
            </a:r>
            <a:r>
              <a:rPr sz="2000" spc="-20" dirty="0">
                <a:latin typeface="Times New Roman"/>
                <a:cs typeface="Times New Roman"/>
              </a:rPr>
              <a:t>t</a:t>
            </a:r>
            <a:r>
              <a:rPr sz="2000" spc="-10" dirty="0">
                <a:latin typeface="Times New Roman"/>
                <a:cs typeface="Times New Roman"/>
              </a:rPr>
              <a:t>t</a:t>
            </a:r>
            <a:r>
              <a:rPr sz="2000" spc="-15" dirty="0">
                <a:latin typeface="Times New Roman"/>
                <a:cs typeface="Times New Roman"/>
              </a:rPr>
              <a:t>e</a:t>
            </a:r>
            <a:r>
              <a:rPr sz="2000" spc="0" dirty="0">
                <a:latin typeface="Times New Roman"/>
                <a:cs typeface="Times New Roman"/>
              </a:rPr>
              <a:t>d</a:t>
            </a:r>
            <a:r>
              <a:rPr sz="2000" spc="-30" dirty="0">
                <a:latin typeface="Times New Roman"/>
                <a:cs typeface="Times New Roman"/>
              </a:rPr>
              <a:t> </a:t>
            </a:r>
            <a:r>
              <a:rPr sz="2000" spc="0" dirty="0">
                <a:latin typeface="Times New Roman"/>
                <a:cs typeface="Times New Roman"/>
              </a:rPr>
              <a:t>sig</a:t>
            </a:r>
            <a:r>
              <a:rPr sz="2000" spc="5" dirty="0">
                <a:latin typeface="Times New Roman"/>
                <a:cs typeface="Times New Roman"/>
              </a:rPr>
              <a:t>n</a:t>
            </a:r>
            <a:r>
              <a:rPr sz="2000" spc="-5" dirty="0">
                <a:latin typeface="Times New Roman"/>
                <a:cs typeface="Times New Roman"/>
              </a:rPr>
              <a:t>a</a:t>
            </a:r>
            <a:r>
              <a:rPr sz="2000" spc="0" dirty="0">
                <a:latin typeface="Times New Roman"/>
                <a:cs typeface="Times New Roman"/>
              </a:rPr>
              <a:t>l</a:t>
            </a:r>
            <a:r>
              <a:rPr sz="2000" spc="-50" dirty="0">
                <a:latin typeface="Times New Roman"/>
                <a:cs typeface="Times New Roman"/>
              </a:rPr>
              <a:t> </a:t>
            </a:r>
            <a:r>
              <a:rPr sz="2000" spc="-10" dirty="0">
                <a:latin typeface="Times New Roman"/>
                <a:cs typeface="Times New Roman"/>
              </a:rPr>
              <a:t>i</a:t>
            </a:r>
            <a:r>
              <a:rPr sz="2000" spc="0" dirty="0">
                <a:latin typeface="Times New Roman"/>
                <a:cs typeface="Times New Roman"/>
              </a:rPr>
              <a:t>s</a:t>
            </a:r>
            <a:r>
              <a:rPr sz="2000" spc="-20" dirty="0">
                <a:latin typeface="Times New Roman"/>
                <a:cs typeface="Times New Roman"/>
              </a:rPr>
              <a:t> </a:t>
            </a:r>
            <a:r>
              <a:rPr sz="2000" spc="-10" dirty="0">
                <a:latin typeface="Times New Roman"/>
                <a:cs typeface="Times New Roman"/>
              </a:rPr>
              <a:t>l</a:t>
            </a:r>
            <a:r>
              <a:rPr sz="2000" spc="-15" dirty="0">
                <a:latin typeface="Times New Roman"/>
                <a:cs typeface="Times New Roman"/>
              </a:rPr>
              <a:t>a</a:t>
            </a:r>
            <a:r>
              <a:rPr sz="2000" spc="-70" dirty="0">
                <a:latin typeface="Times New Roman"/>
                <a:cs typeface="Times New Roman"/>
              </a:rPr>
              <a:t>r</a:t>
            </a:r>
            <a:r>
              <a:rPr sz="2000" spc="0" dirty="0">
                <a:latin typeface="Times New Roman"/>
                <a:cs typeface="Times New Roman"/>
              </a:rPr>
              <a:t>ger</a:t>
            </a:r>
            <a:r>
              <a:rPr sz="2000" spc="-50" dirty="0">
                <a:latin typeface="Times New Roman"/>
                <a:cs typeface="Times New Roman"/>
              </a:rPr>
              <a:t> </a:t>
            </a:r>
            <a:r>
              <a:rPr sz="2000" spc="0" dirty="0">
                <a:latin typeface="Times New Roman"/>
                <a:cs typeface="Times New Roman"/>
              </a:rPr>
              <a:t>than</a:t>
            </a:r>
            <a:r>
              <a:rPr sz="2000" spc="-25" dirty="0">
                <a:latin typeface="Times New Roman"/>
                <a:cs typeface="Times New Roman"/>
              </a:rPr>
              <a:t> </a:t>
            </a:r>
            <a:r>
              <a:rPr sz="2000" spc="0" dirty="0">
                <a:latin typeface="Times New Roman"/>
                <a:cs typeface="Times New Roman"/>
              </a:rPr>
              <a:t>the</a:t>
            </a:r>
            <a:endParaRPr sz="2000">
              <a:latin typeface="Times New Roman"/>
              <a:cs typeface="Times New Roman"/>
            </a:endParaRPr>
          </a:p>
          <a:p>
            <a:pPr marL="413384">
              <a:lnSpc>
                <a:spcPts val="2200"/>
              </a:lnSpc>
            </a:pPr>
            <a:r>
              <a:rPr sz="2000" dirty="0">
                <a:latin typeface="Times New Roman"/>
                <a:cs typeface="Times New Roman"/>
              </a:rPr>
              <a:t>s</a:t>
            </a:r>
            <a:r>
              <a:rPr sz="2000" spc="-10" dirty="0">
                <a:latin typeface="Times New Roman"/>
                <a:cs typeface="Times New Roman"/>
              </a:rPr>
              <a:t>i</a:t>
            </a:r>
            <a:r>
              <a:rPr sz="2000" spc="0" dirty="0">
                <a:latin typeface="Times New Roman"/>
                <a:cs typeface="Times New Roman"/>
              </a:rPr>
              <a:t>g</a:t>
            </a:r>
            <a:r>
              <a:rPr sz="2000" spc="5" dirty="0">
                <a:latin typeface="Times New Roman"/>
                <a:cs typeface="Times New Roman"/>
              </a:rPr>
              <a:t>n</a:t>
            </a:r>
            <a:r>
              <a:rPr sz="2000" spc="-5" dirty="0">
                <a:latin typeface="Times New Roman"/>
                <a:cs typeface="Times New Roman"/>
              </a:rPr>
              <a:t>a</a:t>
            </a:r>
            <a:r>
              <a:rPr sz="2000" spc="0" dirty="0">
                <a:latin typeface="Times New Roman"/>
                <a:cs typeface="Times New Roman"/>
              </a:rPr>
              <a:t>l</a:t>
            </a:r>
            <a:r>
              <a:rPr sz="2000" spc="-50" dirty="0">
                <a:latin typeface="Times New Roman"/>
                <a:cs typeface="Times New Roman"/>
              </a:rPr>
              <a:t> </a:t>
            </a:r>
            <a:r>
              <a:rPr sz="2000" spc="0" dirty="0">
                <a:latin typeface="Times New Roman"/>
                <a:cs typeface="Times New Roman"/>
              </a:rPr>
              <a:t>wi</a:t>
            </a:r>
            <a:r>
              <a:rPr sz="2000" spc="-10" dirty="0">
                <a:latin typeface="Times New Roman"/>
                <a:cs typeface="Times New Roman"/>
              </a:rPr>
              <a:t>t</a:t>
            </a:r>
            <a:r>
              <a:rPr sz="2000" spc="0" dirty="0">
                <a:latin typeface="Times New Roman"/>
                <a:cs typeface="Times New Roman"/>
              </a:rPr>
              <a:t>h</a:t>
            </a:r>
            <a:r>
              <a:rPr sz="2000" spc="-30" dirty="0">
                <a:latin typeface="Times New Roman"/>
                <a:cs typeface="Times New Roman"/>
              </a:rPr>
              <a:t> </a:t>
            </a:r>
            <a:r>
              <a:rPr sz="2000" spc="0" dirty="0">
                <a:latin typeface="Times New Roman"/>
                <a:cs typeface="Times New Roman"/>
              </a:rPr>
              <a:t>no</a:t>
            </a:r>
            <a:r>
              <a:rPr sz="2000" spc="-30" dirty="0">
                <a:latin typeface="Times New Roman"/>
                <a:cs typeface="Times New Roman"/>
              </a:rPr>
              <a:t> </a:t>
            </a:r>
            <a:r>
              <a:rPr sz="2000" spc="0" dirty="0">
                <a:latin typeface="Times New Roman"/>
                <a:cs typeface="Times New Roman"/>
              </a:rPr>
              <a:t>pla</a:t>
            </a:r>
            <a:r>
              <a:rPr sz="2000" spc="-5" dirty="0">
                <a:latin typeface="Times New Roman"/>
                <a:cs typeface="Times New Roman"/>
              </a:rPr>
              <a:t>s</a:t>
            </a:r>
            <a:r>
              <a:rPr sz="2000" spc="-50" dirty="0">
                <a:latin typeface="Times New Roman"/>
                <a:cs typeface="Times New Roman"/>
              </a:rPr>
              <a:t>m</a:t>
            </a:r>
            <a:r>
              <a:rPr sz="2000" spc="0" dirty="0">
                <a:latin typeface="Times New Roman"/>
                <a:cs typeface="Times New Roman"/>
              </a:rPr>
              <a:t>a,</a:t>
            </a:r>
            <a:r>
              <a:rPr sz="2000" spc="-10" dirty="0">
                <a:latin typeface="Times New Roman"/>
                <a:cs typeface="Times New Roman"/>
              </a:rPr>
              <a:t> </a:t>
            </a:r>
            <a:r>
              <a:rPr sz="2000" spc="0" dirty="0">
                <a:latin typeface="Times New Roman"/>
                <a:cs typeface="Times New Roman"/>
              </a:rPr>
              <a:t>due</a:t>
            </a:r>
            <a:r>
              <a:rPr sz="2000" spc="-25" dirty="0">
                <a:latin typeface="Times New Roman"/>
                <a:cs typeface="Times New Roman"/>
              </a:rPr>
              <a:t> </a:t>
            </a:r>
            <a:r>
              <a:rPr sz="2000" spc="-10" dirty="0">
                <a:latin typeface="Times New Roman"/>
                <a:cs typeface="Times New Roman"/>
              </a:rPr>
              <a:t>t</a:t>
            </a:r>
            <a:r>
              <a:rPr sz="2000" spc="0" dirty="0">
                <a:latin typeface="Times New Roman"/>
                <a:cs typeface="Times New Roman"/>
              </a:rPr>
              <a:t>o</a:t>
            </a:r>
            <a:r>
              <a:rPr sz="2000" spc="-20" dirty="0">
                <a:latin typeface="Times New Roman"/>
                <a:cs typeface="Times New Roman"/>
              </a:rPr>
              <a:t> </a:t>
            </a:r>
            <a:r>
              <a:rPr sz="2000" spc="0" dirty="0">
                <a:latin typeface="Times New Roman"/>
                <a:cs typeface="Times New Roman"/>
              </a:rPr>
              <a:t>the</a:t>
            </a:r>
            <a:r>
              <a:rPr sz="2000" spc="-50" dirty="0">
                <a:latin typeface="Times New Roman"/>
                <a:cs typeface="Times New Roman"/>
              </a:rPr>
              <a:t> </a:t>
            </a:r>
            <a:r>
              <a:rPr sz="2000" spc="-10" dirty="0">
                <a:latin typeface="Times New Roman"/>
                <a:cs typeface="Times New Roman"/>
              </a:rPr>
              <a:t>l</a:t>
            </a:r>
            <a:r>
              <a:rPr sz="2000" spc="-15" dirty="0">
                <a:latin typeface="Times New Roman"/>
                <a:cs typeface="Times New Roman"/>
              </a:rPr>
              <a:t>e</a:t>
            </a:r>
            <a:r>
              <a:rPr sz="2000" spc="0" dirty="0">
                <a:latin typeface="Times New Roman"/>
                <a:cs typeface="Times New Roman"/>
              </a:rPr>
              <a:t>nsing</a:t>
            </a:r>
            <a:r>
              <a:rPr sz="2000" spc="-50" dirty="0">
                <a:latin typeface="Times New Roman"/>
                <a:cs typeface="Times New Roman"/>
              </a:rPr>
              <a:t> </a:t>
            </a:r>
            <a:r>
              <a:rPr sz="2000" spc="-5" dirty="0">
                <a:latin typeface="Times New Roman"/>
                <a:cs typeface="Times New Roman"/>
              </a:rPr>
              <a:t>e</a:t>
            </a:r>
            <a:r>
              <a:rPr sz="2000" spc="-70" dirty="0">
                <a:latin typeface="Times New Roman"/>
                <a:cs typeface="Times New Roman"/>
              </a:rPr>
              <a:t>f</a:t>
            </a:r>
            <a:r>
              <a:rPr sz="2000" spc="0" dirty="0">
                <a:latin typeface="Times New Roman"/>
                <a:cs typeface="Times New Roman"/>
              </a:rPr>
              <a:t>fec</a:t>
            </a:r>
            <a:r>
              <a:rPr sz="2000" spc="-10" dirty="0">
                <a:latin typeface="Times New Roman"/>
                <a:cs typeface="Times New Roman"/>
              </a:rPr>
              <a:t>t</a:t>
            </a:r>
            <a:r>
              <a:rPr sz="2000" spc="0" dirty="0">
                <a:latin typeface="Times New Roman"/>
                <a:cs typeface="Times New Roman"/>
              </a:rPr>
              <a:t>.</a:t>
            </a:r>
            <a:endParaRPr sz="2000">
              <a:latin typeface="Times New Roman"/>
              <a:cs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558278" y="6088379"/>
            <a:ext cx="2540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137</a:t>
            </a:r>
            <a:endParaRPr sz="1200">
              <a:latin typeface="Calibri"/>
              <a:cs typeface="Calibri"/>
            </a:endParaRPr>
          </a:p>
        </p:txBody>
      </p:sp>
      <p:sp>
        <p:nvSpPr>
          <p:cNvPr id="2" name="object 2"/>
          <p:cNvSpPr txBox="1"/>
          <p:nvPr/>
        </p:nvSpPr>
        <p:spPr>
          <a:xfrm>
            <a:off x="3200526" y="5935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p:nvPr/>
        </p:nvSpPr>
        <p:spPr>
          <a:xfrm>
            <a:off x="2730754" y="2466594"/>
            <a:ext cx="4244975" cy="711835"/>
          </a:xfrm>
          <a:prstGeom prst="rect">
            <a:avLst/>
          </a:prstGeom>
        </p:spPr>
        <p:txBody>
          <a:bodyPr vert="horz" wrap="square" lIns="0" tIns="0" rIns="0" bIns="0" rtlCol="0">
            <a:noAutofit/>
          </a:bodyPr>
          <a:lstStyle/>
          <a:p>
            <a:pPr marL="12700">
              <a:lnSpc>
                <a:spcPct val="100000"/>
              </a:lnSpc>
            </a:pPr>
            <a:r>
              <a:rPr sz="4400" dirty="0">
                <a:latin typeface="Calibri"/>
                <a:cs typeface="Calibri"/>
              </a:rPr>
              <a:t>S</a:t>
            </a:r>
            <a:r>
              <a:rPr sz="4400" spc="5" dirty="0">
                <a:latin typeface="Calibri"/>
                <a:cs typeface="Calibri"/>
              </a:rPr>
              <a:t>o</a:t>
            </a:r>
            <a:r>
              <a:rPr sz="4400" spc="0" dirty="0">
                <a:latin typeface="Calibri"/>
                <a:cs typeface="Calibri"/>
              </a:rPr>
              <a:t>me Futu</a:t>
            </a:r>
            <a:r>
              <a:rPr sz="4400" spc="-140" dirty="0">
                <a:latin typeface="Calibri"/>
                <a:cs typeface="Calibri"/>
              </a:rPr>
              <a:t>r</a:t>
            </a:r>
            <a:r>
              <a:rPr sz="4400" spc="0" dirty="0">
                <a:latin typeface="Calibri"/>
                <a:cs typeface="Calibri"/>
              </a:rPr>
              <a:t>e</a:t>
            </a:r>
            <a:r>
              <a:rPr sz="4400" spc="5" dirty="0">
                <a:latin typeface="Calibri"/>
                <a:cs typeface="Calibri"/>
              </a:rPr>
              <a:t> </a:t>
            </a:r>
            <a:r>
              <a:rPr sz="4400" spc="-355" dirty="0">
                <a:latin typeface="Calibri"/>
                <a:cs typeface="Calibri"/>
              </a:rPr>
              <a:t>W</a:t>
            </a:r>
            <a:r>
              <a:rPr sz="4400" spc="0" dirty="0">
                <a:latin typeface="Calibri"/>
                <a:cs typeface="Calibri"/>
              </a:rPr>
              <a:t>ork</a:t>
            </a:r>
            <a:endParaRPr sz="4400">
              <a:latin typeface="Calibri"/>
              <a:cs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365250">
              <a:lnSpc>
                <a:spcPct val="100000"/>
              </a:lnSpc>
            </a:pPr>
            <a:r>
              <a:rPr sz="2400" dirty="0">
                <a:latin typeface="Arial"/>
                <a:cs typeface="Arial"/>
              </a:rPr>
              <a:t>S</a:t>
            </a:r>
            <a:r>
              <a:rPr sz="2400" spc="-10" dirty="0">
                <a:latin typeface="Arial"/>
                <a:cs typeface="Arial"/>
              </a:rPr>
              <a:t>o</a:t>
            </a:r>
            <a:r>
              <a:rPr sz="2400" spc="0" dirty="0">
                <a:latin typeface="Arial"/>
                <a:cs typeface="Arial"/>
              </a:rPr>
              <a:t>me</a:t>
            </a:r>
            <a:r>
              <a:rPr sz="2400" spc="5" dirty="0">
                <a:latin typeface="Arial"/>
                <a:cs typeface="Arial"/>
              </a:rPr>
              <a:t> </a:t>
            </a:r>
            <a:r>
              <a:rPr sz="2400" spc="0" dirty="0">
                <a:latin typeface="Arial"/>
                <a:cs typeface="Arial"/>
              </a:rPr>
              <a:t>P</a:t>
            </a:r>
            <a:r>
              <a:rPr sz="2400" spc="-10" dirty="0">
                <a:latin typeface="Arial"/>
                <a:cs typeface="Arial"/>
              </a:rPr>
              <a:t>l</a:t>
            </a:r>
            <a:r>
              <a:rPr sz="2400" spc="0" dirty="0">
                <a:latin typeface="Arial"/>
                <a:cs typeface="Arial"/>
              </a:rPr>
              <a:t>asma</a:t>
            </a:r>
            <a:r>
              <a:rPr sz="2400" spc="15" dirty="0">
                <a:latin typeface="Arial"/>
                <a:cs typeface="Arial"/>
              </a:rPr>
              <a:t> </a:t>
            </a:r>
            <a:r>
              <a:rPr sz="2400" spc="0" dirty="0">
                <a:latin typeface="Arial"/>
                <a:cs typeface="Arial"/>
              </a:rPr>
              <a:t>A</a:t>
            </a:r>
            <a:r>
              <a:rPr sz="2400" spc="-10" dirty="0">
                <a:latin typeface="Arial"/>
                <a:cs typeface="Arial"/>
              </a:rPr>
              <a:t>n</a:t>
            </a:r>
            <a:r>
              <a:rPr sz="2400" spc="0" dirty="0">
                <a:latin typeface="Arial"/>
                <a:cs typeface="Arial"/>
              </a:rPr>
              <a:t>tenna</a:t>
            </a:r>
            <a:r>
              <a:rPr sz="2400" spc="5" dirty="0">
                <a:latin typeface="Arial"/>
                <a:cs typeface="Arial"/>
              </a:rPr>
              <a:t> </a:t>
            </a:r>
            <a:r>
              <a:rPr sz="2400" spc="0" dirty="0">
                <a:latin typeface="Arial"/>
                <a:cs typeface="Arial"/>
              </a:rPr>
              <a:t>A</a:t>
            </a:r>
            <a:r>
              <a:rPr sz="2400" spc="-10" dirty="0">
                <a:latin typeface="Arial"/>
                <a:cs typeface="Arial"/>
              </a:rPr>
              <a:t>p</a:t>
            </a:r>
            <a:r>
              <a:rPr sz="2400" spc="0" dirty="0">
                <a:latin typeface="Arial"/>
                <a:cs typeface="Arial"/>
              </a:rPr>
              <a:t>pl</a:t>
            </a:r>
            <a:r>
              <a:rPr sz="2400" spc="-15" dirty="0">
                <a:latin typeface="Arial"/>
                <a:cs typeface="Arial"/>
              </a:rPr>
              <a:t>i</a:t>
            </a:r>
            <a:r>
              <a:rPr sz="2400" spc="0" dirty="0">
                <a:latin typeface="Arial"/>
                <a:cs typeface="Arial"/>
              </a:rPr>
              <a:t>catio</a:t>
            </a:r>
            <a:r>
              <a:rPr sz="2400" spc="-10" dirty="0">
                <a:latin typeface="Arial"/>
                <a:cs typeface="Arial"/>
              </a:rPr>
              <a:t>n</a:t>
            </a:r>
            <a:r>
              <a:rPr sz="2400" spc="0" dirty="0">
                <a:latin typeface="Arial"/>
                <a:cs typeface="Arial"/>
              </a:rPr>
              <a:t>s</a:t>
            </a:r>
            <a:endParaRPr sz="2400">
              <a:latin typeface="Arial"/>
              <a:cs typeface="Arial"/>
            </a:endParaRPr>
          </a:p>
        </p:txBody>
      </p:sp>
      <p:sp>
        <p:nvSpPr>
          <p:cNvPr id="3" name="object 3"/>
          <p:cNvSpPr txBox="1"/>
          <p:nvPr/>
        </p:nvSpPr>
        <p:spPr>
          <a:xfrm>
            <a:off x="535940" y="953261"/>
            <a:ext cx="7838440" cy="4755515"/>
          </a:xfrm>
          <a:prstGeom prst="rect">
            <a:avLst/>
          </a:prstGeom>
        </p:spPr>
        <p:txBody>
          <a:bodyPr vert="horz" wrap="square" lIns="0" tIns="0" rIns="0" bIns="0" rtlCol="0">
            <a:noAutofit/>
          </a:bodyPr>
          <a:lstStyle/>
          <a:p>
            <a:pPr marL="355600" marR="12700" indent="-342900">
              <a:lnSpc>
                <a:spcPct val="100000"/>
              </a:lnSpc>
              <a:buFont typeface="Arial"/>
              <a:buChar char="•"/>
              <a:tabLst>
                <a:tab pos="354965" algn="l"/>
                <a:tab pos="4815205" algn="l"/>
              </a:tabLst>
            </a:pPr>
            <a:r>
              <a:rPr sz="2000" dirty="0">
                <a:latin typeface="Arial"/>
                <a:cs typeface="Arial"/>
              </a:rPr>
              <a:t>Low</a:t>
            </a:r>
            <a:r>
              <a:rPr sz="2000" spc="-15" dirty="0">
                <a:latin typeface="Arial"/>
                <a:cs typeface="Arial"/>
              </a:rPr>
              <a:t> </a:t>
            </a:r>
            <a:r>
              <a:rPr sz="2000" spc="0" dirty="0">
                <a:latin typeface="Arial"/>
                <a:cs typeface="Arial"/>
              </a:rPr>
              <a:t>R</a:t>
            </a:r>
            <a:r>
              <a:rPr sz="2000" spc="5" dirty="0">
                <a:latin typeface="Arial"/>
                <a:cs typeface="Arial"/>
              </a:rPr>
              <a:t>C</a:t>
            </a:r>
            <a:r>
              <a:rPr sz="2000" spc="0" dirty="0">
                <a:latin typeface="Arial"/>
                <a:cs typeface="Arial"/>
              </a:rPr>
              <a:t>S</a:t>
            </a:r>
            <a:r>
              <a:rPr sz="2000" spc="-10" dirty="0">
                <a:latin typeface="Arial"/>
                <a:cs typeface="Arial"/>
              </a:rPr>
              <a:t> </a:t>
            </a:r>
            <a:r>
              <a:rPr sz="2000" spc="0" dirty="0">
                <a:latin typeface="Arial"/>
                <a:cs typeface="Arial"/>
              </a:rPr>
              <a:t>antenna</a:t>
            </a:r>
            <a:r>
              <a:rPr sz="2000" spc="20" dirty="0">
                <a:latin typeface="Arial"/>
                <a:cs typeface="Arial"/>
              </a:rPr>
              <a:t>s</a:t>
            </a:r>
            <a:r>
              <a:rPr sz="2000" spc="0" dirty="0">
                <a:latin typeface="Arial"/>
                <a:cs typeface="Arial"/>
              </a:rPr>
              <a:t>—fu</a:t>
            </a:r>
            <a:r>
              <a:rPr sz="2000" spc="-15" dirty="0">
                <a:latin typeface="Arial"/>
                <a:cs typeface="Arial"/>
              </a:rPr>
              <a:t>n</a:t>
            </a:r>
            <a:r>
              <a:rPr sz="2000" spc="0" dirty="0">
                <a:latin typeface="Arial"/>
                <a:cs typeface="Arial"/>
              </a:rPr>
              <a:t>ction</a:t>
            </a:r>
            <a:r>
              <a:rPr sz="2000" spc="-50" dirty="0">
                <a:latin typeface="Arial"/>
                <a:cs typeface="Arial"/>
              </a:rPr>
              <a:t> </a:t>
            </a:r>
            <a:r>
              <a:rPr sz="2000" spc="0" dirty="0">
                <a:latin typeface="Arial"/>
                <a:cs typeface="Arial"/>
              </a:rPr>
              <a:t>as</a:t>
            </a:r>
            <a:r>
              <a:rPr sz="2000" spc="-15" dirty="0">
                <a:latin typeface="Arial"/>
                <a:cs typeface="Arial"/>
              </a:rPr>
              <a:t> </a:t>
            </a:r>
            <a:r>
              <a:rPr sz="2000" spc="0" dirty="0">
                <a:latin typeface="Arial"/>
                <a:cs typeface="Arial"/>
              </a:rPr>
              <a:t>VHF,	UHF An</a:t>
            </a:r>
            <a:r>
              <a:rPr sz="2000" spc="-10" dirty="0">
                <a:latin typeface="Arial"/>
                <a:cs typeface="Arial"/>
              </a:rPr>
              <a:t>t</a:t>
            </a:r>
            <a:r>
              <a:rPr sz="2000" spc="0" dirty="0">
                <a:latin typeface="Arial"/>
                <a:cs typeface="Arial"/>
              </a:rPr>
              <a:t>enn</a:t>
            </a:r>
            <a:r>
              <a:rPr sz="2000" spc="5" dirty="0">
                <a:latin typeface="Arial"/>
                <a:cs typeface="Arial"/>
              </a:rPr>
              <a:t>a</a:t>
            </a:r>
            <a:r>
              <a:rPr sz="2000" spc="0" dirty="0">
                <a:latin typeface="Arial"/>
                <a:cs typeface="Arial"/>
              </a:rPr>
              <a:t>s</a:t>
            </a:r>
            <a:r>
              <a:rPr sz="2000" spc="-25" dirty="0">
                <a:latin typeface="Arial"/>
                <a:cs typeface="Arial"/>
              </a:rPr>
              <a:t> </a:t>
            </a:r>
            <a:r>
              <a:rPr sz="2000" spc="0" dirty="0">
                <a:latin typeface="Arial"/>
                <a:cs typeface="Arial"/>
              </a:rPr>
              <a:t>while being invisible</a:t>
            </a:r>
            <a:r>
              <a:rPr sz="2000" spc="5" dirty="0">
                <a:latin typeface="Arial"/>
                <a:cs typeface="Arial"/>
              </a:rPr>
              <a:t> </a:t>
            </a:r>
            <a:r>
              <a:rPr sz="2000" spc="0" dirty="0">
                <a:latin typeface="Arial"/>
                <a:cs typeface="Arial"/>
              </a:rPr>
              <a:t>to</a:t>
            </a:r>
            <a:r>
              <a:rPr sz="2000" spc="-20" dirty="0">
                <a:latin typeface="Arial"/>
                <a:cs typeface="Arial"/>
              </a:rPr>
              <a:t> </a:t>
            </a:r>
            <a:r>
              <a:rPr sz="2000" spc="-5" dirty="0">
                <a:latin typeface="Arial"/>
                <a:cs typeface="Arial"/>
              </a:rPr>
              <a:t>X</a:t>
            </a:r>
            <a:r>
              <a:rPr sz="2000" spc="0" dirty="0">
                <a:latin typeface="Arial"/>
                <a:cs typeface="Arial"/>
              </a:rPr>
              <a:t>-</a:t>
            </a:r>
            <a:r>
              <a:rPr sz="2000" spc="-10" dirty="0">
                <a:latin typeface="Arial"/>
                <a:cs typeface="Arial"/>
              </a:rPr>
              <a:t>/K</a:t>
            </a:r>
            <a:r>
              <a:rPr sz="2000" spc="0" dirty="0">
                <a:latin typeface="Arial"/>
                <a:cs typeface="Arial"/>
              </a:rPr>
              <a:t>u</a:t>
            </a:r>
            <a:r>
              <a:rPr sz="2000" spc="5" dirty="0">
                <a:latin typeface="Arial"/>
                <a:cs typeface="Arial"/>
              </a:rPr>
              <a:t>-</a:t>
            </a:r>
            <a:r>
              <a:rPr sz="2000" spc="0" dirty="0">
                <a:latin typeface="Arial"/>
                <a:cs typeface="Arial"/>
              </a:rPr>
              <a:t>band</a:t>
            </a:r>
            <a:r>
              <a:rPr sz="2000" spc="-25" dirty="0">
                <a:latin typeface="Arial"/>
                <a:cs typeface="Arial"/>
              </a:rPr>
              <a:t> </a:t>
            </a:r>
            <a:r>
              <a:rPr sz="2000" spc="0" dirty="0">
                <a:latin typeface="Arial"/>
                <a:cs typeface="Arial"/>
              </a:rPr>
              <a:t>rada</a:t>
            </a:r>
            <a:r>
              <a:rPr sz="2000" spc="5" dirty="0">
                <a:latin typeface="Arial"/>
                <a:cs typeface="Arial"/>
              </a:rPr>
              <a:t>r</a:t>
            </a:r>
            <a:r>
              <a:rPr sz="2000" spc="0" dirty="0">
                <a:latin typeface="Arial"/>
                <a:cs typeface="Arial"/>
              </a:rPr>
              <a:t>s</a:t>
            </a:r>
            <a:endParaRPr sz="2000">
              <a:latin typeface="Arial"/>
              <a:cs typeface="Arial"/>
            </a:endParaRPr>
          </a:p>
          <a:p>
            <a:pPr marL="756285" lvl="1" indent="-287020">
              <a:lnSpc>
                <a:spcPct val="100000"/>
              </a:lnSpc>
              <a:spcBef>
                <a:spcPts val="439"/>
              </a:spcBef>
              <a:buFont typeface="Arial"/>
              <a:buChar char="–"/>
              <a:tabLst>
                <a:tab pos="756285" algn="l"/>
              </a:tabLst>
            </a:pPr>
            <a:r>
              <a:rPr sz="1800" dirty="0">
                <a:latin typeface="Arial"/>
                <a:cs typeface="Arial"/>
              </a:rPr>
              <a:t>Bl</a:t>
            </a:r>
            <a:r>
              <a:rPr sz="1800" spc="-10" dirty="0">
                <a:latin typeface="Arial"/>
                <a:cs typeface="Arial"/>
              </a:rPr>
              <a:t>a</a:t>
            </a:r>
            <a:r>
              <a:rPr sz="1800" spc="0" dirty="0">
                <a:latin typeface="Arial"/>
                <a:cs typeface="Arial"/>
              </a:rPr>
              <a:t>de</a:t>
            </a:r>
            <a:r>
              <a:rPr sz="1800" spc="5" dirty="0">
                <a:latin typeface="Arial"/>
                <a:cs typeface="Arial"/>
              </a:rPr>
              <a:t> </a:t>
            </a:r>
            <a:r>
              <a:rPr sz="1800" spc="0" dirty="0">
                <a:latin typeface="Arial"/>
                <a:cs typeface="Arial"/>
              </a:rPr>
              <a:t>(mo</a:t>
            </a:r>
            <a:r>
              <a:rPr sz="1800" spc="-10" dirty="0">
                <a:latin typeface="Arial"/>
                <a:cs typeface="Arial"/>
              </a:rPr>
              <a:t>n</a:t>
            </a:r>
            <a:r>
              <a:rPr sz="1800" spc="0" dirty="0">
                <a:latin typeface="Arial"/>
                <a:cs typeface="Arial"/>
              </a:rPr>
              <a:t>o</a:t>
            </a:r>
            <a:r>
              <a:rPr sz="1800" spc="-10" dirty="0">
                <a:latin typeface="Arial"/>
                <a:cs typeface="Arial"/>
              </a:rPr>
              <a:t>p</a:t>
            </a:r>
            <a:r>
              <a:rPr sz="1800" spc="0" dirty="0">
                <a:latin typeface="Arial"/>
                <a:cs typeface="Arial"/>
              </a:rPr>
              <a:t>o</a:t>
            </a:r>
            <a:r>
              <a:rPr sz="1800" spc="-10" dirty="0">
                <a:latin typeface="Arial"/>
                <a:cs typeface="Arial"/>
              </a:rPr>
              <a:t>l</a:t>
            </a:r>
            <a:r>
              <a:rPr sz="1800" spc="0" dirty="0">
                <a:latin typeface="Arial"/>
                <a:cs typeface="Arial"/>
              </a:rPr>
              <a:t>e)</a:t>
            </a:r>
            <a:r>
              <a:rPr sz="1800" spc="2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n</a:t>
            </a:r>
            <a:r>
              <a:rPr sz="1800" spc="-10" dirty="0">
                <a:latin typeface="Arial"/>
                <a:cs typeface="Arial"/>
              </a:rPr>
              <a:t>a</a:t>
            </a:r>
            <a:r>
              <a:rPr sz="1800" spc="0" dirty="0">
                <a:latin typeface="Arial"/>
                <a:cs typeface="Arial"/>
              </a:rPr>
              <a:t>s</a:t>
            </a:r>
            <a:endParaRPr sz="1800">
              <a:latin typeface="Arial"/>
              <a:cs typeface="Arial"/>
            </a:endParaRPr>
          </a:p>
          <a:p>
            <a:pPr marL="756285" lvl="1" indent="-287020">
              <a:lnSpc>
                <a:spcPct val="100000"/>
              </a:lnSpc>
              <a:spcBef>
                <a:spcPts val="434"/>
              </a:spcBef>
              <a:buFont typeface="Arial"/>
              <a:buChar char="–"/>
              <a:tabLst>
                <a:tab pos="756285" algn="l"/>
              </a:tabLst>
            </a:pPr>
            <a:r>
              <a:rPr sz="1800" dirty="0">
                <a:latin typeface="Arial"/>
                <a:cs typeface="Arial"/>
              </a:rPr>
              <a:t>Bic</a:t>
            </a:r>
            <a:r>
              <a:rPr sz="1800" spc="-10" dirty="0">
                <a:latin typeface="Arial"/>
                <a:cs typeface="Arial"/>
              </a:rPr>
              <a:t>o</a:t>
            </a:r>
            <a:r>
              <a:rPr sz="1800" spc="0" dirty="0">
                <a:latin typeface="Arial"/>
                <a:cs typeface="Arial"/>
              </a:rPr>
              <a:t>n</a:t>
            </a:r>
            <a:r>
              <a:rPr sz="1800" spc="-10" dirty="0">
                <a:latin typeface="Arial"/>
                <a:cs typeface="Arial"/>
              </a:rPr>
              <a:t>e</a:t>
            </a:r>
            <a:r>
              <a:rPr sz="1800" spc="0" dirty="0">
                <a:latin typeface="Arial"/>
                <a:cs typeface="Arial"/>
              </a:rPr>
              <a:t>s</a:t>
            </a:r>
            <a:endParaRPr sz="1800">
              <a:latin typeface="Arial"/>
              <a:cs typeface="Arial"/>
            </a:endParaRPr>
          </a:p>
          <a:p>
            <a:pPr marL="756285" lvl="1" indent="-287020">
              <a:lnSpc>
                <a:spcPct val="100000"/>
              </a:lnSpc>
              <a:spcBef>
                <a:spcPts val="430"/>
              </a:spcBef>
              <a:buFont typeface="Arial"/>
              <a:buChar char="–"/>
              <a:tabLst>
                <a:tab pos="756285" algn="l"/>
              </a:tabLst>
            </a:pPr>
            <a:r>
              <a:rPr sz="1800" spc="-5" dirty="0">
                <a:latin typeface="Arial"/>
                <a:cs typeface="Arial"/>
              </a:rPr>
              <a:t>Loops</a:t>
            </a:r>
            <a:endParaRPr sz="1800">
              <a:latin typeface="Arial"/>
              <a:cs typeface="Arial"/>
            </a:endParaRPr>
          </a:p>
          <a:p>
            <a:pPr marL="355600" indent="-342900">
              <a:lnSpc>
                <a:spcPct val="100000"/>
              </a:lnSpc>
              <a:spcBef>
                <a:spcPts val="470"/>
              </a:spcBef>
              <a:buFont typeface="Arial"/>
              <a:buChar char="•"/>
              <a:tabLst>
                <a:tab pos="354965" algn="l"/>
              </a:tabLst>
            </a:pPr>
            <a:r>
              <a:rPr sz="2000" dirty="0">
                <a:latin typeface="Arial"/>
                <a:cs typeface="Arial"/>
              </a:rPr>
              <a:t>Embedded</a:t>
            </a:r>
            <a:r>
              <a:rPr sz="2000" spc="-25" dirty="0">
                <a:latin typeface="Arial"/>
                <a:cs typeface="Arial"/>
              </a:rPr>
              <a:t> </a:t>
            </a:r>
            <a:r>
              <a:rPr sz="2000" spc="0" dirty="0">
                <a:latin typeface="Arial"/>
                <a:cs typeface="Arial"/>
              </a:rPr>
              <a:t>mult</a:t>
            </a:r>
            <a:r>
              <a:rPr sz="2000" spc="-10" dirty="0">
                <a:latin typeface="Arial"/>
                <a:cs typeface="Arial"/>
              </a:rPr>
              <a:t>i</a:t>
            </a:r>
            <a:r>
              <a:rPr sz="2000" spc="0" dirty="0">
                <a:latin typeface="Arial"/>
                <a:cs typeface="Arial"/>
              </a:rPr>
              <a:t>band</a:t>
            </a:r>
            <a:r>
              <a:rPr sz="2000" spc="-15" dirty="0">
                <a:latin typeface="Arial"/>
                <a:cs typeface="Arial"/>
              </a:rPr>
              <a:t> </a:t>
            </a:r>
            <a:r>
              <a:rPr sz="2000" spc="0" dirty="0">
                <a:latin typeface="Arial"/>
                <a:cs typeface="Arial"/>
              </a:rPr>
              <a:t>antennas</a:t>
            </a:r>
            <a:r>
              <a:rPr sz="2000" spc="-35" dirty="0">
                <a:latin typeface="Arial"/>
                <a:cs typeface="Arial"/>
              </a:rPr>
              <a:t> </a:t>
            </a:r>
            <a:r>
              <a:rPr sz="2000" spc="0" dirty="0">
                <a:latin typeface="Arial"/>
                <a:cs typeface="Arial"/>
              </a:rPr>
              <a:t>with ul</a:t>
            </a:r>
            <a:r>
              <a:rPr sz="2000" spc="-10" dirty="0">
                <a:latin typeface="Arial"/>
                <a:cs typeface="Arial"/>
              </a:rPr>
              <a:t>t</a:t>
            </a:r>
            <a:r>
              <a:rPr sz="2000" spc="0" dirty="0">
                <a:latin typeface="Arial"/>
                <a:cs typeface="Arial"/>
              </a:rPr>
              <a:t>ra</a:t>
            </a:r>
            <a:r>
              <a:rPr sz="2000" spc="-15" dirty="0">
                <a:latin typeface="Arial"/>
                <a:cs typeface="Arial"/>
              </a:rPr>
              <a:t> </a:t>
            </a:r>
            <a:r>
              <a:rPr sz="2000" spc="0" dirty="0">
                <a:latin typeface="Arial"/>
                <a:cs typeface="Arial"/>
              </a:rPr>
              <a:t>low</a:t>
            </a:r>
            <a:r>
              <a:rPr sz="2000" spc="-15" dirty="0">
                <a:latin typeface="Arial"/>
                <a:cs typeface="Arial"/>
              </a:rPr>
              <a:t> </a:t>
            </a:r>
            <a:r>
              <a:rPr sz="2000" spc="0" dirty="0">
                <a:latin typeface="Arial"/>
                <a:cs typeface="Arial"/>
              </a:rPr>
              <a:t>c</a:t>
            </a:r>
            <a:r>
              <a:rPr sz="2000" spc="20" dirty="0">
                <a:latin typeface="Arial"/>
                <a:cs typeface="Arial"/>
              </a:rPr>
              <a:t>o</a:t>
            </a:r>
            <a:r>
              <a:rPr sz="2000" spc="0" dirty="0">
                <a:latin typeface="Arial"/>
                <a:cs typeface="Arial"/>
              </a:rPr>
              <a:t>-site</a:t>
            </a:r>
            <a:r>
              <a:rPr sz="2000" spc="-30" dirty="0">
                <a:latin typeface="Arial"/>
                <a:cs typeface="Arial"/>
              </a:rPr>
              <a:t> </a:t>
            </a:r>
            <a:r>
              <a:rPr sz="2000" spc="0" dirty="0">
                <a:latin typeface="Arial"/>
                <a:cs typeface="Arial"/>
              </a:rPr>
              <a:t>interfere</a:t>
            </a:r>
            <a:r>
              <a:rPr sz="2000" spc="5" dirty="0">
                <a:latin typeface="Arial"/>
                <a:cs typeface="Arial"/>
              </a:rPr>
              <a:t>n</a:t>
            </a:r>
            <a:r>
              <a:rPr sz="2000" spc="0" dirty="0">
                <a:latin typeface="Arial"/>
                <a:cs typeface="Arial"/>
              </a:rPr>
              <a:t>ce</a:t>
            </a:r>
            <a:endParaRPr sz="2000">
              <a:latin typeface="Arial"/>
              <a:cs typeface="Arial"/>
            </a:endParaRPr>
          </a:p>
          <a:p>
            <a:pPr marL="355600" indent="-342900">
              <a:lnSpc>
                <a:spcPct val="100000"/>
              </a:lnSpc>
              <a:spcBef>
                <a:spcPts val="480"/>
              </a:spcBef>
              <a:buFont typeface="Arial"/>
              <a:buChar char="•"/>
              <a:tabLst>
                <a:tab pos="354965" algn="l"/>
              </a:tabLst>
            </a:pPr>
            <a:r>
              <a:rPr sz="2000" dirty="0">
                <a:latin typeface="Arial"/>
                <a:cs typeface="Arial"/>
              </a:rPr>
              <a:t>High </a:t>
            </a:r>
            <a:r>
              <a:rPr sz="2000" spc="-10" dirty="0">
                <a:latin typeface="Arial"/>
                <a:cs typeface="Arial"/>
              </a:rPr>
              <a:t>P</a:t>
            </a:r>
            <a:r>
              <a:rPr sz="2000" spc="0" dirty="0">
                <a:latin typeface="Arial"/>
                <a:cs typeface="Arial"/>
              </a:rPr>
              <a:t>ass</a:t>
            </a:r>
            <a:r>
              <a:rPr sz="2000" spc="-25" dirty="0">
                <a:latin typeface="Arial"/>
                <a:cs typeface="Arial"/>
              </a:rPr>
              <a:t> </a:t>
            </a:r>
            <a:r>
              <a:rPr sz="2000" spc="0" dirty="0">
                <a:latin typeface="Arial"/>
                <a:cs typeface="Arial"/>
              </a:rPr>
              <a:t>Radome</a:t>
            </a:r>
            <a:r>
              <a:rPr sz="2000" spc="-20" dirty="0">
                <a:latin typeface="Arial"/>
                <a:cs typeface="Arial"/>
              </a:rPr>
              <a:t> </a:t>
            </a:r>
            <a:r>
              <a:rPr sz="2000" spc="0" dirty="0">
                <a:latin typeface="Arial"/>
                <a:cs typeface="Arial"/>
              </a:rPr>
              <a:t>–HE</a:t>
            </a:r>
            <a:r>
              <a:rPr sz="2000" spc="-10" dirty="0">
                <a:latin typeface="Arial"/>
                <a:cs typeface="Arial"/>
              </a:rPr>
              <a:t>M</a:t>
            </a:r>
            <a:r>
              <a:rPr sz="2000" spc="0" dirty="0">
                <a:latin typeface="Arial"/>
                <a:cs typeface="Arial"/>
              </a:rPr>
              <a:t>P</a:t>
            </a:r>
            <a:r>
              <a:rPr sz="2000" spc="-5" dirty="0">
                <a:latin typeface="Arial"/>
                <a:cs typeface="Arial"/>
              </a:rPr>
              <a:t> </a:t>
            </a:r>
            <a:r>
              <a:rPr sz="2000" spc="-15" dirty="0">
                <a:latin typeface="Arial"/>
                <a:cs typeface="Arial"/>
              </a:rPr>
              <a:t>P</a:t>
            </a:r>
            <a:r>
              <a:rPr sz="2000" spc="0" dirty="0">
                <a:latin typeface="Arial"/>
                <a:cs typeface="Arial"/>
              </a:rPr>
              <a:t>rotection</a:t>
            </a:r>
            <a:endParaRPr sz="2000">
              <a:latin typeface="Arial"/>
              <a:cs typeface="Arial"/>
            </a:endParaRPr>
          </a:p>
          <a:p>
            <a:pPr marL="355600" indent="-342900">
              <a:lnSpc>
                <a:spcPct val="100000"/>
              </a:lnSpc>
              <a:spcBef>
                <a:spcPts val="480"/>
              </a:spcBef>
              <a:buFont typeface="Arial"/>
              <a:buChar char="•"/>
              <a:tabLst>
                <a:tab pos="354965" algn="l"/>
              </a:tabLst>
            </a:pPr>
            <a:r>
              <a:rPr sz="2000" dirty="0">
                <a:latin typeface="Arial"/>
                <a:cs typeface="Arial"/>
              </a:rPr>
              <a:t>Mult</a:t>
            </a:r>
            <a:r>
              <a:rPr sz="2000" spc="-10" dirty="0">
                <a:latin typeface="Arial"/>
                <a:cs typeface="Arial"/>
              </a:rPr>
              <a:t>i</a:t>
            </a:r>
            <a:r>
              <a:rPr sz="2000" spc="0" dirty="0">
                <a:latin typeface="Arial"/>
                <a:cs typeface="Arial"/>
              </a:rPr>
              <a:t>function</a:t>
            </a:r>
            <a:r>
              <a:rPr sz="2000" spc="-30" dirty="0">
                <a:latin typeface="Arial"/>
                <a:cs typeface="Arial"/>
              </a:rPr>
              <a:t> </a:t>
            </a:r>
            <a:r>
              <a:rPr sz="2000" spc="0" dirty="0">
                <a:latin typeface="Arial"/>
                <a:cs typeface="Arial"/>
              </a:rPr>
              <a:t>Apertures</a:t>
            </a:r>
            <a:r>
              <a:rPr sz="2000" spc="-35" dirty="0">
                <a:latin typeface="Arial"/>
                <a:cs typeface="Arial"/>
              </a:rPr>
              <a:t> </a:t>
            </a:r>
            <a:r>
              <a:rPr sz="2000" spc="0" dirty="0">
                <a:latin typeface="Arial"/>
                <a:cs typeface="Arial"/>
              </a:rPr>
              <a:t>for</a:t>
            </a:r>
            <a:r>
              <a:rPr sz="2000" spc="-15" dirty="0">
                <a:latin typeface="Arial"/>
                <a:cs typeface="Arial"/>
              </a:rPr>
              <a:t> </a:t>
            </a:r>
            <a:r>
              <a:rPr sz="2000" spc="0" dirty="0">
                <a:latin typeface="Arial"/>
                <a:cs typeface="Arial"/>
              </a:rPr>
              <a:t>small</a:t>
            </a:r>
            <a:r>
              <a:rPr sz="2000" spc="-20" dirty="0">
                <a:latin typeface="Arial"/>
                <a:cs typeface="Arial"/>
              </a:rPr>
              <a:t> </a:t>
            </a:r>
            <a:r>
              <a:rPr sz="2000" spc="0" dirty="0">
                <a:latin typeface="Arial"/>
                <a:cs typeface="Arial"/>
              </a:rPr>
              <a:t>plat</a:t>
            </a:r>
            <a:r>
              <a:rPr sz="2000" spc="-10" dirty="0">
                <a:latin typeface="Arial"/>
                <a:cs typeface="Arial"/>
              </a:rPr>
              <a:t>f</a:t>
            </a:r>
            <a:r>
              <a:rPr sz="2000" spc="0" dirty="0">
                <a:latin typeface="Arial"/>
                <a:cs typeface="Arial"/>
              </a:rPr>
              <a:t>orms</a:t>
            </a:r>
            <a:r>
              <a:rPr sz="2000" spc="-35" dirty="0">
                <a:latin typeface="Arial"/>
                <a:cs typeface="Arial"/>
              </a:rPr>
              <a:t> </a:t>
            </a:r>
            <a:r>
              <a:rPr sz="2000" spc="0" dirty="0">
                <a:latin typeface="Arial"/>
                <a:cs typeface="Arial"/>
              </a:rPr>
              <a:t>(</a:t>
            </a:r>
            <a:r>
              <a:rPr sz="2000" spc="5" dirty="0">
                <a:latin typeface="Arial"/>
                <a:cs typeface="Arial"/>
              </a:rPr>
              <a:t>U</a:t>
            </a:r>
            <a:r>
              <a:rPr sz="2000" spc="0" dirty="0">
                <a:latin typeface="Arial"/>
                <a:cs typeface="Arial"/>
              </a:rPr>
              <a:t>A</a:t>
            </a:r>
            <a:r>
              <a:rPr sz="2000" spc="-10" dirty="0">
                <a:latin typeface="Arial"/>
                <a:cs typeface="Arial"/>
              </a:rPr>
              <a:t>V</a:t>
            </a:r>
            <a:r>
              <a:rPr sz="2000" spc="0" dirty="0">
                <a:latin typeface="Arial"/>
                <a:cs typeface="Arial"/>
              </a:rPr>
              <a:t>s,</a:t>
            </a:r>
            <a:r>
              <a:rPr sz="2000" spc="-15" dirty="0">
                <a:latin typeface="Arial"/>
                <a:cs typeface="Arial"/>
              </a:rPr>
              <a:t> </a:t>
            </a:r>
            <a:r>
              <a:rPr sz="2000" spc="0" dirty="0">
                <a:latin typeface="Arial"/>
                <a:cs typeface="Arial"/>
              </a:rPr>
              <a:t>Mis</a:t>
            </a:r>
            <a:r>
              <a:rPr sz="2000" spc="5" dirty="0">
                <a:latin typeface="Arial"/>
                <a:cs typeface="Arial"/>
              </a:rPr>
              <a:t>s</a:t>
            </a:r>
            <a:r>
              <a:rPr sz="2000" spc="0" dirty="0">
                <a:latin typeface="Arial"/>
                <a:cs typeface="Arial"/>
              </a:rPr>
              <a:t>iles,</a:t>
            </a:r>
            <a:r>
              <a:rPr sz="2000" spc="-15" dirty="0">
                <a:latin typeface="Arial"/>
                <a:cs typeface="Arial"/>
              </a:rPr>
              <a:t> </a:t>
            </a:r>
            <a:r>
              <a:rPr sz="2000" spc="0" dirty="0">
                <a:latin typeface="Arial"/>
                <a:cs typeface="Arial"/>
              </a:rPr>
              <a:t>etc.)</a:t>
            </a:r>
            <a:endParaRPr sz="2000">
              <a:latin typeface="Arial"/>
              <a:cs typeface="Arial"/>
            </a:endParaRPr>
          </a:p>
          <a:p>
            <a:pPr marL="756285" lvl="1" indent="-287020">
              <a:lnSpc>
                <a:spcPct val="100000"/>
              </a:lnSpc>
              <a:spcBef>
                <a:spcPts val="440"/>
              </a:spcBef>
              <a:buFont typeface="Arial"/>
              <a:buChar char="–"/>
              <a:tabLst>
                <a:tab pos="756285" algn="l"/>
              </a:tabLst>
            </a:pPr>
            <a:r>
              <a:rPr sz="1800" dirty="0">
                <a:latin typeface="Arial"/>
                <a:cs typeface="Arial"/>
              </a:rPr>
              <a:t>N</a:t>
            </a:r>
            <a:r>
              <a:rPr sz="1800" spc="-10" dirty="0">
                <a:latin typeface="Arial"/>
                <a:cs typeface="Arial"/>
              </a:rPr>
              <a:t>o</a:t>
            </a:r>
            <a:r>
              <a:rPr sz="1800" spc="0" dirty="0">
                <a:latin typeface="Arial"/>
                <a:cs typeface="Arial"/>
              </a:rPr>
              <a:t>se</a:t>
            </a:r>
            <a:r>
              <a:rPr sz="1800" spc="5" dirty="0">
                <a:latin typeface="Arial"/>
                <a:cs typeface="Arial"/>
              </a:rPr>
              <a:t> </a:t>
            </a:r>
            <a:r>
              <a:rPr sz="1800" spc="0" dirty="0">
                <a:latin typeface="Arial"/>
                <a:cs typeface="Arial"/>
              </a:rPr>
              <a:t>co</a:t>
            </a:r>
            <a:r>
              <a:rPr sz="1800" spc="-10" dirty="0">
                <a:latin typeface="Arial"/>
                <a:cs typeface="Arial"/>
              </a:rPr>
              <a:t>n</a:t>
            </a:r>
            <a:r>
              <a:rPr sz="1800" spc="0" dirty="0">
                <a:latin typeface="Arial"/>
                <a:cs typeface="Arial"/>
              </a:rPr>
              <a:t>e </a:t>
            </a:r>
            <a:r>
              <a:rPr sz="1800" spc="-10" dirty="0">
                <a:latin typeface="Arial"/>
                <a:cs typeface="Arial"/>
              </a:rPr>
              <a:t>a</a:t>
            </a:r>
            <a:r>
              <a:rPr sz="1800" spc="0" dirty="0">
                <a:latin typeface="Arial"/>
                <a:cs typeface="Arial"/>
              </a:rPr>
              <a:t>nt</a:t>
            </a:r>
            <a:r>
              <a:rPr sz="1800" spc="-10" dirty="0">
                <a:latin typeface="Arial"/>
                <a:cs typeface="Arial"/>
              </a:rPr>
              <a:t>e</a:t>
            </a:r>
            <a:r>
              <a:rPr sz="1800" spc="0" dirty="0">
                <a:latin typeface="Arial"/>
                <a:cs typeface="Arial"/>
              </a:rPr>
              <a:t>n</a:t>
            </a:r>
            <a:r>
              <a:rPr sz="1800" spc="-10" dirty="0">
                <a:latin typeface="Arial"/>
                <a:cs typeface="Arial"/>
              </a:rPr>
              <a:t>n</a:t>
            </a:r>
            <a:r>
              <a:rPr sz="1800" spc="0" dirty="0">
                <a:latin typeface="Arial"/>
                <a:cs typeface="Arial"/>
              </a:rPr>
              <a:t>a</a:t>
            </a:r>
            <a:r>
              <a:rPr sz="1800" spc="20" dirty="0">
                <a:latin typeface="Arial"/>
                <a:cs typeface="Arial"/>
              </a:rPr>
              <a:t> </a:t>
            </a:r>
            <a:r>
              <a:rPr sz="1800" spc="0" dirty="0">
                <a:latin typeface="Arial"/>
                <a:cs typeface="Arial"/>
              </a:rPr>
              <a:t>(l</a:t>
            </a:r>
            <a:r>
              <a:rPr sz="1800" spc="-10" dirty="0">
                <a:latin typeface="Arial"/>
                <a:cs typeface="Arial"/>
              </a:rPr>
              <a:t>o</a:t>
            </a:r>
            <a:r>
              <a:rPr sz="1800" spc="0" dirty="0">
                <a:latin typeface="Arial"/>
                <a:cs typeface="Arial"/>
              </a:rPr>
              <a:t>w</a:t>
            </a:r>
            <a:r>
              <a:rPr sz="1800" spc="-5" dirty="0">
                <a:latin typeface="Arial"/>
                <a:cs typeface="Arial"/>
              </a:rPr>
              <a:t> </a:t>
            </a:r>
            <a:r>
              <a:rPr sz="1800" spc="0" dirty="0">
                <a:latin typeface="Arial"/>
                <a:cs typeface="Arial"/>
              </a:rPr>
              <a:t>freq</a:t>
            </a:r>
            <a:r>
              <a:rPr sz="1800" spc="-1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n</a:t>
            </a:r>
            <a:r>
              <a:rPr sz="1800" spc="-10" dirty="0">
                <a:latin typeface="Arial"/>
                <a:cs typeface="Arial"/>
              </a:rPr>
              <a:t>a</a:t>
            </a:r>
            <a:r>
              <a:rPr sz="1800" spc="0" dirty="0">
                <a:latin typeface="Arial"/>
                <a:cs typeface="Arial"/>
              </a:rPr>
              <a:t>s</a:t>
            </a:r>
            <a:r>
              <a:rPr sz="1800" spc="25" dirty="0">
                <a:latin typeface="Arial"/>
                <a:cs typeface="Arial"/>
              </a:rPr>
              <a:t> </a:t>
            </a:r>
            <a:r>
              <a:rPr sz="1800" spc="0" dirty="0">
                <a:latin typeface="Arial"/>
                <a:cs typeface="Arial"/>
              </a:rPr>
              <a:t>in</a:t>
            </a:r>
            <a:r>
              <a:rPr sz="1800" spc="-10" dirty="0">
                <a:latin typeface="Arial"/>
                <a:cs typeface="Arial"/>
              </a:rPr>
              <a:t> </a:t>
            </a:r>
            <a:r>
              <a:rPr sz="1800" spc="5" dirty="0">
                <a:latin typeface="Arial"/>
                <a:cs typeface="Arial"/>
              </a:rPr>
              <a:t>f</a:t>
            </a:r>
            <a:r>
              <a:rPr sz="1800" spc="0" dirty="0">
                <a:latin typeface="Arial"/>
                <a:cs typeface="Arial"/>
              </a:rPr>
              <a:t>ro</a:t>
            </a:r>
            <a:r>
              <a:rPr sz="1800" spc="-10" dirty="0">
                <a:latin typeface="Arial"/>
                <a:cs typeface="Arial"/>
              </a:rPr>
              <a:t>n</a:t>
            </a:r>
            <a:r>
              <a:rPr sz="1800" spc="0" dirty="0">
                <a:latin typeface="Arial"/>
                <a:cs typeface="Arial"/>
              </a:rPr>
              <a:t>t</a:t>
            </a:r>
            <a:r>
              <a:rPr sz="1800" spc="5" dirty="0">
                <a:latin typeface="Arial"/>
                <a:cs typeface="Arial"/>
              </a:rPr>
              <a:t> </a:t>
            </a:r>
            <a:r>
              <a:rPr sz="1800" spc="0" dirty="0">
                <a:latin typeface="Arial"/>
                <a:cs typeface="Arial"/>
              </a:rPr>
              <a:t>of</a:t>
            </a:r>
            <a:r>
              <a:rPr sz="1800" spc="-10" dirty="0">
                <a:latin typeface="Arial"/>
                <a:cs typeface="Arial"/>
              </a:rPr>
              <a:t> </a:t>
            </a:r>
            <a:r>
              <a:rPr sz="1800" spc="0" dirty="0">
                <a:latin typeface="Arial"/>
                <a:cs typeface="Arial"/>
              </a:rPr>
              <a:t>se</a:t>
            </a:r>
            <a:r>
              <a:rPr sz="1800" spc="-10" dirty="0">
                <a:latin typeface="Arial"/>
                <a:cs typeface="Arial"/>
              </a:rPr>
              <a:t>e</a:t>
            </a:r>
            <a:r>
              <a:rPr sz="1800" spc="0" dirty="0">
                <a:latin typeface="Arial"/>
                <a:cs typeface="Arial"/>
              </a:rPr>
              <a:t>ker</a:t>
            </a:r>
            <a:r>
              <a:rPr sz="1800" spc="5" dirty="0">
                <a:latin typeface="Arial"/>
                <a:cs typeface="Arial"/>
              </a:rPr>
              <a:t> </a:t>
            </a:r>
            <a:r>
              <a:rPr sz="1800" spc="0" dirty="0">
                <a:latin typeface="Arial"/>
                <a:cs typeface="Arial"/>
              </a:rPr>
              <a:t>arr</a:t>
            </a:r>
            <a:r>
              <a:rPr sz="1800" spc="-10" dirty="0">
                <a:latin typeface="Arial"/>
                <a:cs typeface="Arial"/>
              </a:rPr>
              <a:t>a</a:t>
            </a:r>
            <a:r>
              <a:rPr sz="1800" spc="-25" dirty="0">
                <a:latin typeface="Arial"/>
                <a:cs typeface="Arial"/>
              </a:rPr>
              <a:t>y</a:t>
            </a:r>
            <a:r>
              <a:rPr sz="1800" spc="0" dirty="0">
                <a:latin typeface="Arial"/>
                <a:cs typeface="Arial"/>
              </a:rPr>
              <a:t>)</a:t>
            </a:r>
            <a:endParaRPr sz="1800">
              <a:latin typeface="Arial"/>
              <a:cs typeface="Arial"/>
            </a:endParaRPr>
          </a:p>
          <a:p>
            <a:pPr marL="355600" indent="-342900">
              <a:lnSpc>
                <a:spcPct val="100000"/>
              </a:lnSpc>
              <a:spcBef>
                <a:spcPts val="470"/>
              </a:spcBef>
              <a:buFont typeface="Arial"/>
              <a:buChar char="•"/>
              <a:tabLst>
                <a:tab pos="354965" algn="l"/>
              </a:tabLst>
            </a:pPr>
            <a:r>
              <a:rPr sz="2000" dirty="0">
                <a:latin typeface="Arial"/>
                <a:cs typeface="Arial"/>
              </a:rPr>
              <a:t>Reflecting</a:t>
            </a:r>
            <a:r>
              <a:rPr sz="2000" spc="-30" dirty="0">
                <a:latin typeface="Arial"/>
                <a:cs typeface="Arial"/>
              </a:rPr>
              <a:t> </a:t>
            </a:r>
            <a:r>
              <a:rPr sz="2000" spc="0" dirty="0">
                <a:latin typeface="Arial"/>
                <a:cs typeface="Arial"/>
              </a:rPr>
              <a:t>s</a:t>
            </a:r>
            <a:r>
              <a:rPr sz="2000" spc="5" dirty="0">
                <a:latin typeface="Arial"/>
                <a:cs typeface="Arial"/>
              </a:rPr>
              <a:t>u</a:t>
            </a:r>
            <a:r>
              <a:rPr sz="2000" spc="0" dirty="0">
                <a:latin typeface="Arial"/>
                <a:cs typeface="Arial"/>
              </a:rPr>
              <a:t>rfa</a:t>
            </a:r>
            <a:r>
              <a:rPr sz="2000" spc="5" dirty="0">
                <a:latin typeface="Arial"/>
                <a:cs typeface="Arial"/>
              </a:rPr>
              <a:t>c</a:t>
            </a:r>
            <a:r>
              <a:rPr sz="2000" spc="0" dirty="0">
                <a:latin typeface="Arial"/>
                <a:cs typeface="Arial"/>
              </a:rPr>
              <a:t>es</a:t>
            </a:r>
            <a:r>
              <a:rPr sz="2000" spc="-35" dirty="0">
                <a:latin typeface="Arial"/>
                <a:cs typeface="Arial"/>
              </a:rPr>
              <a:t> </a:t>
            </a:r>
            <a:r>
              <a:rPr sz="2000" spc="0" dirty="0">
                <a:latin typeface="Arial"/>
                <a:cs typeface="Arial"/>
              </a:rPr>
              <a:t>with</a:t>
            </a:r>
            <a:r>
              <a:rPr sz="2000" spc="-15" dirty="0">
                <a:latin typeface="Arial"/>
                <a:cs typeface="Arial"/>
              </a:rPr>
              <a:t> </a:t>
            </a:r>
            <a:r>
              <a:rPr sz="2000" spc="0" dirty="0">
                <a:latin typeface="Arial"/>
                <a:cs typeface="Arial"/>
              </a:rPr>
              <a:t>frequen</a:t>
            </a:r>
            <a:r>
              <a:rPr sz="2000" spc="5" dirty="0">
                <a:latin typeface="Arial"/>
                <a:cs typeface="Arial"/>
              </a:rPr>
              <a:t>c</a:t>
            </a:r>
            <a:r>
              <a:rPr sz="2000" spc="0" dirty="0">
                <a:latin typeface="Arial"/>
                <a:cs typeface="Arial"/>
              </a:rPr>
              <a:t>y</a:t>
            </a:r>
            <a:r>
              <a:rPr sz="2000" spc="-50" dirty="0">
                <a:latin typeface="Arial"/>
                <a:cs typeface="Arial"/>
              </a:rPr>
              <a:t> </a:t>
            </a:r>
            <a:r>
              <a:rPr sz="2000" spc="0" dirty="0">
                <a:latin typeface="Arial"/>
                <a:cs typeface="Arial"/>
              </a:rPr>
              <a:t>s</a:t>
            </a:r>
            <a:r>
              <a:rPr sz="2000" spc="5" dirty="0">
                <a:latin typeface="Arial"/>
                <a:cs typeface="Arial"/>
              </a:rPr>
              <a:t>e</a:t>
            </a:r>
            <a:r>
              <a:rPr sz="2000" spc="0" dirty="0">
                <a:latin typeface="Arial"/>
                <a:cs typeface="Arial"/>
              </a:rPr>
              <a:t>lecti</a:t>
            </a:r>
            <a:r>
              <a:rPr sz="2000" spc="-15" dirty="0">
                <a:latin typeface="Arial"/>
                <a:cs typeface="Arial"/>
              </a:rPr>
              <a:t>v</a:t>
            </a:r>
            <a:r>
              <a:rPr sz="2000" spc="0" dirty="0">
                <a:latin typeface="Arial"/>
                <a:cs typeface="Arial"/>
              </a:rPr>
              <a:t>e</a:t>
            </a:r>
            <a:r>
              <a:rPr sz="2000" spc="-15" dirty="0">
                <a:latin typeface="Arial"/>
                <a:cs typeface="Arial"/>
              </a:rPr>
              <a:t> </a:t>
            </a:r>
            <a:r>
              <a:rPr sz="2000" spc="0" dirty="0">
                <a:latin typeface="Arial"/>
                <a:cs typeface="Arial"/>
              </a:rPr>
              <a:t>prope</a:t>
            </a:r>
            <a:r>
              <a:rPr sz="2000" spc="5" dirty="0">
                <a:latin typeface="Arial"/>
                <a:cs typeface="Arial"/>
              </a:rPr>
              <a:t>r</a:t>
            </a:r>
            <a:r>
              <a:rPr sz="2000" spc="0" dirty="0">
                <a:latin typeface="Arial"/>
                <a:cs typeface="Arial"/>
              </a:rPr>
              <a:t>ties</a:t>
            </a:r>
            <a:endParaRPr sz="2000">
              <a:latin typeface="Arial"/>
              <a:cs typeface="Arial"/>
            </a:endParaRPr>
          </a:p>
          <a:p>
            <a:pPr marL="756285" lvl="1" indent="-287020">
              <a:lnSpc>
                <a:spcPct val="100000"/>
              </a:lnSpc>
              <a:spcBef>
                <a:spcPts val="440"/>
              </a:spcBef>
              <a:buFont typeface="Arial"/>
              <a:buChar char="–"/>
              <a:tabLst>
                <a:tab pos="756285" algn="l"/>
              </a:tabLst>
            </a:pPr>
            <a:r>
              <a:rPr sz="1800" dirty="0">
                <a:latin typeface="Arial"/>
                <a:cs typeface="Arial"/>
              </a:rPr>
              <a:t>Mu</a:t>
            </a:r>
            <a:r>
              <a:rPr sz="1800" spc="-10" dirty="0">
                <a:latin typeface="Arial"/>
                <a:cs typeface="Arial"/>
              </a:rPr>
              <a:t>l</a:t>
            </a:r>
            <a:r>
              <a:rPr sz="1800" spc="0" dirty="0">
                <a:latin typeface="Arial"/>
                <a:cs typeface="Arial"/>
              </a:rPr>
              <a:t>tib</a:t>
            </a:r>
            <a:r>
              <a:rPr sz="1800" spc="-10" dirty="0">
                <a:latin typeface="Arial"/>
                <a:cs typeface="Arial"/>
              </a:rPr>
              <a:t>a</a:t>
            </a:r>
            <a:r>
              <a:rPr sz="1800" spc="0" dirty="0">
                <a:latin typeface="Arial"/>
                <a:cs typeface="Arial"/>
              </a:rPr>
              <a:t>nd</a:t>
            </a:r>
            <a:r>
              <a:rPr sz="1800" spc="15" dirty="0">
                <a:latin typeface="Arial"/>
                <a:cs typeface="Arial"/>
              </a:rPr>
              <a:t> </a:t>
            </a:r>
            <a:r>
              <a:rPr sz="1800" spc="0" dirty="0">
                <a:latin typeface="Arial"/>
                <a:cs typeface="Arial"/>
              </a:rPr>
              <a:t>C</a:t>
            </a:r>
            <a:r>
              <a:rPr sz="1800" spc="-10" dirty="0">
                <a:latin typeface="Arial"/>
                <a:cs typeface="Arial"/>
              </a:rPr>
              <a:t>a</a:t>
            </a:r>
            <a:r>
              <a:rPr sz="1800" spc="0" dirty="0">
                <a:latin typeface="Arial"/>
                <a:cs typeface="Arial"/>
              </a:rPr>
              <a:t>sse</a:t>
            </a:r>
            <a:r>
              <a:rPr sz="1800" spc="-10" dirty="0">
                <a:latin typeface="Arial"/>
                <a:cs typeface="Arial"/>
              </a:rPr>
              <a:t>g</a:t>
            </a:r>
            <a:r>
              <a:rPr sz="1800" spc="0" dirty="0">
                <a:latin typeface="Arial"/>
                <a:cs typeface="Arial"/>
              </a:rPr>
              <a:t>ra</a:t>
            </a:r>
            <a:r>
              <a:rPr sz="1800" spc="-10" dirty="0">
                <a:latin typeface="Arial"/>
                <a:cs typeface="Arial"/>
              </a:rPr>
              <a:t>i</a:t>
            </a:r>
            <a:r>
              <a:rPr sz="1800" spc="0" dirty="0">
                <a:latin typeface="Arial"/>
                <a:cs typeface="Arial"/>
              </a:rPr>
              <a:t>n</a:t>
            </a:r>
            <a:r>
              <a:rPr sz="1800" spc="20" dirty="0">
                <a:latin typeface="Arial"/>
                <a:cs typeface="Arial"/>
              </a:rPr>
              <a:t> </a:t>
            </a:r>
            <a:r>
              <a:rPr sz="1800" spc="0" dirty="0">
                <a:latin typeface="Arial"/>
                <a:cs typeface="Arial"/>
              </a:rPr>
              <a:t>refl</a:t>
            </a:r>
            <a:r>
              <a:rPr sz="1800" spc="-10" dirty="0">
                <a:latin typeface="Arial"/>
                <a:cs typeface="Arial"/>
              </a:rPr>
              <a:t>e</a:t>
            </a:r>
            <a:r>
              <a:rPr sz="1800" spc="0" dirty="0">
                <a:latin typeface="Arial"/>
                <a:cs typeface="Arial"/>
              </a:rPr>
              <a:t>ctors</a:t>
            </a:r>
            <a:endParaRPr sz="1800">
              <a:latin typeface="Arial"/>
              <a:cs typeface="Arial"/>
            </a:endParaRPr>
          </a:p>
          <a:p>
            <a:pPr marL="756285" lvl="1" indent="-287020">
              <a:lnSpc>
                <a:spcPct val="100000"/>
              </a:lnSpc>
              <a:spcBef>
                <a:spcPts val="430"/>
              </a:spcBef>
              <a:buFont typeface="Arial"/>
              <a:buChar char="–"/>
              <a:tabLst>
                <a:tab pos="756285" algn="l"/>
              </a:tabLst>
            </a:pPr>
            <a:r>
              <a:rPr sz="1800" dirty="0">
                <a:latin typeface="Arial"/>
                <a:cs typeface="Arial"/>
              </a:rPr>
              <a:t>Ste</a:t>
            </a:r>
            <a:r>
              <a:rPr sz="1800" spc="-10" dirty="0">
                <a:latin typeface="Arial"/>
                <a:cs typeface="Arial"/>
              </a:rPr>
              <a:t>e</a:t>
            </a:r>
            <a:r>
              <a:rPr sz="1800" spc="0" dirty="0">
                <a:latin typeface="Arial"/>
                <a:cs typeface="Arial"/>
              </a:rPr>
              <a:t>ra</a:t>
            </a:r>
            <a:r>
              <a:rPr sz="1800" spc="-10" dirty="0">
                <a:latin typeface="Arial"/>
                <a:cs typeface="Arial"/>
              </a:rPr>
              <a:t>b</a:t>
            </a:r>
            <a:r>
              <a:rPr sz="1800" spc="0" dirty="0">
                <a:latin typeface="Arial"/>
                <a:cs typeface="Arial"/>
              </a:rPr>
              <a:t>le</a:t>
            </a:r>
            <a:r>
              <a:rPr sz="1800" spc="5" dirty="0">
                <a:latin typeface="Arial"/>
                <a:cs typeface="Arial"/>
              </a:rPr>
              <a:t> </a:t>
            </a:r>
            <a:r>
              <a:rPr sz="1800" spc="0" dirty="0">
                <a:latin typeface="Arial"/>
                <a:cs typeface="Arial"/>
              </a:rPr>
              <a:t>refl</a:t>
            </a:r>
            <a:r>
              <a:rPr sz="1800" spc="-10" dirty="0">
                <a:latin typeface="Arial"/>
                <a:cs typeface="Arial"/>
              </a:rPr>
              <a:t>e</a:t>
            </a:r>
            <a:r>
              <a:rPr sz="1800" spc="0" dirty="0">
                <a:latin typeface="Arial"/>
                <a:cs typeface="Arial"/>
              </a:rPr>
              <a:t>ctors</a:t>
            </a:r>
            <a:endParaRPr sz="1800">
              <a:latin typeface="Arial"/>
              <a:cs typeface="Arial"/>
            </a:endParaRPr>
          </a:p>
          <a:p>
            <a:pPr marL="355600" indent="-342900">
              <a:lnSpc>
                <a:spcPct val="100000"/>
              </a:lnSpc>
              <a:spcBef>
                <a:spcPts val="470"/>
              </a:spcBef>
              <a:buFont typeface="Arial"/>
              <a:buChar char="•"/>
              <a:tabLst>
                <a:tab pos="354965" algn="l"/>
              </a:tabLst>
            </a:pPr>
            <a:r>
              <a:rPr sz="2000" dirty="0">
                <a:latin typeface="Arial"/>
                <a:cs typeface="Arial"/>
              </a:rPr>
              <a:t>Met</a:t>
            </a:r>
            <a:r>
              <a:rPr sz="2000" spc="-5" dirty="0">
                <a:latin typeface="Arial"/>
                <a:cs typeface="Arial"/>
              </a:rPr>
              <a:t>a</a:t>
            </a:r>
            <a:r>
              <a:rPr sz="2000" spc="0" dirty="0">
                <a:latin typeface="Arial"/>
                <a:cs typeface="Arial"/>
              </a:rPr>
              <a:t>-mate</a:t>
            </a:r>
            <a:r>
              <a:rPr sz="2000" spc="-10" dirty="0">
                <a:latin typeface="Arial"/>
                <a:cs typeface="Arial"/>
              </a:rPr>
              <a:t>r</a:t>
            </a:r>
            <a:r>
              <a:rPr sz="2000" spc="0" dirty="0">
                <a:latin typeface="Arial"/>
                <a:cs typeface="Arial"/>
              </a:rPr>
              <a:t>ial</a:t>
            </a:r>
            <a:r>
              <a:rPr sz="2000" spc="-30" dirty="0">
                <a:latin typeface="Arial"/>
                <a:cs typeface="Arial"/>
              </a:rPr>
              <a:t> </a:t>
            </a:r>
            <a:r>
              <a:rPr sz="2000" spc="0" dirty="0">
                <a:latin typeface="Arial"/>
                <a:cs typeface="Arial"/>
              </a:rPr>
              <a:t>prope</a:t>
            </a:r>
            <a:r>
              <a:rPr sz="2000" spc="5" dirty="0">
                <a:latin typeface="Arial"/>
                <a:cs typeface="Arial"/>
              </a:rPr>
              <a:t>r</a:t>
            </a:r>
            <a:r>
              <a:rPr sz="2000" spc="0" dirty="0">
                <a:latin typeface="Arial"/>
                <a:cs typeface="Arial"/>
              </a:rPr>
              <a:t>tie</a:t>
            </a:r>
            <a:r>
              <a:rPr sz="2000" spc="-5" dirty="0">
                <a:latin typeface="Arial"/>
                <a:cs typeface="Arial"/>
              </a:rPr>
              <a:t>s</a:t>
            </a:r>
            <a:r>
              <a:rPr sz="2000" spc="0" dirty="0">
                <a:latin typeface="Arial"/>
                <a:cs typeface="Arial"/>
              </a:rPr>
              <a:t>—can</a:t>
            </a:r>
            <a:r>
              <a:rPr sz="2000" spc="-55" dirty="0">
                <a:latin typeface="Arial"/>
                <a:cs typeface="Arial"/>
              </a:rPr>
              <a:t> </a:t>
            </a:r>
            <a:r>
              <a:rPr sz="2000" spc="0" dirty="0">
                <a:latin typeface="Arial"/>
                <a:cs typeface="Arial"/>
              </a:rPr>
              <a:t>have negati</a:t>
            </a:r>
            <a:r>
              <a:rPr sz="2000" spc="-10" dirty="0">
                <a:latin typeface="Arial"/>
                <a:cs typeface="Arial"/>
              </a:rPr>
              <a:t>v</a:t>
            </a:r>
            <a:r>
              <a:rPr sz="2000" spc="0" dirty="0">
                <a:latin typeface="Arial"/>
                <a:cs typeface="Arial"/>
              </a:rPr>
              <a:t>e</a:t>
            </a:r>
            <a:r>
              <a:rPr sz="2000" spc="-15" dirty="0">
                <a:latin typeface="Arial"/>
                <a:cs typeface="Arial"/>
              </a:rPr>
              <a:t> </a:t>
            </a:r>
            <a:r>
              <a:rPr sz="2000" spc="0" dirty="0">
                <a:latin typeface="Arial"/>
                <a:cs typeface="Arial"/>
              </a:rPr>
              <a:t>diele</a:t>
            </a:r>
            <a:r>
              <a:rPr sz="2000" spc="5" dirty="0">
                <a:latin typeface="Arial"/>
                <a:cs typeface="Arial"/>
              </a:rPr>
              <a:t>c</a:t>
            </a:r>
            <a:r>
              <a:rPr sz="2000" spc="0" dirty="0">
                <a:latin typeface="Arial"/>
                <a:cs typeface="Arial"/>
              </a:rPr>
              <a:t>tric</a:t>
            </a:r>
            <a:r>
              <a:rPr sz="2000" spc="-25" dirty="0">
                <a:latin typeface="Arial"/>
                <a:cs typeface="Arial"/>
              </a:rPr>
              <a:t> </a:t>
            </a:r>
            <a:r>
              <a:rPr sz="2000" spc="0" dirty="0">
                <a:latin typeface="Arial"/>
                <a:cs typeface="Arial"/>
              </a:rPr>
              <a:t>c</a:t>
            </a:r>
            <a:r>
              <a:rPr sz="2000" spc="5" dirty="0">
                <a:latin typeface="Arial"/>
                <a:cs typeface="Arial"/>
              </a:rPr>
              <a:t>o</a:t>
            </a:r>
            <a:r>
              <a:rPr sz="2000" spc="0" dirty="0">
                <a:latin typeface="Arial"/>
                <a:cs typeface="Arial"/>
              </a:rPr>
              <a:t>n</a:t>
            </a:r>
            <a:r>
              <a:rPr sz="2000" spc="5" dirty="0">
                <a:latin typeface="Arial"/>
                <a:cs typeface="Arial"/>
              </a:rPr>
              <a:t>s</a:t>
            </a:r>
            <a:r>
              <a:rPr sz="2000" spc="0" dirty="0">
                <a:latin typeface="Arial"/>
                <a:cs typeface="Arial"/>
              </a:rPr>
              <a:t>tant</a:t>
            </a:r>
            <a:endParaRPr sz="2000">
              <a:latin typeface="Arial"/>
              <a:cs typeface="Arial"/>
            </a:endParaRPr>
          </a:p>
          <a:p>
            <a:pPr marL="756285" lvl="1" indent="-287020">
              <a:lnSpc>
                <a:spcPct val="100000"/>
              </a:lnSpc>
              <a:spcBef>
                <a:spcPts val="440"/>
              </a:spcBef>
              <a:buFont typeface="Arial"/>
              <a:buChar char="–"/>
              <a:tabLst>
                <a:tab pos="756285" algn="l"/>
              </a:tabLst>
            </a:pPr>
            <a:r>
              <a:rPr sz="1800" dirty="0">
                <a:latin typeface="Arial"/>
                <a:cs typeface="Arial"/>
              </a:rPr>
              <a:t>R</a:t>
            </a:r>
            <a:r>
              <a:rPr sz="1800" spc="-10" dirty="0">
                <a:latin typeface="Arial"/>
                <a:cs typeface="Arial"/>
              </a:rPr>
              <a:t>e</a:t>
            </a:r>
            <a:r>
              <a:rPr sz="1800" spc="0" dirty="0">
                <a:latin typeface="Arial"/>
                <a:cs typeface="Arial"/>
              </a:rPr>
              <a:t>d</a:t>
            </a:r>
            <a:r>
              <a:rPr sz="1800" spc="-10" dirty="0">
                <a:latin typeface="Arial"/>
                <a:cs typeface="Arial"/>
              </a:rPr>
              <a:t>u</a:t>
            </a:r>
            <a:r>
              <a:rPr sz="1800" spc="0" dirty="0">
                <a:latin typeface="Arial"/>
                <a:cs typeface="Arial"/>
              </a:rPr>
              <a:t>ce</a:t>
            </a:r>
            <a:r>
              <a:rPr sz="1800" spc="5" dirty="0">
                <a:latin typeface="Arial"/>
                <a:cs typeface="Arial"/>
              </a:rPr>
              <a:t> </a:t>
            </a:r>
            <a:r>
              <a:rPr sz="1800" spc="0" dirty="0">
                <a:latin typeface="Arial"/>
                <a:cs typeface="Arial"/>
              </a:rPr>
              <a:t>size</a:t>
            </a:r>
            <a:r>
              <a:rPr sz="1800" spc="5" dirty="0">
                <a:latin typeface="Arial"/>
                <a:cs typeface="Arial"/>
              </a:rPr>
              <a:t> </a:t>
            </a:r>
            <a:r>
              <a:rPr sz="1800" spc="0" dirty="0">
                <a:latin typeface="Arial"/>
                <a:cs typeface="Arial"/>
              </a:rPr>
              <a:t>of</a:t>
            </a:r>
            <a:r>
              <a:rPr sz="1800" spc="-10" dirty="0">
                <a:latin typeface="Arial"/>
                <a:cs typeface="Arial"/>
              </a:rPr>
              <a:t> </a:t>
            </a:r>
            <a:r>
              <a:rPr sz="1800" spc="0" dirty="0">
                <a:latin typeface="Arial"/>
                <a:cs typeface="Arial"/>
              </a:rPr>
              <a:t>cav</a:t>
            </a:r>
            <a:r>
              <a:rPr sz="1800" spc="-10" dirty="0">
                <a:latin typeface="Arial"/>
                <a:cs typeface="Arial"/>
              </a:rPr>
              <a:t>i</a:t>
            </a:r>
            <a:r>
              <a:rPr sz="1800" spc="0" dirty="0">
                <a:latin typeface="Arial"/>
                <a:cs typeface="Arial"/>
              </a:rPr>
              <a:t>ty</a:t>
            </a:r>
            <a:r>
              <a:rPr sz="1800" spc="5" dirty="0">
                <a:latin typeface="Arial"/>
                <a:cs typeface="Arial"/>
              </a:rPr>
              <a:t> </a:t>
            </a:r>
            <a:r>
              <a:rPr sz="1800" spc="0" dirty="0">
                <a:latin typeface="Arial"/>
                <a:cs typeface="Arial"/>
              </a:rPr>
              <a:t>t</a:t>
            </a:r>
            <a:r>
              <a:rPr sz="1800" spc="-20" dirty="0">
                <a:latin typeface="Arial"/>
                <a:cs typeface="Arial"/>
              </a:rPr>
              <a:t>y</a:t>
            </a:r>
            <a:r>
              <a:rPr sz="1800" spc="0" dirty="0">
                <a:latin typeface="Arial"/>
                <a:cs typeface="Arial"/>
              </a:rPr>
              <a:t>pe</a:t>
            </a:r>
            <a:r>
              <a:rPr sz="1800" spc="15"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n</a:t>
            </a:r>
            <a:r>
              <a:rPr sz="1800" spc="-10" dirty="0">
                <a:latin typeface="Arial"/>
                <a:cs typeface="Arial"/>
              </a:rPr>
              <a:t>a</a:t>
            </a:r>
            <a:r>
              <a:rPr sz="1800" spc="0" dirty="0">
                <a:latin typeface="Arial"/>
                <a:cs typeface="Arial"/>
              </a:rPr>
              <a:t>s</a:t>
            </a:r>
            <a:endParaRPr sz="1800">
              <a:latin typeface="Arial"/>
              <a:cs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00526" y="5859779"/>
            <a:ext cx="5069205" cy="3556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a:p>
            <a:pPr marR="12700" algn="r">
              <a:lnSpc>
                <a:spcPts val="1200"/>
              </a:lnSpc>
            </a:pPr>
            <a:r>
              <a:rPr sz="1200" spc="-20" dirty="0">
                <a:solidFill>
                  <a:srgbClr val="878787"/>
                </a:solidFill>
                <a:latin typeface="Calibri"/>
                <a:cs typeface="Calibri"/>
              </a:rPr>
              <a:t>139</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32536" rIns="0" bIns="0" rtlCol="0">
            <a:noAutofit/>
          </a:bodyPr>
          <a:lstStyle/>
          <a:p>
            <a:pPr marL="1497330">
              <a:lnSpc>
                <a:spcPct val="100000"/>
              </a:lnSpc>
            </a:pPr>
            <a:r>
              <a:rPr sz="4400" dirty="0">
                <a:latin typeface="Calibri"/>
                <a:cs typeface="Calibri"/>
              </a:rPr>
              <a:t>Futu</a:t>
            </a:r>
            <a:r>
              <a:rPr sz="4400" spc="-65" dirty="0">
                <a:latin typeface="Calibri"/>
                <a:cs typeface="Calibri"/>
              </a:rPr>
              <a:t>r</a:t>
            </a:r>
            <a:r>
              <a:rPr sz="4400" spc="0" dirty="0">
                <a:latin typeface="Calibri"/>
                <a:cs typeface="Calibri"/>
              </a:rPr>
              <a:t>e</a:t>
            </a:r>
            <a:r>
              <a:rPr sz="4400" spc="-10" dirty="0">
                <a:latin typeface="Calibri"/>
                <a:cs typeface="Calibri"/>
              </a:rPr>
              <a:t> </a:t>
            </a:r>
            <a:r>
              <a:rPr sz="4400" spc="-180" dirty="0">
                <a:latin typeface="Calibri"/>
                <a:cs typeface="Calibri"/>
              </a:rPr>
              <a:t>W</a:t>
            </a:r>
            <a:r>
              <a:rPr sz="4400" spc="0" dirty="0">
                <a:latin typeface="Calibri"/>
                <a:cs typeface="Calibri"/>
              </a:rPr>
              <a:t>ork</a:t>
            </a:r>
            <a:endParaRPr sz="4400">
              <a:latin typeface="Calibri"/>
              <a:cs typeface="Calibri"/>
            </a:endParaRPr>
          </a:p>
        </p:txBody>
      </p:sp>
      <p:sp>
        <p:nvSpPr>
          <p:cNvPr id="4" name="object 4"/>
          <p:cNvSpPr txBox="1"/>
          <p:nvPr/>
        </p:nvSpPr>
        <p:spPr>
          <a:xfrm>
            <a:off x="535635" y="1551178"/>
            <a:ext cx="123189" cy="345440"/>
          </a:xfrm>
          <a:prstGeom prst="rect">
            <a:avLst/>
          </a:prstGeom>
        </p:spPr>
        <p:txBody>
          <a:bodyPr vert="horz" wrap="square" lIns="0" tIns="0" rIns="0" bIns="0" rtlCol="0">
            <a:noAutofit/>
          </a:bodyPr>
          <a:lstStyle/>
          <a:p>
            <a:pPr marL="12700">
              <a:lnSpc>
                <a:spcPct val="100000"/>
              </a:lnSpc>
            </a:pPr>
            <a:r>
              <a:rPr sz="2200" spc="-10" dirty="0">
                <a:latin typeface="Arial"/>
                <a:cs typeface="Arial"/>
              </a:rPr>
              <a:t>•</a:t>
            </a:r>
            <a:endParaRPr sz="2200">
              <a:latin typeface="Arial"/>
              <a:cs typeface="Arial"/>
            </a:endParaRPr>
          </a:p>
        </p:txBody>
      </p:sp>
      <p:sp>
        <p:nvSpPr>
          <p:cNvPr id="5" name="object 5"/>
          <p:cNvSpPr txBox="1">
            <a:spLocks noGrp="1"/>
          </p:cNvSpPr>
          <p:nvPr>
            <p:ph type="body" idx="1"/>
          </p:nvPr>
        </p:nvSpPr>
        <p:spPr>
          <a:prstGeom prst="rect">
            <a:avLst/>
          </a:prstGeom>
        </p:spPr>
        <p:txBody>
          <a:bodyPr vert="horz" wrap="square" lIns="0" tIns="0" rIns="0" bIns="0" rtlCol="0">
            <a:noAutofit/>
          </a:bodyPr>
          <a:lstStyle/>
          <a:p>
            <a:pPr marL="927100">
              <a:lnSpc>
                <a:spcPct val="100000"/>
              </a:lnSpc>
            </a:pPr>
            <a:r>
              <a:rPr sz="2200" spc="-25" dirty="0">
                <a:latin typeface="Calibri"/>
                <a:cs typeface="Calibri"/>
              </a:rPr>
              <a:t>Co</a:t>
            </a:r>
            <a:r>
              <a:rPr sz="2200" spc="-55" dirty="0">
                <a:latin typeface="Calibri"/>
                <a:cs typeface="Calibri"/>
              </a:rPr>
              <a:t>n</a:t>
            </a:r>
            <a:r>
              <a:rPr sz="2200" spc="-5" dirty="0">
                <a:latin typeface="Calibri"/>
                <a:cs typeface="Calibri"/>
              </a:rPr>
              <a:t>ti</a:t>
            </a:r>
            <a:r>
              <a:rPr sz="2200" spc="-15" dirty="0">
                <a:latin typeface="Calibri"/>
                <a:cs typeface="Calibri"/>
              </a:rPr>
              <a:t>n</a:t>
            </a:r>
            <a:r>
              <a:rPr sz="2200" spc="-30" dirty="0">
                <a:latin typeface="Calibri"/>
                <a:cs typeface="Calibri"/>
              </a:rPr>
              <a:t>u</a:t>
            </a:r>
            <a:r>
              <a:rPr sz="2200" spc="-15" dirty="0">
                <a:latin typeface="Calibri"/>
                <a:cs typeface="Calibri"/>
              </a:rPr>
              <a:t>e</a:t>
            </a:r>
            <a:r>
              <a:rPr sz="2200" spc="-20" dirty="0">
                <a:latin typeface="Calibri"/>
                <a:cs typeface="Calibri"/>
              </a:rPr>
              <a:t> </a:t>
            </a:r>
            <a:r>
              <a:rPr sz="2200" spc="-95" dirty="0">
                <a:latin typeface="Calibri"/>
                <a:cs typeface="Calibri"/>
              </a:rPr>
              <a:t>w</a:t>
            </a:r>
            <a:r>
              <a:rPr sz="2200" spc="-15" dirty="0">
                <a:latin typeface="Calibri"/>
                <a:cs typeface="Calibri"/>
              </a:rPr>
              <a:t>o</a:t>
            </a:r>
            <a:r>
              <a:rPr sz="2200" spc="-30" dirty="0">
                <a:latin typeface="Calibri"/>
                <a:cs typeface="Calibri"/>
              </a:rPr>
              <a:t>r</a:t>
            </a:r>
            <a:r>
              <a:rPr sz="2200" spc="-10" dirty="0">
                <a:latin typeface="Calibri"/>
                <a:cs typeface="Calibri"/>
              </a:rPr>
              <a:t>k </a:t>
            </a:r>
            <a:r>
              <a:rPr sz="2200" spc="-25" dirty="0">
                <a:latin typeface="Calibri"/>
                <a:cs typeface="Calibri"/>
              </a:rPr>
              <a:t>o</a:t>
            </a:r>
            <a:r>
              <a:rPr sz="2200" spc="-15" dirty="0">
                <a:latin typeface="Calibri"/>
                <a:cs typeface="Calibri"/>
              </a:rPr>
              <a:t>n</a:t>
            </a:r>
            <a:r>
              <a:rPr sz="2200" spc="-35" dirty="0">
                <a:latin typeface="Calibri"/>
                <a:cs typeface="Calibri"/>
              </a:rPr>
              <a:t> </a:t>
            </a:r>
            <a:r>
              <a:rPr sz="2200" spc="-40" dirty="0">
                <a:latin typeface="Calibri"/>
                <a:cs typeface="Calibri"/>
              </a:rPr>
              <a:t>c</a:t>
            </a:r>
            <a:r>
              <a:rPr sz="2200" spc="-15" dirty="0">
                <a:latin typeface="Calibri"/>
                <a:cs typeface="Calibri"/>
              </a:rPr>
              <a:t>u</a:t>
            </a:r>
            <a:r>
              <a:rPr sz="2200" spc="-70" dirty="0">
                <a:latin typeface="Calibri"/>
                <a:cs typeface="Calibri"/>
              </a:rPr>
              <a:t>s</a:t>
            </a:r>
            <a:r>
              <a:rPr sz="2200" spc="-75" dirty="0">
                <a:latin typeface="Calibri"/>
                <a:cs typeface="Calibri"/>
              </a:rPr>
              <a:t>t</a:t>
            </a:r>
            <a:r>
              <a:rPr sz="2200" spc="-25" dirty="0">
                <a:latin typeface="Calibri"/>
                <a:cs typeface="Calibri"/>
              </a:rPr>
              <a:t>o</a:t>
            </a:r>
            <a:r>
              <a:rPr sz="2200" spc="-20" dirty="0">
                <a:latin typeface="Calibri"/>
                <a:cs typeface="Calibri"/>
              </a:rPr>
              <a:t>m</a:t>
            </a:r>
            <a:r>
              <a:rPr sz="2200" spc="15" dirty="0">
                <a:latin typeface="Calibri"/>
                <a:cs typeface="Calibri"/>
              </a:rPr>
              <a:t> </a:t>
            </a:r>
            <a:r>
              <a:rPr sz="2200" spc="-40" dirty="0">
                <a:latin typeface="Calibri"/>
                <a:cs typeface="Calibri"/>
              </a:rPr>
              <a:t>m</a:t>
            </a:r>
            <a:r>
              <a:rPr sz="2200" spc="-25" dirty="0">
                <a:latin typeface="Calibri"/>
                <a:cs typeface="Calibri"/>
              </a:rPr>
              <a:t>a</a:t>
            </a:r>
            <a:r>
              <a:rPr sz="2200" spc="-15" dirty="0">
                <a:latin typeface="Calibri"/>
                <a:cs typeface="Calibri"/>
              </a:rPr>
              <a:t>de</a:t>
            </a:r>
            <a:r>
              <a:rPr sz="2200" spc="-10" dirty="0">
                <a:latin typeface="Calibri"/>
                <a:cs typeface="Calibri"/>
              </a:rPr>
              <a:t> </a:t>
            </a:r>
            <a:r>
              <a:rPr sz="2200" spc="-30" dirty="0">
                <a:latin typeface="Calibri"/>
                <a:cs typeface="Calibri"/>
              </a:rPr>
              <a:t>tu</a:t>
            </a:r>
            <a:r>
              <a:rPr sz="2200" spc="-15" dirty="0">
                <a:latin typeface="Calibri"/>
                <a:cs typeface="Calibri"/>
              </a:rPr>
              <a:t>b</a:t>
            </a:r>
            <a:r>
              <a:rPr sz="2200" spc="-30" dirty="0">
                <a:latin typeface="Calibri"/>
                <a:cs typeface="Calibri"/>
              </a:rPr>
              <a:t>e</a:t>
            </a:r>
            <a:r>
              <a:rPr sz="2200" spc="-10" dirty="0">
                <a:latin typeface="Calibri"/>
                <a:cs typeface="Calibri"/>
              </a:rPr>
              <a:t>s</a:t>
            </a:r>
            <a:r>
              <a:rPr sz="2200" spc="-15" dirty="0">
                <a:latin typeface="Calibri"/>
                <a:cs typeface="Calibri"/>
              </a:rPr>
              <a:t> </a:t>
            </a:r>
            <a:r>
              <a:rPr sz="2200" spc="-120" dirty="0">
                <a:latin typeface="Calibri"/>
                <a:cs typeface="Calibri"/>
              </a:rPr>
              <a:t>f</a:t>
            </a:r>
            <a:r>
              <a:rPr sz="2200" spc="-25" dirty="0">
                <a:latin typeface="Calibri"/>
                <a:cs typeface="Calibri"/>
              </a:rPr>
              <a:t>o</a:t>
            </a:r>
            <a:r>
              <a:rPr sz="2200" spc="-10" dirty="0">
                <a:latin typeface="Calibri"/>
                <a:cs typeface="Calibri"/>
              </a:rPr>
              <a:t>r</a:t>
            </a:r>
            <a:r>
              <a:rPr sz="2200" spc="-5" dirty="0">
                <a:latin typeface="Calibri"/>
                <a:cs typeface="Calibri"/>
              </a:rPr>
              <a:t> </a:t>
            </a:r>
            <a:r>
              <a:rPr sz="2200" spc="-25" dirty="0">
                <a:latin typeface="Calibri"/>
                <a:cs typeface="Calibri"/>
              </a:rPr>
              <a:t>o</a:t>
            </a:r>
            <a:r>
              <a:rPr sz="2200" spc="-40" dirty="0">
                <a:latin typeface="Calibri"/>
                <a:cs typeface="Calibri"/>
              </a:rPr>
              <a:t>p</a:t>
            </a:r>
            <a:r>
              <a:rPr sz="2200" spc="-20" dirty="0">
                <a:latin typeface="Calibri"/>
                <a:cs typeface="Calibri"/>
              </a:rPr>
              <a:t>t</a:t>
            </a:r>
            <a:r>
              <a:rPr sz="2200" spc="-15" dirty="0">
                <a:latin typeface="Calibri"/>
                <a:cs typeface="Calibri"/>
              </a:rPr>
              <a:t>i</a:t>
            </a:r>
            <a:r>
              <a:rPr sz="2200" spc="-50" dirty="0">
                <a:latin typeface="Calibri"/>
                <a:cs typeface="Calibri"/>
              </a:rPr>
              <a:t>m</a:t>
            </a:r>
            <a:r>
              <a:rPr sz="2200" spc="-25" dirty="0">
                <a:latin typeface="Calibri"/>
                <a:cs typeface="Calibri"/>
              </a:rPr>
              <a:t>a</a:t>
            </a:r>
            <a:r>
              <a:rPr sz="2200" spc="0" dirty="0">
                <a:latin typeface="Calibri"/>
                <a:cs typeface="Calibri"/>
              </a:rPr>
              <a:t>l</a:t>
            </a:r>
            <a:r>
              <a:rPr sz="2200" spc="-15" dirty="0">
                <a:latin typeface="Calibri"/>
                <a:cs typeface="Calibri"/>
              </a:rPr>
              <a:t> </a:t>
            </a:r>
            <a:r>
              <a:rPr sz="2200" spc="-25" dirty="0">
                <a:latin typeface="Calibri"/>
                <a:cs typeface="Calibri"/>
              </a:rPr>
              <a:t>s</a:t>
            </a:r>
            <a:r>
              <a:rPr sz="2200" spc="-15" dirty="0">
                <a:latin typeface="Calibri"/>
                <a:cs typeface="Calibri"/>
              </a:rPr>
              <a:t>i</a:t>
            </a:r>
            <a:r>
              <a:rPr sz="2200" spc="-125" dirty="0">
                <a:latin typeface="Calibri"/>
                <a:cs typeface="Calibri"/>
              </a:rPr>
              <a:t>z</a:t>
            </a:r>
            <a:r>
              <a:rPr sz="2200" spc="-25" dirty="0">
                <a:latin typeface="Calibri"/>
                <a:cs typeface="Calibri"/>
              </a:rPr>
              <a:t>e,</a:t>
            </a:r>
            <a:endParaRPr sz="2200">
              <a:latin typeface="Calibri"/>
              <a:cs typeface="Calibri"/>
            </a:endParaRPr>
          </a:p>
          <a:p>
            <a:pPr marR="3580129" algn="ctr">
              <a:lnSpc>
                <a:spcPts val="2150"/>
              </a:lnSpc>
            </a:pPr>
            <a:r>
              <a:rPr sz="2200" spc="-25" dirty="0">
                <a:latin typeface="Calibri"/>
                <a:cs typeface="Calibri"/>
              </a:rPr>
              <a:t>per</a:t>
            </a:r>
            <a:r>
              <a:rPr sz="2200" spc="-120" dirty="0">
                <a:latin typeface="Calibri"/>
                <a:cs typeface="Calibri"/>
              </a:rPr>
              <a:t>f</a:t>
            </a:r>
            <a:r>
              <a:rPr sz="2200" spc="-15" dirty="0">
                <a:latin typeface="Calibri"/>
                <a:cs typeface="Calibri"/>
              </a:rPr>
              <a:t>o</a:t>
            </a:r>
            <a:r>
              <a:rPr sz="2200" spc="-30" dirty="0">
                <a:latin typeface="Calibri"/>
                <a:cs typeface="Calibri"/>
              </a:rPr>
              <a:t>r</a:t>
            </a:r>
            <a:r>
              <a:rPr sz="2200" spc="-35" dirty="0">
                <a:latin typeface="Calibri"/>
                <a:cs typeface="Calibri"/>
              </a:rPr>
              <a:t>m</a:t>
            </a:r>
            <a:r>
              <a:rPr sz="2200" spc="-25" dirty="0">
                <a:latin typeface="Calibri"/>
                <a:cs typeface="Calibri"/>
              </a:rPr>
              <a:t>a</a:t>
            </a:r>
            <a:r>
              <a:rPr sz="2200" spc="-30" dirty="0">
                <a:latin typeface="Calibri"/>
                <a:cs typeface="Calibri"/>
              </a:rPr>
              <a:t>nc</a:t>
            </a:r>
            <a:r>
              <a:rPr sz="2200" spc="-15" dirty="0">
                <a:latin typeface="Calibri"/>
                <a:cs typeface="Calibri"/>
              </a:rPr>
              <a:t>e</a:t>
            </a:r>
            <a:r>
              <a:rPr sz="2200" spc="-30" dirty="0">
                <a:latin typeface="Calibri"/>
                <a:cs typeface="Calibri"/>
              </a:rPr>
              <a:t> </a:t>
            </a:r>
            <a:r>
              <a:rPr sz="2200" spc="-25" dirty="0">
                <a:latin typeface="Calibri"/>
                <a:cs typeface="Calibri"/>
              </a:rPr>
              <a:t>a</a:t>
            </a:r>
            <a:r>
              <a:rPr sz="2200" spc="-30" dirty="0">
                <a:latin typeface="Calibri"/>
                <a:cs typeface="Calibri"/>
              </a:rPr>
              <a:t>n</a:t>
            </a:r>
            <a:r>
              <a:rPr sz="2200" spc="-15" dirty="0">
                <a:latin typeface="Calibri"/>
                <a:cs typeface="Calibri"/>
              </a:rPr>
              <a:t>d</a:t>
            </a:r>
            <a:r>
              <a:rPr sz="2200" spc="-30" dirty="0">
                <a:latin typeface="Calibri"/>
                <a:cs typeface="Calibri"/>
              </a:rPr>
              <a:t> </a:t>
            </a:r>
            <a:r>
              <a:rPr sz="2200" spc="-25" dirty="0">
                <a:latin typeface="Calibri"/>
                <a:cs typeface="Calibri"/>
              </a:rPr>
              <a:t>ru</a:t>
            </a:r>
            <a:r>
              <a:rPr sz="2200" spc="5" dirty="0">
                <a:latin typeface="Calibri"/>
                <a:cs typeface="Calibri"/>
              </a:rPr>
              <a:t>g</a:t>
            </a:r>
            <a:r>
              <a:rPr sz="2200" spc="-90" dirty="0">
                <a:latin typeface="Calibri"/>
                <a:cs typeface="Calibri"/>
              </a:rPr>
              <a:t>g</a:t>
            </a:r>
            <a:r>
              <a:rPr sz="2200" spc="-30" dirty="0">
                <a:latin typeface="Calibri"/>
                <a:cs typeface="Calibri"/>
              </a:rPr>
              <a:t>edne</a:t>
            </a:r>
            <a:r>
              <a:rPr sz="2200" spc="-20" dirty="0">
                <a:latin typeface="Calibri"/>
                <a:cs typeface="Calibri"/>
              </a:rPr>
              <a:t>ss</a:t>
            </a:r>
            <a:r>
              <a:rPr sz="2200" spc="-10" dirty="0">
                <a:latin typeface="Calibri"/>
                <a:cs typeface="Calibri"/>
              </a:rPr>
              <a:t>.</a:t>
            </a:r>
            <a:endParaRPr sz="2200">
              <a:latin typeface="Calibri"/>
              <a:cs typeface="Calibri"/>
            </a:endParaRPr>
          </a:p>
          <a:p>
            <a:pPr marL="927100" indent="-915035">
              <a:lnSpc>
                <a:spcPts val="2590"/>
              </a:lnSpc>
              <a:buFont typeface="Arial"/>
              <a:buChar char="•"/>
              <a:tabLst>
                <a:tab pos="354965" algn="l"/>
              </a:tabLst>
            </a:pPr>
            <a:r>
              <a:rPr sz="2200" spc="-120" dirty="0">
                <a:latin typeface="Calibri"/>
                <a:cs typeface="Calibri"/>
              </a:rPr>
              <a:t>P</a:t>
            </a:r>
            <a:r>
              <a:rPr sz="2200" spc="-30" dirty="0">
                <a:latin typeface="Calibri"/>
                <a:cs typeface="Calibri"/>
              </a:rPr>
              <a:t>e</a:t>
            </a:r>
            <a:r>
              <a:rPr sz="2200" spc="-20" dirty="0">
                <a:latin typeface="Calibri"/>
                <a:cs typeface="Calibri"/>
              </a:rPr>
              <a:t>r</a:t>
            </a:r>
            <a:r>
              <a:rPr sz="2200" spc="-140" dirty="0">
                <a:latin typeface="Calibri"/>
                <a:cs typeface="Calibri"/>
              </a:rPr>
              <a:t>f</a:t>
            </a:r>
            <a:r>
              <a:rPr sz="2200" spc="-30" dirty="0">
                <a:latin typeface="Calibri"/>
                <a:cs typeface="Calibri"/>
              </a:rPr>
              <a:t>ec</a:t>
            </a:r>
            <a:r>
              <a:rPr sz="2200" spc="-10" dirty="0">
                <a:latin typeface="Calibri"/>
                <a:cs typeface="Calibri"/>
              </a:rPr>
              <a:t>t</a:t>
            </a:r>
            <a:r>
              <a:rPr sz="2200" spc="35" dirty="0">
                <a:latin typeface="Calibri"/>
                <a:cs typeface="Calibri"/>
              </a:rPr>
              <a:t> </a:t>
            </a:r>
            <a:r>
              <a:rPr sz="2200" spc="-55" dirty="0">
                <a:latin typeface="Calibri"/>
                <a:cs typeface="Calibri"/>
              </a:rPr>
              <a:t>s</a:t>
            </a:r>
            <a:r>
              <a:rPr sz="2200" spc="-75" dirty="0">
                <a:latin typeface="Calibri"/>
                <a:cs typeface="Calibri"/>
              </a:rPr>
              <a:t>t</a:t>
            </a:r>
            <a:r>
              <a:rPr sz="2200" spc="-30" dirty="0">
                <a:latin typeface="Calibri"/>
                <a:cs typeface="Calibri"/>
              </a:rPr>
              <a:t>ee</a:t>
            </a:r>
            <a:r>
              <a:rPr sz="2200" spc="-25" dirty="0">
                <a:latin typeface="Calibri"/>
                <a:cs typeface="Calibri"/>
              </a:rPr>
              <a:t>r</a:t>
            </a:r>
            <a:r>
              <a:rPr sz="2200" spc="-15" dirty="0">
                <a:latin typeface="Calibri"/>
                <a:cs typeface="Calibri"/>
              </a:rPr>
              <a:t>i</a:t>
            </a:r>
            <a:r>
              <a:rPr sz="2200" spc="-30" dirty="0">
                <a:latin typeface="Calibri"/>
                <a:cs typeface="Calibri"/>
              </a:rPr>
              <a:t>n</a:t>
            </a:r>
            <a:r>
              <a:rPr sz="2200" spc="-15" dirty="0">
                <a:latin typeface="Calibri"/>
                <a:cs typeface="Calibri"/>
              </a:rPr>
              <a:t>g</a:t>
            </a:r>
            <a:r>
              <a:rPr sz="2200" spc="15" dirty="0">
                <a:latin typeface="Calibri"/>
                <a:cs typeface="Calibri"/>
              </a:rPr>
              <a:t> </a:t>
            </a:r>
            <a:r>
              <a:rPr sz="2200" spc="-25" dirty="0">
                <a:latin typeface="Calibri"/>
                <a:cs typeface="Calibri"/>
              </a:rPr>
              <a:t>a</a:t>
            </a:r>
            <a:r>
              <a:rPr sz="2200" spc="-30" dirty="0">
                <a:latin typeface="Calibri"/>
                <a:cs typeface="Calibri"/>
              </a:rPr>
              <a:t>n</a:t>
            </a:r>
            <a:r>
              <a:rPr sz="2200" spc="-15" dirty="0">
                <a:latin typeface="Calibri"/>
                <a:cs typeface="Calibri"/>
              </a:rPr>
              <a:t>d</a:t>
            </a:r>
            <a:r>
              <a:rPr sz="2200" spc="-30" dirty="0">
                <a:latin typeface="Calibri"/>
                <a:cs typeface="Calibri"/>
              </a:rPr>
              <a:t> </a:t>
            </a:r>
            <a:r>
              <a:rPr sz="2200" spc="-120" dirty="0">
                <a:latin typeface="Calibri"/>
                <a:cs typeface="Calibri"/>
              </a:rPr>
              <a:t>f</a:t>
            </a:r>
            <a:r>
              <a:rPr sz="2200" spc="-15" dirty="0">
                <a:latin typeface="Calibri"/>
                <a:cs typeface="Calibri"/>
              </a:rPr>
              <a:t>o</a:t>
            </a:r>
            <a:r>
              <a:rPr sz="2200" spc="-35" dirty="0">
                <a:latin typeface="Calibri"/>
                <a:cs typeface="Calibri"/>
              </a:rPr>
              <a:t>c</a:t>
            </a:r>
            <a:r>
              <a:rPr sz="2200" spc="-30" dirty="0">
                <a:latin typeface="Calibri"/>
                <a:cs typeface="Calibri"/>
              </a:rPr>
              <a:t>u</a:t>
            </a:r>
            <a:r>
              <a:rPr sz="2200" spc="-20" dirty="0">
                <a:latin typeface="Calibri"/>
                <a:cs typeface="Calibri"/>
              </a:rPr>
              <a:t>s</a:t>
            </a:r>
            <a:r>
              <a:rPr sz="2200" spc="-15" dirty="0">
                <a:latin typeface="Calibri"/>
                <a:cs typeface="Calibri"/>
              </a:rPr>
              <a:t>i</a:t>
            </a:r>
            <a:r>
              <a:rPr sz="2200" spc="-30" dirty="0">
                <a:latin typeface="Calibri"/>
                <a:cs typeface="Calibri"/>
              </a:rPr>
              <a:t>n</a:t>
            </a:r>
            <a:r>
              <a:rPr sz="2200" spc="-15" dirty="0">
                <a:latin typeface="Calibri"/>
                <a:cs typeface="Calibri"/>
              </a:rPr>
              <a:t>g</a:t>
            </a:r>
            <a:r>
              <a:rPr sz="2200" spc="-5" dirty="0">
                <a:latin typeface="Calibri"/>
                <a:cs typeface="Calibri"/>
              </a:rPr>
              <a:t> </a:t>
            </a:r>
            <a:r>
              <a:rPr sz="2200" spc="-55" dirty="0">
                <a:latin typeface="Calibri"/>
                <a:cs typeface="Calibri"/>
              </a:rPr>
              <a:t>b</a:t>
            </a:r>
            <a:r>
              <a:rPr sz="2200" spc="-10" dirty="0">
                <a:latin typeface="Calibri"/>
                <a:cs typeface="Calibri"/>
              </a:rPr>
              <a:t>y</a:t>
            </a:r>
            <a:r>
              <a:rPr sz="2200" spc="-5" dirty="0">
                <a:latin typeface="Calibri"/>
                <a:cs typeface="Calibri"/>
              </a:rPr>
              <a:t> </a:t>
            </a:r>
            <a:r>
              <a:rPr sz="2200" spc="-70" dirty="0">
                <a:latin typeface="Calibri"/>
                <a:cs typeface="Calibri"/>
              </a:rPr>
              <a:t>r</a:t>
            </a:r>
            <a:r>
              <a:rPr sz="2200" spc="-90" dirty="0">
                <a:latin typeface="Calibri"/>
                <a:cs typeface="Calibri"/>
              </a:rPr>
              <a:t>e</a:t>
            </a:r>
            <a:r>
              <a:rPr sz="2200" spc="-25" dirty="0">
                <a:latin typeface="Calibri"/>
                <a:cs typeface="Calibri"/>
              </a:rPr>
              <a:t>f</a:t>
            </a:r>
            <a:r>
              <a:rPr sz="2200" spc="-120" dirty="0">
                <a:latin typeface="Calibri"/>
                <a:cs typeface="Calibri"/>
              </a:rPr>
              <a:t>r</a:t>
            </a:r>
            <a:r>
              <a:rPr sz="2200" spc="-25" dirty="0">
                <a:latin typeface="Calibri"/>
                <a:cs typeface="Calibri"/>
              </a:rPr>
              <a:t>a</a:t>
            </a:r>
            <a:r>
              <a:rPr sz="2200" spc="-30" dirty="0">
                <a:latin typeface="Calibri"/>
                <a:cs typeface="Calibri"/>
              </a:rPr>
              <a:t>ct</a:t>
            </a:r>
            <a:r>
              <a:rPr sz="2200" spc="-15" dirty="0">
                <a:latin typeface="Calibri"/>
                <a:cs typeface="Calibri"/>
              </a:rPr>
              <a:t>io</a:t>
            </a:r>
            <a:r>
              <a:rPr sz="2200" spc="-35" dirty="0">
                <a:latin typeface="Calibri"/>
                <a:cs typeface="Calibri"/>
              </a:rPr>
              <a:t>n</a:t>
            </a:r>
            <a:r>
              <a:rPr sz="2200" spc="-10" dirty="0">
                <a:latin typeface="Calibri"/>
                <a:cs typeface="Calibri"/>
              </a:rPr>
              <a:t>.</a:t>
            </a:r>
            <a:endParaRPr sz="2200">
              <a:latin typeface="Calibri"/>
              <a:cs typeface="Calibri"/>
            </a:endParaRPr>
          </a:p>
          <a:p>
            <a:pPr marL="355600" indent="-342900">
              <a:lnSpc>
                <a:spcPct val="100000"/>
              </a:lnSpc>
              <a:buFont typeface="Arial"/>
              <a:buChar char="•"/>
              <a:tabLst>
                <a:tab pos="354965" algn="l"/>
              </a:tabLst>
            </a:pPr>
            <a:r>
              <a:rPr sz="2200" spc="-25" dirty="0">
                <a:latin typeface="Calibri"/>
                <a:cs typeface="Calibri"/>
              </a:rPr>
              <a:t>Co</a:t>
            </a:r>
            <a:r>
              <a:rPr sz="2200" spc="-80" dirty="0">
                <a:latin typeface="Calibri"/>
                <a:cs typeface="Calibri"/>
              </a:rPr>
              <a:t>n</a:t>
            </a:r>
            <a:r>
              <a:rPr sz="2200" spc="-30" dirty="0">
                <a:latin typeface="Calibri"/>
                <a:cs typeface="Calibri"/>
              </a:rPr>
              <a:t>t</a:t>
            </a:r>
            <a:r>
              <a:rPr sz="2200" spc="-15" dirty="0">
                <a:latin typeface="Calibri"/>
                <a:cs typeface="Calibri"/>
              </a:rPr>
              <a:t>i</a:t>
            </a:r>
            <a:r>
              <a:rPr sz="2200" spc="-30" dirty="0">
                <a:latin typeface="Calibri"/>
                <a:cs typeface="Calibri"/>
              </a:rPr>
              <a:t>nu</a:t>
            </a:r>
            <a:r>
              <a:rPr sz="2200" spc="-15" dirty="0">
                <a:latin typeface="Calibri"/>
                <a:cs typeface="Calibri"/>
              </a:rPr>
              <a:t>e</a:t>
            </a:r>
            <a:r>
              <a:rPr sz="2200" spc="-10" dirty="0">
                <a:latin typeface="Calibri"/>
                <a:cs typeface="Calibri"/>
              </a:rPr>
              <a:t> </a:t>
            </a:r>
            <a:r>
              <a:rPr sz="2200" spc="-75" dirty="0">
                <a:latin typeface="Calibri"/>
                <a:cs typeface="Calibri"/>
              </a:rPr>
              <a:t>t</a:t>
            </a:r>
            <a:r>
              <a:rPr sz="2200" spc="-15" dirty="0">
                <a:latin typeface="Calibri"/>
                <a:cs typeface="Calibri"/>
              </a:rPr>
              <a:t>o </a:t>
            </a:r>
            <a:r>
              <a:rPr sz="2200" spc="-25" dirty="0">
                <a:latin typeface="Calibri"/>
                <a:cs typeface="Calibri"/>
              </a:rPr>
              <a:t>in</a:t>
            </a:r>
            <a:r>
              <a:rPr sz="2200" spc="-40" dirty="0">
                <a:latin typeface="Calibri"/>
                <a:cs typeface="Calibri"/>
              </a:rPr>
              <a:t>c</a:t>
            </a:r>
            <a:r>
              <a:rPr sz="2200" spc="-70" dirty="0">
                <a:latin typeface="Calibri"/>
                <a:cs typeface="Calibri"/>
              </a:rPr>
              <a:t>r</a:t>
            </a:r>
            <a:r>
              <a:rPr sz="2200" spc="-30" dirty="0">
                <a:latin typeface="Calibri"/>
                <a:cs typeface="Calibri"/>
              </a:rPr>
              <a:t>e</a:t>
            </a:r>
            <a:r>
              <a:rPr sz="2200" spc="-25" dirty="0">
                <a:latin typeface="Calibri"/>
                <a:cs typeface="Calibri"/>
              </a:rPr>
              <a:t>a</a:t>
            </a:r>
            <a:r>
              <a:rPr sz="2200" spc="-5" dirty="0">
                <a:latin typeface="Calibri"/>
                <a:cs typeface="Calibri"/>
              </a:rPr>
              <a:t>s</a:t>
            </a:r>
            <a:r>
              <a:rPr sz="2200" spc="-15" dirty="0">
                <a:latin typeface="Calibri"/>
                <a:cs typeface="Calibri"/>
              </a:rPr>
              <a:t>e</a:t>
            </a:r>
            <a:r>
              <a:rPr sz="2200" spc="-30" dirty="0">
                <a:latin typeface="Calibri"/>
                <a:cs typeface="Calibri"/>
              </a:rPr>
              <a:t> </a:t>
            </a:r>
            <a:r>
              <a:rPr sz="2200" spc="-114" dirty="0">
                <a:latin typeface="Calibri"/>
                <a:cs typeface="Calibri"/>
              </a:rPr>
              <a:t>g</a:t>
            </a:r>
            <a:r>
              <a:rPr sz="2200" spc="-25" dirty="0">
                <a:latin typeface="Calibri"/>
                <a:cs typeface="Calibri"/>
              </a:rPr>
              <a:t>a</a:t>
            </a:r>
            <a:r>
              <a:rPr sz="2200" spc="-20" dirty="0">
                <a:latin typeface="Calibri"/>
                <a:cs typeface="Calibri"/>
              </a:rPr>
              <a:t>in</a:t>
            </a:r>
            <a:r>
              <a:rPr sz="2200" spc="-10" dirty="0">
                <a:latin typeface="Calibri"/>
                <a:cs typeface="Calibri"/>
              </a:rPr>
              <a:t>.</a:t>
            </a:r>
            <a:endParaRPr sz="2200">
              <a:latin typeface="Calibri"/>
              <a:cs typeface="Calibri"/>
            </a:endParaRPr>
          </a:p>
          <a:p>
            <a:pPr marL="355600" indent="-342900">
              <a:lnSpc>
                <a:spcPct val="100000"/>
              </a:lnSpc>
              <a:buFont typeface="Arial"/>
              <a:buChar char="•"/>
              <a:tabLst>
                <a:tab pos="354965" algn="l"/>
              </a:tabLst>
            </a:pPr>
            <a:r>
              <a:rPr sz="2200" spc="-50" dirty="0">
                <a:latin typeface="Calibri"/>
                <a:cs typeface="Calibri"/>
              </a:rPr>
              <a:t>U</a:t>
            </a:r>
            <a:r>
              <a:rPr sz="2200" spc="-20" dirty="0">
                <a:latin typeface="Calibri"/>
                <a:cs typeface="Calibri"/>
              </a:rPr>
              <a:t>s</a:t>
            </a:r>
            <a:r>
              <a:rPr sz="2200" spc="-15" dirty="0">
                <a:latin typeface="Calibri"/>
                <a:cs typeface="Calibri"/>
              </a:rPr>
              <a:t>e</a:t>
            </a:r>
            <a:r>
              <a:rPr sz="2200" spc="15" dirty="0">
                <a:latin typeface="Calibri"/>
                <a:cs typeface="Calibri"/>
              </a:rPr>
              <a:t> </a:t>
            </a:r>
            <a:r>
              <a:rPr sz="2200" spc="-114" dirty="0">
                <a:latin typeface="Calibri"/>
                <a:cs typeface="Calibri"/>
              </a:rPr>
              <a:t>X</a:t>
            </a:r>
            <a:r>
              <a:rPr sz="2200" spc="-30" dirty="0">
                <a:latin typeface="Calibri"/>
                <a:cs typeface="Calibri"/>
              </a:rPr>
              <a:t>e</a:t>
            </a:r>
            <a:r>
              <a:rPr sz="2200" spc="-15" dirty="0">
                <a:latin typeface="Calibri"/>
                <a:cs typeface="Calibri"/>
              </a:rPr>
              <a:t>non</a:t>
            </a:r>
            <a:r>
              <a:rPr sz="2200" spc="-30" dirty="0">
                <a:latin typeface="Calibri"/>
                <a:cs typeface="Calibri"/>
              </a:rPr>
              <a:t> </a:t>
            </a:r>
            <a:r>
              <a:rPr sz="2200" spc="-114" dirty="0">
                <a:latin typeface="Calibri"/>
                <a:cs typeface="Calibri"/>
              </a:rPr>
              <a:t>g</a:t>
            </a:r>
            <a:r>
              <a:rPr sz="2200" spc="-25" dirty="0">
                <a:latin typeface="Calibri"/>
                <a:cs typeface="Calibri"/>
              </a:rPr>
              <a:t>a</a:t>
            </a:r>
            <a:r>
              <a:rPr sz="2200" spc="-10" dirty="0">
                <a:latin typeface="Calibri"/>
                <a:cs typeface="Calibri"/>
              </a:rPr>
              <a:t>s</a:t>
            </a:r>
            <a:r>
              <a:rPr sz="2200" spc="-30" dirty="0">
                <a:latin typeface="Calibri"/>
                <a:cs typeface="Calibri"/>
              </a:rPr>
              <a:t> </a:t>
            </a:r>
            <a:r>
              <a:rPr sz="2200" spc="-120" dirty="0">
                <a:latin typeface="Calibri"/>
                <a:cs typeface="Calibri"/>
              </a:rPr>
              <a:t>f</a:t>
            </a:r>
            <a:r>
              <a:rPr sz="2200" spc="-25" dirty="0">
                <a:latin typeface="Calibri"/>
                <a:cs typeface="Calibri"/>
              </a:rPr>
              <a:t>o</a:t>
            </a:r>
            <a:r>
              <a:rPr sz="2200" spc="-10" dirty="0">
                <a:latin typeface="Calibri"/>
                <a:cs typeface="Calibri"/>
              </a:rPr>
              <a:t>r</a:t>
            </a:r>
            <a:r>
              <a:rPr sz="2200" spc="-5" dirty="0">
                <a:latin typeface="Calibri"/>
                <a:cs typeface="Calibri"/>
              </a:rPr>
              <a:t> </a:t>
            </a:r>
            <a:r>
              <a:rPr sz="2200" spc="-10" dirty="0">
                <a:latin typeface="Calibri"/>
                <a:cs typeface="Calibri"/>
              </a:rPr>
              <a:t>e</a:t>
            </a:r>
            <a:r>
              <a:rPr sz="2200" spc="-5" dirty="0">
                <a:latin typeface="Calibri"/>
                <a:cs typeface="Calibri"/>
              </a:rPr>
              <a:t>a</a:t>
            </a:r>
            <a:r>
              <a:rPr sz="2200" spc="0" dirty="0">
                <a:latin typeface="Calibri"/>
                <a:cs typeface="Calibri"/>
              </a:rPr>
              <a:t>s</a:t>
            </a:r>
            <a:r>
              <a:rPr sz="2200" spc="10" dirty="0">
                <a:latin typeface="Calibri"/>
                <a:cs typeface="Calibri"/>
              </a:rPr>
              <a:t>i</a:t>
            </a:r>
            <a:r>
              <a:rPr sz="2200" spc="-10" dirty="0">
                <a:latin typeface="Calibri"/>
                <a:cs typeface="Calibri"/>
              </a:rPr>
              <a:t>er</a:t>
            </a:r>
            <a:r>
              <a:rPr sz="2200" spc="20" dirty="0">
                <a:latin typeface="Calibri"/>
                <a:cs typeface="Calibri"/>
              </a:rPr>
              <a:t> </a:t>
            </a:r>
            <a:r>
              <a:rPr sz="2200" spc="-90" dirty="0">
                <a:latin typeface="Calibri"/>
                <a:cs typeface="Calibri"/>
              </a:rPr>
              <a:t>c</a:t>
            </a:r>
            <a:r>
              <a:rPr sz="2200" spc="-25" dirty="0">
                <a:latin typeface="Calibri"/>
                <a:cs typeface="Calibri"/>
              </a:rPr>
              <a:t>o</a:t>
            </a:r>
            <a:r>
              <a:rPr sz="2200" spc="-35" dirty="0">
                <a:latin typeface="Calibri"/>
                <a:cs typeface="Calibri"/>
              </a:rPr>
              <a:t>n</a:t>
            </a:r>
            <a:r>
              <a:rPr sz="2200" spc="-55" dirty="0">
                <a:latin typeface="Calibri"/>
                <a:cs typeface="Calibri"/>
              </a:rPr>
              <a:t>s</a:t>
            </a:r>
            <a:r>
              <a:rPr sz="2200" spc="-75" dirty="0">
                <a:latin typeface="Calibri"/>
                <a:cs typeface="Calibri"/>
              </a:rPr>
              <a:t>t</a:t>
            </a:r>
            <a:r>
              <a:rPr sz="2200" spc="-25" dirty="0">
                <a:latin typeface="Calibri"/>
                <a:cs typeface="Calibri"/>
              </a:rPr>
              <a:t>a</a:t>
            </a:r>
            <a:r>
              <a:rPr sz="2200" spc="-65" dirty="0">
                <a:latin typeface="Calibri"/>
                <a:cs typeface="Calibri"/>
              </a:rPr>
              <a:t>n</a:t>
            </a:r>
            <a:r>
              <a:rPr sz="2200" spc="-10" dirty="0">
                <a:latin typeface="Calibri"/>
                <a:cs typeface="Calibri"/>
              </a:rPr>
              <a:t>t</a:t>
            </a:r>
            <a:r>
              <a:rPr sz="2200" spc="-25" dirty="0">
                <a:latin typeface="Calibri"/>
                <a:cs typeface="Calibri"/>
              </a:rPr>
              <a:t> </a:t>
            </a:r>
            <a:r>
              <a:rPr sz="2200" spc="-15" dirty="0">
                <a:latin typeface="Calibri"/>
                <a:cs typeface="Calibri"/>
              </a:rPr>
              <a:t>d</a:t>
            </a:r>
            <a:r>
              <a:rPr sz="2200" spc="-30" dirty="0">
                <a:latin typeface="Calibri"/>
                <a:cs typeface="Calibri"/>
              </a:rPr>
              <a:t>e</a:t>
            </a:r>
            <a:r>
              <a:rPr sz="2200" spc="-15" dirty="0">
                <a:latin typeface="Calibri"/>
                <a:cs typeface="Calibri"/>
              </a:rPr>
              <a:t>n</a:t>
            </a:r>
            <a:r>
              <a:rPr sz="2200" spc="-20" dirty="0">
                <a:latin typeface="Calibri"/>
                <a:cs typeface="Calibri"/>
              </a:rPr>
              <a:t>s</a:t>
            </a:r>
            <a:r>
              <a:rPr sz="2200" spc="-15" dirty="0">
                <a:latin typeface="Calibri"/>
                <a:cs typeface="Calibri"/>
              </a:rPr>
              <a:t>i</a:t>
            </a:r>
            <a:r>
              <a:rPr sz="2200" spc="-30" dirty="0">
                <a:latin typeface="Calibri"/>
                <a:cs typeface="Calibri"/>
              </a:rPr>
              <a:t>t</a:t>
            </a:r>
            <a:r>
              <a:rPr sz="2200" spc="-310" dirty="0">
                <a:latin typeface="Calibri"/>
                <a:cs typeface="Calibri"/>
              </a:rPr>
              <a:t>y</a:t>
            </a:r>
            <a:r>
              <a:rPr sz="2200" spc="0" dirty="0">
                <a:latin typeface="Calibri"/>
                <a:cs typeface="Calibri"/>
              </a:rPr>
              <a:t>.</a:t>
            </a:r>
            <a:endParaRPr sz="2200">
              <a:latin typeface="Calibri"/>
              <a:cs typeface="Calibri"/>
            </a:endParaRPr>
          </a:p>
          <a:p>
            <a:pPr marL="355600" indent="-342900">
              <a:lnSpc>
                <a:spcPct val="100000"/>
              </a:lnSpc>
              <a:buFont typeface="Arial"/>
              <a:buChar char="•"/>
              <a:tabLst>
                <a:tab pos="354965" algn="l"/>
              </a:tabLst>
            </a:pPr>
            <a:r>
              <a:rPr sz="2200" spc="-35" dirty="0">
                <a:latin typeface="Calibri"/>
                <a:cs typeface="Calibri"/>
              </a:rPr>
              <a:t>U</a:t>
            </a:r>
            <a:r>
              <a:rPr sz="2200" spc="-20" dirty="0">
                <a:latin typeface="Calibri"/>
                <a:cs typeface="Calibri"/>
              </a:rPr>
              <a:t>s</a:t>
            </a:r>
            <a:r>
              <a:rPr sz="2200" spc="-15" dirty="0">
                <a:latin typeface="Calibri"/>
                <a:cs typeface="Calibri"/>
              </a:rPr>
              <a:t>e</a:t>
            </a:r>
            <a:r>
              <a:rPr sz="2200" spc="5" dirty="0">
                <a:latin typeface="Calibri"/>
                <a:cs typeface="Calibri"/>
              </a:rPr>
              <a:t> </a:t>
            </a:r>
            <a:r>
              <a:rPr sz="2200" spc="-20" dirty="0">
                <a:latin typeface="Calibri"/>
                <a:cs typeface="Calibri"/>
              </a:rPr>
              <a:t>fi</a:t>
            </a:r>
            <a:r>
              <a:rPr sz="2200" spc="-95" dirty="0">
                <a:latin typeface="Calibri"/>
                <a:cs typeface="Calibri"/>
              </a:rPr>
              <a:t>r</a:t>
            </a:r>
            <a:r>
              <a:rPr sz="2200" spc="-55" dirty="0">
                <a:latin typeface="Calibri"/>
                <a:cs typeface="Calibri"/>
              </a:rPr>
              <a:t>s</a:t>
            </a:r>
            <a:r>
              <a:rPr sz="2200" spc="-10" dirty="0">
                <a:latin typeface="Calibri"/>
                <a:cs typeface="Calibri"/>
              </a:rPr>
              <a:t>t</a:t>
            </a:r>
            <a:r>
              <a:rPr sz="2200" spc="-25" dirty="0">
                <a:latin typeface="Calibri"/>
                <a:cs typeface="Calibri"/>
              </a:rPr>
              <a:t> </a:t>
            </a:r>
            <a:r>
              <a:rPr sz="2200" spc="-70" dirty="0">
                <a:latin typeface="Calibri"/>
                <a:cs typeface="Calibri"/>
              </a:rPr>
              <a:t>r</a:t>
            </a:r>
            <a:r>
              <a:rPr sz="2200" spc="-30" dirty="0">
                <a:latin typeface="Calibri"/>
                <a:cs typeface="Calibri"/>
              </a:rPr>
              <a:t>e</a:t>
            </a:r>
            <a:r>
              <a:rPr sz="2200" spc="-20" dirty="0">
                <a:latin typeface="Calibri"/>
                <a:cs typeface="Calibri"/>
              </a:rPr>
              <a:t>so</a:t>
            </a:r>
            <a:r>
              <a:rPr sz="2200" spc="-30" dirty="0">
                <a:latin typeface="Calibri"/>
                <a:cs typeface="Calibri"/>
              </a:rPr>
              <a:t>n</a:t>
            </a:r>
            <a:r>
              <a:rPr sz="2200" spc="-25" dirty="0">
                <a:latin typeface="Calibri"/>
                <a:cs typeface="Calibri"/>
              </a:rPr>
              <a:t>a</a:t>
            </a:r>
            <a:r>
              <a:rPr sz="2200" spc="-30" dirty="0">
                <a:latin typeface="Calibri"/>
                <a:cs typeface="Calibri"/>
              </a:rPr>
              <a:t>nc</a:t>
            </a:r>
            <a:r>
              <a:rPr sz="2200" spc="-15" dirty="0">
                <a:latin typeface="Calibri"/>
                <a:cs typeface="Calibri"/>
              </a:rPr>
              <a:t>e</a:t>
            </a:r>
            <a:r>
              <a:rPr sz="2200" spc="-40" dirty="0">
                <a:latin typeface="Calibri"/>
                <a:cs typeface="Calibri"/>
              </a:rPr>
              <a:t> </a:t>
            </a:r>
            <a:r>
              <a:rPr sz="2200" spc="-120" dirty="0">
                <a:latin typeface="Calibri"/>
                <a:cs typeface="Calibri"/>
              </a:rPr>
              <a:t>f</a:t>
            </a:r>
            <a:r>
              <a:rPr sz="2200" spc="-25" dirty="0">
                <a:latin typeface="Calibri"/>
                <a:cs typeface="Calibri"/>
              </a:rPr>
              <a:t>o</a:t>
            </a:r>
            <a:r>
              <a:rPr sz="2200" spc="-10" dirty="0">
                <a:latin typeface="Calibri"/>
                <a:cs typeface="Calibri"/>
              </a:rPr>
              <a:t>r</a:t>
            </a:r>
            <a:r>
              <a:rPr sz="2200" spc="5" dirty="0">
                <a:latin typeface="Calibri"/>
                <a:cs typeface="Calibri"/>
              </a:rPr>
              <a:t> </a:t>
            </a:r>
            <a:r>
              <a:rPr sz="2200" spc="-20" dirty="0">
                <a:latin typeface="Calibri"/>
                <a:cs typeface="Calibri"/>
              </a:rPr>
              <a:t>s</a:t>
            </a:r>
            <a:r>
              <a:rPr sz="2200" spc="-35" dirty="0">
                <a:latin typeface="Calibri"/>
                <a:cs typeface="Calibri"/>
              </a:rPr>
              <a:t>m</a:t>
            </a:r>
            <a:r>
              <a:rPr sz="2200" spc="-25" dirty="0">
                <a:latin typeface="Calibri"/>
                <a:cs typeface="Calibri"/>
              </a:rPr>
              <a:t>ar</a:t>
            </a:r>
            <a:r>
              <a:rPr sz="2200" spc="-10" dirty="0">
                <a:latin typeface="Calibri"/>
                <a:cs typeface="Calibri"/>
              </a:rPr>
              <a:t>t</a:t>
            </a:r>
            <a:r>
              <a:rPr sz="2200" spc="-45" dirty="0">
                <a:latin typeface="Calibri"/>
                <a:cs typeface="Calibri"/>
              </a:rPr>
              <a:t> </a:t>
            </a:r>
            <a:r>
              <a:rPr sz="2200" spc="-25" dirty="0">
                <a:latin typeface="Calibri"/>
                <a:cs typeface="Calibri"/>
              </a:rPr>
              <a:t>pla</a:t>
            </a:r>
            <a:r>
              <a:rPr sz="2200" spc="-20" dirty="0">
                <a:latin typeface="Calibri"/>
                <a:cs typeface="Calibri"/>
              </a:rPr>
              <a:t>s</a:t>
            </a:r>
            <a:r>
              <a:rPr sz="2200" spc="-35" dirty="0">
                <a:latin typeface="Calibri"/>
                <a:cs typeface="Calibri"/>
              </a:rPr>
              <a:t>m</a:t>
            </a:r>
            <a:r>
              <a:rPr sz="2200" spc="-15" dirty="0">
                <a:latin typeface="Calibri"/>
                <a:cs typeface="Calibri"/>
              </a:rPr>
              <a:t>a</a:t>
            </a:r>
            <a:r>
              <a:rPr sz="2200" spc="-40" dirty="0">
                <a:latin typeface="Calibri"/>
                <a:cs typeface="Calibri"/>
              </a:rPr>
              <a:t> </a:t>
            </a:r>
            <a:r>
              <a:rPr sz="2200" spc="-25" dirty="0">
                <a:latin typeface="Calibri"/>
                <a:cs typeface="Calibri"/>
              </a:rPr>
              <a:t>a</a:t>
            </a:r>
            <a:r>
              <a:rPr sz="2200" spc="-75" dirty="0">
                <a:latin typeface="Calibri"/>
                <a:cs typeface="Calibri"/>
              </a:rPr>
              <a:t>nt</a:t>
            </a:r>
            <a:r>
              <a:rPr sz="2200" spc="-30" dirty="0">
                <a:latin typeface="Calibri"/>
                <a:cs typeface="Calibri"/>
              </a:rPr>
              <a:t>enn</a:t>
            </a:r>
            <a:r>
              <a:rPr sz="2200" spc="-15" dirty="0">
                <a:latin typeface="Calibri"/>
                <a:cs typeface="Calibri"/>
              </a:rPr>
              <a:t>a</a:t>
            </a:r>
            <a:r>
              <a:rPr sz="2200" spc="-25" dirty="0">
                <a:latin typeface="Calibri"/>
                <a:cs typeface="Calibri"/>
              </a:rPr>
              <a:t> </a:t>
            </a:r>
            <a:r>
              <a:rPr sz="2200" spc="-85" dirty="0">
                <a:latin typeface="Calibri"/>
                <a:cs typeface="Calibri"/>
              </a:rPr>
              <a:t>t</a:t>
            </a:r>
            <a:r>
              <a:rPr sz="2200" spc="-15" dirty="0">
                <a:latin typeface="Calibri"/>
                <a:cs typeface="Calibri"/>
              </a:rPr>
              <a:t>o</a:t>
            </a:r>
            <a:r>
              <a:rPr sz="2200" spc="20" dirty="0">
                <a:latin typeface="Calibri"/>
                <a:cs typeface="Calibri"/>
              </a:rPr>
              <a:t> </a:t>
            </a:r>
            <a:r>
              <a:rPr sz="2200" spc="-30" dirty="0">
                <a:latin typeface="Calibri"/>
                <a:cs typeface="Calibri"/>
              </a:rPr>
              <a:t>de</a:t>
            </a:r>
            <a:r>
              <a:rPr sz="2200" spc="-40" dirty="0">
                <a:latin typeface="Calibri"/>
                <a:cs typeface="Calibri"/>
              </a:rPr>
              <a:t>c</a:t>
            </a:r>
            <a:r>
              <a:rPr sz="2200" spc="-70" dirty="0">
                <a:latin typeface="Calibri"/>
                <a:cs typeface="Calibri"/>
              </a:rPr>
              <a:t>r</a:t>
            </a:r>
            <a:r>
              <a:rPr sz="2200" spc="-30" dirty="0">
                <a:latin typeface="Calibri"/>
                <a:cs typeface="Calibri"/>
              </a:rPr>
              <a:t>e</a:t>
            </a:r>
            <a:r>
              <a:rPr sz="2200" spc="-25" dirty="0">
                <a:latin typeface="Calibri"/>
                <a:cs typeface="Calibri"/>
              </a:rPr>
              <a:t>a</a:t>
            </a:r>
            <a:r>
              <a:rPr sz="2200" spc="-5" dirty="0">
                <a:latin typeface="Calibri"/>
                <a:cs typeface="Calibri"/>
              </a:rPr>
              <a:t>s</a:t>
            </a:r>
            <a:r>
              <a:rPr sz="2200" spc="-15" dirty="0">
                <a:latin typeface="Calibri"/>
                <a:cs typeface="Calibri"/>
              </a:rPr>
              <a:t>e</a:t>
            </a:r>
            <a:r>
              <a:rPr sz="2200" spc="-45" dirty="0">
                <a:latin typeface="Calibri"/>
                <a:cs typeface="Calibri"/>
              </a:rPr>
              <a:t> </a:t>
            </a:r>
            <a:r>
              <a:rPr sz="2200" spc="-5" dirty="0">
                <a:latin typeface="Calibri"/>
                <a:cs typeface="Calibri"/>
              </a:rPr>
              <a:t>s</a:t>
            </a:r>
            <a:r>
              <a:rPr sz="2200" spc="-10" dirty="0">
                <a:latin typeface="Calibri"/>
                <a:cs typeface="Calibri"/>
              </a:rPr>
              <a:t>i</a:t>
            </a:r>
            <a:r>
              <a:rPr sz="2200" spc="-125" dirty="0">
                <a:latin typeface="Calibri"/>
                <a:cs typeface="Calibri"/>
              </a:rPr>
              <a:t>z</a:t>
            </a:r>
            <a:r>
              <a:rPr sz="2200" spc="-25" dirty="0">
                <a:latin typeface="Calibri"/>
                <a:cs typeface="Calibri"/>
              </a:rPr>
              <a:t>e.</a:t>
            </a:r>
            <a:endParaRPr sz="2200">
              <a:latin typeface="Calibri"/>
              <a:cs typeface="Calibri"/>
            </a:endParaRPr>
          </a:p>
          <a:p>
            <a:pPr marL="927100" marR="1710689" indent="-915035">
              <a:lnSpc>
                <a:spcPct val="100000"/>
              </a:lnSpc>
              <a:buFont typeface="Arial"/>
              <a:buChar char="•"/>
              <a:tabLst>
                <a:tab pos="927100" algn="l"/>
              </a:tabLst>
            </a:pPr>
            <a:r>
              <a:rPr sz="2200" spc="-25" dirty="0">
                <a:latin typeface="Calibri"/>
                <a:cs typeface="Calibri"/>
              </a:rPr>
              <a:t>Co</a:t>
            </a:r>
            <a:r>
              <a:rPr sz="2200" spc="-80" dirty="0">
                <a:latin typeface="Calibri"/>
                <a:cs typeface="Calibri"/>
              </a:rPr>
              <a:t>n</a:t>
            </a:r>
            <a:r>
              <a:rPr sz="2200" spc="-30" dirty="0">
                <a:latin typeface="Calibri"/>
                <a:cs typeface="Calibri"/>
              </a:rPr>
              <a:t>t</a:t>
            </a:r>
            <a:r>
              <a:rPr sz="2200" spc="-15" dirty="0">
                <a:latin typeface="Calibri"/>
                <a:cs typeface="Calibri"/>
              </a:rPr>
              <a:t>i</a:t>
            </a:r>
            <a:r>
              <a:rPr sz="2200" spc="-30" dirty="0">
                <a:latin typeface="Calibri"/>
                <a:cs typeface="Calibri"/>
              </a:rPr>
              <a:t>nu</a:t>
            </a:r>
            <a:r>
              <a:rPr sz="2200" spc="-15" dirty="0">
                <a:latin typeface="Calibri"/>
                <a:cs typeface="Calibri"/>
              </a:rPr>
              <a:t>e</a:t>
            </a:r>
            <a:r>
              <a:rPr sz="2200" spc="-5" dirty="0">
                <a:latin typeface="Calibri"/>
                <a:cs typeface="Calibri"/>
              </a:rPr>
              <a:t> </a:t>
            </a:r>
            <a:r>
              <a:rPr sz="2200" spc="-90" dirty="0">
                <a:latin typeface="Calibri"/>
                <a:cs typeface="Calibri"/>
              </a:rPr>
              <a:t>w</a:t>
            </a:r>
            <a:r>
              <a:rPr sz="2200" spc="-15" dirty="0">
                <a:latin typeface="Calibri"/>
                <a:cs typeface="Calibri"/>
              </a:rPr>
              <a:t>o</a:t>
            </a:r>
            <a:r>
              <a:rPr sz="2200" spc="-30" dirty="0">
                <a:latin typeface="Calibri"/>
                <a:cs typeface="Calibri"/>
              </a:rPr>
              <a:t>r</a:t>
            </a:r>
            <a:r>
              <a:rPr sz="2200" spc="-10" dirty="0">
                <a:latin typeface="Calibri"/>
                <a:cs typeface="Calibri"/>
              </a:rPr>
              <a:t>k o</a:t>
            </a:r>
            <a:r>
              <a:rPr sz="2200" spc="-15" dirty="0">
                <a:latin typeface="Calibri"/>
                <a:cs typeface="Calibri"/>
              </a:rPr>
              <a:t>n</a:t>
            </a:r>
            <a:r>
              <a:rPr sz="2200" spc="-35" dirty="0">
                <a:latin typeface="Calibri"/>
                <a:cs typeface="Calibri"/>
              </a:rPr>
              <a:t> </a:t>
            </a:r>
            <a:r>
              <a:rPr sz="2200" spc="-70" dirty="0">
                <a:latin typeface="Calibri"/>
                <a:cs typeface="Calibri"/>
              </a:rPr>
              <a:t>r</a:t>
            </a:r>
            <a:r>
              <a:rPr sz="2200" spc="-90" dirty="0">
                <a:latin typeface="Calibri"/>
                <a:cs typeface="Calibri"/>
              </a:rPr>
              <a:t>e</a:t>
            </a:r>
            <a:r>
              <a:rPr sz="2200" spc="-25" dirty="0">
                <a:latin typeface="Calibri"/>
                <a:cs typeface="Calibri"/>
              </a:rPr>
              <a:t>f</a:t>
            </a:r>
            <a:r>
              <a:rPr sz="2200" spc="-120" dirty="0">
                <a:latin typeface="Calibri"/>
                <a:cs typeface="Calibri"/>
              </a:rPr>
              <a:t>r</a:t>
            </a:r>
            <a:r>
              <a:rPr sz="2200" spc="-25" dirty="0">
                <a:latin typeface="Calibri"/>
                <a:cs typeface="Calibri"/>
              </a:rPr>
              <a:t>a</a:t>
            </a:r>
            <a:r>
              <a:rPr sz="2200" spc="-30" dirty="0">
                <a:latin typeface="Calibri"/>
                <a:cs typeface="Calibri"/>
              </a:rPr>
              <a:t>ct</a:t>
            </a:r>
            <a:r>
              <a:rPr sz="2200" spc="-15" dirty="0">
                <a:latin typeface="Calibri"/>
                <a:cs typeface="Calibri"/>
              </a:rPr>
              <a:t>ion </a:t>
            </a:r>
            <a:r>
              <a:rPr sz="2200" spc="-120" dirty="0">
                <a:latin typeface="Calibri"/>
                <a:cs typeface="Calibri"/>
              </a:rPr>
              <a:t>f</a:t>
            </a:r>
            <a:r>
              <a:rPr sz="2200" spc="-10" dirty="0">
                <a:latin typeface="Calibri"/>
                <a:cs typeface="Calibri"/>
              </a:rPr>
              <a:t>or</a:t>
            </a:r>
            <a:r>
              <a:rPr sz="2200" spc="-25" dirty="0">
                <a:latin typeface="Calibri"/>
                <a:cs typeface="Calibri"/>
              </a:rPr>
              <a:t> </a:t>
            </a:r>
            <a:r>
              <a:rPr sz="2200" spc="-120" dirty="0">
                <a:latin typeface="Calibri"/>
                <a:cs typeface="Calibri"/>
              </a:rPr>
              <a:t>f</a:t>
            </a:r>
            <a:r>
              <a:rPr sz="2200" spc="-15" dirty="0">
                <a:latin typeface="Calibri"/>
                <a:cs typeface="Calibri"/>
              </a:rPr>
              <a:t>o</a:t>
            </a:r>
            <a:r>
              <a:rPr sz="2200" spc="-35" dirty="0">
                <a:latin typeface="Calibri"/>
                <a:cs typeface="Calibri"/>
              </a:rPr>
              <a:t>c</a:t>
            </a:r>
            <a:r>
              <a:rPr sz="2200" spc="-30" dirty="0">
                <a:latin typeface="Calibri"/>
                <a:cs typeface="Calibri"/>
              </a:rPr>
              <a:t>u</a:t>
            </a:r>
            <a:r>
              <a:rPr sz="2200" spc="-20" dirty="0">
                <a:latin typeface="Calibri"/>
                <a:cs typeface="Calibri"/>
              </a:rPr>
              <a:t>s</a:t>
            </a:r>
            <a:r>
              <a:rPr sz="2200" spc="-15" dirty="0">
                <a:latin typeface="Calibri"/>
                <a:cs typeface="Calibri"/>
              </a:rPr>
              <a:t>i</a:t>
            </a:r>
            <a:r>
              <a:rPr sz="2200" spc="-30" dirty="0">
                <a:latin typeface="Calibri"/>
                <a:cs typeface="Calibri"/>
              </a:rPr>
              <a:t>n</a:t>
            </a:r>
            <a:r>
              <a:rPr sz="2200" spc="-15" dirty="0">
                <a:latin typeface="Calibri"/>
                <a:cs typeface="Calibri"/>
              </a:rPr>
              <a:t>g</a:t>
            </a:r>
            <a:r>
              <a:rPr sz="2200" spc="5" dirty="0">
                <a:latin typeface="Calibri"/>
                <a:cs typeface="Calibri"/>
              </a:rPr>
              <a:t> </a:t>
            </a:r>
            <a:r>
              <a:rPr sz="2200" spc="-25" dirty="0">
                <a:latin typeface="Calibri"/>
                <a:cs typeface="Calibri"/>
              </a:rPr>
              <a:t>a</a:t>
            </a:r>
            <a:r>
              <a:rPr sz="2200" spc="-30" dirty="0">
                <a:latin typeface="Calibri"/>
                <a:cs typeface="Calibri"/>
              </a:rPr>
              <a:t>n</a:t>
            </a:r>
            <a:r>
              <a:rPr sz="2200" spc="-15" dirty="0">
                <a:latin typeface="Calibri"/>
                <a:cs typeface="Calibri"/>
              </a:rPr>
              <a:t>d</a:t>
            </a:r>
            <a:r>
              <a:rPr sz="2200" spc="-5" dirty="0">
                <a:latin typeface="Calibri"/>
                <a:cs typeface="Calibri"/>
              </a:rPr>
              <a:t> </a:t>
            </a:r>
            <a:r>
              <a:rPr sz="2200" spc="-65" dirty="0">
                <a:latin typeface="Calibri"/>
                <a:cs typeface="Calibri"/>
              </a:rPr>
              <a:t>s</a:t>
            </a:r>
            <a:r>
              <a:rPr sz="2200" spc="-75" dirty="0">
                <a:latin typeface="Calibri"/>
                <a:cs typeface="Calibri"/>
              </a:rPr>
              <a:t>t</a:t>
            </a:r>
            <a:r>
              <a:rPr sz="2200" spc="-30" dirty="0">
                <a:latin typeface="Calibri"/>
                <a:cs typeface="Calibri"/>
              </a:rPr>
              <a:t>ee</a:t>
            </a:r>
            <a:r>
              <a:rPr sz="2200" spc="-25" dirty="0">
                <a:latin typeface="Calibri"/>
                <a:cs typeface="Calibri"/>
              </a:rPr>
              <a:t>r</a:t>
            </a:r>
            <a:r>
              <a:rPr sz="2200" spc="-15" dirty="0">
                <a:latin typeface="Calibri"/>
                <a:cs typeface="Calibri"/>
              </a:rPr>
              <a:t>i</a:t>
            </a:r>
            <a:r>
              <a:rPr sz="2200" spc="-30" dirty="0">
                <a:latin typeface="Calibri"/>
                <a:cs typeface="Calibri"/>
              </a:rPr>
              <a:t>n</a:t>
            </a:r>
            <a:r>
              <a:rPr sz="2200" spc="-15" dirty="0">
                <a:latin typeface="Calibri"/>
                <a:cs typeface="Calibri"/>
              </a:rPr>
              <a:t>g</a:t>
            </a:r>
            <a:r>
              <a:rPr sz="2200" spc="5" dirty="0">
                <a:latin typeface="Calibri"/>
                <a:cs typeface="Calibri"/>
              </a:rPr>
              <a:t> </a:t>
            </a:r>
            <a:r>
              <a:rPr sz="2200" spc="-75" dirty="0">
                <a:latin typeface="Calibri"/>
                <a:cs typeface="Calibri"/>
              </a:rPr>
              <a:t>a</a:t>
            </a:r>
            <a:r>
              <a:rPr sz="2200" spc="-10" dirty="0">
                <a:latin typeface="Calibri"/>
                <a:cs typeface="Calibri"/>
              </a:rPr>
              <a:t>t </a:t>
            </a:r>
            <a:r>
              <a:rPr sz="2200" spc="-25" dirty="0">
                <a:latin typeface="Calibri"/>
                <a:cs typeface="Calibri"/>
              </a:rPr>
              <a:t>2.</a:t>
            </a:r>
            <a:r>
              <a:rPr sz="2200" spc="-15" dirty="0">
                <a:latin typeface="Calibri"/>
                <a:cs typeface="Calibri"/>
              </a:rPr>
              <a:t>4 </a:t>
            </a:r>
            <a:r>
              <a:rPr sz="2200" spc="-45" dirty="0">
                <a:latin typeface="Calibri"/>
                <a:cs typeface="Calibri"/>
              </a:rPr>
              <a:t>G</a:t>
            </a:r>
            <a:r>
              <a:rPr sz="2200" spc="-30" dirty="0">
                <a:latin typeface="Calibri"/>
                <a:cs typeface="Calibri"/>
              </a:rPr>
              <a:t>Hz</a:t>
            </a:r>
            <a:endParaRPr sz="2200">
              <a:latin typeface="Calibri"/>
              <a:cs typeface="Calibri"/>
            </a:endParaRPr>
          </a:p>
          <a:p>
            <a:pPr marL="355600" marR="12700" indent="-342900">
              <a:lnSpc>
                <a:spcPts val="2150"/>
              </a:lnSpc>
              <a:spcBef>
                <a:spcPts val="480"/>
              </a:spcBef>
              <a:buFont typeface="Arial"/>
              <a:buChar char="•"/>
              <a:tabLst>
                <a:tab pos="354965" algn="l"/>
              </a:tabLst>
            </a:pPr>
            <a:r>
              <a:rPr sz="2200" spc="-10" dirty="0">
                <a:latin typeface="Calibri"/>
                <a:cs typeface="Calibri"/>
              </a:rPr>
              <a:t>Build</a:t>
            </a:r>
            <a:r>
              <a:rPr sz="2200" spc="-15" dirty="0">
                <a:latin typeface="Calibri"/>
                <a:cs typeface="Calibri"/>
              </a:rPr>
              <a:t> a</a:t>
            </a:r>
            <a:r>
              <a:rPr sz="2200" spc="-25" dirty="0">
                <a:latin typeface="Calibri"/>
                <a:cs typeface="Calibri"/>
              </a:rPr>
              <a:t> </a:t>
            </a:r>
            <a:r>
              <a:rPr sz="2200" spc="-30" dirty="0">
                <a:latin typeface="Calibri"/>
                <a:cs typeface="Calibri"/>
              </a:rPr>
              <a:t>h</a:t>
            </a:r>
            <a:r>
              <a:rPr sz="2200" spc="-25" dirty="0">
                <a:latin typeface="Calibri"/>
                <a:cs typeface="Calibri"/>
              </a:rPr>
              <a:t>a</a:t>
            </a:r>
            <a:r>
              <a:rPr sz="2200" spc="-15" dirty="0">
                <a:latin typeface="Calibri"/>
                <a:cs typeface="Calibri"/>
              </a:rPr>
              <a:t>l</a:t>
            </a:r>
            <a:r>
              <a:rPr sz="2200" spc="-10" dirty="0">
                <a:latin typeface="Calibri"/>
                <a:cs typeface="Calibri"/>
              </a:rPr>
              <a:t>f</a:t>
            </a:r>
            <a:r>
              <a:rPr sz="2200" spc="-15" dirty="0">
                <a:latin typeface="Calibri"/>
                <a:cs typeface="Calibri"/>
              </a:rPr>
              <a:t> </a:t>
            </a:r>
            <a:r>
              <a:rPr sz="2200" spc="-40" dirty="0">
                <a:latin typeface="Calibri"/>
                <a:cs typeface="Calibri"/>
              </a:rPr>
              <a:t>c</a:t>
            </a:r>
            <a:r>
              <a:rPr sz="2200" spc="0" dirty="0">
                <a:latin typeface="Calibri"/>
                <a:cs typeface="Calibri"/>
              </a:rPr>
              <a:t>i</a:t>
            </a:r>
            <a:r>
              <a:rPr sz="2200" spc="-95" dirty="0">
                <a:latin typeface="Calibri"/>
                <a:cs typeface="Calibri"/>
              </a:rPr>
              <a:t>r</a:t>
            </a:r>
            <a:r>
              <a:rPr sz="2200" spc="-30" dirty="0">
                <a:latin typeface="Calibri"/>
                <a:cs typeface="Calibri"/>
              </a:rPr>
              <a:t>c</a:t>
            </a:r>
            <a:r>
              <a:rPr sz="2200" spc="-20" dirty="0">
                <a:latin typeface="Calibri"/>
                <a:cs typeface="Calibri"/>
              </a:rPr>
              <a:t>l</a:t>
            </a:r>
            <a:r>
              <a:rPr sz="2200" spc="-15" dirty="0">
                <a:latin typeface="Calibri"/>
                <a:cs typeface="Calibri"/>
              </a:rPr>
              <a:t>e</a:t>
            </a:r>
            <a:r>
              <a:rPr sz="2200" spc="-30" dirty="0">
                <a:latin typeface="Calibri"/>
                <a:cs typeface="Calibri"/>
              </a:rPr>
              <a:t> </a:t>
            </a:r>
            <a:r>
              <a:rPr sz="2200" spc="-20" dirty="0">
                <a:latin typeface="Calibri"/>
                <a:cs typeface="Calibri"/>
              </a:rPr>
              <a:t>s</a:t>
            </a:r>
            <a:r>
              <a:rPr sz="2200" spc="-35" dirty="0">
                <a:latin typeface="Calibri"/>
                <a:cs typeface="Calibri"/>
              </a:rPr>
              <a:t>m</a:t>
            </a:r>
            <a:r>
              <a:rPr sz="2200" spc="-25" dirty="0">
                <a:latin typeface="Calibri"/>
                <a:cs typeface="Calibri"/>
              </a:rPr>
              <a:t>ar</a:t>
            </a:r>
            <a:r>
              <a:rPr sz="2200" spc="-10" dirty="0">
                <a:latin typeface="Calibri"/>
                <a:cs typeface="Calibri"/>
              </a:rPr>
              <a:t>t</a:t>
            </a:r>
            <a:r>
              <a:rPr sz="2200" spc="-35" dirty="0">
                <a:latin typeface="Calibri"/>
                <a:cs typeface="Calibri"/>
              </a:rPr>
              <a:t> </a:t>
            </a:r>
            <a:r>
              <a:rPr sz="2200" spc="-25" dirty="0">
                <a:latin typeface="Calibri"/>
                <a:cs typeface="Calibri"/>
              </a:rPr>
              <a:t>pla</a:t>
            </a:r>
            <a:r>
              <a:rPr sz="2200" spc="-5" dirty="0">
                <a:latin typeface="Calibri"/>
                <a:cs typeface="Calibri"/>
              </a:rPr>
              <a:t>s</a:t>
            </a:r>
            <a:r>
              <a:rPr sz="2200" spc="-35" dirty="0">
                <a:latin typeface="Calibri"/>
                <a:cs typeface="Calibri"/>
              </a:rPr>
              <a:t>m</a:t>
            </a:r>
            <a:r>
              <a:rPr sz="2200" spc="-15" dirty="0">
                <a:latin typeface="Calibri"/>
                <a:cs typeface="Calibri"/>
              </a:rPr>
              <a:t>a</a:t>
            </a:r>
            <a:r>
              <a:rPr sz="2200" spc="-40" dirty="0">
                <a:latin typeface="Calibri"/>
                <a:cs typeface="Calibri"/>
              </a:rPr>
              <a:t> </a:t>
            </a:r>
            <a:r>
              <a:rPr sz="2200" spc="-20" dirty="0">
                <a:latin typeface="Calibri"/>
                <a:cs typeface="Calibri"/>
              </a:rPr>
              <a:t>a</a:t>
            </a:r>
            <a:r>
              <a:rPr sz="2200" spc="-90" dirty="0">
                <a:latin typeface="Calibri"/>
                <a:cs typeface="Calibri"/>
              </a:rPr>
              <a:t>n</a:t>
            </a:r>
            <a:r>
              <a:rPr sz="2200" spc="-75" dirty="0">
                <a:latin typeface="Calibri"/>
                <a:cs typeface="Calibri"/>
              </a:rPr>
              <a:t>t</a:t>
            </a:r>
            <a:r>
              <a:rPr sz="2200" spc="-30" dirty="0">
                <a:latin typeface="Calibri"/>
                <a:cs typeface="Calibri"/>
              </a:rPr>
              <a:t>en</a:t>
            </a:r>
            <a:r>
              <a:rPr sz="2200" spc="-45" dirty="0">
                <a:latin typeface="Calibri"/>
                <a:cs typeface="Calibri"/>
              </a:rPr>
              <a:t>n</a:t>
            </a:r>
            <a:r>
              <a:rPr sz="2200" spc="-15" dirty="0">
                <a:latin typeface="Calibri"/>
                <a:cs typeface="Calibri"/>
              </a:rPr>
              <a:t>a </a:t>
            </a:r>
            <a:r>
              <a:rPr sz="2200" spc="-35" dirty="0">
                <a:latin typeface="Calibri"/>
                <a:cs typeface="Calibri"/>
              </a:rPr>
              <a:t>w</a:t>
            </a:r>
            <a:r>
              <a:rPr sz="2200" spc="-15" dirty="0">
                <a:latin typeface="Calibri"/>
                <a:cs typeface="Calibri"/>
              </a:rPr>
              <a:t>i</a:t>
            </a:r>
            <a:r>
              <a:rPr sz="2200" spc="-30" dirty="0">
                <a:latin typeface="Calibri"/>
                <a:cs typeface="Calibri"/>
              </a:rPr>
              <a:t>t</a:t>
            </a:r>
            <a:r>
              <a:rPr sz="2200" spc="-15" dirty="0">
                <a:latin typeface="Calibri"/>
                <a:cs typeface="Calibri"/>
              </a:rPr>
              <a:t>h</a:t>
            </a:r>
            <a:r>
              <a:rPr sz="2200" spc="-10" dirty="0">
                <a:latin typeface="Calibri"/>
                <a:cs typeface="Calibri"/>
              </a:rPr>
              <a:t> </a:t>
            </a:r>
            <a:r>
              <a:rPr sz="2200" spc="-30" dirty="0">
                <a:latin typeface="Calibri"/>
                <a:cs typeface="Calibri"/>
              </a:rPr>
              <a:t>p</a:t>
            </a:r>
            <a:r>
              <a:rPr sz="2200" spc="-15" dirty="0">
                <a:latin typeface="Calibri"/>
                <a:cs typeface="Calibri"/>
              </a:rPr>
              <a:t>l</a:t>
            </a:r>
            <a:r>
              <a:rPr sz="2200" spc="-25" dirty="0">
                <a:latin typeface="Calibri"/>
                <a:cs typeface="Calibri"/>
              </a:rPr>
              <a:t>a</a:t>
            </a:r>
            <a:r>
              <a:rPr sz="2200" spc="-20" dirty="0">
                <a:latin typeface="Calibri"/>
                <a:cs typeface="Calibri"/>
              </a:rPr>
              <a:t>s</a:t>
            </a:r>
            <a:r>
              <a:rPr sz="2200" spc="-35" dirty="0">
                <a:latin typeface="Calibri"/>
                <a:cs typeface="Calibri"/>
              </a:rPr>
              <a:t>m</a:t>
            </a:r>
            <a:r>
              <a:rPr sz="2200" spc="-15" dirty="0">
                <a:latin typeface="Calibri"/>
                <a:cs typeface="Calibri"/>
              </a:rPr>
              <a:t>a</a:t>
            </a:r>
            <a:r>
              <a:rPr sz="2200" spc="-45" dirty="0">
                <a:latin typeface="Calibri"/>
                <a:cs typeface="Calibri"/>
              </a:rPr>
              <a:t> </a:t>
            </a:r>
            <a:r>
              <a:rPr sz="2200" spc="-40" dirty="0">
                <a:latin typeface="Calibri"/>
                <a:cs typeface="Calibri"/>
              </a:rPr>
              <a:t>t</a:t>
            </a:r>
            <a:r>
              <a:rPr sz="2200" spc="-30" dirty="0">
                <a:latin typeface="Calibri"/>
                <a:cs typeface="Calibri"/>
              </a:rPr>
              <a:t>ub</a:t>
            </a:r>
            <a:r>
              <a:rPr sz="2200" spc="-40" dirty="0">
                <a:latin typeface="Calibri"/>
                <a:cs typeface="Calibri"/>
              </a:rPr>
              <a:t>e</a:t>
            </a:r>
            <a:r>
              <a:rPr sz="2200" spc="-10" dirty="0">
                <a:latin typeface="Calibri"/>
                <a:cs typeface="Calibri"/>
              </a:rPr>
              <a:t>s</a:t>
            </a:r>
            <a:r>
              <a:rPr sz="2200" spc="10" dirty="0">
                <a:latin typeface="Calibri"/>
                <a:cs typeface="Calibri"/>
              </a:rPr>
              <a:t> </a:t>
            </a:r>
            <a:r>
              <a:rPr sz="2200" spc="-10" dirty="0">
                <a:latin typeface="Calibri"/>
                <a:cs typeface="Calibri"/>
              </a:rPr>
              <a:t>i</a:t>
            </a:r>
            <a:r>
              <a:rPr sz="2200" spc="-15" dirty="0">
                <a:latin typeface="Calibri"/>
                <a:cs typeface="Calibri"/>
              </a:rPr>
              <a:t>n</a:t>
            </a:r>
            <a:r>
              <a:rPr sz="2200" spc="-20" dirty="0">
                <a:latin typeface="Calibri"/>
                <a:cs typeface="Calibri"/>
              </a:rPr>
              <a:t> </a:t>
            </a:r>
            <a:r>
              <a:rPr sz="2200" spc="-30" dirty="0">
                <a:latin typeface="Calibri"/>
                <a:cs typeface="Calibri"/>
              </a:rPr>
              <a:t>t</a:t>
            </a:r>
            <a:r>
              <a:rPr sz="2200" spc="-45" dirty="0">
                <a:latin typeface="Calibri"/>
                <a:cs typeface="Calibri"/>
              </a:rPr>
              <a:t>h</a:t>
            </a:r>
            <a:r>
              <a:rPr sz="2200" spc="-15" dirty="0">
                <a:latin typeface="Calibri"/>
                <a:cs typeface="Calibri"/>
              </a:rPr>
              <a:t>e</a:t>
            </a:r>
            <a:r>
              <a:rPr sz="2200" spc="-5" dirty="0">
                <a:latin typeface="Calibri"/>
                <a:cs typeface="Calibri"/>
              </a:rPr>
              <a:t> </a:t>
            </a:r>
            <a:r>
              <a:rPr sz="2200" spc="-25" dirty="0">
                <a:latin typeface="Calibri"/>
                <a:cs typeface="Calibri"/>
              </a:rPr>
              <a:t>f</a:t>
            </a:r>
            <a:r>
              <a:rPr sz="2200" spc="-95" dirty="0">
                <a:latin typeface="Calibri"/>
                <a:cs typeface="Calibri"/>
              </a:rPr>
              <a:t>r</a:t>
            </a:r>
            <a:r>
              <a:rPr sz="2200" spc="-25" dirty="0">
                <a:latin typeface="Calibri"/>
                <a:cs typeface="Calibri"/>
              </a:rPr>
              <a:t>o</a:t>
            </a:r>
            <a:r>
              <a:rPr sz="2200" spc="-80" dirty="0">
                <a:latin typeface="Calibri"/>
                <a:cs typeface="Calibri"/>
              </a:rPr>
              <a:t>n</a:t>
            </a:r>
            <a:r>
              <a:rPr sz="2200" spc="-10" dirty="0">
                <a:latin typeface="Calibri"/>
                <a:cs typeface="Calibri"/>
              </a:rPr>
              <a:t>t </a:t>
            </a:r>
            <a:r>
              <a:rPr sz="2200" spc="-25" dirty="0">
                <a:latin typeface="Calibri"/>
                <a:cs typeface="Calibri"/>
              </a:rPr>
              <a:t>a</a:t>
            </a:r>
            <a:r>
              <a:rPr sz="2200" spc="-30" dirty="0">
                <a:latin typeface="Calibri"/>
                <a:cs typeface="Calibri"/>
              </a:rPr>
              <a:t>n</a:t>
            </a:r>
            <a:r>
              <a:rPr sz="2200" spc="-15" dirty="0">
                <a:latin typeface="Calibri"/>
                <a:cs typeface="Calibri"/>
              </a:rPr>
              <a:t>d</a:t>
            </a:r>
            <a:r>
              <a:rPr sz="2200" spc="-35" dirty="0">
                <a:latin typeface="Calibri"/>
                <a:cs typeface="Calibri"/>
              </a:rPr>
              <a:t> </a:t>
            </a:r>
            <a:r>
              <a:rPr sz="2200" spc="-50" dirty="0">
                <a:latin typeface="Calibri"/>
                <a:cs typeface="Calibri"/>
              </a:rPr>
              <a:t>me</a:t>
            </a:r>
            <a:r>
              <a:rPr sz="2200" spc="-75" dirty="0">
                <a:latin typeface="Calibri"/>
                <a:cs typeface="Calibri"/>
              </a:rPr>
              <a:t>t</a:t>
            </a:r>
            <a:r>
              <a:rPr sz="2200" spc="-25" dirty="0">
                <a:latin typeface="Calibri"/>
                <a:cs typeface="Calibri"/>
              </a:rPr>
              <a:t>a</a:t>
            </a:r>
            <a:r>
              <a:rPr sz="2200" spc="-5" dirty="0">
                <a:latin typeface="Calibri"/>
                <a:cs typeface="Calibri"/>
              </a:rPr>
              <a:t>l</a:t>
            </a:r>
            <a:r>
              <a:rPr sz="2200" spc="-10" dirty="0">
                <a:latin typeface="Calibri"/>
                <a:cs typeface="Calibri"/>
              </a:rPr>
              <a:t> </a:t>
            </a:r>
            <a:r>
              <a:rPr sz="2200" spc="-70" dirty="0">
                <a:latin typeface="Calibri"/>
                <a:cs typeface="Calibri"/>
              </a:rPr>
              <a:t>r</a:t>
            </a:r>
            <a:r>
              <a:rPr sz="2200" spc="-90" dirty="0">
                <a:latin typeface="Calibri"/>
                <a:cs typeface="Calibri"/>
              </a:rPr>
              <a:t>e</a:t>
            </a:r>
            <a:r>
              <a:rPr sz="2200" spc="-20" dirty="0">
                <a:latin typeface="Calibri"/>
                <a:cs typeface="Calibri"/>
              </a:rPr>
              <a:t>f</a:t>
            </a:r>
            <a:r>
              <a:rPr sz="2200" spc="-15" dirty="0">
                <a:latin typeface="Calibri"/>
                <a:cs typeface="Calibri"/>
              </a:rPr>
              <a:t>l</a:t>
            </a:r>
            <a:r>
              <a:rPr sz="2200" spc="-30" dirty="0">
                <a:latin typeface="Calibri"/>
                <a:cs typeface="Calibri"/>
              </a:rPr>
              <a:t>ec</a:t>
            </a:r>
            <a:r>
              <a:rPr sz="2200" spc="-90" dirty="0">
                <a:latin typeface="Calibri"/>
                <a:cs typeface="Calibri"/>
              </a:rPr>
              <a:t>t</a:t>
            </a:r>
            <a:r>
              <a:rPr sz="2200" spc="-25" dirty="0">
                <a:latin typeface="Calibri"/>
                <a:cs typeface="Calibri"/>
              </a:rPr>
              <a:t>o</a:t>
            </a:r>
            <a:r>
              <a:rPr sz="2200" spc="-95" dirty="0">
                <a:latin typeface="Calibri"/>
                <a:cs typeface="Calibri"/>
              </a:rPr>
              <a:t>r</a:t>
            </a:r>
            <a:r>
              <a:rPr sz="2200" spc="-10" dirty="0">
                <a:latin typeface="Calibri"/>
                <a:cs typeface="Calibri"/>
              </a:rPr>
              <a:t>s</a:t>
            </a:r>
            <a:r>
              <a:rPr sz="2200" spc="35" dirty="0">
                <a:latin typeface="Calibri"/>
                <a:cs typeface="Calibri"/>
              </a:rPr>
              <a:t> </a:t>
            </a:r>
            <a:r>
              <a:rPr sz="2200" spc="-20" dirty="0">
                <a:latin typeface="Calibri"/>
                <a:cs typeface="Calibri"/>
              </a:rPr>
              <a:t>i</a:t>
            </a:r>
            <a:r>
              <a:rPr sz="2200" spc="-15" dirty="0">
                <a:latin typeface="Calibri"/>
                <a:cs typeface="Calibri"/>
              </a:rPr>
              <a:t>n</a:t>
            </a:r>
            <a:r>
              <a:rPr sz="2200" spc="-20" dirty="0">
                <a:latin typeface="Calibri"/>
                <a:cs typeface="Calibri"/>
              </a:rPr>
              <a:t> </a:t>
            </a:r>
            <a:r>
              <a:rPr sz="2200" spc="-40" dirty="0">
                <a:latin typeface="Calibri"/>
                <a:cs typeface="Calibri"/>
              </a:rPr>
              <a:t>t</a:t>
            </a:r>
            <a:r>
              <a:rPr sz="2200" spc="-30" dirty="0">
                <a:latin typeface="Calibri"/>
                <a:cs typeface="Calibri"/>
              </a:rPr>
              <a:t>h</a:t>
            </a:r>
            <a:r>
              <a:rPr sz="2200" spc="-15" dirty="0">
                <a:latin typeface="Calibri"/>
                <a:cs typeface="Calibri"/>
              </a:rPr>
              <a:t>e</a:t>
            </a:r>
            <a:r>
              <a:rPr sz="2200" spc="5" dirty="0">
                <a:latin typeface="Calibri"/>
                <a:cs typeface="Calibri"/>
              </a:rPr>
              <a:t> </a:t>
            </a:r>
            <a:r>
              <a:rPr sz="2200" spc="-30" dirty="0">
                <a:latin typeface="Calibri"/>
                <a:cs typeface="Calibri"/>
              </a:rPr>
              <a:t>b</a:t>
            </a:r>
            <a:r>
              <a:rPr sz="2200" spc="-25" dirty="0">
                <a:latin typeface="Calibri"/>
                <a:cs typeface="Calibri"/>
              </a:rPr>
              <a:t>a</a:t>
            </a:r>
            <a:r>
              <a:rPr sz="2200" spc="-30" dirty="0">
                <a:latin typeface="Calibri"/>
                <a:cs typeface="Calibri"/>
              </a:rPr>
              <a:t>c</a:t>
            </a:r>
            <a:r>
              <a:rPr sz="2200" spc="-15" dirty="0">
                <a:latin typeface="Calibri"/>
                <a:cs typeface="Calibri"/>
              </a:rPr>
              <a:t>k</a:t>
            </a:r>
            <a:r>
              <a:rPr sz="2200" spc="-10" dirty="0">
                <a:latin typeface="Calibri"/>
                <a:cs typeface="Calibri"/>
              </a:rPr>
              <a:t>.</a:t>
            </a:r>
            <a:endParaRPr sz="2200">
              <a:latin typeface="Calibri"/>
              <a:cs typeface="Calibri"/>
            </a:endParaRPr>
          </a:p>
          <a:p>
            <a:pPr marL="355600" indent="-342900">
              <a:lnSpc>
                <a:spcPts val="2600"/>
              </a:lnSpc>
              <a:buFont typeface="Arial"/>
              <a:buChar char="•"/>
              <a:tabLst>
                <a:tab pos="354965" algn="l"/>
              </a:tabLst>
            </a:pPr>
            <a:r>
              <a:rPr sz="2200" spc="-35" dirty="0">
                <a:latin typeface="Calibri"/>
                <a:cs typeface="Calibri"/>
              </a:rPr>
              <a:t>U</a:t>
            </a:r>
            <a:r>
              <a:rPr sz="2200" spc="-45" dirty="0">
                <a:latin typeface="Calibri"/>
                <a:cs typeface="Calibri"/>
              </a:rPr>
              <a:t>n</a:t>
            </a:r>
            <a:r>
              <a:rPr sz="2200" spc="0" dirty="0">
                <a:latin typeface="Calibri"/>
                <a:cs typeface="Calibri"/>
              </a:rPr>
              <a:t>i</a:t>
            </a:r>
            <a:r>
              <a:rPr sz="2200" spc="-120" dirty="0">
                <a:latin typeface="Calibri"/>
                <a:cs typeface="Calibri"/>
              </a:rPr>
              <a:t>f</a:t>
            </a:r>
            <a:r>
              <a:rPr sz="2200" spc="-15" dirty="0">
                <a:latin typeface="Calibri"/>
                <a:cs typeface="Calibri"/>
              </a:rPr>
              <a:t>o</a:t>
            </a:r>
            <a:r>
              <a:rPr sz="2200" spc="-30" dirty="0">
                <a:latin typeface="Calibri"/>
                <a:cs typeface="Calibri"/>
              </a:rPr>
              <a:t>r</a:t>
            </a:r>
            <a:r>
              <a:rPr sz="2200" spc="-20" dirty="0">
                <a:latin typeface="Calibri"/>
                <a:cs typeface="Calibri"/>
              </a:rPr>
              <a:t>m</a:t>
            </a:r>
            <a:r>
              <a:rPr sz="2200" spc="-10" dirty="0">
                <a:latin typeface="Calibri"/>
                <a:cs typeface="Calibri"/>
              </a:rPr>
              <a:t> </a:t>
            </a:r>
            <a:r>
              <a:rPr sz="2200" spc="-30" dirty="0">
                <a:latin typeface="Calibri"/>
                <a:cs typeface="Calibri"/>
              </a:rPr>
              <a:t>den</a:t>
            </a:r>
            <a:r>
              <a:rPr sz="2200" spc="-20" dirty="0">
                <a:latin typeface="Calibri"/>
                <a:cs typeface="Calibri"/>
              </a:rPr>
              <a:t>s</a:t>
            </a:r>
            <a:r>
              <a:rPr sz="2200" spc="-15" dirty="0">
                <a:latin typeface="Calibri"/>
                <a:cs typeface="Calibri"/>
              </a:rPr>
              <a:t>i</a:t>
            </a:r>
            <a:r>
              <a:rPr sz="2200" spc="-30" dirty="0">
                <a:latin typeface="Calibri"/>
                <a:cs typeface="Calibri"/>
              </a:rPr>
              <a:t>t</a:t>
            </a:r>
            <a:r>
              <a:rPr sz="2200" spc="-10" dirty="0">
                <a:latin typeface="Calibri"/>
                <a:cs typeface="Calibri"/>
              </a:rPr>
              <a:t>y</a:t>
            </a:r>
            <a:r>
              <a:rPr sz="2200" spc="5" dirty="0">
                <a:latin typeface="Calibri"/>
                <a:cs typeface="Calibri"/>
              </a:rPr>
              <a:t> </a:t>
            </a:r>
            <a:r>
              <a:rPr sz="2200" spc="-15" dirty="0">
                <a:latin typeface="Calibri"/>
                <a:cs typeface="Calibri"/>
              </a:rPr>
              <a:t>in </a:t>
            </a:r>
            <a:r>
              <a:rPr sz="2200" spc="-25" dirty="0">
                <a:latin typeface="Calibri"/>
                <a:cs typeface="Calibri"/>
              </a:rPr>
              <a:t>a</a:t>
            </a:r>
            <a:r>
              <a:rPr sz="2200" spc="-30" dirty="0">
                <a:latin typeface="Calibri"/>
                <a:cs typeface="Calibri"/>
              </a:rPr>
              <a:t>nnu</a:t>
            </a:r>
            <a:r>
              <a:rPr sz="2200" spc="-15" dirty="0">
                <a:latin typeface="Calibri"/>
                <a:cs typeface="Calibri"/>
              </a:rPr>
              <a:t>l</a:t>
            </a:r>
            <a:r>
              <a:rPr sz="2200" spc="-25" dirty="0">
                <a:latin typeface="Calibri"/>
                <a:cs typeface="Calibri"/>
              </a:rPr>
              <a:t>a</a:t>
            </a:r>
            <a:r>
              <a:rPr sz="2200" spc="-10" dirty="0">
                <a:latin typeface="Calibri"/>
                <a:cs typeface="Calibri"/>
              </a:rPr>
              <a:t>r</a:t>
            </a:r>
            <a:r>
              <a:rPr sz="2200" spc="-40" dirty="0">
                <a:latin typeface="Calibri"/>
                <a:cs typeface="Calibri"/>
              </a:rPr>
              <a:t> </a:t>
            </a:r>
            <a:r>
              <a:rPr sz="2200" spc="-25" dirty="0">
                <a:latin typeface="Calibri"/>
                <a:cs typeface="Calibri"/>
              </a:rPr>
              <a:t>r</a:t>
            </a:r>
            <a:r>
              <a:rPr sz="2200" spc="-15" dirty="0">
                <a:latin typeface="Calibri"/>
                <a:cs typeface="Calibri"/>
              </a:rPr>
              <a:t>i</a:t>
            </a:r>
            <a:r>
              <a:rPr sz="2200" spc="-30" dirty="0">
                <a:latin typeface="Calibri"/>
                <a:cs typeface="Calibri"/>
              </a:rPr>
              <a:t>ng</a:t>
            </a:r>
            <a:r>
              <a:rPr sz="2200" spc="-10" dirty="0">
                <a:latin typeface="Calibri"/>
                <a:cs typeface="Calibri"/>
              </a:rPr>
              <a:t>.</a:t>
            </a:r>
            <a:endParaRPr sz="2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25899" y="1662914"/>
            <a:ext cx="597948" cy="188919"/>
          </a:xfrm>
          <a:custGeom>
            <a:avLst/>
            <a:gdLst/>
            <a:ahLst/>
            <a:cxnLst/>
            <a:rect l="l" t="t" r="r" b="b"/>
            <a:pathLst>
              <a:path w="597948" h="188919">
                <a:moveTo>
                  <a:pt x="126626" y="0"/>
                </a:moveTo>
                <a:lnTo>
                  <a:pt x="116252" y="1775"/>
                </a:lnTo>
                <a:lnTo>
                  <a:pt x="0" y="90124"/>
                </a:lnTo>
                <a:lnTo>
                  <a:pt x="112753" y="186919"/>
                </a:lnTo>
                <a:lnTo>
                  <a:pt x="115951" y="188919"/>
                </a:lnTo>
                <a:lnTo>
                  <a:pt x="125250" y="187834"/>
                </a:lnTo>
                <a:lnTo>
                  <a:pt x="133508" y="176444"/>
                </a:lnTo>
                <a:lnTo>
                  <a:pt x="133399" y="163754"/>
                </a:lnTo>
                <a:lnTo>
                  <a:pt x="127562" y="153788"/>
                </a:lnTo>
                <a:lnTo>
                  <a:pt x="79580" y="112576"/>
                </a:lnTo>
                <a:lnTo>
                  <a:pt x="27524" y="110696"/>
                </a:lnTo>
                <a:lnTo>
                  <a:pt x="28258" y="71718"/>
                </a:lnTo>
                <a:lnTo>
                  <a:pt x="82201" y="71718"/>
                </a:lnTo>
                <a:lnTo>
                  <a:pt x="132773" y="32799"/>
                </a:lnTo>
                <a:lnTo>
                  <a:pt x="136831" y="21701"/>
                </a:lnTo>
                <a:lnTo>
                  <a:pt x="134978" y="8498"/>
                </a:lnTo>
                <a:lnTo>
                  <a:pt x="126626" y="0"/>
                </a:lnTo>
                <a:close/>
              </a:path>
              <a:path w="597948" h="188919">
                <a:moveTo>
                  <a:pt x="79783" y="73579"/>
                </a:moveTo>
                <a:lnTo>
                  <a:pt x="55729" y="92090"/>
                </a:lnTo>
                <a:lnTo>
                  <a:pt x="79580" y="112576"/>
                </a:lnTo>
                <a:lnTo>
                  <a:pt x="597198" y="131268"/>
                </a:lnTo>
                <a:lnTo>
                  <a:pt x="597948" y="92290"/>
                </a:lnTo>
                <a:lnTo>
                  <a:pt x="79783" y="73579"/>
                </a:lnTo>
                <a:close/>
              </a:path>
              <a:path w="597948" h="188919">
                <a:moveTo>
                  <a:pt x="28258" y="71718"/>
                </a:moveTo>
                <a:lnTo>
                  <a:pt x="27524" y="110696"/>
                </a:lnTo>
                <a:lnTo>
                  <a:pt x="79580" y="112576"/>
                </a:lnTo>
                <a:lnTo>
                  <a:pt x="74618" y="108314"/>
                </a:lnTo>
                <a:lnTo>
                  <a:pt x="34647" y="108314"/>
                </a:lnTo>
                <a:lnTo>
                  <a:pt x="35288" y="74533"/>
                </a:lnTo>
                <a:lnTo>
                  <a:pt x="78543" y="74533"/>
                </a:lnTo>
                <a:lnTo>
                  <a:pt x="79783" y="73579"/>
                </a:lnTo>
                <a:lnTo>
                  <a:pt x="28258" y="71718"/>
                </a:lnTo>
                <a:close/>
              </a:path>
              <a:path w="597948" h="188919">
                <a:moveTo>
                  <a:pt x="35288" y="74533"/>
                </a:moveTo>
                <a:lnTo>
                  <a:pt x="34647" y="108314"/>
                </a:lnTo>
                <a:lnTo>
                  <a:pt x="55729" y="92090"/>
                </a:lnTo>
                <a:lnTo>
                  <a:pt x="35288" y="74533"/>
                </a:lnTo>
                <a:close/>
              </a:path>
              <a:path w="597948" h="188919">
                <a:moveTo>
                  <a:pt x="55729" y="92090"/>
                </a:moveTo>
                <a:lnTo>
                  <a:pt x="34647" y="108314"/>
                </a:lnTo>
                <a:lnTo>
                  <a:pt x="74618" y="108314"/>
                </a:lnTo>
                <a:lnTo>
                  <a:pt x="55729" y="92090"/>
                </a:lnTo>
                <a:close/>
              </a:path>
              <a:path w="597948" h="188919">
                <a:moveTo>
                  <a:pt x="78543" y="74533"/>
                </a:moveTo>
                <a:lnTo>
                  <a:pt x="35288" y="74533"/>
                </a:lnTo>
                <a:lnTo>
                  <a:pt x="55729" y="92090"/>
                </a:lnTo>
                <a:lnTo>
                  <a:pt x="78543" y="74533"/>
                </a:lnTo>
                <a:close/>
              </a:path>
              <a:path w="597948" h="188919">
                <a:moveTo>
                  <a:pt x="82201" y="71718"/>
                </a:moveTo>
                <a:lnTo>
                  <a:pt x="28258" y="71718"/>
                </a:lnTo>
                <a:lnTo>
                  <a:pt x="79783" y="73579"/>
                </a:lnTo>
                <a:lnTo>
                  <a:pt x="82201" y="71718"/>
                </a:lnTo>
                <a:close/>
              </a:path>
            </a:pathLst>
          </a:custGeom>
          <a:solidFill>
            <a:srgbClr val="497DBA"/>
          </a:solidFill>
        </p:spPr>
        <p:txBody>
          <a:bodyPr wrap="square" lIns="0" tIns="0" rIns="0" bIns="0" rtlCol="0">
            <a:noAutofit/>
          </a:bodyPr>
          <a:lstStyle/>
          <a:p>
            <a:endParaRPr/>
          </a:p>
        </p:txBody>
      </p:sp>
      <p:sp>
        <p:nvSpPr>
          <p:cNvPr id="3" name="object 3"/>
          <p:cNvSpPr/>
          <p:nvPr/>
        </p:nvSpPr>
        <p:spPr>
          <a:xfrm>
            <a:off x="1922066" y="1641302"/>
            <a:ext cx="80449" cy="132091"/>
          </a:xfrm>
          <a:custGeom>
            <a:avLst/>
            <a:gdLst/>
            <a:ahLst/>
            <a:cxnLst/>
            <a:rect l="l" t="t" r="r" b="b"/>
            <a:pathLst>
              <a:path w="80449" h="132091">
                <a:moveTo>
                  <a:pt x="0" y="132091"/>
                </a:moveTo>
                <a:lnTo>
                  <a:pt x="80449" y="0"/>
                </a:lnTo>
              </a:path>
            </a:pathLst>
          </a:custGeom>
          <a:ln w="31056">
            <a:solidFill>
              <a:srgbClr val="497DBA"/>
            </a:solidFill>
          </a:ln>
        </p:spPr>
        <p:txBody>
          <a:bodyPr wrap="square" lIns="0" tIns="0" rIns="0" bIns="0" rtlCol="0">
            <a:noAutofit/>
          </a:bodyPr>
          <a:lstStyle/>
          <a:p>
            <a:endParaRPr/>
          </a:p>
        </p:txBody>
      </p:sp>
      <p:sp>
        <p:nvSpPr>
          <p:cNvPr id="4" name="object 4"/>
          <p:cNvSpPr/>
          <p:nvPr/>
        </p:nvSpPr>
        <p:spPr>
          <a:xfrm>
            <a:off x="2004546" y="1641302"/>
            <a:ext cx="118721" cy="242528"/>
          </a:xfrm>
          <a:custGeom>
            <a:avLst/>
            <a:gdLst/>
            <a:ahLst/>
            <a:cxnLst/>
            <a:rect l="l" t="t" r="r" b="b"/>
            <a:pathLst>
              <a:path w="118721" h="242528">
                <a:moveTo>
                  <a:pt x="0" y="0"/>
                </a:moveTo>
                <a:lnTo>
                  <a:pt x="118721" y="242528"/>
                </a:lnTo>
              </a:path>
            </a:pathLst>
          </a:custGeom>
          <a:ln w="30217">
            <a:solidFill>
              <a:srgbClr val="497DBA"/>
            </a:solidFill>
          </a:ln>
        </p:spPr>
        <p:txBody>
          <a:bodyPr wrap="square" lIns="0" tIns="0" rIns="0" bIns="0" rtlCol="0">
            <a:noAutofit/>
          </a:bodyPr>
          <a:lstStyle/>
          <a:p>
            <a:endParaRPr/>
          </a:p>
        </p:txBody>
      </p:sp>
      <p:sp>
        <p:nvSpPr>
          <p:cNvPr id="5" name="object 5"/>
          <p:cNvSpPr/>
          <p:nvPr/>
        </p:nvSpPr>
        <p:spPr>
          <a:xfrm>
            <a:off x="2122642" y="1641302"/>
            <a:ext cx="167146" cy="242528"/>
          </a:xfrm>
          <a:custGeom>
            <a:avLst/>
            <a:gdLst/>
            <a:ahLst/>
            <a:cxnLst/>
            <a:rect l="l" t="t" r="r" b="b"/>
            <a:pathLst>
              <a:path w="167146" h="242528">
                <a:moveTo>
                  <a:pt x="0" y="242528"/>
                </a:moveTo>
                <a:lnTo>
                  <a:pt x="167146" y="0"/>
                </a:lnTo>
              </a:path>
            </a:pathLst>
          </a:custGeom>
          <a:ln w="31615">
            <a:solidFill>
              <a:srgbClr val="497DBA"/>
            </a:solidFill>
          </a:ln>
        </p:spPr>
        <p:txBody>
          <a:bodyPr wrap="square" lIns="0" tIns="0" rIns="0" bIns="0" rtlCol="0">
            <a:noAutofit/>
          </a:bodyPr>
          <a:lstStyle/>
          <a:p>
            <a:endParaRPr/>
          </a:p>
        </p:txBody>
      </p:sp>
      <p:sp>
        <p:nvSpPr>
          <p:cNvPr id="6" name="object 6"/>
          <p:cNvSpPr/>
          <p:nvPr/>
        </p:nvSpPr>
        <p:spPr>
          <a:xfrm>
            <a:off x="2289477" y="1641302"/>
            <a:ext cx="111691" cy="242528"/>
          </a:xfrm>
          <a:custGeom>
            <a:avLst/>
            <a:gdLst/>
            <a:ahLst/>
            <a:cxnLst/>
            <a:rect l="l" t="t" r="r" b="b"/>
            <a:pathLst>
              <a:path w="111691" h="242528">
                <a:moveTo>
                  <a:pt x="0" y="0"/>
                </a:moveTo>
                <a:lnTo>
                  <a:pt x="111691" y="242528"/>
                </a:lnTo>
              </a:path>
            </a:pathLst>
          </a:custGeom>
          <a:ln w="30018">
            <a:solidFill>
              <a:srgbClr val="497DBA"/>
            </a:solidFill>
          </a:ln>
        </p:spPr>
        <p:txBody>
          <a:bodyPr wrap="square" lIns="0" tIns="0" rIns="0" bIns="0" rtlCol="0">
            <a:noAutofit/>
          </a:bodyPr>
          <a:lstStyle/>
          <a:p>
            <a:endParaRPr/>
          </a:p>
        </p:txBody>
      </p:sp>
      <p:sp>
        <p:nvSpPr>
          <p:cNvPr id="7" name="object 7"/>
          <p:cNvSpPr/>
          <p:nvPr/>
        </p:nvSpPr>
        <p:spPr>
          <a:xfrm>
            <a:off x="2401949" y="1641302"/>
            <a:ext cx="119502" cy="241445"/>
          </a:xfrm>
          <a:custGeom>
            <a:avLst/>
            <a:gdLst/>
            <a:ahLst/>
            <a:cxnLst/>
            <a:rect l="l" t="t" r="r" b="b"/>
            <a:pathLst>
              <a:path w="119502" h="241445">
                <a:moveTo>
                  <a:pt x="0" y="241445"/>
                </a:moveTo>
                <a:lnTo>
                  <a:pt x="119502" y="0"/>
                </a:lnTo>
              </a:path>
            </a:pathLst>
          </a:custGeom>
          <a:ln w="30254">
            <a:solidFill>
              <a:srgbClr val="497DBA"/>
            </a:solidFill>
          </a:ln>
        </p:spPr>
        <p:txBody>
          <a:bodyPr wrap="square" lIns="0" tIns="0" rIns="0" bIns="0" rtlCol="0">
            <a:noAutofit/>
          </a:bodyPr>
          <a:lstStyle/>
          <a:p>
            <a:endParaRPr/>
          </a:p>
        </p:txBody>
      </p:sp>
      <p:sp>
        <p:nvSpPr>
          <p:cNvPr id="8" name="object 8"/>
          <p:cNvSpPr/>
          <p:nvPr/>
        </p:nvSpPr>
        <p:spPr>
          <a:xfrm>
            <a:off x="2521920" y="1641302"/>
            <a:ext cx="71076" cy="132091"/>
          </a:xfrm>
          <a:custGeom>
            <a:avLst/>
            <a:gdLst/>
            <a:ahLst/>
            <a:cxnLst/>
            <a:rect l="l" t="t" r="r" b="b"/>
            <a:pathLst>
              <a:path w="71076" h="132091">
                <a:moveTo>
                  <a:pt x="0" y="0"/>
                </a:moveTo>
                <a:lnTo>
                  <a:pt x="71076" y="132091"/>
                </a:lnTo>
              </a:path>
            </a:pathLst>
          </a:custGeom>
          <a:ln w="30556">
            <a:solidFill>
              <a:srgbClr val="497DBA"/>
            </a:solidFill>
          </a:ln>
        </p:spPr>
        <p:txBody>
          <a:bodyPr wrap="square" lIns="0" tIns="0" rIns="0" bIns="0" rtlCol="0">
            <a:noAutofit/>
          </a:bodyPr>
          <a:lstStyle/>
          <a:p>
            <a:endParaRPr/>
          </a:p>
        </p:txBody>
      </p:sp>
      <p:sp>
        <p:nvSpPr>
          <p:cNvPr id="9" name="object 9"/>
          <p:cNvSpPr/>
          <p:nvPr/>
        </p:nvSpPr>
        <p:spPr>
          <a:xfrm>
            <a:off x="2593153" y="1773827"/>
            <a:ext cx="327264" cy="0"/>
          </a:xfrm>
          <a:custGeom>
            <a:avLst/>
            <a:gdLst/>
            <a:ahLst/>
            <a:cxnLst/>
            <a:rect l="l" t="t" r="r" b="b"/>
            <a:pathLst>
              <a:path w="327264">
                <a:moveTo>
                  <a:pt x="0" y="0"/>
                </a:moveTo>
                <a:lnTo>
                  <a:pt x="327264" y="0"/>
                </a:lnTo>
              </a:path>
            </a:pathLst>
          </a:custGeom>
          <a:ln w="38977">
            <a:solidFill>
              <a:srgbClr val="497DBA"/>
            </a:solidFill>
          </a:ln>
        </p:spPr>
        <p:txBody>
          <a:bodyPr wrap="square" lIns="0" tIns="0" rIns="0" bIns="0" rtlCol="0">
            <a:noAutofit/>
          </a:bodyPr>
          <a:lstStyle/>
          <a:p>
            <a:endParaRPr/>
          </a:p>
        </p:txBody>
      </p:sp>
      <p:sp>
        <p:nvSpPr>
          <p:cNvPr id="10" name="object 10"/>
          <p:cNvSpPr/>
          <p:nvPr/>
        </p:nvSpPr>
        <p:spPr>
          <a:xfrm>
            <a:off x="2921198" y="1773827"/>
            <a:ext cx="0" cy="441748"/>
          </a:xfrm>
          <a:custGeom>
            <a:avLst/>
            <a:gdLst/>
            <a:ahLst/>
            <a:cxnLst/>
            <a:rect l="l" t="t" r="r" b="b"/>
            <a:pathLst>
              <a:path h="441748">
                <a:moveTo>
                  <a:pt x="0" y="0"/>
                </a:moveTo>
                <a:lnTo>
                  <a:pt x="0" y="441748"/>
                </a:lnTo>
              </a:path>
            </a:pathLst>
          </a:custGeom>
          <a:ln w="28118">
            <a:solidFill>
              <a:srgbClr val="497DBA"/>
            </a:solidFill>
          </a:ln>
        </p:spPr>
        <p:txBody>
          <a:bodyPr wrap="square" lIns="0" tIns="0" rIns="0" bIns="0" rtlCol="0">
            <a:noAutofit/>
          </a:bodyPr>
          <a:lstStyle/>
          <a:p>
            <a:endParaRPr/>
          </a:p>
        </p:txBody>
      </p:sp>
      <p:sp>
        <p:nvSpPr>
          <p:cNvPr id="11" name="object 11"/>
          <p:cNvSpPr/>
          <p:nvPr/>
        </p:nvSpPr>
        <p:spPr>
          <a:xfrm>
            <a:off x="2769360" y="2218173"/>
            <a:ext cx="318672" cy="0"/>
          </a:xfrm>
          <a:custGeom>
            <a:avLst/>
            <a:gdLst/>
            <a:ahLst/>
            <a:cxnLst/>
            <a:rect l="l" t="t" r="r" b="b"/>
            <a:pathLst>
              <a:path w="318672">
                <a:moveTo>
                  <a:pt x="0" y="0"/>
                </a:moveTo>
                <a:lnTo>
                  <a:pt x="318672" y="0"/>
                </a:lnTo>
              </a:path>
            </a:pathLst>
          </a:custGeom>
          <a:ln w="38977">
            <a:solidFill>
              <a:srgbClr val="497DBA"/>
            </a:solidFill>
          </a:ln>
        </p:spPr>
        <p:txBody>
          <a:bodyPr wrap="square" lIns="0" tIns="0" rIns="0" bIns="0" rtlCol="0">
            <a:noAutofit/>
          </a:bodyPr>
          <a:lstStyle/>
          <a:p>
            <a:endParaRPr/>
          </a:p>
        </p:txBody>
      </p:sp>
      <p:sp>
        <p:nvSpPr>
          <p:cNvPr id="12" name="object 12"/>
          <p:cNvSpPr/>
          <p:nvPr/>
        </p:nvSpPr>
        <p:spPr>
          <a:xfrm>
            <a:off x="2773109" y="2342902"/>
            <a:ext cx="318672" cy="0"/>
          </a:xfrm>
          <a:custGeom>
            <a:avLst/>
            <a:gdLst/>
            <a:ahLst/>
            <a:cxnLst/>
            <a:rect l="l" t="t" r="r" b="b"/>
            <a:pathLst>
              <a:path w="318672">
                <a:moveTo>
                  <a:pt x="0" y="0"/>
                </a:moveTo>
                <a:lnTo>
                  <a:pt x="318672" y="0"/>
                </a:lnTo>
              </a:path>
            </a:pathLst>
          </a:custGeom>
          <a:ln w="38977">
            <a:solidFill>
              <a:srgbClr val="497DBA"/>
            </a:solidFill>
          </a:ln>
        </p:spPr>
        <p:txBody>
          <a:bodyPr wrap="square" lIns="0" tIns="0" rIns="0" bIns="0" rtlCol="0">
            <a:noAutofit/>
          </a:bodyPr>
          <a:lstStyle/>
          <a:p>
            <a:endParaRPr/>
          </a:p>
        </p:txBody>
      </p:sp>
      <p:sp>
        <p:nvSpPr>
          <p:cNvPr id="13" name="object 13"/>
          <p:cNvSpPr/>
          <p:nvPr/>
        </p:nvSpPr>
        <p:spPr>
          <a:xfrm>
            <a:off x="2921198" y="2337705"/>
            <a:ext cx="0" cy="939797"/>
          </a:xfrm>
          <a:custGeom>
            <a:avLst/>
            <a:gdLst/>
            <a:ahLst/>
            <a:cxnLst/>
            <a:rect l="l" t="t" r="r" b="b"/>
            <a:pathLst>
              <a:path h="939797">
                <a:moveTo>
                  <a:pt x="0" y="0"/>
                </a:moveTo>
                <a:lnTo>
                  <a:pt x="0" y="939797"/>
                </a:lnTo>
              </a:path>
            </a:pathLst>
          </a:custGeom>
          <a:ln w="28118">
            <a:solidFill>
              <a:srgbClr val="497DBA"/>
            </a:solidFill>
          </a:ln>
        </p:spPr>
        <p:txBody>
          <a:bodyPr wrap="square" lIns="0" tIns="0" rIns="0" bIns="0" rtlCol="0">
            <a:noAutofit/>
          </a:bodyPr>
          <a:lstStyle/>
          <a:p>
            <a:endParaRPr/>
          </a:p>
        </p:txBody>
      </p:sp>
      <p:sp>
        <p:nvSpPr>
          <p:cNvPr id="14" name="object 14"/>
          <p:cNvSpPr/>
          <p:nvPr/>
        </p:nvSpPr>
        <p:spPr>
          <a:xfrm>
            <a:off x="2773109" y="3283567"/>
            <a:ext cx="318672" cy="0"/>
          </a:xfrm>
          <a:custGeom>
            <a:avLst/>
            <a:gdLst/>
            <a:ahLst/>
            <a:cxnLst/>
            <a:rect l="l" t="t" r="r" b="b"/>
            <a:pathLst>
              <a:path w="318672">
                <a:moveTo>
                  <a:pt x="0" y="0"/>
                </a:moveTo>
                <a:lnTo>
                  <a:pt x="318672" y="0"/>
                </a:lnTo>
              </a:path>
            </a:pathLst>
          </a:custGeom>
          <a:ln w="38977">
            <a:solidFill>
              <a:srgbClr val="497DBA"/>
            </a:solidFill>
          </a:ln>
        </p:spPr>
        <p:txBody>
          <a:bodyPr wrap="square" lIns="0" tIns="0" rIns="0" bIns="0" rtlCol="0">
            <a:noAutofit/>
          </a:bodyPr>
          <a:lstStyle/>
          <a:p>
            <a:endParaRPr/>
          </a:p>
        </p:txBody>
      </p:sp>
      <p:sp>
        <p:nvSpPr>
          <p:cNvPr id="15" name="object 15"/>
          <p:cNvSpPr/>
          <p:nvPr/>
        </p:nvSpPr>
        <p:spPr>
          <a:xfrm>
            <a:off x="2791854" y="3377113"/>
            <a:ext cx="262436" cy="10827"/>
          </a:xfrm>
          <a:custGeom>
            <a:avLst/>
            <a:gdLst/>
            <a:ahLst/>
            <a:cxnLst/>
            <a:rect l="l" t="t" r="r" b="b"/>
            <a:pathLst>
              <a:path w="262436" h="10827">
                <a:moveTo>
                  <a:pt x="0" y="0"/>
                </a:moveTo>
                <a:lnTo>
                  <a:pt x="262436" y="10827"/>
                </a:lnTo>
              </a:path>
            </a:pathLst>
          </a:custGeom>
          <a:ln w="38959">
            <a:solidFill>
              <a:srgbClr val="497DBA"/>
            </a:solidFill>
          </a:ln>
        </p:spPr>
        <p:txBody>
          <a:bodyPr wrap="square" lIns="0" tIns="0" rIns="0" bIns="0" rtlCol="0">
            <a:noAutofit/>
          </a:bodyPr>
          <a:lstStyle/>
          <a:p>
            <a:endParaRPr/>
          </a:p>
        </p:txBody>
      </p:sp>
      <p:sp>
        <p:nvSpPr>
          <p:cNvPr id="16" name="object 16"/>
          <p:cNvSpPr/>
          <p:nvPr/>
        </p:nvSpPr>
        <p:spPr>
          <a:xfrm>
            <a:off x="2840592" y="3488849"/>
            <a:ext cx="182767" cy="0"/>
          </a:xfrm>
          <a:custGeom>
            <a:avLst/>
            <a:gdLst/>
            <a:ahLst/>
            <a:cxnLst/>
            <a:rect l="l" t="t" r="r" b="b"/>
            <a:pathLst>
              <a:path w="182767">
                <a:moveTo>
                  <a:pt x="0" y="0"/>
                </a:moveTo>
                <a:lnTo>
                  <a:pt x="182767" y="0"/>
                </a:lnTo>
              </a:path>
            </a:pathLst>
          </a:custGeom>
          <a:ln w="38977">
            <a:solidFill>
              <a:srgbClr val="497DBA"/>
            </a:solidFill>
          </a:ln>
        </p:spPr>
        <p:txBody>
          <a:bodyPr wrap="square" lIns="0" tIns="0" rIns="0" bIns="0" rtlCol="0">
            <a:noAutofit/>
          </a:bodyPr>
          <a:lstStyle/>
          <a:p>
            <a:endParaRPr/>
          </a:p>
        </p:txBody>
      </p:sp>
      <p:sp>
        <p:nvSpPr>
          <p:cNvPr id="17" name="object 17"/>
          <p:cNvSpPr/>
          <p:nvPr/>
        </p:nvSpPr>
        <p:spPr>
          <a:xfrm>
            <a:off x="3513554" y="1659492"/>
            <a:ext cx="80449" cy="132091"/>
          </a:xfrm>
          <a:custGeom>
            <a:avLst/>
            <a:gdLst/>
            <a:ahLst/>
            <a:cxnLst/>
            <a:rect l="l" t="t" r="r" b="b"/>
            <a:pathLst>
              <a:path w="80449" h="132091">
                <a:moveTo>
                  <a:pt x="0" y="132091"/>
                </a:moveTo>
                <a:lnTo>
                  <a:pt x="80449" y="0"/>
                </a:lnTo>
              </a:path>
            </a:pathLst>
          </a:custGeom>
          <a:ln w="31056">
            <a:solidFill>
              <a:srgbClr val="497DBA"/>
            </a:solidFill>
          </a:ln>
        </p:spPr>
        <p:txBody>
          <a:bodyPr wrap="square" lIns="0" tIns="0" rIns="0" bIns="0" rtlCol="0">
            <a:noAutofit/>
          </a:bodyPr>
          <a:lstStyle/>
          <a:p>
            <a:endParaRPr/>
          </a:p>
        </p:txBody>
      </p:sp>
      <p:sp>
        <p:nvSpPr>
          <p:cNvPr id="18" name="object 18"/>
          <p:cNvSpPr/>
          <p:nvPr/>
        </p:nvSpPr>
        <p:spPr>
          <a:xfrm>
            <a:off x="3596033" y="1659492"/>
            <a:ext cx="118721" cy="242528"/>
          </a:xfrm>
          <a:custGeom>
            <a:avLst/>
            <a:gdLst/>
            <a:ahLst/>
            <a:cxnLst/>
            <a:rect l="l" t="t" r="r" b="b"/>
            <a:pathLst>
              <a:path w="118721" h="242528">
                <a:moveTo>
                  <a:pt x="0" y="0"/>
                </a:moveTo>
                <a:lnTo>
                  <a:pt x="118721" y="242528"/>
                </a:lnTo>
              </a:path>
            </a:pathLst>
          </a:custGeom>
          <a:ln w="30217">
            <a:solidFill>
              <a:srgbClr val="497DBA"/>
            </a:solidFill>
          </a:ln>
        </p:spPr>
        <p:txBody>
          <a:bodyPr wrap="square" lIns="0" tIns="0" rIns="0" bIns="0" rtlCol="0">
            <a:noAutofit/>
          </a:bodyPr>
          <a:lstStyle/>
          <a:p>
            <a:endParaRPr/>
          </a:p>
        </p:txBody>
      </p:sp>
      <p:sp>
        <p:nvSpPr>
          <p:cNvPr id="19" name="object 19"/>
          <p:cNvSpPr/>
          <p:nvPr/>
        </p:nvSpPr>
        <p:spPr>
          <a:xfrm>
            <a:off x="3714130" y="1659492"/>
            <a:ext cx="167146" cy="242528"/>
          </a:xfrm>
          <a:custGeom>
            <a:avLst/>
            <a:gdLst/>
            <a:ahLst/>
            <a:cxnLst/>
            <a:rect l="l" t="t" r="r" b="b"/>
            <a:pathLst>
              <a:path w="167146" h="242528">
                <a:moveTo>
                  <a:pt x="0" y="242528"/>
                </a:moveTo>
                <a:lnTo>
                  <a:pt x="167146" y="0"/>
                </a:lnTo>
              </a:path>
            </a:pathLst>
          </a:custGeom>
          <a:ln w="31615">
            <a:solidFill>
              <a:srgbClr val="497DBA"/>
            </a:solidFill>
          </a:ln>
        </p:spPr>
        <p:txBody>
          <a:bodyPr wrap="square" lIns="0" tIns="0" rIns="0" bIns="0" rtlCol="0">
            <a:noAutofit/>
          </a:bodyPr>
          <a:lstStyle/>
          <a:p>
            <a:endParaRPr/>
          </a:p>
        </p:txBody>
      </p:sp>
      <p:sp>
        <p:nvSpPr>
          <p:cNvPr id="20" name="object 20"/>
          <p:cNvSpPr/>
          <p:nvPr/>
        </p:nvSpPr>
        <p:spPr>
          <a:xfrm>
            <a:off x="3880964" y="1659492"/>
            <a:ext cx="111691" cy="242528"/>
          </a:xfrm>
          <a:custGeom>
            <a:avLst/>
            <a:gdLst/>
            <a:ahLst/>
            <a:cxnLst/>
            <a:rect l="l" t="t" r="r" b="b"/>
            <a:pathLst>
              <a:path w="111691" h="242528">
                <a:moveTo>
                  <a:pt x="0" y="0"/>
                </a:moveTo>
                <a:lnTo>
                  <a:pt x="111691" y="242528"/>
                </a:lnTo>
              </a:path>
            </a:pathLst>
          </a:custGeom>
          <a:ln w="30018">
            <a:solidFill>
              <a:srgbClr val="497DBA"/>
            </a:solidFill>
          </a:ln>
        </p:spPr>
        <p:txBody>
          <a:bodyPr wrap="square" lIns="0" tIns="0" rIns="0" bIns="0" rtlCol="0">
            <a:noAutofit/>
          </a:bodyPr>
          <a:lstStyle/>
          <a:p>
            <a:endParaRPr/>
          </a:p>
        </p:txBody>
      </p:sp>
      <p:sp>
        <p:nvSpPr>
          <p:cNvPr id="21" name="object 21"/>
          <p:cNvSpPr/>
          <p:nvPr/>
        </p:nvSpPr>
        <p:spPr>
          <a:xfrm>
            <a:off x="3993437" y="1659492"/>
            <a:ext cx="119502" cy="241445"/>
          </a:xfrm>
          <a:custGeom>
            <a:avLst/>
            <a:gdLst/>
            <a:ahLst/>
            <a:cxnLst/>
            <a:rect l="l" t="t" r="r" b="b"/>
            <a:pathLst>
              <a:path w="119502" h="241445">
                <a:moveTo>
                  <a:pt x="0" y="241445"/>
                </a:moveTo>
                <a:lnTo>
                  <a:pt x="119502" y="0"/>
                </a:lnTo>
              </a:path>
            </a:pathLst>
          </a:custGeom>
          <a:ln w="30254">
            <a:solidFill>
              <a:srgbClr val="497DBA"/>
            </a:solidFill>
          </a:ln>
        </p:spPr>
        <p:txBody>
          <a:bodyPr wrap="square" lIns="0" tIns="0" rIns="0" bIns="0" rtlCol="0">
            <a:noAutofit/>
          </a:bodyPr>
          <a:lstStyle/>
          <a:p>
            <a:endParaRPr/>
          </a:p>
        </p:txBody>
      </p:sp>
      <p:sp>
        <p:nvSpPr>
          <p:cNvPr id="22" name="object 22"/>
          <p:cNvSpPr/>
          <p:nvPr/>
        </p:nvSpPr>
        <p:spPr>
          <a:xfrm>
            <a:off x="4113407" y="1659492"/>
            <a:ext cx="71076" cy="132091"/>
          </a:xfrm>
          <a:custGeom>
            <a:avLst/>
            <a:gdLst/>
            <a:ahLst/>
            <a:cxnLst/>
            <a:rect l="l" t="t" r="r" b="b"/>
            <a:pathLst>
              <a:path w="71076" h="132091">
                <a:moveTo>
                  <a:pt x="0" y="0"/>
                </a:moveTo>
                <a:lnTo>
                  <a:pt x="71076" y="132091"/>
                </a:lnTo>
              </a:path>
            </a:pathLst>
          </a:custGeom>
          <a:ln w="30556">
            <a:solidFill>
              <a:srgbClr val="497DBA"/>
            </a:solidFill>
          </a:ln>
        </p:spPr>
        <p:txBody>
          <a:bodyPr wrap="square" lIns="0" tIns="0" rIns="0" bIns="0" rtlCol="0">
            <a:noAutofit/>
          </a:bodyPr>
          <a:lstStyle/>
          <a:p>
            <a:endParaRPr/>
          </a:p>
        </p:txBody>
      </p:sp>
      <p:sp>
        <p:nvSpPr>
          <p:cNvPr id="23" name="object 23"/>
          <p:cNvSpPr/>
          <p:nvPr/>
        </p:nvSpPr>
        <p:spPr>
          <a:xfrm>
            <a:off x="3498557" y="2828825"/>
            <a:ext cx="80449" cy="132091"/>
          </a:xfrm>
          <a:custGeom>
            <a:avLst/>
            <a:gdLst/>
            <a:ahLst/>
            <a:cxnLst/>
            <a:rect l="l" t="t" r="r" b="b"/>
            <a:pathLst>
              <a:path w="80449" h="132091">
                <a:moveTo>
                  <a:pt x="0" y="132091"/>
                </a:moveTo>
                <a:lnTo>
                  <a:pt x="80449" y="0"/>
                </a:lnTo>
              </a:path>
            </a:pathLst>
          </a:custGeom>
          <a:ln w="31056">
            <a:solidFill>
              <a:srgbClr val="497DBA"/>
            </a:solidFill>
          </a:ln>
        </p:spPr>
        <p:txBody>
          <a:bodyPr wrap="square" lIns="0" tIns="0" rIns="0" bIns="0" rtlCol="0">
            <a:noAutofit/>
          </a:bodyPr>
          <a:lstStyle/>
          <a:p>
            <a:endParaRPr/>
          </a:p>
        </p:txBody>
      </p:sp>
      <p:sp>
        <p:nvSpPr>
          <p:cNvPr id="24" name="object 24"/>
          <p:cNvSpPr/>
          <p:nvPr/>
        </p:nvSpPr>
        <p:spPr>
          <a:xfrm>
            <a:off x="3579162" y="2828825"/>
            <a:ext cx="118721" cy="242528"/>
          </a:xfrm>
          <a:custGeom>
            <a:avLst/>
            <a:gdLst/>
            <a:ahLst/>
            <a:cxnLst/>
            <a:rect l="l" t="t" r="r" b="b"/>
            <a:pathLst>
              <a:path w="118721" h="242528">
                <a:moveTo>
                  <a:pt x="0" y="0"/>
                </a:moveTo>
                <a:lnTo>
                  <a:pt x="118721" y="242528"/>
                </a:lnTo>
              </a:path>
            </a:pathLst>
          </a:custGeom>
          <a:ln w="30217">
            <a:solidFill>
              <a:srgbClr val="497DBA"/>
            </a:solidFill>
          </a:ln>
        </p:spPr>
        <p:txBody>
          <a:bodyPr wrap="square" lIns="0" tIns="0" rIns="0" bIns="0" rtlCol="0">
            <a:noAutofit/>
          </a:bodyPr>
          <a:lstStyle/>
          <a:p>
            <a:endParaRPr/>
          </a:p>
        </p:txBody>
      </p:sp>
      <p:sp>
        <p:nvSpPr>
          <p:cNvPr id="25" name="object 25"/>
          <p:cNvSpPr/>
          <p:nvPr/>
        </p:nvSpPr>
        <p:spPr>
          <a:xfrm>
            <a:off x="3697259" y="2828825"/>
            <a:ext cx="167146" cy="242528"/>
          </a:xfrm>
          <a:custGeom>
            <a:avLst/>
            <a:gdLst/>
            <a:ahLst/>
            <a:cxnLst/>
            <a:rect l="l" t="t" r="r" b="b"/>
            <a:pathLst>
              <a:path w="167146" h="242528">
                <a:moveTo>
                  <a:pt x="0" y="242528"/>
                </a:moveTo>
                <a:lnTo>
                  <a:pt x="167146" y="0"/>
                </a:lnTo>
              </a:path>
            </a:pathLst>
          </a:custGeom>
          <a:ln w="31615">
            <a:solidFill>
              <a:srgbClr val="497DBA"/>
            </a:solidFill>
          </a:ln>
        </p:spPr>
        <p:txBody>
          <a:bodyPr wrap="square" lIns="0" tIns="0" rIns="0" bIns="0" rtlCol="0">
            <a:noAutofit/>
          </a:bodyPr>
          <a:lstStyle/>
          <a:p>
            <a:endParaRPr/>
          </a:p>
        </p:txBody>
      </p:sp>
      <p:sp>
        <p:nvSpPr>
          <p:cNvPr id="26" name="object 26"/>
          <p:cNvSpPr/>
          <p:nvPr/>
        </p:nvSpPr>
        <p:spPr>
          <a:xfrm>
            <a:off x="3865968" y="2828825"/>
            <a:ext cx="111691" cy="242528"/>
          </a:xfrm>
          <a:custGeom>
            <a:avLst/>
            <a:gdLst/>
            <a:ahLst/>
            <a:cxnLst/>
            <a:rect l="l" t="t" r="r" b="b"/>
            <a:pathLst>
              <a:path w="111691" h="242528">
                <a:moveTo>
                  <a:pt x="0" y="0"/>
                </a:moveTo>
                <a:lnTo>
                  <a:pt x="111691" y="242528"/>
                </a:lnTo>
              </a:path>
            </a:pathLst>
          </a:custGeom>
          <a:ln w="30018">
            <a:solidFill>
              <a:srgbClr val="497DBA"/>
            </a:solidFill>
          </a:ln>
        </p:spPr>
        <p:txBody>
          <a:bodyPr wrap="square" lIns="0" tIns="0" rIns="0" bIns="0" rtlCol="0">
            <a:noAutofit/>
          </a:bodyPr>
          <a:lstStyle/>
          <a:p>
            <a:endParaRPr/>
          </a:p>
        </p:txBody>
      </p:sp>
      <p:sp>
        <p:nvSpPr>
          <p:cNvPr id="27" name="object 27"/>
          <p:cNvSpPr/>
          <p:nvPr/>
        </p:nvSpPr>
        <p:spPr>
          <a:xfrm>
            <a:off x="3978440" y="2828825"/>
            <a:ext cx="119502" cy="241445"/>
          </a:xfrm>
          <a:custGeom>
            <a:avLst/>
            <a:gdLst/>
            <a:ahLst/>
            <a:cxnLst/>
            <a:rect l="l" t="t" r="r" b="b"/>
            <a:pathLst>
              <a:path w="119502" h="241445">
                <a:moveTo>
                  <a:pt x="0" y="241445"/>
                </a:moveTo>
                <a:lnTo>
                  <a:pt x="119502" y="0"/>
                </a:lnTo>
              </a:path>
            </a:pathLst>
          </a:custGeom>
          <a:ln w="30254">
            <a:solidFill>
              <a:srgbClr val="497DBA"/>
            </a:solidFill>
          </a:ln>
        </p:spPr>
        <p:txBody>
          <a:bodyPr wrap="square" lIns="0" tIns="0" rIns="0" bIns="0" rtlCol="0">
            <a:noAutofit/>
          </a:bodyPr>
          <a:lstStyle/>
          <a:p>
            <a:endParaRPr/>
          </a:p>
        </p:txBody>
      </p:sp>
      <p:sp>
        <p:nvSpPr>
          <p:cNvPr id="28" name="object 28"/>
          <p:cNvSpPr/>
          <p:nvPr/>
        </p:nvSpPr>
        <p:spPr>
          <a:xfrm>
            <a:off x="4096537" y="2828825"/>
            <a:ext cx="71076" cy="132091"/>
          </a:xfrm>
          <a:custGeom>
            <a:avLst/>
            <a:gdLst/>
            <a:ahLst/>
            <a:cxnLst/>
            <a:rect l="l" t="t" r="r" b="b"/>
            <a:pathLst>
              <a:path w="71076" h="132091">
                <a:moveTo>
                  <a:pt x="0" y="0"/>
                </a:moveTo>
                <a:lnTo>
                  <a:pt x="71076" y="132091"/>
                </a:lnTo>
              </a:path>
            </a:pathLst>
          </a:custGeom>
          <a:ln w="30556">
            <a:solidFill>
              <a:srgbClr val="497DBA"/>
            </a:solidFill>
          </a:ln>
        </p:spPr>
        <p:txBody>
          <a:bodyPr wrap="square" lIns="0" tIns="0" rIns="0" bIns="0" rtlCol="0">
            <a:noAutofit/>
          </a:bodyPr>
          <a:lstStyle/>
          <a:p>
            <a:endParaRPr/>
          </a:p>
        </p:txBody>
      </p:sp>
      <p:sp>
        <p:nvSpPr>
          <p:cNvPr id="29" name="object 29"/>
          <p:cNvSpPr/>
          <p:nvPr/>
        </p:nvSpPr>
        <p:spPr>
          <a:xfrm>
            <a:off x="2921198" y="1773827"/>
            <a:ext cx="589700" cy="20571"/>
          </a:xfrm>
          <a:custGeom>
            <a:avLst/>
            <a:gdLst/>
            <a:ahLst/>
            <a:cxnLst/>
            <a:rect l="l" t="t" r="r" b="b"/>
            <a:pathLst>
              <a:path w="589700" h="20571">
                <a:moveTo>
                  <a:pt x="0" y="0"/>
                </a:moveTo>
                <a:lnTo>
                  <a:pt x="589700" y="20571"/>
                </a:lnTo>
              </a:path>
            </a:pathLst>
          </a:custGeom>
          <a:ln w="38964">
            <a:solidFill>
              <a:srgbClr val="497DBA"/>
            </a:solidFill>
          </a:ln>
        </p:spPr>
        <p:txBody>
          <a:bodyPr wrap="square" lIns="0" tIns="0" rIns="0" bIns="0" rtlCol="0">
            <a:noAutofit/>
          </a:bodyPr>
          <a:lstStyle/>
          <a:p>
            <a:endParaRPr/>
          </a:p>
        </p:txBody>
      </p:sp>
      <p:sp>
        <p:nvSpPr>
          <p:cNvPr id="30" name="object 30"/>
          <p:cNvSpPr/>
          <p:nvPr/>
        </p:nvSpPr>
        <p:spPr>
          <a:xfrm>
            <a:off x="2921198" y="2958751"/>
            <a:ext cx="589700" cy="0"/>
          </a:xfrm>
          <a:custGeom>
            <a:avLst/>
            <a:gdLst/>
            <a:ahLst/>
            <a:cxnLst/>
            <a:rect l="l" t="t" r="r" b="b"/>
            <a:pathLst>
              <a:path w="589700">
                <a:moveTo>
                  <a:pt x="589700" y="0"/>
                </a:moveTo>
                <a:lnTo>
                  <a:pt x="0" y="0"/>
                </a:lnTo>
              </a:path>
            </a:pathLst>
          </a:custGeom>
          <a:ln w="38977">
            <a:solidFill>
              <a:srgbClr val="497DBA"/>
            </a:solidFill>
          </a:ln>
        </p:spPr>
        <p:txBody>
          <a:bodyPr wrap="square" lIns="0" tIns="0" rIns="0" bIns="0" rtlCol="0">
            <a:noAutofit/>
          </a:bodyPr>
          <a:lstStyle/>
          <a:p>
            <a:endParaRPr/>
          </a:p>
        </p:txBody>
      </p:sp>
      <p:sp>
        <p:nvSpPr>
          <p:cNvPr id="31" name="object 31"/>
          <p:cNvSpPr/>
          <p:nvPr/>
        </p:nvSpPr>
        <p:spPr>
          <a:xfrm>
            <a:off x="4687018" y="1799812"/>
            <a:ext cx="0" cy="441748"/>
          </a:xfrm>
          <a:custGeom>
            <a:avLst/>
            <a:gdLst/>
            <a:ahLst/>
            <a:cxnLst/>
            <a:rect l="l" t="t" r="r" b="b"/>
            <a:pathLst>
              <a:path h="441748">
                <a:moveTo>
                  <a:pt x="0" y="0"/>
                </a:moveTo>
                <a:lnTo>
                  <a:pt x="0" y="441748"/>
                </a:lnTo>
              </a:path>
            </a:pathLst>
          </a:custGeom>
          <a:ln w="28118">
            <a:solidFill>
              <a:srgbClr val="497DBA"/>
            </a:solidFill>
          </a:ln>
        </p:spPr>
        <p:txBody>
          <a:bodyPr wrap="square" lIns="0" tIns="0" rIns="0" bIns="0" rtlCol="0">
            <a:noAutofit/>
          </a:bodyPr>
          <a:lstStyle/>
          <a:p>
            <a:endParaRPr/>
          </a:p>
        </p:txBody>
      </p:sp>
      <p:sp>
        <p:nvSpPr>
          <p:cNvPr id="32" name="object 32"/>
          <p:cNvSpPr/>
          <p:nvPr/>
        </p:nvSpPr>
        <p:spPr>
          <a:xfrm>
            <a:off x="4535180" y="2244159"/>
            <a:ext cx="318672" cy="0"/>
          </a:xfrm>
          <a:custGeom>
            <a:avLst/>
            <a:gdLst/>
            <a:ahLst/>
            <a:cxnLst/>
            <a:rect l="l" t="t" r="r" b="b"/>
            <a:pathLst>
              <a:path w="318672">
                <a:moveTo>
                  <a:pt x="0" y="0"/>
                </a:moveTo>
                <a:lnTo>
                  <a:pt x="318672" y="0"/>
                </a:lnTo>
              </a:path>
            </a:pathLst>
          </a:custGeom>
          <a:ln w="38977">
            <a:solidFill>
              <a:srgbClr val="497DBA"/>
            </a:solidFill>
          </a:ln>
        </p:spPr>
        <p:txBody>
          <a:bodyPr wrap="square" lIns="0" tIns="0" rIns="0" bIns="0" rtlCol="0">
            <a:noAutofit/>
          </a:bodyPr>
          <a:lstStyle/>
          <a:p>
            <a:endParaRPr/>
          </a:p>
        </p:txBody>
      </p:sp>
      <p:sp>
        <p:nvSpPr>
          <p:cNvPr id="33" name="object 33"/>
          <p:cNvSpPr/>
          <p:nvPr/>
        </p:nvSpPr>
        <p:spPr>
          <a:xfrm>
            <a:off x="4538929" y="2368887"/>
            <a:ext cx="318672" cy="0"/>
          </a:xfrm>
          <a:custGeom>
            <a:avLst/>
            <a:gdLst/>
            <a:ahLst/>
            <a:cxnLst/>
            <a:rect l="l" t="t" r="r" b="b"/>
            <a:pathLst>
              <a:path w="318672">
                <a:moveTo>
                  <a:pt x="0" y="0"/>
                </a:moveTo>
                <a:lnTo>
                  <a:pt x="318672" y="0"/>
                </a:lnTo>
              </a:path>
            </a:pathLst>
          </a:custGeom>
          <a:ln w="38977">
            <a:solidFill>
              <a:srgbClr val="497DBA"/>
            </a:solidFill>
          </a:ln>
        </p:spPr>
        <p:txBody>
          <a:bodyPr wrap="square" lIns="0" tIns="0" rIns="0" bIns="0" rtlCol="0">
            <a:noAutofit/>
          </a:bodyPr>
          <a:lstStyle/>
          <a:p>
            <a:endParaRPr/>
          </a:p>
        </p:txBody>
      </p:sp>
      <p:sp>
        <p:nvSpPr>
          <p:cNvPr id="34" name="object 34"/>
          <p:cNvSpPr/>
          <p:nvPr/>
        </p:nvSpPr>
        <p:spPr>
          <a:xfrm>
            <a:off x="4683269" y="2361092"/>
            <a:ext cx="0" cy="597659"/>
          </a:xfrm>
          <a:custGeom>
            <a:avLst/>
            <a:gdLst/>
            <a:ahLst/>
            <a:cxnLst/>
            <a:rect l="l" t="t" r="r" b="b"/>
            <a:pathLst>
              <a:path h="597659">
                <a:moveTo>
                  <a:pt x="0" y="0"/>
                </a:moveTo>
                <a:lnTo>
                  <a:pt x="0" y="597659"/>
                </a:lnTo>
              </a:path>
            </a:pathLst>
          </a:custGeom>
          <a:ln w="28118">
            <a:solidFill>
              <a:srgbClr val="497DBA"/>
            </a:solidFill>
          </a:ln>
        </p:spPr>
        <p:txBody>
          <a:bodyPr wrap="square" lIns="0" tIns="0" rIns="0" bIns="0" rtlCol="0">
            <a:noAutofit/>
          </a:bodyPr>
          <a:lstStyle/>
          <a:p>
            <a:endParaRPr/>
          </a:p>
        </p:txBody>
      </p:sp>
      <p:sp>
        <p:nvSpPr>
          <p:cNvPr id="35" name="object 35"/>
          <p:cNvSpPr/>
          <p:nvPr/>
        </p:nvSpPr>
        <p:spPr>
          <a:xfrm>
            <a:off x="4180891" y="1794615"/>
            <a:ext cx="503002" cy="1082"/>
          </a:xfrm>
          <a:custGeom>
            <a:avLst/>
            <a:gdLst/>
            <a:ahLst/>
            <a:cxnLst/>
            <a:rect l="l" t="t" r="r" b="b"/>
            <a:pathLst>
              <a:path w="503002" h="1082">
                <a:moveTo>
                  <a:pt x="0" y="1082"/>
                </a:moveTo>
                <a:lnTo>
                  <a:pt x="503002" y="0"/>
                </a:lnTo>
              </a:path>
            </a:pathLst>
          </a:custGeom>
          <a:ln w="38977">
            <a:solidFill>
              <a:srgbClr val="497DBA"/>
            </a:solidFill>
          </a:ln>
        </p:spPr>
        <p:txBody>
          <a:bodyPr wrap="square" lIns="0" tIns="0" rIns="0" bIns="0" rtlCol="0">
            <a:noAutofit/>
          </a:bodyPr>
          <a:lstStyle/>
          <a:p>
            <a:endParaRPr/>
          </a:p>
        </p:txBody>
      </p:sp>
      <p:sp>
        <p:nvSpPr>
          <p:cNvPr id="36" name="object 36"/>
          <p:cNvSpPr/>
          <p:nvPr/>
        </p:nvSpPr>
        <p:spPr>
          <a:xfrm>
            <a:off x="4167769" y="2961350"/>
            <a:ext cx="503002" cy="1082"/>
          </a:xfrm>
          <a:custGeom>
            <a:avLst/>
            <a:gdLst/>
            <a:ahLst/>
            <a:cxnLst/>
            <a:rect l="l" t="t" r="r" b="b"/>
            <a:pathLst>
              <a:path w="503002" h="1082">
                <a:moveTo>
                  <a:pt x="0" y="1082"/>
                </a:moveTo>
                <a:lnTo>
                  <a:pt x="503002" y="0"/>
                </a:lnTo>
              </a:path>
            </a:pathLst>
          </a:custGeom>
          <a:ln w="38977">
            <a:solidFill>
              <a:srgbClr val="497DBA"/>
            </a:solidFill>
          </a:ln>
        </p:spPr>
        <p:txBody>
          <a:bodyPr wrap="square" lIns="0" tIns="0" rIns="0" bIns="0" rtlCol="0">
            <a:noAutofit/>
          </a:bodyPr>
          <a:lstStyle/>
          <a:p>
            <a:endParaRPr/>
          </a:p>
        </p:txBody>
      </p:sp>
      <p:sp>
        <p:nvSpPr>
          <p:cNvPr id="37" name="object 37"/>
          <p:cNvSpPr/>
          <p:nvPr/>
        </p:nvSpPr>
        <p:spPr>
          <a:xfrm>
            <a:off x="4683269" y="1797213"/>
            <a:ext cx="470197" cy="386529"/>
          </a:xfrm>
          <a:custGeom>
            <a:avLst/>
            <a:gdLst/>
            <a:ahLst/>
            <a:cxnLst/>
            <a:rect l="l" t="t" r="r" b="b"/>
            <a:pathLst>
              <a:path w="470197" h="386529">
                <a:moveTo>
                  <a:pt x="0" y="0"/>
                </a:moveTo>
                <a:lnTo>
                  <a:pt x="470197" y="386529"/>
                </a:lnTo>
              </a:path>
            </a:pathLst>
          </a:custGeom>
          <a:ln w="34598">
            <a:solidFill>
              <a:srgbClr val="497DBA"/>
            </a:solidFill>
          </a:ln>
        </p:spPr>
        <p:txBody>
          <a:bodyPr wrap="square" lIns="0" tIns="0" rIns="0" bIns="0" rtlCol="0">
            <a:noAutofit/>
          </a:bodyPr>
          <a:lstStyle/>
          <a:p>
            <a:endParaRPr/>
          </a:p>
        </p:txBody>
      </p:sp>
      <p:sp>
        <p:nvSpPr>
          <p:cNvPr id="38" name="object 38"/>
          <p:cNvSpPr/>
          <p:nvPr/>
        </p:nvSpPr>
        <p:spPr>
          <a:xfrm>
            <a:off x="5463079" y="2400070"/>
            <a:ext cx="247595" cy="288002"/>
          </a:xfrm>
          <a:custGeom>
            <a:avLst/>
            <a:gdLst/>
            <a:ahLst/>
            <a:cxnLst/>
            <a:rect l="l" t="t" r="r" b="b"/>
            <a:pathLst>
              <a:path w="247595" h="288002">
                <a:moveTo>
                  <a:pt x="0" y="0"/>
                </a:moveTo>
                <a:lnTo>
                  <a:pt x="247595" y="288002"/>
                </a:lnTo>
              </a:path>
            </a:pathLst>
          </a:custGeom>
          <a:ln w="32733">
            <a:solidFill>
              <a:srgbClr val="497DBA"/>
            </a:solidFill>
          </a:ln>
        </p:spPr>
        <p:txBody>
          <a:bodyPr wrap="square" lIns="0" tIns="0" rIns="0" bIns="0" rtlCol="0">
            <a:noAutofit/>
          </a:bodyPr>
          <a:lstStyle/>
          <a:p>
            <a:endParaRPr/>
          </a:p>
        </p:txBody>
      </p:sp>
      <p:sp>
        <p:nvSpPr>
          <p:cNvPr id="39" name="object 39"/>
          <p:cNvSpPr/>
          <p:nvPr/>
        </p:nvSpPr>
        <p:spPr>
          <a:xfrm>
            <a:off x="5712393" y="2693703"/>
            <a:ext cx="0" cy="265265"/>
          </a:xfrm>
          <a:custGeom>
            <a:avLst/>
            <a:gdLst/>
            <a:ahLst/>
            <a:cxnLst/>
            <a:rect l="l" t="t" r="r" b="b"/>
            <a:pathLst>
              <a:path h="265265">
                <a:moveTo>
                  <a:pt x="0" y="0"/>
                </a:moveTo>
                <a:lnTo>
                  <a:pt x="0" y="265265"/>
                </a:lnTo>
              </a:path>
            </a:pathLst>
          </a:custGeom>
          <a:ln w="28118">
            <a:solidFill>
              <a:srgbClr val="497DBA"/>
            </a:solidFill>
          </a:ln>
        </p:spPr>
        <p:txBody>
          <a:bodyPr wrap="square" lIns="0" tIns="0" rIns="0" bIns="0" rtlCol="0">
            <a:noAutofit/>
          </a:bodyPr>
          <a:lstStyle/>
          <a:p>
            <a:endParaRPr/>
          </a:p>
        </p:txBody>
      </p:sp>
      <p:sp>
        <p:nvSpPr>
          <p:cNvPr id="40" name="object 40"/>
          <p:cNvSpPr/>
          <p:nvPr/>
        </p:nvSpPr>
        <p:spPr>
          <a:xfrm>
            <a:off x="5599920" y="2958751"/>
            <a:ext cx="239941" cy="1559133"/>
          </a:xfrm>
          <a:custGeom>
            <a:avLst/>
            <a:gdLst/>
            <a:ahLst/>
            <a:cxnLst/>
            <a:rect l="l" t="t" r="r" b="b"/>
            <a:pathLst>
              <a:path w="239941" h="1559133">
                <a:moveTo>
                  <a:pt x="119970" y="0"/>
                </a:moveTo>
                <a:lnTo>
                  <a:pt x="82060" y="39746"/>
                </a:lnTo>
                <a:lnTo>
                  <a:pt x="64847" y="87021"/>
                </a:lnTo>
                <a:lnTo>
                  <a:pt x="49128" y="150423"/>
                </a:lnTo>
                <a:lnTo>
                  <a:pt x="35147" y="228344"/>
                </a:lnTo>
                <a:lnTo>
                  <a:pt x="28887" y="272249"/>
                </a:lnTo>
                <a:lnTo>
                  <a:pt x="23154" y="319181"/>
                </a:lnTo>
                <a:lnTo>
                  <a:pt x="17980" y="368940"/>
                </a:lnTo>
                <a:lnTo>
                  <a:pt x="13395" y="421326"/>
                </a:lnTo>
                <a:lnTo>
                  <a:pt x="9431" y="476138"/>
                </a:lnTo>
                <a:lnTo>
                  <a:pt x="6118" y="533174"/>
                </a:lnTo>
                <a:lnTo>
                  <a:pt x="3488" y="592235"/>
                </a:lnTo>
                <a:lnTo>
                  <a:pt x="1570" y="653119"/>
                </a:lnTo>
                <a:lnTo>
                  <a:pt x="397" y="715626"/>
                </a:lnTo>
                <a:lnTo>
                  <a:pt x="0" y="779555"/>
                </a:lnTo>
                <a:lnTo>
                  <a:pt x="397" y="843485"/>
                </a:lnTo>
                <a:lnTo>
                  <a:pt x="1570" y="905992"/>
                </a:lnTo>
                <a:lnTo>
                  <a:pt x="3488" y="966877"/>
                </a:lnTo>
                <a:lnTo>
                  <a:pt x="6118" y="1025939"/>
                </a:lnTo>
                <a:lnTo>
                  <a:pt x="9431" y="1082976"/>
                </a:lnTo>
                <a:lnTo>
                  <a:pt x="13395" y="1137789"/>
                </a:lnTo>
                <a:lnTo>
                  <a:pt x="17980" y="1190176"/>
                </a:lnTo>
                <a:lnTo>
                  <a:pt x="23154" y="1239937"/>
                </a:lnTo>
                <a:lnTo>
                  <a:pt x="28887" y="1286871"/>
                </a:lnTo>
                <a:lnTo>
                  <a:pt x="35147" y="1330777"/>
                </a:lnTo>
                <a:lnTo>
                  <a:pt x="41904" y="1371454"/>
                </a:lnTo>
                <a:lnTo>
                  <a:pt x="56786" y="1442320"/>
                </a:lnTo>
                <a:lnTo>
                  <a:pt x="73282" y="1497861"/>
                </a:lnTo>
                <a:lnTo>
                  <a:pt x="91148" y="1536473"/>
                </a:lnTo>
                <a:lnTo>
                  <a:pt x="119970" y="1559133"/>
                </a:lnTo>
                <a:lnTo>
                  <a:pt x="129806" y="1556548"/>
                </a:lnTo>
                <a:lnTo>
                  <a:pt x="157881" y="1519384"/>
                </a:lnTo>
                <a:lnTo>
                  <a:pt x="175093" y="1472106"/>
                </a:lnTo>
                <a:lnTo>
                  <a:pt x="190813" y="1408702"/>
                </a:lnTo>
                <a:lnTo>
                  <a:pt x="204793" y="1330777"/>
                </a:lnTo>
                <a:lnTo>
                  <a:pt x="211054" y="1286871"/>
                </a:lnTo>
                <a:lnTo>
                  <a:pt x="216787" y="1239937"/>
                </a:lnTo>
                <a:lnTo>
                  <a:pt x="221961" y="1190176"/>
                </a:lnTo>
                <a:lnTo>
                  <a:pt x="226546" y="1137789"/>
                </a:lnTo>
                <a:lnTo>
                  <a:pt x="230510" y="1082976"/>
                </a:lnTo>
                <a:lnTo>
                  <a:pt x="233823" y="1025939"/>
                </a:lnTo>
                <a:lnTo>
                  <a:pt x="236453" y="966877"/>
                </a:lnTo>
                <a:lnTo>
                  <a:pt x="238370" y="905992"/>
                </a:lnTo>
                <a:lnTo>
                  <a:pt x="239543" y="843485"/>
                </a:lnTo>
                <a:lnTo>
                  <a:pt x="239941" y="779555"/>
                </a:lnTo>
                <a:lnTo>
                  <a:pt x="239543" y="715626"/>
                </a:lnTo>
                <a:lnTo>
                  <a:pt x="238370" y="653119"/>
                </a:lnTo>
                <a:lnTo>
                  <a:pt x="236453" y="592235"/>
                </a:lnTo>
                <a:lnTo>
                  <a:pt x="233823" y="533174"/>
                </a:lnTo>
                <a:lnTo>
                  <a:pt x="230510" y="476138"/>
                </a:lnTo>
                <a:lnTo>
                  <a:pt x="226546" y="421326"/>
                </a:lnTo>
                <a:lnTo>
                  <a:pt x="221961" y="368940"/>
                </a:lnTo>
                <a:lnTo>
                  <a:pt x="216787" y="319181"/>
                </a:lnTo>
                <a:lnTo>
                  <a:pt x="211054" y="272249"/>
                </a:lnTo>
                <a:lnTo>
                  <a:pt x="204793" y="228344"/>
                </a:lnTo>
                <a:lnTo>
                  <a:pt x="198036" y="187669"/>
                </a:lnTo>
                <a:lnTo>
                  <a:pt x="183155" y="116807"/>
                </a:lnTo>
                <a:lnTo>
                  <a:pt x="166658" y="61268"/>
                </a:lnTo>
                <a:lnTo>
                  <a:pt x="148793" y="22658"/>
                </a:lnTo>
                <a:lnTo>
                  <a:pt x="119970" y="0"/>
                </a:lnTo>
                <a:close/>
              </a:path>
            </a:pathLst>
          </a:custGeom>
          <a:solidFill>
            <a:srgbClr val="938953"/>
          </a:solidFill>
        </p:spPr>
        <p:txBody>
          <a:bodyPr wrap="square" lIns="0" tIns="0" rIns="0" bIns="0" rtlCol="0">
            <a:noAutofit/>
          </a:bodyPr>
          <a:lstStyle/>
          <a:p>
            <a:endParaRPr/>
          </a:p>
        </p:txBody>
      </p:sp>
      <p:sp>
        <p:nvSpPr>
          <p:cNvPr id="41" name="object 41"/>
          <p:cNvSpPr/>
          <p:nvPr/>
        </p:nvSpPr>
        <p:spPr>
          <a:xfrm>
            <a:off x="5599920" y="2958751"/>
            <a:ext cx="239941" cy="1559133"/>
          </a:xfrm>
          <a:custGeom>
            <a:avLst/>
            <a:gdLst/>
            <a:ahLst/>
            <a:cxnLst/>
            <a:rect l="l" t="t" r="r" b="b"/>
            <a:pathLst>
              <a:path w="239941" h="1559133">
                <a:moveTo>
                  <a:pt x="0" y="779555"/>
                </a:moveTo>
                <a:lnTo>
                  <a:pt x="397" y="715626"/>
                </a:lnTo>
                <a:lnTo>
                  <a:pt x="1570" y="653119"/>
                </a:lnTo>
                <a:lnTo>
                  <a:pt x="3488" y="592235"/>
                </a:lnTo>
                <a:lnTo>
                  <a:pt x="6118" y="533174"/>
                </a:lnTo>
                <a:lnTo>
                  <a:pt x="9431" y="476138"/>
                </a:lnTo>
                <a:lnTo>
                  <a:pt x="13395" y="421326"/>
                </a:lnTo>
                <a:lnTo>
                  <a:pt x="17980" y="368940"/>
                </a:lnTo>
                <a:lnTo>
                  <a:pt x="23154" y="319181"/>
                </a:lnTo>
                <a:lnTo>
                  <a:pt x="28887" y="272249"/>
                </a:lnTo>
                <a:lnTo>
                  <a:pt x="35147" y="228344"/>
                </a:lnTo>
                <a:lnTo>
                  <a:pt x="41904" y="187669"/>
                </a:lnTo>
                <a:lnTo>
                  <a:pt x="56786" y="116807"/>
                </a:lnTo>
                <a:lnTo>
                  <a:pt x="73282" y="61268"/>
                </a:lnTo>
                <a:lnTo>
                  <a:pt x="91148" y="22658"/>
                </a:lnTo>
                <a:lnTo>
                  <a:pt x="119970" y="0"/>
                </a:lnTo>
                <a:lnTo>
                  <a:pt x="129806" y="2584"/>
                </a:lnTo>
                <a:lnTo>
                  <a:pt x="157881" y="39746"/>
                </a:lnTo>
                <a:lnTo>
                  <a:pt x="175093" y="87021"/>
                </a:lnTo>
                <a:lnTo>
                  <a:pt x="190813" y="150423"/>
                </a:lnTo>
                <a:lnTo>
                  <a:pt x="204793" y="228344"/>
                </a:lnTo>
                <a:lnTo>
                  <a:pt x="211054" y="272249"/>
                </a:lnTo>
                <a:lnTo>
                  <a:pt x="216787" y="319181"/>
                </a:lnTo>
                <a:lnTo>
                  <a:pt x="221961" y="368940"/>
                </a:lnTo>
                <a:lnTo>
                  <a:pt x="226546" y="421326"/>
                </a:lnTo>
                <a:lnTo>
                  <a:pt x="230510" y="476138"/>
                </a:lnTo>
                <a:lnTo>
                  <a:pt x="233823" y="533174"/>
                </a:lnTo>
                <a:lnTo>
                  <a:pt x="236453" y="592235"/>
                </a:lnTo>
                <a:lnTo>
                  <a:pt x="238370" y="653119"/>
                </a:lnTo>
                <a:lnTo>
                  <a:pt x="239543" y="715626"/>
                </a:lnTo>
                <a:lnTo>
                  <a:pt x="239941" y="779555"/>
                </a:lnTo>
                <a:lnTo>
                  <a:pt x="239543" y="843485"/>
                </a:lnTo>
                <a:lnTo>
                  <a:pt x="238370" y="905992"/>
                </a:lnTo>
                <a:lnTo>
                  <a:pt x="236453" y="966877"/>
                </a:lnTo>
                <a:lnTo>
                  <a:pt x="233823" y="1025939"/>
                </a:lnTo>
                <a:lnTo>
                  <a:pt x="230510" y="1082976"/>
                </a:lnTo>
                <a:lnTo>
                  <a:pt x="226546" y="1137789"/>
                </a:lnTo>
                <a:lnTo>
                  <a:pt x="221961" y="1190176"/>
                </a:lnTo>
                <a:lnTo>
                  <a:pt x="216787" y="1239937"/>
                </a:lnTo>
                <a:lnTo>
                  <a:pt x="211054" y="1286871"/>
                </a:lnTo>
                <a:lnTo>
                  <a:pt x="204793" y="1330777"/>
                </a:lnTo>
                <a:lnTo>
                  <a:pt x="198036" y="1371454"/>
                </a:lnTo>
                <a:lnTo>
                  <a:pt x="183155" y="1442320"/>
                </a:lnTo>
                <a:lnTo>
                  <a:pt x="166658" y="1497861"/>
                </a:lnTo>
                <a:lnTo>
                  <a:pt x="148793" y="1536473"/>
                </a:lnTo>
                <a:lnTo>
                  <a:pt x="119970" y="1559133"/>
                </a:lnTo>
                <a:lnTo>
                  <a:pt x="110134" y="1556548"/>
                </a:lnTo>
                <a:lnTo>
                  <a:pt x="82060" y="1519384"/>
                </a:lnTo>
                <a:lnTo>
                  <a:pt x="64847" y="1472106"/>
                </a:lnTo>
                <a:lnTo>
                  <a:pt x="49128" y="1408702"/>
                </a:lnTo>
                <a:lnTo>
                  <a:pt x="35147" y="1330777"/>
                </a:lnTo>
                <a:lnTo>
                  <a:pt x="28887" y="1286871"/>
                </a:lnTo>
                <a:lnTo>
                  <a:pt x="23154" y="1239937"/>
                </a:lnTo>
                <a:lnTo>
                  <a:pt x="17980" y="1190176"/>
                </a:lnTo>
                <a:lnTo>
                  <a:pt x="13395" y="1137789"/>
                </a:lnTo>
                <a:lnTo>
                  <a:pt x="9431" y="1082976"/>
                </a:lnTo>
                <a:lnTo>
                  <a:pt x="6118" y="1025939"/>
                </a:lnTo>
                <a:lnTo>
                  <a:pt x="3488" y="966877"/>
                </a:lnTo>
                <a:lnTo>
                  <a:pt x="1570" y="905992"/>
                </a:lnTo>
                <a:lnTo>
                  <a:pt x="397" y="843485"/>
                </a:lnTo>
                <a:lnTo>
                  <a:pt x="0" y="779555"/>
                </a:lnTo>
                <a:close/>
              </a:path>
            </a:pathLst>
          </a:custGeom>
          <a:ln w="32151">
            <a:solidFill>
              <a:srgbClr val="385D89"/>
            </a:solidFill>
          </a:ln>
        </p:spPr>
        <p:txBody>
          <a:bodyPr wrap="square" lIns="0" tIns="0" rIns="0" bIns="0" rtlCol="0">
            <a:noAutofit/>
          </a:bodyPr>
          <a:lstStyle/>
          <a:p>
            <a:endParaRPr/>
          </a:p>
        </p:txBody>
      </p:sp>
      <p:sp>
        <p:nvSpPr>
          <p:cNvPr id="42" name="object 42"/>
          <p:cNvSpPr/>
          <p:nvPr/>
        </p:nvSpPr>
        <p:spPr>
          <a:xfrm>
            <a:off x="5712393" y="4473710"/>
            <a:ext cx="0" cy="530531"/>
          </a:xfrm>
          <a:custGeom>
            <a:avLst/>
            <a:gdLst/>
            <a:ahLst/>
            <a:cxnLst/>
            <a:rect l="l" t="t" r="r" b="b"/>
            <a:pathLst>
              <a:path h="530531">
                <a:moveTo>
                  <a:pt x="0" y="0"/>
                </a:moveTo>
                <a:lnTo>
                  <a:pt x="0" y="530531"/>
                </a:lnTo>
              </a:path>
            </a:pathLst>
          </a:custGeom>
          <a:ln w="28118">
            <a:solidFill>
              <a:srgbClr val="497DBA"/>
            </a:solidFill>
          </a:ln>
        </p:spPr>
        <p:txBody>
          <a:bodyPr wrap="square" lIns="0" tIns="0" rIns="0" bIns="0" rtlCol="0">
            <a:noAutofit/>
          </a:bodyPr>
          <a:lstStyle/>
          <a:p>
            <a:endParaRPr/>
          </a:p>
        </p:txBody>
      </p:sp>
      <p:sp>
        <p:nvSpPr>
          <p:cNvPr id="43" name="object 43"/>
          <p:cNvSpPr/>
          <p:nvPr/>
        </p:nvSpPr>
        <p:spPr>
          <a:xfrm>
            <a:off x="5568053" y="5014202"/>
            <a:ext cx="318672" cy="0"/>
          </a:xfrm>
          <a:custGeom>
            <a:avLst/>
            <a:gdLst/>
            <a:ahLst/>
            <a:cxnLst/>
            <a:rect l="l" t="t" r="r" b="b"/>
            <a:pathLst>
              <a:path w="318672">
                <a:moveTo>
                  <a:pt x="0" y="0"/>
                </a:moveTo>
                <a:lnTo>
                  <a:pt x="318672" y="0"/>
                </a:lnTo>
              </a:path>
            </a:pathLst>
          </a:custGeom>
          <a:ln w="38977">
            <a:solidFill>
              <a:srgbClr val="497DBA"/>
            </a:solidFill>
          </a:ln>
        </p:spPr>
        <p:txBody>
          <a:bodyPr wrap="square" lIns="0" tIns="0" rIns="0" bIns="0" rtlCol="0">
            <a:noAutofit/>
          </a:bodyPr>
          <a:lstStyle/>
          <a:p>
            <a:endParaRPr/>
          </a:p>
        </p:txBody>
      </p:sp>
      <p:sp>
        <p:nvSpPr>
          <p:cNvPr id="44" name="object 44"/>
          <p:cNvSpPr/>
          <p:nvPr/>
        </p:nvSpPr>
        <p:spPr>
          <a:xfrm>
            <a:off x="5584924" y="5102552"/>
            <a:ext cx="262436" cy="10827"/>
          </a:xfrm>
          <a:custGeom>
            <a:avLst/>
            <a:gdLst/>
            <a:ahLst/>
            <a:cxnLst/>
            <a:rect l="l" t="t" r="r" b="b"/>
            <a:pathLst>
              <a:path w="262436" h="10827">
                <a:moveTo>
                  <a:pt x="0" y="0"/>
                </a:moveTo>
                <a:lnTo>
                  <a:pt x="262436" y="10827"/>
                </a:lnTo>
              </a:path>
            </a:pathLst>
          </a:custGeom>
          <a:ln w="38959">
            <a:solidFill>
              <a:srgbClr val="497DBA"/>
            </a:solidFill>
          </a:ln>
        </p:spPr>
        <p:txBody>
          <a:bodyPr wrap="square" lIns="0" tIns="0" rIns="0" bIns="0" rtlCol="0">
            <a:noAutofit/>
          </a:bodyPr>
          <a:lstStyle/>
          <a:p>
            <a:endParaRPr/>
          </a:p>
        </p:txBody>
      </p:sp>
      <p:sp>
        <p:nvSpPr>
          <p:cNvPr id="45" name="object 45"/>
          <p:cNvSpPr/>
          <p:nvPr/>
        </p:nvSpPr>
        <p:spPr>
          <a:xfrm>
            <a:off x="5633662" y="5214288"/>
            <a:ext cx="182767" cy="0"/>
          </a:xfrm>
          <a:custGeom>
            <a:avLst/>
            <a:gdLst/>
            <a:ahLst/>
            <a:cxnLst/>
            <a:rect l="l" t="t" r="r" b="b"/>
            <a:pathLst>
              <a:path w="182767">
                <a:moveTo>
                  <a:pt x="0" y="0"/>
                </a:moveTo>
                <a:lnTo>
                  <a:pt x="182767" y="0"/>
                </a:lnTo>
              </a:path>
            </a:pathLst>
          </a:custGeom>
          <a:ln w="38977">
            <a:solidFill>
              <a:srgbClr val="497DBA"/>
            </a:solidFill>
          </a:ln>
        </p:spPr>
        <p:txBody>
          <a:bodyPr wrap="square" lIns="0" tIns="0" rIns="0" bIns="0" rtlCol="0">
            <a:noAutofit/>
          </a:bodyPr>
          <a:lstStyle/>
          <a:p>
            <a:endParaRPr/>
          </a:p>
        </p:txBody>
      </p:sp>
      <p:sp>
        <p:nvSpPr>
          <p:cNvPr id="46" name="object 46"/>
          <p:cNvSpPr txBox="1">
            <a:spLocks noGrp="1"/>
          </p:cNvSpPr>
          <p:nvPr>
            <p:ph type="title"/>
          </p:nvPr>
        </p:nvSpPr>
        <p:spPr>
          <a:prstGeom prst="rect">
            <a:avLst/>
          </a:prstGeom>
        </p:spPr>
        <p:txBody>
          <a:bodyPr vert="horz" wrap="square" lIns="0" tIns="502402" rIns="0" bIns="0" rtlCol="0">
            <a:noAutofit/>
          </a:bodyPr>
          <a:lstStyle/>
          <a:p>
            <a:pPr marL="4420235">
              <a:lnSpc>
                <a:spcPct val="100000"/>
              </a:lnSpc>
            </a:pPr>
            <a:r>
              <a:rPr sz="1850" spc="-204" dirty="0">
                <a:latin typeface="Calibri"/>
                <a:cs typeface="Calibri"/>
              </a:rPr>
              <a:t>Elec</a:t>
            </a:r>
            <a:r>
              <a:rPr sz="1850" spc="-165" dirty="0">
                <a:latin typeface="Calibri"/>
                <a:cs typeface="Calibri"/>
              </a:rPr>
              <a:t>t</a:t>
            </a:r>
            <a:r>
              <a:rPr sz="1850" spc="-195" dirty="0">
                <a:latin typeface="Calibri"/>
                <a:cs typeface="Calibri"/>
              </a:rPr>
              <a:t>r</a:t>
            </a:r>
            <a:r>
              <a:rPr sz="1850" spc="-260" dirty="0">
                <a:latin typeface="Calibri"/>
                <a:cs typeface="Calibri"/>
              </a:rPr>
              <a:t>o</a:t>
            </a:r>
            <a:r>
              <a:rPr sz="1850" spc="-270" dirty="0">
                <a:latin typeface="Calibri"/>
                <a:cs typeface="Calibri"/>
              </a:rPr>
              <a:t>n</a:t>
            </a:r>
            <a:r>
              <a:rPr sz="1850" spc="-165" dirty="0">
                <a:latin typeface="Calibri"/>
                <a:cs typeface="Calibri"/>
              </a:rPr>
              <a:t>ic</a:t>
            </a:r>
            <a:r>
              <a:rPr sz="1850" spc="200" dirty="0">
                <a:latin typeface="Calibri"/>
                <a:cs typeface="Calibri"/>
              </a:rPr>
              <a:t> </a:t>
            </a:r>
            <a:r>
              <a:rPr sz="1850" spc="-250" dirty="0">
                <a:latin typeface="Calibri"/>
                <a:cs typeface="Calibri"/>
              </a:rPr>
              <a:t>S</a:t>
            </a:r>
            <a:r>
              <a:rPr sz="1850" spc="-215" dirty="0">
                <a:latin typeface="Calibri"/>
                <a:cs typeface="Calibri"/>
              </a:rPr>
              <a:t>wit</a:t>
            </a:r>
            <a:r>
              <a:rPr sz="1850" spc="-210" dirty="0">
                <a:latin typeface="Calibri"/>
                <a:cs typeface="Calibri"/>
              </a:rPr>
              <a:t>c</a:t>
            </a:r>
            <a:r>
              <a:rPr sz="1850" spc="-265" dirty="0">
                <a:latin typeface="Calibri"/>
                <a:cs typeface="Calibri"/>
              </a:rPr>
              <a:t>h</a:t>
            </a:r>
            <a:endParaRPr sz="1850">
              <a:latin typeface="Calibri"/>
              <a:cs typeface="Calibri"/>
            </a:endParaRPr>
          </a:p>
        </p:txBody>
      </p:sp>
      <p:sp>
        <p:nvSpPr>
          <p:cNvPr id="47" name="object 47"/>
          <p:cNvSpPr/>
          <p:nvPr/>
        </p:nvSpPr>
        <p:spPr>
          <a:xfrm>
            <a:off x="4045924" y="1075258"/>
            <a:ext cx="1029592" cy="1141183"/>
          </a:xfrm>
          <a:custGeom>
            <a:avLst/>
            <a:gdLst/>
            <a:ahLst/>
            <a:cxnLst/>
            <a:rect l="l" t="t" r="r" b="b"/>
            <a:pathLst>
              <a:path w="1029592" h="1141183">
                <a:moveTo>
                  <a:pt x="57026" y="958797"/>
                </a:moveTo>
                <a:lnTo>
                  <a:pt x="49217" y="966480"/>
                </a:lnTo>
                <a:lnTo>
                  <a:pt x="47957" y="969897"/>
                </a:lnTo>
                <a:lnTo>
                  <a:pt x="0" y="1141183"/>
                </a:lnTo>
                <a:lnTo>
                  <a:pt x="43022" y="1132521"/>
                </a:lnTo>
                <a:lnTo>
                  <a:pt x="30461" y="1132521"/>
                </a:lnTo>
                <a:lnTo>
                  <a:pt x="12965" y="1101988"/>
                </a:lnTo>
                <a:lnTo>
                  <a:pt x="53694" y="1057066"/>
                </a:lnTo>
                <a:lnTo>
                  <a:pt x="74200" y="983972"/>
                </a:lnTo>
                <a:lnTo>
                  <a:pt x="74399" y="970675"/>
                </a:lnTo>
                <a:lnTo>
                  <a:pt x="68483" y="960405"/>
                </a:lnTo>
                <a:lnTo>
                  <a:pt x="57026" y="958797"/>
                </a:lnTo>
                <a:close/>
              </a:path>
              <a:path w="1029592" h="1141183">
                <a:moveTo>
                  <a:pt x="53694" y="1057066"/>
                </a:moveTo>
                <a:lnTo>
                  <a:pt x="12965" y="1101988"/>
                </a:lnTo>
                <a:lnTo>
                  <a:pt x="30461" y="1132521"/>
                </a:lnTo>
                <a:lnTo>
                  <a:pt x="37920" y="1124292"/>
                </a:lnTo>
                <a:lnTo>
                  <a:pt x="34835" y="1124292"/>
                </a:lnTo>
                <a:lnTo>
                  <a:pt x="19838" y="1097874"/>
                </a:lnTo>
                <a:lnTo>
                  <a:pt x="43590" y="1093085"/>
                </a:lnTo>
                <a:lnTo>
                  <a:pt x="53694" y="1057066"/>
                </a:lnTo>
                <a:close/>
              </a:path>
              <a:path w="1029592" h="1141183">
                <a:moveTo>
                  <a:pt x="127667" y="1076131"/>
                </a:moveTo>
                <a:lnTo>
                  <a:pt x="71268" y="1087504"/>
                </a:lnTo>
                <a:lnTo>
                  <a:pt x="30461" y="1132521"/>
                </a:lnTo>
                <a:lnTo>
                  <a:pt x="43022" y="1132521"/>
                </a:lnTo>
                <a:lnTo>
                  <a:pt x="131218" y="1114764"/>
                </a:lnTo>
                <a:lnTo>
                  <a:pt x="140239" y="1107566"/>
                </a:lnTo>
                <a:lnTo>
                  <a:pt x="143171" y="1093644"/>
                </a:lnTo>
                <a:lnTo>
                  <a:pt x="137786" y="1080231"/>
                </a:lnTo>
                <a:lnTo>
                  <a:pt x="127667" y="1076131"/>
                </a:lnTo>
                <a:close/>
              </a:path>
              <a:path w="1029592" h="1141183">
                <a:moveTo>
                  <a:pt x="43590" y="1093085"/>
                </a:moveTo>
                <a:lnTo>
                  <a:pt x="19838" y="1097874"/>
                </a:lnTo>
                <a:lnTo>
                  <a:pt x="34835" y="1124292"/>
                </a:lnTo>
                <a:lnTo>
                  <a:pt x="43590" y="1093085"/>
                </a:lnTo>
                <a:close/>
              </a:path>
              <a:path w="1029592" h="1141183">
                <a:moveTo>
                  <a:pt x="71268" y="1087504"/>
                </a:moveTo>
                <a:lnTo>
                  <a:pt x="43590" y="1093085"/>
                </a:lnTo>
                <a:lnTo>
                  <a:pt x="34835" y="1124292"/>
                </a:lnTo>
                <a:lnTo>
                  <a:pt x="37920" y="1124292"/>
                </a:lnTo>
                <a:lnTo>
                  <a:pt x="71268" y="1087504"/>
                </a:lnTo>
                <a:close/>
              </a:path>
              <a:path w="1029592" h="1141183">
                <a:moveTo>
                  <a:pt x="1012097" y="0"/>
                </a:moveTo>
                <a:lnTo>
                  <a:pt x="53694" y="1057066"/>
                </a:lnTo>
                <a:lnTo>
                  <a:pt x="43590" y="1093085"/>
                </a:lnTo>
                <a:lnTo>
                  <a:pt x="71268" y="1087504"/>
                </a:lnTo>
                <a:lnTo>
                  <a:pt x="1029592" y="30316"/>
                </a:lnTo>
                <a:lnTo>
                  <a:pt x="1012097" y="0"/>
                </a:lnTo>
                <a:close/>
              </a:path>
            </a:pathLst>
          </a:custGeom>
          <a:solidFill>
            <a:srgbClr val="497DBA"/>
          </a:solidFill>
        </p:spPr>
        <p:txBody>
          <a:bodyPr wrap="square" lIns="0" tIns="0" rIns="0" bIns="0" rtlCol="0">
            <a:noAutofit/>
          </a:bodyPr>
          <a:lstStyle/>
          <a:p>
            <a:endParaRPr/>
          </a:p>
        </p:txBody>
      </p:sp>
      <p:sp>
        <p:nvSpPr>
          <p:cNvPr id="48" name="object 48"/>
          <p:cNvSpPr/>
          <p:nvPr/>
        </p:nvSpPr>
        <p:spPr>
          <a:xfrm>
            <a:off x="5343754" y="1088684"/>
            <a:ext cx="136745" cy="985921"/>
          </a:xfrm>
          <a:custGeom>
            <a:avLst/>
            <a:gdLst/>
            <a:ahLst/>
            <a:cxnLst/>
            <a:rect l="l" t="t" r="r" b="b"/>
            <a:pathLst>
              <a:path w="136745" h="985921">
                <a:moveTo>
                  <a:pt x="8612" y="793142"/>
                </a:moveTo>
                <a:lnTo>
                  <a:pt x="1368" y="802557"/>
                </a:lnTo>
                <a:lnTo>
                  <a:pt x="0" y="815044"/>
                </a:lnTo>
                <a:lnTo>
                  <a:pt x="1072" y="819616"/>
                </a:lnTo>
                <a:lnTo>
                  <a:pt x="57465" y="985921"/>
                </a:lnTo>
                <a:lnTo>
                  <a:pt x="76196" y="949325"/>
                </a:lnTo>
                <a:lnTo>
                  <a:pt x="73867" y="949325"/>
                </a:lnTo>
                <a:lnTo>
                  <a:pt x="45905" y="945861"/>
                </a:lnTo>
                <a:lnTo>
                  <a:pt x="50525" y="873953"/>
                </a:lnTo>
                <a:lnTo>
                  <a:pt x="26535" y="803158"/>
                </a:lnTo>
                <a:lnTo>
                  <a:pt x="18960" y="793244"/>
                </a:lnTo>
                <a:lnTo>
                  <a:pt x="8612" y="793142"/>
                </a:lnTo>
                <a:close/>
              </a:path>
              <a:path w="136745" h="985921">
                <a:moveTo>
                  <a:pt x="50525" y="873953"/>
                </a:moveTo>
                <a:lnTo>
                  <a:pt x="45905" y="945861"/>
                </a:lnTo>
                <a:lnTo>
                  <a:pt x="73867" y="949325"/>
                </a:lnTo>
                <a:lnTo>
                  <a:pt x="74522" y="939148"/>
                </a:lnTo>
                <a:lnTo>
                  <a:pt x="72617" y="939148"/>
                </a:lnTo>
                <a:lnTo>
                  <a:pt x="48404" y="936116"/>
                </a:lnTo>
                <a:lnTo>
                  <a:pt x="62404" y="909009"/>
                </a:lnTo>
                <a:lnTo>
                  <a:pt x="50525" y="873953"/>
                </a:lnTo>
                <a:close/>
              </a:path>
              <a:path w="136745" h="985921">
                <a:moveTo>
                  <a:pt x="122425" y="805934"/>
                </a:moveTo>
                <a:lnTo>
                  <a:pt x="113525" y="810023"/>
                </a:lnTo>
                <a:lnTo>
                  <a:pt x="78467" y="877906"/>
                </a:lnTo>
                <a:lnTo>
                  <a:pt x="73867" y="949325"/>
                </a:lnTo>
                <a:lnTo>
                  <a:pt x="76196" y="949325"/>
                </a:lnTo>
                <a:lnTo>
                  <a:pt x="134165" y="836073"/>
                </a:lnTo>
                <a:lnTo>
                  <a:pt x="136745" y="823742"/>
                </a:lnTo>
                <a:lnTo>
                  <a:pt x="133320" y="812035"/>
                </a:lnTo>
                <a:lnTo>
                  <a:pt x="122425" y="805934"/>
                </a:lnTo>
                <a:close/>
              </a:path>
              <a:path w="136745" h="985921">
                <a:moveTo>
                  <a:pt x="62404" y="909009"/>
                </a:moveTo>
                <a:lnTo>
                  <a:pt x="48404" y="936116"/>
                </a:lnTo>
                <a:lnTo>
                  <a:pt x="72617" y="939148"/>
                </a:lnTo>
                <a:lnTo>
                  <a:pt x="62404" y="909009"/>
                </a:lnTo>
                <a:close/>
              </a:path>
              <a:path w="136745" h="985921">
                <a:moveTo>
                  <a:pt x="78467" y="877906"/>
                </a:moveTo>
                <a:lnTo>
                  <a:pt x="62404" y="909009"/>
                </a:lnTo>
                <a:lnTo>
                  <a:pt x="72617" y="939148"/>
                </a:lnTo>
                <a:lnTo>
                  <a:pt x="74522" y="939148"/>
                </a:lnTo>
                <a:lnTo>
                  <a:pt x="78467" y="877906"/>
                </a:lnTo>
                <a:close/>
              </a:path>
              <a:path w="136745" h="985921">
                <a:moveTo>
                  <a:pt x="106671" y="0"/>
                </a:moveTo>
                <a:lnTo>
                  <a:pt x="50525" y="873953"/>
                </a:lnTo>
                <a:lnTo>
                  <a:pt x="62404" y="909009"/>
                </a:lnTo>
                <a:lnTo>
                  <a:pt x="78467" y="877906"/>
                </a:lnTo>
                <a:lnTo>
                  <a:pt x="134790" y="3464"/>
                </a:lnTo>
                <a:lnTo>
                  <a:pt x="106671" y="0"/>
                </a:lnTo>
                <a:close/>
              </a:path>
            </a:pathLst>
          </a:custGeom>
          <a:solidFill>
            <a:srgbClr val="497DBA"/>
          </a:solidFill>
        </p:spPr>
        <p:txBody>
          <a:bodyPr wrap="square" lIns="0" tIns="0" rIns="0" bIns="0" rtlCol="0">
            <a:noAutofit/>
          </a:bodyPr>
          <a:lstStyle/>
          <a:p>
            <a:endParaRPr/>
          </a:p>
        </p:txBody>
      </p:sp>
      <p:sp>
        <p:nvSpPr>
          <p:cNvPr id="49" name="object 49"/>
          <p:cNvSpPr txBox="1"/>
          <p:nvPr/>
        </p:nvSpPr>
        <p:spPr>
          <a:xfrm>
            <a:off x="6438888" y="2931900"/>
            <a:ext cx="913130" cy="307975"/>
          </a:xfrm>
          <a:prstGeom prst="rect">
            <a:avLst/>
          </a:prstGeom>
        </p:spPr>
        <p:txBody>
          <a:bodyPr vert="horz" wrap="square" lIns="0" tIns="0" rIns="0" bIns="0" rtlCol="0">
            <a:noAutofit/>
          </a:bodyPr>
          <a:lstStyle/>
          <a:p>
            <a:pPr marL="12700">
              <a:lnSpc>
                <a:spcPct val="100000"/>
              </a:lnSpc>
            </a:pPr>
            <a:r>
              <a:rPr sz="1850" spc="-254" dirty="0">
                <a:latin typeface="Calibri"/>
                <a:cs typeface="Calibri"/>
              </a:rPr>
              <a:t>P</a:t>
            </a:r>
            <a:r>
              <a:rPr sz="1850" spc="-180" dirty="0">
                <a:latin typeface="Calibri"/>
                <a:cs typeface="Calibri"/>
              </a:rPr>
              <a:t>la</a:t>
            </a:r>
            <a:r>
              <a:rPr sz="1850" spc="-220" dirty="0">
                <a:latin typeface="Calibri"/>
                <a:cs typeface="Calibri"/>
              </a:rPr>
              <a:t>s</a:t>
            </a:r>
            <a:r>
              <a:rPr sz="1850" spc="-395" dirty="0">
                <a:latin typeface="Calibri"/>
                <a:cs typeface="Calibri"/>
              </a:rPr>
              <a:t>m</a:t>
            </a:r>
            <a:r>
              <a:rPr sz="1850" spc="-240" dirty="0">
                <a:latin typeface="Calibri"/>
                <a:cs typeface="Calibri"/>
              </a:rPr>
              <a:t>a</a:t>
            </a:r>
            <a:r>
              <a:rPr sz="1850" spc="-114" dirty="0">
                <a:latin typeface="Calibri"/>
                <a:cs typeface="Calibri"/>
              </a:rPr>
              <a:t> </a:t>
            </a:r>
            <a:r>
              <a:rPr sz="1850" spc="-245" dirty="0">
                <a:latin typeface="Calibri"/>
                <a:cs typeface="Calibri"/>
              </a:rPr>
              <a:t>T</a:t>
            </a:r>
            <a:r>
              <a:rPr sz="1850" spc="-270" dirty="0">
                <a:latin typeface="Calibri"/>
                <a:cs typeface="Calibri"/>
              </a:rPr>
              <a:t>ub</a:t>
            </a:r>
            <a:r>
              <a:rPr sz="1850" spc="-250" dirty="0">
                <a:latin typeface="Calibri"/>
                <a:cs typeface="Calibri"/>
              </a:rPr>
              <a:t>e</a:t>
            </a:r>
            <a:endParaRPr sz="1850">
              <a:latin typeface="Calibri"/>
              <a:cs typeface="Calibri"/>
            </a:endParaRPr>
          </a:p>
        </p:txBody>
      </p:sp>
      <p:sp>
        <p:nvSpPr>
          <p:cNvPr id="50" name="object 50"/>
          <p:cNvSpPr/>
          <p:nvPr/>
        </p:nvSpPr>
        <p:spPr>
          <a:xfrm>
            <a:off x="5901722" y="3138266"/>
            <a:ext cx="486600" cy="531830"/>
          </a:xfrm>
          <a:custGeom>
            <a:avLst/>
            <a:gdLst/>
            <a:ahLst/>
            <a:cxnLst/>
            <a:rect l="l" t="t" r="r" b="b"/>
            <a:pathLst>
              <a:path w="486600" h="531830">
                <a:moveTo>
                  <a:pt x="58453" y="350246"/>
                </a:moveTo>
                <a:lnTo>
                  <a:pt x="50556" y="357708"/>
                </a:lnTo>
                <a:lnTo>
                  <a:pt x="49206" y="361194"/>
                </a:lnTo>
                <a:lnTo>
                  <a:pt x="0" y="531830"/>
                </a:lnTo>
                <a:lnTo>
                  <a:pt x="45341" y="523385"/>
                </a:lnTo>
                <a:lnTo>
                  <a:pt x="30617" y="523385"/>
                </a:lnTo>
                <a:lnTo>
                  <a:pt x="13278" y="492852"/>
                </a:lnTo>
                <a:lnTo>
                  <a:pt x="54270" y="448560"/>
                </a:lnTo>
                <a:lnTo>
                  <a:pt x="75294" y="375702"/>
                </a:lnTo>
                <a:lnTo>
                  <a:pt x="75650" y="362501"/>
                </a:lnTo>
                <a:lnTo>
                  <a:pt x="69887" y="352121"/>
                </a:lnTo>
                <a:lnTo>
                  <a:pt x="58453" y="350246"/>
                </a:lnTo>
                <a:close/>
              </a:path>
              <a:path w="486600" h="531830">
                <a:moveTo>
                  <a:pt x="54270" y="448560"/>
                </a:moveTo>
                <a:lnTo>
                  <a:pt x="13278" y="492852"/>
                </a:lnTo>
                <a:lnTo>
                  <a:pt x="30617" y="523385"/>
                </a:lnTo>
                <a:lnTo>
                  <a:pt x="38033" y="515372"/>
                </a:lnTo>
                <a:lnTo>
                  <a:pt x="34991" y="515372"/>
                </a:lnTo>
                <a:lnTo>
                  <a:pt x="20151" y="488738"/>
                </a:lnTo>
                <a:lnTo>
                  <a:pt x="43949" y="484327"/>
                </a:lnTo>
                <a:lnTo>
                  <a:pt x="54270" y="448560"/>
                </a:lnTo>
                <a:close/>
              </a:path>
              <a:path w="486600" h="531830">
                <a:moveTo>
                  <a:pt x="128105" y="468732"/>
                </a:moveTo>
                <a:lnTo>
                  <a:pt x="71493" y="479223"/>
                </a:lnTo>
                <a:lnTo>
                  <a:pt x="30617" y="523385"/>
                </a:lnTo>
                <a:lnTo>
                  <a:pt x="45341" y="523385"/>
                </a:lnTo>
                <a:lnTo>
                  <a:pt x="131374" y="507360"/>
                </a:lnTo>
                <a:lnTo>
                  <a:pt x="140494" y="500144"/>
                </a:lnTo>
                <a:lnTo>
                  <a:pt x="143475" y="486323"/>
                </a:lnTo>
                <a:lnTo>
                  <a:pt x="138162" y="472826"/>
                </a:lnTo>
                <a:lnTo>
                  <a:pt x="128105" y="468732"/>
                </a:lnTo>
                <a:close/>
              </a:path>
              <a:path w="486600" h="531830">
                <a:moveTo>
                  <a:pt x="43949" y="484327"/>
                </a:moveTo>
                <a:lnTo>
                  <a:pt x="20151" y="488738"/>
                </a:lnTo>
                <a:lnTo>
                  <a:pt x="34991" y="515372"/>
                </a:lnTo>
                <a:lnTo>
                  <a:pt x="43949" y="484327"/>
                </a:lnTo>
                <a:close/>
              </a:path>
              <a:path w="486600" h="531830">
                <a:moveTo>
                  <a:pt x="71493" y="479223"/>
                </a:moveTo>
                <a:lnTo>
                  <a:pt x="43949" y="484327"/>
                </a:lnTo>
                <a:lnTo>
                  <a:pt x="34991" y="515372"/>
                </a:lnTo>
                <a:lnTo>
                  <a:pt x="38033" y="515372"/>
                </a:lnTo>
                <a:lnTo>
                  <a:pt x="71493" y="479223"/>
                </a:lnTo>
                <a:close/>
              </a:path>
              <a:path w="486600" h="531830">
                <a:moveTo>
                  <a:pt x="469416" y="0"/>
                </a:moveTo>
                <a:lnTo>
                  <a:pt x="54270" y="448560"/>
                </a:lnTo>
                <a:lnTo>
                  <a:pt x="43949" y="484327"/>
                </a:lnTo>
                <a:lnTo>
                  <a:pt x="71493" y="479223"/>
                </a:lnTo>
                <a:lnTo>
                  <a:pt x="486600" y="30749"/>
                </a:lnTo>
                <a:lnTo>
                  <a:pt x="469416" y="0"/>
                </a:lnTo>
                <a:close/>
              </a:path>
            </a:pathLst>
          </a:custGeom>
          <a:solidFill>
            <a:srgbClr val="497DBA"/>
          </a:solidFill>
        </p:spPr>
        <p:txBody>
          <a:bodyPr wrap="square" lIns="0" tIns="0" rIns="0" bIns="0" rtlCol="0">
            <a:noAutofit/>
          </a:bodyPr>
          <a:lstStyle/>
          <a:p>
            <a:endParaRPr/>
          </a:p>
        </p:txBody>
      </p:sp>
      <p:sp>
        <p:nvSpPr>
          <p:cNvPr id="51" name="object 51"/>
          <p:cNvSpPr/>
          <p:nvPr/>
        </p:nvSpPr>
        <p:spPr>
          <a:xfrm>
            <a:off x="3563229" y="2027399"/>
            <a:ext cx="722636" cy="738845"/>
          </a:xfrm>
          <a:custGeom>
            <a:avLst/>
            <a:gdLst/>
            <a:ahLst/>
            <a:cxnLst/>
            <a:rect l="l" t="t" r="r" b="b"/>
            <a:pathLst>
              <a:path w="722636" h="738845">
                <a:moveTo>
                  <a:pt x="112785" y="0"/>
                </a:moveTo>
                <a:lnTo>
                  <a:pt x="0" y="304243"/>
                </a:lnTo>
                <a:lnTo>
                  <a:pt x="609851" y="738845"/>
                </a:lnTo>
                <a:lnTo>
                  <a:pt x="722636" y="434602"/>
                </a:lnTo>
                <a:lnTo>
                  <a:pt x="112785" y="0"/>
                </a:lnTo>
                <a:close/>
              </a:path>
            </a:pathLst>
          </a:custGeom>
          <a:solidFill>
            <a:srgbClr val="4F81BC"/>
          </a:solidFill>
        </p:spPr>
        <p:txBody>
          <a:bodyPr wrap="square" lIns="0" tIns="0" rIns="0" bIns="0" rtlCol="0">
            <a:noAutofit/>
          </a:bodyPr>
          <a:lstStyle/>
          <a:p>
            <a:endParaRPr/>
          </a:p>
        </p:txBody>
      </p:sp>
      <p:sp>
        <p:nvSpPr>
          <p:cNvPr id="52" name="object 52"/>
          <p:cNvSpPr/>
          <p:nvPr/>
        </p:nvSpPr>
        <p:spPr>
          <a:xfrm>
            <a:off x="3563229" y="2027399"/>
            <a:ext cx="722636" cy="738845"/>
          </a:xfrm>
          <a:custGeom>
            <a:avLst/>
            <a:gdLst/>
            <a:ahLst/>
            <a:cxnLst/>
            <a:rect l="l" t="t" r="r" b="b"/>
            <a:pathLst>
              <a:path w="722636" h="738845">
                <a:moveTo>
                  <a:pt x="112785" y="0"/>
                </a:moveTo>
                <a:lnTo>
                  <a:pt x="722636" y="434602"/>
                </a:lnTo>
                <a:lnTo>
                  <a:pt x="609851" y="738845"/>
                </a:lnTo>
                <a:lnTo>
                  <a:pt x="0" y="304243"/>
                </a:lnTo>
                <a:lnTo>
                  <a:pt x="112785" y="0"/>
                </a:lnTo>
                <a:close/>
              </a:path>
            </a:pathLst>
          </a:custGeom>
          <a:ln w="37141">
            <a:solidFill>
              <a:srgbClr val="385D89"/>
            </a:solidFill>
          </a:ln>
        </p:spPr>
        <p:txBody>
          <a:bodyPr wrap="square" lIns="0" tIns="0" rIns="0" bIns="0" rtlCol="0">
            <a:noAutofit/>
          </a:bodyPr>
          <a:lstStyle/>
          <a:p>
            <a:endParaRPr/>
          </a:p>
        </p:txBody>
      </p:sp>
      <p:sp>
        <p:nvSpPr>
          <p:cNvPr id="53" name="object 53"/>
          <p:cNvSpPr/>
          <p:nvPr/>
        </p:nvSpPr>
        <p:spPr>
          <a:xfrm>
            <a:off x="2917449" y="1789418"/>
            <a:ext cx="773249" cy="463402"/>
          </a:xfrm>
          <a:custGeom>
            <a:avLst/>
            <a:gdLst/>
            <a:ahLst/>
            <a:cxnLst/>
            <a:rect l="l" t="t" r="r" b="b"/>
            <a:pathLst>
              <a:path w="773249" h="463402">
                <a:moveTo>
                  <a:pt x="0" y="0"/>
                </a:moveTo>
                <a:lnTo>
                  <a:pt x="773249" y="463402"/>
                </a:lnTo>
              </a:path>
            </a:pathLst>
          </a:custGeom>
          <a:ln w="36108">
            <a:solidFill>
              <a:srgbClr val="497DBA"/>
            </a:solidFill>
          </a:ln>
        </p:spPr>
        <p:txBody>
          <a:bodyPr wrap="square" lIns="0" tIns="0" rIns="0" bIns="0" rtlCol="0">
            <a:noAutofit/>
          </a:bodyPr>
          <a:lstStyle/>
          <a:p>
            <a:endParaRPr/>
          </a:p>
        </p:txBody>
      </p:sp>
      <p:sp>
        <p:nvSpPr>
          <p:cNvPr id="54" name="object 54"/>
          <p:cNvSpPr/>
          <p:nvPr/>
        </p:nvSpPr>
        <p:spPr>
          <a:xfrm>
            <a:off x="4197762" y="2581966"/>
            <a:ext cx="493629" cy="374619"/>
          </a:xfrm>
          <a:custGeom>
            <a:avLst/>
            <a:gdLst/>
            <a:ahLst/>
            <a:cxnLst/>
            <a:rect l="l" t="t" r="r" b="b"/>
            <a:pathLst>
              <a:path w="493629" h="374619">
                <a:moveTo>
                  <a:pt x="0" y="0"/>
                </a:moveTo>
                <a:lnTo>
                  <a:pt x="493629" y="374619"/>
                </a:lnTo>
              </a:path>
            </a:pathLst>
          </a:custGeom>
          <a:ln w="35009">
            <a:solidFill>
              <a:srgbClr val="497DBA"/>
            </a:solidFill>
          </a:ln>
        </p:spPr>
        <p:txBody>
          <a:bodyPr wrap="square" lIns="0" tIns="0" rIns="0" bIns="0" rtlCol="0">
            <a:noAutofit/>
          </a:bodyPr>
          <a:lstStyle/>
          <a:p>
            <a:endParaRPr/>
          </a:p>
        </p:txBody>
      </p:sp>
      <p:sp>
        <p:nvSpPr>
          <p:cNvPr id="55" name="object 55"/>
          <p:cNvSpPr/>
          <p:nvPr/>
        </p:nvSpPr>
        <p:spPr>
          <a:xfrm>
            <a:off x="4891811" y="1831644"/>
            <a:ext cx="708577" cy="807706"/>
          </a:xfrm>
          <a:custGeom>
            <a:avLst/>
            <a:gdLst/>
            <a:ahLst/>
            <a:cxnLst/>
            <a:rect l="l" t="t" r="r" b="b"/>
            <a:pathLst>
              <a:path w="708577" h="807706">
                <a:moveTo>
                  <a:pt x="135435" y="0"/>
                </a:moveTo>
                <a:lnTo>
                  <a:pt x="0" y="286053"/>
                </a:lnTo>
                <a:lnTo>
                  <a:pt x="573141" y="807706"/>
                </a:lnTo>
                <a:lnTo>
                  <a:pt x="708577" y="521869"/>
                </a:lnTo>
                <a:lnTo>
                  <a:pt x="135435" y="0"/>
                </a:lnTo>
                <a:close/>
              </a:path>
            </a:pathLst>
          </a:custGeom>
          <a:solidFill>
            <a:srgbClr val="4F81BC"/>
          </a:solidFill>
        </p:spPr>
        <p:txBody>
          <a:bodyPr wrap="square" lIns="0" tIns="0" rIns="0" bIns="0" rtlCol="0">
            <a:noAutofit/>
          </a:bodyPr>
          <a:lstStyle/>
          <a:p>
            <a:endParaRPr/>
          </a:p>
        </p:txBody>
      </p:sp>
      <p:sp>
        <p:nvSpPr>
          <p:cNvPr id="56" name="object 56"/>
          <p:cNvSpPr/>
          <p:nvPr/>
        </p:nvSpPr>
        <p:spPr>
          <a:xfrm>
            <a:off x="4891811" y="1831644"/>
            <a:ext cx="708577" cy="807706"/>
          </a:xfrm>
          <a:custGeom>
            <a:avLst/>
            <a:gdLst/>
            <a:ahLst/>
            <a:cxnLst/>
            <a:rect l="l" t="t" r="r" b="b"/>
            <a:pathLst>
              <a:path w="708577" h="807706">
                <a:moveTo>
                  <a:pt x="135435" y="0"/>
                </a:moveTo>
                <a:lnTo>
                  <a:pt x="708577" y="521869"/>
                </a:lnTo>
                <a:lnTo>
                  <a:pt x="573141" y="807706"/>
                </a:lnTo>
                <a:lnTo>
                  <a:pt x="0" y="286053"/>
                </a:lnTo>
                <a:lnTo>
                  <a:pt x="135435" y="0"/>
                </a:lnTo>
                <a:close/>
              </a:path>
            </a:pathLst>
          </a:custGeom>
          <a:ln w="36490">
            <a:solidFill>
              <a:srgbClr val="385D89"/>
            </a:solidFill>
          </a:ln>
        </p:spPr>
        <p:txBody>
          <a:bodyPr wrap="square" lIns="0" tIns="0" rIns="0" bIns="0" rtlCol="0">
            <a:noAutofit/>
          </a:bodyPr>
          <a:lstStyle/>
          <a:p>
            <a:endParaRPr/>
          </a:p>
        </p:txBody>
      </p:sp>
      <p:sp>
        <p:nvSpPr>
          <p:cNvPr id="57" name="object 57"/>
          <p:cNvSpPr txBox="1"/>
          <p:nvPr/>
        </p:nvSpPr>
        <p:spPr>
          <a:xfrm>
            <a:off x="579378" y="1556200"/>
            <a:ext cx="709295" cy="307975"/>
          </a:xfrm>
          <a:prstGeom prst="rect">
            <a:avLst/>
          </a:prstGeom>
        </p:spPr>
        <p:txBody>
          <a:bodyPr vert="horz" wrap="square" lIns="0" tIns="0" rIns="0" bIns="0" rtlCol="0">
            <a:noAutofit/>
          </a:bodyPr>
          <a:lstStyle/>
          <a:p>
            <a:pPr marL="12700">
              <a:lnSpc>
                <a:spcPct val="100000"/>
              </a:lnSpc>
            </a:pPr>
            <a:r>
              <a:rPr sz="1850" spc="-254" dirty="0">
                <a:latin typeface="Calibri"/>
                <a:cs typeface="Calibri"/>
              </a:rPr>
              <a:t>1</a:t>
            </a:r>
            <a:r>
              <a:rPr sz="1850" spc="-265" dirty="0">
                <a:latin typeface="Calibri"/>
                <a:cs typeface="Calibri"/>
              </a:rPr>
              <a:t>0</a:t>
            </a:r>
            <a:r>
              <a:rPr sz="1850" spc="-254" dirty="0">
                <a:latin typeface="Calibri"/>
                <a:cs typeface="Calibri"/>
              </a:rPr>
              <a:t>00</a:t>
            </a:r>
            <a:r>
              <a:rPr sz="1850" spc="-110" dirty="0">
                <a:latin typeface="Calibri"/>
                <a:cs typeface="Calibri"/>
              </a:rPr>
              <a:t> </a:t>
            </a:r>
            <a:r>
              <a:rPr sz="1850" spc="-300" dirty="0">
                <a:latin typeface="Calibri"/>
                <a:cs typeface="Calibri"/>
              </a:rPr>
              <a:t>V</a:t>
            </a:r>
            <a:r>
              <a:rPr sz="1850" spc="-305" dirty="0">
                <a:latin typeface="Calibri"/>
                <a:cs typeface="Calibri"/>
              </a:rPr>
              <a:t>D</a:t>
            </a:r>
            <a:r>
              <a:rPr sz="1850" spc="-270" dirty="0">
                <a:latin typeface="Calibri"/>
                <a:cs typeface="Calibri"/>
              </a:rPr>
              <a:t>C</a:t>
            </a:r>
            <a:endParaRPr sz="1850">
              <a:latin typeface="Calibri"/>
              <a:cs typeface="Calibri"/>
            </a:endParaRPr>
          </a:p>
        </p:txBody>
      </p:sp>
      <p:sp>
        <p:nvSpPr>
          <p:cNvPr id="64" name="object 6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65" name="object 6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14</a:t>
            </a:fld>
            <a:endParaRPr sz="1200">
              <a:latin typeface="Calibri"/>
              <a:cs typeface="Calibri"/>
            </a:endParaRPr>
          </a:p>
        </p:txBody>
      </p:sp>
      <p:sp>
        <p:nvSpPr>
          <p:cNvPr id="58" name="object 58"/>
          <p:cNvSpPr txBox="1"/>
          <p:nvPr/>
        </p:nvSpPr>
        <p:spPr>
          <a:xfrm>
            <a:off x="2077450" y="1335326"/>
            <a:ext cx="203835" cy="307975"/>
          </a:xfrm>
          <a:prstGeom prst="rect">
            <a:avLst/>
          </a:prstGeom>
        </p:spPr>
        <p:txBody>
          <a:bodyPr vert="horz" wrap="square" lIns="0" tIns="0" rIns="0" bIns="0" rtlCol="0">
            <a:noAutofit/>
          </a:bodyPr>
          <a:lstStyle/>
          <a:p>
            <a:pPr marL="12700">
              <a:lnSpc>
                <a:spcPct val="100000"/>
              </a:lnSpc>
            </a:pPr>
            <a:r>
              <a:rPr sz="1850" spc="-254" dirty="0">
                <a:latin typeface="Calibri"/>
                <a:cs typeface="Calibri"/>
              </a:rPr>
              <a:t>5K</a:t>
            </a:r>
            <a:endParaRPr sz="1850">
              <a:latin typeface="Calibri"/>
              <a:cs typeface="Calibri"/>
            </a:endParaRPr>
          </a:p>
        </p:txBody>
      </p:sp>
      <p:sp>
        <p:nvSpPr>
          <p:cNvPr id="59" name="object 59"/>
          <p:cNvSpPr txBox="1"/>
          <p:nvPr/>
        </p:nvSpPr>
        <p:spPr>
          <a:xfrm>
            <a:off x="3648786" y="3046234"/>
            <a:ext cx="203835" cy="307975"/>
          </a:xfrm>
          <a:prstGeom prst="rect">
            <a:avLst/>
          </a:prstGeom>
        </p:spPr>
        <p:txBody>
          <a:bodyPr vert="horz" wrap="square" lIns="0" tIns="0" rIns="0" bIns="0" rtlCol="0">
            <a:noAutofit/>
          </a:bodyPr>
          <a:lstStyle/>
          <a:p>
            <a:pPr marL="12700">
              <a:lnSpc>
                <a:spcPct val="100000"/>
              </a:lnSpc>
            </a:pPr>
            <a:r>
              <a:rPr sz="1850" spc="-254" dirty="0">
                <a:latin typeface="Calibri"/>
                <a:cs typeface="Calibri"/>
              </a:rPr>
              <a:t>5K</a:t>
            </a:r>
            <a:endParaRPr sz="1850">
              <a:latin typeface="Calibri"/>
              <a:cs typeface="Calibri"/>
            </a:endParaRPr>
          </a:p>
        </p:txBody>
      </p:sp>
      <p:sp>
        <p:nvSpPr>
          <p:cNvPr id="60" name="object 60"/>
          <p:cNvSpPr txBox="1"/>
          <p:nvPr/>
        </p:nvSpPr>
        <p:spPr>
          <a:xfrm>
            <a:off x="3712521" y="1410683"/>
            <a:ext cx="203835" cy="307975"/>
          </a:xfrm>
          <a:prstGeom prst="rect">
            <a:avLst/>
          </a:prstGeom>
        </p:spPr>
        <p:txBody>
          <a:bodyPr vert="horz" wrap="square" lIns="0" tIns="0" rIns="0" bIns="0" rtlCol="0">
            <a:noAutofit/>
          </a:bodyPr>
          <a:lstStyle/>
          <a:p>
            <a:pPr marL="12700">
              <a:lnSpc>
                <a:spcPct val="100000"/>
              </a:lnSpc>
            </a:pPr>
            <a:r>
              <a:rPr sz="1850" spc="-254" dirty="0">
                <a:latin typeface="Calibri"/>
                <a:cs typeface="Calibri"/>
              </a:rPr>
              <a:t>5K</a:t>
            </a:r>
            <a:endParaRPr sz="1850">
              <a:latin typeface="Calibri"/>
              <a:cs typeface="Calibri"/>
            </a:endParaRPr>
          </a:p>
        </p:txBody>
      </p:sp>
      <p:sp>
        <p:nvSpPr>
          <p:cNvPr id="61" name="object 61"/>
          <p:cNvSpPr txBox="1"/>
          <p:nvPr/>
        </p:nvSpPr>
        <p:spPr>
          <a:xfrm>
            <a:off x="2026837" y="2094743"/>
            <a:ext cx="3129915" cy="900430"/>
          </a:xfrm>
          <a:prstGeom prst="rect">
            <a:avLst/>
          </a:prstGeom>
        </p:spPr>
        <p:txBody>
          <a:bodyPr vert="horz" wrap="square" lIns="0" tIns="0" rIns="0" bIns="0" rtlCol="0">
            <a:noAutofit/>
          </a:bodyPr>
          <a:lstStyle/>
          <a:p>
            <a:pPr marL="12700">
              <a:lnSpc>
                <a:spcPct val="100000"/>
              </a:lnSpc>
            </a:pPr>
            <a:r>
              <a:rPr sz="1850" spc="-190" dirty="0">
                <a:latin typeface="Calibri"/>
                <a:cs typeface="Calibri"/>
              </a:rPr>
              <a:t>.0</a:t>
            </a:r>
            <a:r>
              <a:rPr sz="1850" spc="-250" dirty="0">
                <a:latin typeface="Calibri"/>
                <a:cs typeface="Calibri"/>
              </a:rPr>
              <a:t>2</a:t>
            </a:r>
            <a:r>
              <a:rPr sz="1850" spc="-254" dirty="0">
                <a:latin typeface="Calibri"/>
                <a:cs typeface="Calibri"/>
              </a:rPr>
              <a:t>2</a:t>
            </a:r>
            <a:r>
              <a:rPr sz="1850" spc="-125" dirty="0">
                <a:latin typeface="Calibri"/>
                <a:cs typeface="Calibri"/>
              </a:rPr>
              <a:t> </a:t>
            </a:r>
            <a:r>
              <a:rPr sz="1850" spc="-425" dirty="0">
                <a:latin typeface="Calibri"/>
                <a:cs typeface="Calibri"/>
              </a:rPr>
              <a:t>M</a:t>
            </a:r>
            <a:r>
              <a:rPr sz="1850" spc="-250" dirty="0">
                <a:latin typeface="Calibri"/>
                <a:cs typeface="Calibri"/>
              </a:rPr>
              <a:t>F</a:t>
            </a:r>
            <a:r>
              <a:rPr sz="1850" spc="-310" dirty="0">
                <a:latin typeface="Calibri"/>
                <a:cs typeface="Calibri"/>
              </a:rPr>
              <a:t>D</a:t>
            </a:r>
            <a:endParaRPr sz="1850">
              <a:latin typeface="Calibri"/>
              <a:cs typeface="Calibri"/>
            </a:endParaRPr>
          </a:p>
          <a:p>
            <a:pPr>
              <a:lnSpc>
                <a:spcPts val="1000"/>
              </a:lnSpc>
            </a:pPr>
            <a:endParaRPr sz="1000"/>
          </a:p>
          <a:p>
            <a:pPr>
              <a:lnSpc>
                <a:spcPts val="1400"/>
              </a:lnSpc>
              <a:spcBef>
                <a:spcPts val="45"/>
              </a:spcBef>
            </a:pPr>
            <a:endParaRPr sz="1400"/>
          </a:p>
          <a:p>
            <a:pPr marR="12700" algn="r">
              <a:lnSpc>
                <a:spcPct val="100000"/>
              </a:lnSpc>
            </a:pPr>
            <a:r>
              <a:rPr sz="1850" spc="-190" dirty="0">
                <a:latin typeface="Calibri"/>
                <a:cs typeface="Calibri"/>
              </a:rPr>
              <a:t>.0</a:t>
            </a:r>
            <a:r>
              <a:rPr sz="1850" spc="-250" dirty="0">
                <a:latin typeface="Calibri"/>
                <a:cs typeface="Calibri"/>
              </a:rPr>
              <a:t>2</a:t>
            </a:r>
            <a:r>
              <a:rPr sz="1850" spc="-254" dirty="0">
                <a:latin typeface="Calibri"/>
                <a:cs typeface="Calibri"/>
              </a:rPr>
              <a:t>2</a:t>
            </a:r>
            <a:endParaRPr sz="1850">
              <a:latin typeface="Calibri"/>
              <a:cs typeface="Calibri"/>
            </a:endParaRPr>
          </a:p>
        </p:txBody>
      </p:sp>
      <p:sp>
        <p:nvSpPr>
          <p:cNvPr id="62" name="object 62"/>
          <p:cNvSpPr txBox="1"/>
          <p:nvPr/>
        </p:nvSpPr>
        <p:spPr>
          <a:xfrm>
            <a:off x="4824437" y="3022848"/>
            <a:ext cx="358775" cy="307975"/>
          </a:xfrm>
          <a:prstGeom prst="rect">
            <a:avLst/>
          </a:prstGeom>
        </p:spPr>
        <p:txBody>
          <a:bodyPr vert="horz" wrap="square" lIns="0" tIns="0" rIns="0" bIns="0" rtlCol="0">
            <a:noAutofit/>
          </a:bodyPr>
          <a:lstStyle/>
          <a:p>
            <a:pPr marL="12700">
              <a:lnSpc>
                <a:spcPct val="100000"/>
              </a:lnSpc>
            </a:pPr>
            <a:r>
              <a:rPr sz="1850" spc="-325" dirty="0">
                <a:latin typeface="Calibri"/>
                <a:cs typeface="Calibri"/>
              </a:rPr>
              <a:t>MFD</a:t>
            </a:r>
            <a:endParaRPr sz="1850">
              <a:latin typeface="Calibri"/>
              <a:cs typeface="Calibri"/>
            </a:endParaRPr>
          </a:p>
        </p:txBody>
      </p:sp>
      <p:sp>
        <p:nvSpPr>
          <p:cNvPr id="63" name="object 63"/>
          <p:cNvSpPr txBox="1"/>
          <p:nvPr/>
        </p:nvSpPr>
        <p:spPr>
          <a:xfrm>
            <a:off x="1239592" y="5633149"/>
            <a:ext cx="6350635" cy="885190"/>
          </a:xfrm>
          <a:prstGeom prst="rect">
            <a:avLst/>
          </a:prstGeom>
        </p:spPr>
        <p:txBody>
          <a:bodyPr vert="horz" wrap="square" lIns="0" tIns="0" rIns="0" bIns="0" rtlCol="0">
            <a:noAutofit/>
          </a:bodyPr>
          <a:lstStyle/>
          <a:p>
            <a:pPr marL="12700" marR="12700">
              <a:lnSpc>
                <a:spcPct val="117200"/>
              </a:lnSpc>
            </a:pPr>
            <a:r>
              <a:rPr sz="2400" spc="-355" dirty="0">
                <a:latin typeface="Calibri"/>
                <a:cs typeface="Calibri"/>
              </a:rPr>
              <a:t>1</a:t>
            </a:r>
            <a:r>
              <a:rPr sz="2400" spc="-365" dirty="0">
                <a:latin typeface="Calibri"/>
                <a:cs typeface="Calibri"/>
              </a:rPr>
              <a:t>0</a:t>
            </a:r>
            <a:r>
              <a:rPr sz="2400" spc="-355" dirty="0">
                <a:latin typeface="Calibri"/>
                <a:cs typeface="Calibri"/>
              </a:rPr>
              <a:t>00</a:t>
            </a:r>
            <a:r>
              <a:rPr sz="2400" spc="-170" dirty="0">
                <a:latin typeface="Calibri"/>
                <a:cs typeface="Calibri"/>
              </a:rPr>
              <a:t> </a:t>
            </a:r>
            <a:r>
              <a:rPr sz="2400" spc="-280" dirty="0">
                <a:latin typeface="Calibri"/>
                <a:cs typeface="Calibri"/>
              </a:rPr>
              <a:t>Volt</a:t>
            </a:r>
            <a:r>
              <a:rPr sz="2400" spc="-165" dirty="0">
                <a:latin typeface="Calibri"/>
                <a:cs typeface="Calibri"/>
              </a:rPr>
              <a:t> </a:t>
            </a:r>
            <a:r>
              <a:rPr sz="2400" spc="-400" dirty="0">
                <a:latin typeface="Calibri"/>
                <a:cs typeface="Calibri"/>
              </a:rPr>
              <a:t>DC</a:t>
            </a:r>
            <a:r>
              <a:rPr sz="2400" spc="-165" dirty="0">
                <a:latin typeface="Calibri"/>
                <a:cs typeface="Calibri"/>
              </a:rPr>
              <a:t> </a:t>
            </a:r>
            <a:r>
              <a:rPr sz="2400" spc="-300" dirty="0">
                <a:latin typeface="Calibri"/>
                <a:cs typeface="Calibri"/>
              </a:rPr>
              <a:t>to</a:t>
            </a:r>
            <a:r>
              <a:rPr sz="2400" spc="-155" dirty="0">
                <a:latin typeface="Calibri"/>
                <a:cs typeface="Calibri"/>
              </a:rPr>
              <a:t> </a:t>
            </a:r>
            <a:r>
              <a:rPr sz="2400" spc="-355" dirty="0">
                <a:latin typeface="Calibri"/>
                <a:cs typeface="Calibri"/>
              </a:rPr>
              <a:t>20</a:t>
            </a:r>
            <a:r>
              <a:rPr sz="2400" spc="-365" dirty="0">
                <a:latin typeface="Calibri"/>
                <a:cs typeface="Calibri"/>
              </a:rPr>
              <a:t>0</a:t>
            </a:r>
            <a:r>
              <a:rPr sz="2400" spc="-355" dirty="0">
                <a:latin typeface="Calibri"/>
                <a:cs typeface="Calibri"/>
              </a:rPr>
              <a:t>0</a:t>
            </a:r>
            <a:r>
              <a:rPr sz="2400" spc="-155" dirty="0">
                <a:latin typeface="Calibri"/>
                <a:cs typeface="Calibri"/>
              </a:rPr>
              <a:t> </a:t>
            </a:r>
            <a:r>
              <a:rPr sz="2400" spc="-280" dirty="0">
                <a:latin typeface="Calibri"/>
                <a:cs typeface="Calibri"/>
              </a:rPr>
              <a:t>Volt</a:t>
            </a:r>
            <a:r>
              <a:rPr sz="2400" spc="-165" dirty="0">
                <a:latin typeface="Calibri"/>
                <a:cs typeface="Calibri"/>
              </a:rPr>
              <a:t> </a:t>
            </a:r>
            <a:r>
              <a:rPr sz="2400" spc="-370" dirty="0">
                <a:latin typeface="Calibri"/>
                <a:cs typeface="Calibri"/>
              </a:rPr>
              <a:t>P</a:t>
            </a:r>
            <a:r>
              <a:rPr sz="2400" spc="-365" dirty="0">
                <a:latin typeface="Calibri"/>
                <a:cs typeface="Calibri"/>
              </a:rPr>
              <a:t>u</a:t>
            </a:r>
            <a:r>
              <a:rPr sz="2400" spc="-260" dirty="0">
                <a:latin typeface="Calibri"/>
                <a:cs typeface="Calibri"/>
              </a:rPr>
              <a:t>lse</a:t>
            </a:r>
            <a:r>
              <a:rPr sz="2400" spc="-160" dirty="0">
                <a:latin typeface="Calibri"/>
                <a:cs typeface="Calibri"/>
              </a:rPr>
              <a:t> </a:t>
            </a:r>
            <a:r>
              <a:rPr sz="2400" spc="-385" dirty="0">
                <a:latin typeface="Calibri"/>
                <a:cs typeface="Calibri"/>
              </a:rPr>
              <a:t>C</a:t>
            </a:r>
            <a:r>
              <a:rPr sz="2400" spc="-235" dirty="0">
                <a:latin typeface="Calibri"/>
                <a:cs typeface="Calibri"/>
              </a:rPr>
              <a:t>irc</a:t>
            </a:r>
            <a:r>
              <a:rPr sz="2400" spc="-380" dirty="0">
                <a:latin typeface="Calibri"/>
                <a:cs typeface="Calibri"/>
              </a:rPr>
              <a:t>u</a:t>
            </a:r>
            <a:r>
              <a:rPr sz="2400" spc="-190" dirty="0">
                <a:latin typeface="Calibri"/>
                <a:cs typeface="Calibri"/>
              </a:rPr>
              <a:t>it</a:t>
            </a:r>
            <a:r>
              <a:rPr sz="2400" spc="-160" dirty="0">
                <a:latin typeface="Calibri"/>
                <a:cs typeface="Calibri"/>
              </a:rPr>
              <a:t> </a:t>
            </a:r>
            <a:r>
              <a:rPr sz="2400" spc="-360" dirty="0">
                <a:latin typeface="Calibri"/>
                <a:cs typeface="Calibri"/>
              </a:rPr>
              <a:t>Us</a:t>
            </a:r>
            <a:r>
              <a:rPr sz="2400" spc="-145" dirty="0">
                <a:latin typeface="Calibri"/>
                <a:cs typeface="Calibri"/>
              </a:rPr>
              <a:t>i</a:t>
            </a:r>
            <a:r>
              <a:rPr sz="2400" spc="-365" dirty="0">
                <a:latin typeface="Calibri"/>
                <a:cs typeface="Calibri"/>
              </a:rPr>
              <a:t>n</a:t>
            </a:r>
            <a:r>
              <a:rPr sz="2400" spc="-330" dirty="0">
                <a:latin typeface="Calibri"/>
                <a:cs typeface="Calibri"/>
              </a:rPr>
              <a:t>g</a:t>
            </a:r>
            <a:r>
              <a:rPr sz="2400" spc="-165" dirty="0">
                <a:latin typeface="Calibri"/>
                <a:cs typeface="Calibri"/>
              </a:rPr>
              <a:t> </a:t>
            </a:r>
            <a:r>
              <a:rPr sz="2400" spc="-300" dirty="0">
                <a:latin typeface="Calibri"/>
                <a:cs typeface="Calibri"/>
              </a:rPr>
              <a:t>Modifi</a:t>
            </a:r>
            <a:r>
              <a:rPr sz="2400" spc="-360" dirty="0">
                <a:latin typeface="Calibri"/>
                <a:cs typeface="Calibri"/>
              </a:rPr>
              <a:t>ed</a:t>
            </a:r>
            <a:r>
              <a:rPr sz="2400" spc="-170" dirty="0">
                <a:latin typeface="Calibri"/>
                <a:cs typeface="Calibri"/>
              </a:rPr>
              <a:t> </a:t>
            </a:r>
            <a:r>
              <a:rPr sz="2400" spc="-370" dirty="0">
                <a:latin typeface="Calibri"/>
                <a:cs typeface="Calibri"/>
              </a:rPr>
              <a:t>Marx</a:t>
            </a:r>
            <a:r>
              <a:rPr sz="2400" spc="-155" dirty="0">
                <a:latin typeface="Calibri"/>
                <a:cs typeface="Calibri"/>
              </a:rPr>
              <a:t> </a:t>
            </a:r>
            <a:r>
              <a:rPr sz="2400" spc="-440" dirty="0">
                <a:latin typeface="Calibri"/>
                <a:cs typeface="Calibri"/>
              </a:rPr>
              <a:t>G</a:t>
            </a:r>
            <a:r>
              <a:rPr sz="2400" spc="-365" dirty="0">
                <a:latin typeface="Calibri"/>
                <a:cs typeface="Calibri"/>
              </a:rPr>
              <a:t>en</a:t>
            </a:r>
            <a:r>
              <a:rPr sz="2400" spc="-295" dirty="0">
                <a:latin typeface="Calibri"/>
                <a:cs typeface="Calibri"/>
              </a:rPr>
              <a:t>erator</a:t>
            </a:r>
            <a:r>
              <a:rPr sz="2400" spc="-310" dirty="0">
                <a:latin typeface="Calibri"/>
                <a:cs typeface="Calibri"/>
              </a:rPr>
              <a:t> With</a:t>
            </a:r>
            <a:r>
              <a:rPr sz="2400" spc="-170" dirty="0">
                <a:latin typeface="Calibri"/>
                <a:cs typeface="Calibri"/>
              </a:rPr>
              <a:t> </a:t>
            </a:r>
            <a:r>
              <a:rPr sz="2400" spc="-445" dirty="0">
                <a:latin typeface="Calibri"/>
                <a:cs typeface="Calibri"/>
              </a:rPr>
              <a:t>N</a:t>
            </a:r>
            <a:r>
              <a:rPr sz="2400" spc="-355" dirty="0">
                <a:latin typeface="Calibri"/>
                <a:cs typeface="Calibri"/>
              </a:rPr>
              <a:t>o</a:t>
            </a:r>
            <a:r>
              <a:rPr sz="2400" spc="-155" dirty="0">
                <a:latin typeface="Calibri"/>
                <a:cs typeface="Calibri"/>
              </a:rPr>
              <a:t> </a:t>
            </a:r>
            <a:r>
              <a:rPr sz="2400" spc="-320" dirty="0">
                <a:latin typeface="Calibri"/>
                <a:cs typeface="Calibri"/>
              </a:rPr>
              <a:t>Spark</a:t>
            </a:r>
            <a:r>
              <a:rPr sz="2400" spc="-165" dirty="0">
                <a:latin typeface="Calibri"/>
                <a:cs typeface="Calibri"/>
              </a:rPr>
              <a:t> </a:t>
            </a:r>
            <a:r>
              <a:rPr sz="2400" spc="-380" dirty="0">
                <a:latin typeface="Calibri"/>
                <a:cs typeface="Calibri"/>
              </a:rPr>
              <a:t>Gap</a:t>
            </a:r>
            <a:endParaRPr sz="2400">
              <a:latin typeface="Calibri"/>
              <a:cs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06804" y="2735849"/>
            <a:ext cx="6551295" cy="742315"/>
          </a:xfrm>
          <a:prstGeom prst="rect">
            <a:avLst/>
          </a:prstGeom>
        </p:spPr>
        <p:txBody>
          <a:bodyPr vert="horz" wrap="square" lIns="0" tIns="0" rIns="0" bIns="0" rtlCol="0">
            <a:noAutofit/>
          </a:bodyPr>
          <a:lstStyle/>
          <a:p>
            <a:pPr marL="12700" marR="12700">
              <a:lnSpc>
                <a:spcPct val="100099"/>
              </a:lnSpc>
            </a:pPr>
            <a:r>
              <a:rPr sz="2400" dirty="0">
                <a:latin typeface="Arial"/>
                <a:cs typeface="Arial"/>
              </a:rPr>
              <a:t>We</a:t>
            </a:r>
            <a:r>
              <a:rPr sz="2400" spc="-10" dirty="0">
                <a:latin typeface="Arial"/>
                <a:cs typeface="Arial"/>
              </a:rPr>
              <a:t> </a:t>
            </a:r>
            <a:r>
              <a:rPr sz="2400" spc="0" dirty="0">
                <a:latin typeface="Arial"/>
                <a:cs typeface="Arial"/>
              </a:rPr>
              <a:t>can bu</a:t>
            </a:r>
            <a:r>
              <a:rPr sz="2400" spc="-10" dirty="0">
                <a:latin typeface="Arial"/>
                <a:cs typeface="Arial"/>
              </a:rPr>
              <a:t>i</a:t>
            </a:r>
            <a:r>
              <a:rPr sz="2400" spc="0" dirty="0">
                <a:latin typeface="Arial"/>
                <a:cs typeface="Arial"/>
              </a:rPr>
              <a:t>ld</a:t>
            </a:r>
            <a:r>
              <a:rPr sz="2400" spc="30" dirty="0">
                <a:latin typeface="Arial"/>
                <a:cs typeface="Arial"/>
              </a:rPr>
              <a:t> </a:t>
            </a:r>
            <a:r>
              <a:rPr sz="2400" spc="0" dirty="0">
                <a:latin typeface="Arial"/>
                <a:cs typeface="Arial"/>
              </a:rPr>
              <a:t>a</a:t>
            </a:r>
            <a:r>
              <a:rPr sz="2400" spc="-10" dirty="0">
                <a:latin typeface="Arial"/>
                <a:cs typeface="Arial"/>
              </a:rPr>
              <a:t> </a:t>
            </a:r>
            <a:r>
              <a:rPr sz="2400" spc="0" dirty="0">
                <a:latin typeface="Arial"/>
                <a:cs typeface="Arial"/>
              </a:rPr>
              <a:t>smart</a:t>
            </a:r>
            <a:r>
              <a:rPr sz="2400" spc="-15" dirty="0">
                <a:latin typeface="Arial"/>
                <a:cs typeface="Arial"/>
              </a:rPr>
              <a:t> </a:t>
            </a:r>
            <a:r>
              <a:rPr sz="2400" spc="0" dirty="0">
                <a:latin typeface="Arial"/>
                <a:cs typeface="Arial"/>
              </a:rPr>
              <a:t>pl</a:t>
            </a:r>
            <a:r>
              <a:rPr sz="2400" spc="-10" dirty="0">
                <a:latin typeface="Arial"/>
                <a:cs typeface="Arial"/>
              </a:rPr>
              <a:t>a</a:t>
            </a:r>
            <a:r>
              <a:rPr sz="2400" spc="0" dirty="0">
                <a:latin typeface="Arial"/>
                <a:cs typeface="Arial"/>
              </a:rPr>
              <a:t>sma</a:t>
            </a:r>
            <a:r>
              <a:rPr sz="2400" spc="15" dirty="0">
                <a:latin typeface="Arial"/>
                <a:cs typeface="Arial"/>
              </a:rPr>
              <a:t> </a:t>
            </a:r>
            <a:r>
              <a:rPr sz="2400" spc="0" dirty="0">
                <a:latin typeface="Arial"/>
                <a:cs typeface="Arial"/>
              </a:rPr>
              <a:t>antenna</a:t>
            </a:r>
            <a:r>
              <a:rPr sz="2400" spc="15" dirty="0">
                <a:latin typeface="Arial"/>
                <a:cs typeface="Arial"/>
              </a:rPr>
              <a:t> </a:t>
            </a:r>
            <a:r>
              <a:rPr sz="2400" spc="0" dirty="0">
                <a:latin typeface="Arial"/>
                <a:cs typeface="Arial"/>
              </a:rPr>
              <a:t>version</a:t>
            </a:r>
            <a:r>
              <a:rPr sz="2400" spc="5" dirty="0">
                <a:latin typeface="Arial"/>
                <a:cs typeface="Arial"/>
              </a:rPr>
              <a:t> </a:t>
            </a:r>
            <a:r>
              <a:rPr sz="2400" spc="0" dirty="0">
                <a:latin typeface="Arial"/>
                <a:cs typeface="Arial"/>
              </a:rPr>
              <a:t>of the</a:t>
            </a:r>
            <a:r>
              <a:rPr sz="2400" spc="-10" dirty="0">
                <a:latin typeface="Arial"/>
                <a:cs typeface="Arial"/>
              </a:rPr>
              <a:t> </a:t>
            </a:r>
            <a:r>
              <a:rPr sz="2400" spc="0" dirty="0">
                <a:latin typeface="Arial"/>
                <a:cs typeface="Arial"/>
              </a:rPr>
              <a:t>antenna</a:t>
            </a:r>
            <a:r>
              <a:rPr sz="2400" spc="15" dirty="0">
                <a:latin typeface="Arial"/>
                <a:cs typeface="Arial"/>
              </a:rPr>
              <a:t> </a:t>
            </a:r>
            <a:r>
              <a:rPr sz="2400" spc="0" dirty="0">
                <a:latin typeface="Arial"/>
                <a:cs typeface="Arial"/>
              </a:rPr>
              <a:t>on the</a:t>
            </a:r>
            <a:r>
              <a:rPr sz="2400" spc="-10" dirty="0">
                <a:latin typeface="Arial"/>
                <a:cs typeface="Arial"/>
              </a:rPr>
              <a:t> </a:t>
            </a:r>
            <a:r>
              <a:rPr sz="2400" spc="0" dirty="0">
                <a:latin typeface="Arial"/>
                <a:cs typeface="Arial"/>
              </a:rPr>
              <a:t>ne</a:t>
            </a:r>
            <a:r>
              <a:rPr sz="2400" spc="-20" dirty="0">
                <a:latin typeface="Arial"/>
                <a:cs typeface="Arial"/>
              </a:rPr>
              <a:t>x</a:t>
            </a:r>
            <a:r>
              <a:rPr sz="2400" spc="0" dirty="0">
                <a:latin typeface="Arial"/>
                <a:cs typeface="Arial"/>
              </a:rPr>
              <a:t>t</a:t>
            </a:r>
            <a:r>
              <a:rPr sz="2400" spc="5" dirty="0">
                <a:latin typeface="Arial"/>
                <a:cs typeface="Arial"/>
              </a:rPr>
              <a:t> </a:t>
            </a:r>
            <a:r>
              <a:rPr sz="2400" spc="0" dirty="0">
                <a:latin typeface="Arial"/>
                <a:cs typeface="Arial"/>
              </a:rPr>
              <a:t>two sl</a:t>
            </a:r>
            <a:r>
              <a:rPr sz="2400" spc="-10" dirty="0">
                <a:latin typeface="Arial"/>
                <a:cs typeface="Arial"/>
              </a:rPr>
              <a:t>i</a:t>
            </a:r>
            <a:r>
              <a:rPr sz="2400" spc="0" dirty="0">
                <a:latin typeface="Arial"/>
                <a:cs typeface="Arial"/>
              </a:rPr>
              <a:t>des.</a:t>
            </a:r>
            <a:endParaRPr sz="2400">
              <a:latin typeface="Arial"/>
              <a:cs typeface="Arial"/>
            </a:endParaRPr>
          </a:p>
        </p:txBody>
      </p:sp>
      <p:sp>
        <p:nvSpPr>
          <p:cNvPr id="3" name="object 3"/>
          <p:cNvSpPr txBox="1"/>
          <p:nvPr/>
        </p:nvSpPr>
        <p:spPr>
          <a:xfrm>
            <a:off x="3581527" y="61645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4" name="object 4"/>
          <p:cNvSpPr txBox="1"/>
          <p:nvPr/>
        </p:nvSpPr>
        <p:spPr>
          <a:xfrm>
            <a:off x="7940802" y="6164579"/>
            <a:ext cx="2540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140</a:t>
            </a:r>
            <a:endParaRPr sz="1200">
              <a:latin typeface="Calibri"/>
              <a:cs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56760" y="1395086"/>
            <a:ext cx="1674004" cy="223797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562989" y="1050558"/>
            <a:ext cx="6163945" cy="271780"/>
          </a:xfrm>
          <a:prstGeom prst="rect">
            <a:avLst/>
          </a:prstGeom>
        </p:spPr>
        <p:txBody>
          <a:bodyPr vert="horz" wrap="square" lIns="0" tIns="0" rIns="0" bIns="0" rtlCol="0">
            <a:noAutofit/>
          </a:bodyPr>
          <a:lstStyle/>
          <a:p>
            <a:pPr marL="12700">
              <a:lnSpc>
                <a:spcPct val="100000"/>
              </a:lnSpc>
            </a:pPr>
            <a:r>
              <a:rPr sz="1700" spc="-145" dirty="0">
                <a:solidFill>
                  <a:srgbClr val="095CAA"/>
                </a:solidFill>
                <a:latin typeface="Microsoft YaHei"/>
                <a:cs typeface="Microsoft YaHei"/>
              </a:rPr>
              <a:t>Hi</a:t>
            </a:r>
            <a:r>
              <a:rPr sz="1700" spc="-165" dirty="0">
                <a:solidFill>
                  <a:srgbClr val="095CAA"/>
                </a:solidFill>
                <a:latin typeface="Microsoft YaHei"/>
                <a:cs typeface="Microsoft YaHei"/>
              </a:rPr>
              <a:t>g</a:t>
            </a:r>
            <a:r>
              <a:rPr sz="1700" spc="-175" dirty="0">
                <a:solidFill>
                  <a:srgbClr val="095CAA"/>
                </a:solidFill>
                <a:latin typeface="Microsoft YaHei"/>
                <a:cs typeface="Microsoft YaHei"/>
              </a:rPr>
              <a:t>h</a:t>
            </a:r>
            <a:r>
              <a:rPr sz="1700" spc="-114" dirty="0">
                <a:solidFill>
                  <a:srgbClr val="095CAA"/>
                </a:solidFill>
                <a:latin typeface="Microsoft YaHei"/>
                <a:cs typeface="Microsoft YaHei"/>
              </a:rPr>
              <a:t>-</a:t>
            </a:r>
            <a:r>
              <a:rPr sz="1700" spc="-155" dirty="0">
                <a:solidFill>
                  <a:srgbClr val="095CAA"/>
                </a:solidFill>
                <a:latin typeface="Microsoft YaHei"/>
                <a:cs typeface="Microsoft YaHei"/>
              </a:rPr>
              <a:t>Gai</a:t>
            </a:r>
            <a:r>
              <a:rPr sz="1700" spc="-170" dirty="0">
                <a:solidFill>
                  <a:srgbClr val="095CAA"/>
                </a:solidFill>
                <a:latin typeface="Microsoft YaHei"/>
                <a:cs typeface="Microsoft YaHei"/>
              </a:rPr>
              <a:t>n</a:t>
            </a:r>
            <a:r>
              <a:rPr sz="1700" spc="-290" dirty="0">
                <a:solidFill>
                  <a:srgbClr val="095CAA"/>
                </a:solidFill>
                <a:latin typeface="Microsoft YaHei"/>
                <a:cs typeface="Microsoft YaHei"/>
              </a:rPr>
              <a:t> </a:t>
            </a:r>
            <a:r>
              <a:rPr sz="1700" spc="-229" dirty="0">
                <a:solidFill>
                  <a:srgbClr val="095CAA"/>
                </a:solidFill>
                <a:latin typeface="Microsoft YaHei"/>
                <a:cs typeface="Microsoft YaHei"/>
              </a:rPr>
              <a:t>O</a:t>
            </a:r>
            <a:r>
              <a:rPr sz="1700" spc="-275" dirty="0">
                <a:solidFill>
                  <a:srgbClr val="095CAA"/>
                </a:solidFill>
                <a:latin typeface="Microsoft YaHei"/>
                <a:cs typeface="Microsoft YaHei"/>
              </a:rPr>
              <a:t>m</a:t>
            </a:r>
            <a:r>
              <a:rPr sz="1700" spc="-165" dirty="0">
                <a:solidFill>
                  <a:srgbClr val="095CAA"/>
                </a:solidFill>
                <a:latin typeface="Microsoft YaHei"/>
                <a:cs typeface="Microsoft YaHei"/>
              </a:rPr>
              <a:t>n</a:t>
            </a:r>
            <a:r>
              <a:rPr sz="1700" spc="-80" dirty="0">
                <a:solidFill>
                  <a:srgbClr val="095CAA"/>
                </a:solidFill>
                <a:latin typeface="Microsoft YaHei"/>
                <a:cs typeface="Microsoft YaHei"/>
              </a:rPr>
              <a:t>i</a:t>
            </a:r>
            <a:r>
              <a:rPr sz="1700" spc="-165" dirty="0">
                <a:solidFill>
                  <a:srgbClr val="095CAA"/>
                </a:solidFill>
                <a:latin typeface="Microsoft YaHei"/>
                <a:cs typeface="Microsoft YaHei"/>
              </a:rPr>
              <a:t>d</a:t>
            </a:r>
            <a:r>
              <a:rPr sz="1700" spc="-70" dirty="0">
                <a:solidFill>
                  <a:srgbClr val="095CAA"/>
                </a:solidFill>
                <a:latin typeface="Microsoft YaHei"/>
                <a:cs typeface="Microsoft YaHei"/>
              </a:rPr>
              <a:t>i</a:t>
            </a:r>
            <a:r>
              <a:rPr sz="1700" spc="-85" dirty="0">
                <a:solidFill>
                  <a:srgbClr val="095CAA"/>
                </a:solidFill>
                <a:latin typeface="Microsoft YaHei"/>
                <a:cs typeface="Microsoft YaHei"/>
              </a:rPr>
              <a:t>r</a:t>
            </a:r>
            <a:r>
              <a:rPr sz="1700" spc="-150" dirty="0">
                <a:solidFill>
                  <a:srgbClr val="095CAA"/>
                </a:solidFill>
                <a:latin typeface="Microsoft YaHei"/>
                <a:cs typeface="Microsoft YaHei"/>
              </a:rPr>
              <a:t>ec</a:t>
            </a:r>
            <a:r>
              <a:rPr sz="1700" spc="-105" dirty="0">
                <a:solidFill>
                  <a:srgbClr val="095CAA"/>
                </a:solidFill>
                <a:latin typeface="Microsoft YaHei"/>
                <a:cs typeface="Microsoft YaHei"/>
              </a:rPr>
              <a:t>t</a:t>
            </a:r>
            <a:r>
              <a:rPr sz="1700" spc="-80" dirty="0">
                <a:solidFill>
                  <a:srgbClr val="095CAA"/>
                </a:solidFill>
                <a:latin typeface="Microsoft YaHei"/>
                <a:cs typeface="Microsoft YaHei"/>
              </a:rPr>
              <a:t>i</a:t>
            </a:r>
            <a:r>
              <a:rPr sz="1700" spc="-180" dirty="0">
                <a:solidFill>
                  <a:srgbClr val="095CAA"/>
                </a:solidFill>
                <a:latin typeface="Microsoft YaHei"/>
                <a:cs typeface="Microsoft YaHei"/>
              </a:rPr>
              <a:t>o</a:t>
            </a:r>
            <a:r>
              <a:rPr sz="1700" spc="-155" dirty="0">
                <a:solidFill>
                  <a:srgbClr val="095CAA"/>
                </a:solidFill>
                <a:latin typeface="Microsoft YaHei"/>
                <a:cs typeface="Microsoft YaHei"/>
              </a:rPr>
              <a:t>n</a:t>
            </a:r>
            <a:r>
              <a:rPr sz="1700" spc="-120" dirty="0">
                <a:solidFill>
                  <a:srgbClr val="095CAA"/>
                </a:solidFill>
                <a:latin typeface="Microsoft YaHei"/>
                <a:cs typeface="Microsoft YaHei"/>
              </a:rPr>
              <a:t>al</a:t>
            </a:r>
            <a:r>
              <a:rPr sz="1700" spc="-300" dirty="0">
                <a:solidFill>
                  <a:srgbClr val="095CAA"/>
                </a:solidFill>
                <a:latin typeface="Microsoft YaHei"/>
                <a:cs typeface="Microsoft YaHei"/>
              </a:rPr>
              <a:t> </a:t>
            </a:r>
            <a:r>
              <a:rPr sz="1700" spc="-210" dirty="0">
                <a:solidFill>
                  <a:srgbClr val="095CAA"/>
                </a:solidFill>
                <a:latin typeface="Microsoft YaHei"/>
                <a:cs typeface="Microsoft YaHei"/>
              </a:rPr>
              <a:t>U</a:t>
            </a:r>
            <a:r>
              <a:rPr sz="1700" spc="-180" dirty="0">
                <a:solidFill>
                  <a:srgbClr val="095CAA"/>
                </a:solidFill>
                <a:latin typeface="Microsoft YaHei"/>
                <a:cs typeface="Microsoft YaHei"/>
              </a:rPr>
              <a:t>HF</a:t>
            </a:r>
            <a:r>
              <a:rPr sz="1700" spc="-290" dirty="0">
                <a:solidFill>
                  <a:srgbClr val="095CAA"/>
                </a:solidFill>
                <a:latin typeface="Microsoft YaHei"/>
                <a:cs typeface="Microsoft YaHei"/>
              </a:rPr>
              <a:t> </a:t>
            </a:r>
            <a:r>
              <a:rPr sz="1700" spc="-204" dirty="0">
                <a:solidFill>
                  <a:srgbClr val="095CAA"/>
                </a:solidFill>
                <a:latin typeface="Microsoft YaHei"/>
                <a:cs typeface="Microsoft YaHei"/>
              </a:rPr>
              <a:t>A</a:t>
            </a:r>
            <a:r>
              <a:rPr sz="1700" spc="-170" dirty="0">
                <a:solidFill>
                  <a:srgbClr val="095CAA"/>
                </a:solidFill>
                <a:latin typeface="Microsoft YaHei"/>
                <a:cs typeface="Microsoft YaHei"/>
              </a:rPr>
              <a:t>n</a:t>
            </a:r>
            <a:r>
              <a:rPr sz="1700" spc="-70" dirty="0">
                <a:solidFill>
                  <a:srgbClr val="095CAA"/>
                </a:solidFill>
                <a:latin typeface="Microsoft YaHei"/>
                <a:cs typeface="Microsoft YaHei"/>
              </a:rPr>
              <a:t>t</a:t>
            </a:r>
            <a:r>
              <a:rPr sz="1700" spc="-155" dirty="0">
                <a:solidFill>
                  <a:srgbClr val="095CAA"/>
                </a:solidFill>
                <a:latin typeface="Microsoft YaHei"/>
                <a:cs typeface="Microsoft YaHei"/>
              </a:rPr>
              <a:t>e</a:t>
            </a:r>
            <a:r>
              <a:rPr sz="1700" spc="-165" dirty="0">
                <a:solidFill>
                  <a:srgbClr val="095CAA"/>
                </a:solidFill>
                <a:latin typeface="Microsoft YaHei"/>
                <a:cs typeface="Microsoft YaHei"/>
              </a:rPr>
              <a:t>nn</a:t>
            </a:r>
            <a:r>
              <a:rPr sz="1700" spc="-160" dirty="0">
                <a:solidFill>
                  <a:srgbClr val="095CAA"/>
                </a:solidFill>
                <a:latin typeface="Microsoft YaHei"/>
                <a:cs typeface="Microsoft YaHei"/>
              </a:rPr>
              <a:t>a</a:t>
            </a:r>
            <a:r>
              <a:rPr sz="1700" spc="-305" dirty="0">
                <a:solidFill>
                  <a:srgbClr val="095CAA"/>
                </a:solidFill>
                <a:latin typeface="Microsoft YaHei"/>
                <a:cs typeface="Microsoft YaHei"/>
              </a:rPr>
              <a:t> </a:t>
            </a:r>
            <a:r>
              <a:rPr sz="1700" spc="-85" dirty="0">
                <a:solidFill>
                  <a:srgbClr val="095CAA"/>
                </a:solidFill>
                <a:latin typeface="Microsoft YaHei"/>
                <a:cs typeface="Microsoft YaHei"/>
              </a:rPr>
              <a:t>f</a:t>
            </a:r>
            <a:r>
              <a:rPr sz="1700" spc="-150" dirty="0">
                <a:solidFill>
                  <a:srgbClr val="095CAA"/>
                </a:solidFill>
                <a:latin typeface="Microsoft YaHei"/>
                <a:cs typeface="Microsoft YaHei"/>
              </a:rPr>
              <a:t>or</a:t>
            </a:r>
            <a:r>
              <a:rPr sz="1700" spc="-295" dirty="0">
                <a:solidFill>
                  <a:srgbClr val="095CAA"/>
                </a:solidFill>
                <a:latin typeface="Microsoft YaHei"/>
                <a:cs typeface="Microsoft YaHei"/>
              </a:rPr>
              <a:t> </a:t>
            </a:r>
            <a:r>
              <a:rPr sz="1700" spc="-225" dirty="0">
                <a:solidFill>
                  <a:srgbClr val="095CAA"/>
                </a:solidFill>
                <a:latin typeface="Microsoft YaHei"/>
                <a:cs typeface="Microsoft YaHei"/>
              </a:rPr>
              <a:t>R</a:t>
            </a:r>
            <a:r>
              <a:rPr sz="1700" spc="-165" dirty="0">
                <a:solidFill>
                  <a:srgbClr val="095CAA"/>
                </a:solidFill>
                <a:latin typeface="Microsoft YaHei"/>
                <a:cs typeface="Microsoft YaHei"/>
              </a:rPr>
              <a:t>u</a:t>
            </a:r>
            <a:r>
              <a:rPr sz="1700" spc="-85" dirty="0">
                <a:solidFill>
                  <a:srgbClr val="095CAA"/>
                </a:solidFill>
                <a:latin typeface="Microsoft YaHei"/>
                <a:cs typeface="Microsoft YaHei"/>
              </a:rPr>
              <a:t>r</a:t>
            </a:r>
            <a:r>
              <a:rPr sz="1700" spc="-120" dirty="0">
                <a:solidFill>
                  <a:srgbClr val="095CAA"/>
                </a:solidFill>
                <a:latin typeface="Microsoft YaHei"/>
                <a:cs typeface="Microsoft YaHei"/>
              </a:rPr>
              <a:t>al</a:t>
            </a:r>
            <a:r>
              <a:rPr sz="1700" spc="-180" dirty="0">
                <a:solidFill>
                  <a:srgbClr val="095CAA"/>
                </a:solidFill>
                <a:latin typeface="Microsoft YaHei"/>
                <a:cs typeface="Microsoft YaHei"/>
              </a:rPr>
              <a:t>C</a:t>
            </a:r>
            <a:r>
              <a:rPr sz="1700" spc="-185" dirty="0">
                <a:solidFill>
                  <a:srgbClr val="095CAA"/>
                </a:solidFill>
                <a:latin typeface="Microsoft YaHei"/>
                <a:cs typeface="Microsoft YaHei"/>
              </a:rPr>
              <a:t>o</a:t>
            </a:r>
            <a:r>
              <a:rPr sz="1700" spc="-160" dirty="0">
                <a:solidFill>
                  <a:srgbClr val="095CAA"/>
                </a:solidFill>
                <a:latin typeface="Microsoft YaHei"/>
                <a:cs typeface="Microsoft YaHei"/>
              </a:rPr>
              <a:t>n</a:t>
            </a:r>
            <a:r>
              <a:rPr sz="1700" spc="-165" dirty="0">
                <a:solidFill>
                  <a:srgbClr val="095CAA"/>
                </a:solidFill>
                <a:latin typeface="Microsoft YaHei"/>
                <a:cs typeface="Microsoft YaHei"/>
              </a:rPr>
              <a:t>n</a:t>
            </a:r>
            <a:r>
              <a:rPr sz="1700" spc="-155" dirty="0">
                <a:solidFill>
                  <a:srgbClr val="095CAA"/>
                </a:solidFill>
                <a:latin typeface="Microsoft YaHei"/>
                <a:cs typeface="Microsoft YaHei"/>
              </a:rPr>
              <a:t>e</a:t>
            </a:r>
            <a:r>
              <a:rPr sz="1700" spc="-130" dirty="0">
                <a:solidFill>
                  <a:srgbClr val="095CAA"/>
                </a:solidFill>
                <a:latin typeface="Microsoft YaHei"/>
                <a:cs typeface="Microsoft YaHei"/>
              </a:rPr>
              <a:t>c</a:t>
            </a:r>
            <a:r>
              <a:rPr sz="1700" spc="-114" dirty="0">
                <a:solidFill>
                  <a:srgbClr val="095CAA"/>
                </a:solidFill>
                <a:latin typeface="Microsoft YaHei"/>
                <a:cs typeface="Microsoft YaHei"/>
              </a:rPr>
              <a:t>t</a:t>
            </a:r>
            <a:r>
              <a:rPr sz="1050" spc="-195" baseline="31746" dirty="0">
                <a:solidFill>
                  <a:srgbClr val="095CAA"/>
                </a:solidFill>
                <a:latin typeface="Microsoft YaHei"/>
                <a:cs typeface="Microsoft YaHei"/>
              </a:rPr>
              <a:t>®</a:t>
            </a:r>
            <a:r>
              <a:rPr sz="1050" spc="15" baseline="31746" dirty="0">
                <a:solidFill>
                  <a:srgbClr val="095CAA"/>
                </a:solidFill>
                <a:latin typeface="Microsoft YaHei"/>
                <a:cs typeface="Microsoft YaHei"/>
              </a:rPr>
              <a:t> </a:t>
            </a:r>
            <a:r>
              <a:rPr sz="1700" spc="-175" dirty="0">
                <a:solidFill>
                  <a:srgbClr val="095CAA"/>
                </a:solidFill>
                <a:latin typeface="Microsoft YaHei"/>
                <a:cs typeface="Microsoft YaHei"/>
              </a:rPr>
              <a:t>B</a:t>
            </a:r>
            <a:r>
              <a:rPr sz="1700" spc="-160" dirty="0">
                <a:solidFill>
                  <a:srgbClr val="095CAA"/>
                </a:solidFill>
                <a:latin typeface="Microsoft YaHei"/>
                <a:cs typeface="Microsoft YaHei"/>
              </a:rPr>
              <a:t>a</a:t>
            </a:r>
            <a:r>
              <a:rPr sz="1700" spc="-125" dirty="0">
                <a:solidFill>
                  <a:srgbClr val="095CAA"/>
                </a:solidFill>
                <a:latin typeface="Microsoft YaHei"/>
                <a:cs typeface="Microsoft YaHei"/>
              </a:rPr>
              <a:t>s</a:t>
            </a:r>
            <a:r>
              <a:rPr sz="1700" spc="-155" dirty="0">
                <a:solidFill>
                  <a:srgbClr val="095CAA"/>
                </a:solidFill>
                <a:latin typeface="Microsoft YaHei"/>
                <a:cs typeface="Microsoft YaHei"/>
              </a:rPr>
              <a:t>e</a:t>
            </a:r>
            <a:r>
              <a:rPr sz="1700" spc="-295" dirty="0">
                <a:solidFill>
                  <a:srgbClr val="095CAA"/>
                </a:solidFill>
                <a:latin typeface="Microsoft YaHei"/>
                <a:cs typeface="Microsoft YaHei"/>
              </a:rPr>
              <a:t> </a:t>
            </a:r>
            <a:r>
              <a:rPr sz="1700" spc="-145" dirty="0">
                <a:solidFill>
                  <a:srgbClr val="095CAA"/>
                </a:solidFill>
                <a:latin typeface="Microsoft YaHei"/>
                <a:cs typeface="Microsoft YaHei"/>
              </a:rPr>
              <a:t>S</a:t>
            </a:r>
            <a:r>
              <a:rPr sz="1700" spc="-70" dirty="0">
                <a:solidFill>
                  <a:srgbClr val="095CAA"/>
                </a:solidFill>
                <a:latin typeface="Microsoft YaHei"/>
                <a:cs typeface="Microsoft YaHei"/>
              </a:rPr>
              <a:t>t</a:t>
            </a:r>
            <a:r>
              <a:rPr sz="1700" spc="-160" dirty="0">
                <a:solidFill>
                  <a:srgbClr val="095CAA"/>
                </a:solidFill>
                <a:latin typeface="Microsoft YaHei"/>
                <a:cs typeface="Microsoft YaHei"/>
              </a:rPr>
              <a:t>a</a:t>
            </a:r>
            <a:r>
              <a:rPr sz="1700" spc="-105" dirty="0">
                <a:solidFill>
                  <a:srgbClr val="095CAA"/>
                </a:solidFill>
                <a:latin typeface="Microsoft YaHei"/>
                <a:cs typeface="Microsoft YaHei"/>
              </a:rPr>
              <a:t>t</a:t>
            </a:r>
            <a:r>
              <a:rPr sz="1700" spc="-80" dirty="0">
                <a:solidFill>
                  <a:srgbClr val="095CAA"/>
                </a:solidFill>
                <a:latin typeface="Microsoft YaHei"/>
                <a:cs typeface="Microsoft YaHei"/>
              </a:rPr>
              <a:t>i</a:t>
            </a:r>
            <a:r>
              <a:rPr sz="1700" spc="-180" dirty="0">
                <a:solidFill>
                  <a:srgbClr val="095CAA"/>
                </a:solidFill>
                <a:latin typeface="Microsoft YaHei"/>
                <a:cs typeface="Microsoft YaHei"/>
              </a:rPr>
              <a:t>o</a:t>
            </a:r>
            <a:r>
              <a:rPr sz="1700" spc="-170" dirty="0">
                <a:solidFill>
                  <a:srgbClr val="095CAA"/>
                </a:solidFill>
                <a:latin typeface="Microsoft YaHei"/>
                <a:cs typeface="Microsoft YaHei"/>
              </a:rPr>
              <a:t>n</a:t>
            </a:r>
            <a:endParaRPr sz="1700">
              <a:latin typeface="Microsoft YaHei"/>
              <a:cs typeface="Microsoft YaHei"/>
            </a:endParaRPr>
          </a:p>
        </p:txBody>
      </p:sp>
      <p:sp>
        <p:nvSpPr>
          <p:cNvPr id="4" name="object 4"/>
          <p:cNvSpPr txBox="1"/>
          <p:nvPr/>
        </p:nvSpPr>
        <p:spPr>
          <a:xfrm>
            <a:off x="1235425" y="1342614"/>
            <a:ext cx="1134110" cy="1002030"/>
          </a:xfrm>
          <a:prstGeom prst="rect">
            <a:avLst/>
          </a:prstGeom>
        </p:spPr>
        <p:txBody>
          <a:bodyPr vert="horz" wrap="square" lIns="0" tIns="0" rIns="0" bIns="0" rtlCol="0">
            <a:noAutofit/>
          </a:bodyPr>
          <a:lstStyle/>
          <a:p>
            <a:pPr marL="12700" marR="40005">
              <a:lnSpc>
                <a:spcPct val="107500"/>
              </a:lnSpc>
            </a:pPr>
            <a:r>
              <a:rPr sz="1200" b="1" spc="-10" dirty="0">
                <a:solidFill>
                  <a:srgbClr val="221F1F"/>
                </a:solidFill>
                <a:latin typeface="Calibri"/>
                <a:cs typeface="Calibri"/>
              </a:rPr>
              <a:t>Fr</a:t>
            </a:r>
            <a:r>
              <a:rPr sz="1200" b="1" spc="-5" dirty="0">
                <a:solidFill>
                  <a:srgbClr val="221F1F"/>
                </a:solidFill>
                <a:latin typeface="Calibri"/>
                <a:cs typeface="Calibri"/>
              </a:rPr>
              <a:t>e</a:t>
            </a:r>
            <a:r>
              <a:rPr sz="1200" b="1" spc="-10" dirty="0">
                <a:solidFill>
                  <a:srgbClr val="221F1F"/>
                </a:solidFill>
                <a:latin typeface="Calibri"/>
                <a:cs typeface="Calibri"/>
              </a:rPr>
              <a:t>qu</a:t>
            </a:r>
            <a:r>
              <a:rPr sz="1200" b="1" spc="-5" dirty="0">
                <a:solidFill>
                  <a:srgbClr val="221F1F"/>
                </a:solidFill>
                <a:latin typeface="Calibri"/>
                <a:cs typeface="Calibri"/>
              </a:rPr>
              <a:t>e</a:t>
            </a:r>
            <a:r>
              <a:rPr sz="1200" b="1" spc="-10" dirty="0">
                <a:solidFill>
                  <a:srgbClr val="221F1F"/>
                </a:solidFill>
                <a:latin typeface="Calibri"/>
                <a:cs typeface="Calibri"/>
              </a:rPr>
              <a:t>ncy </a:t>
            </a:r>
            <a:r>
              <a:rPr sz="1200" b="1" spc="-15" dirty="0">
                <a:solidFill>
                  <a:srgbClr val="221F1F"/>
                </a:solidFill>
                <a:latin typeface="Calibri"/>
                <a:cs typeface="Calibri"/>
              </a:rPr>
              <a:t>Ra</a:t>
            </a:r>
            <a:r>
              <a:rPr sz="1200" b="1" spc="-10" dirty="0">
                <a:solidFill>
                  <a:srgbClr val="221F1F"/>
                </a:solidFill>
                <a:latin typeface="Calibri"/>
                <a:cs typeface="Calibri"/>
              </a:rPr>
              <a:t>n</a:t>
            </a:r>
            <a:r>
              <a:rPr sz="1200" b="1" spc="-15" dirty="0">
                <a:solidFill>
                  <a:srgbClr val="221F1F"/>
                </a:solidFill>
                <a:latin typeface="Calibri"/>
                <a:cs typeface="Calibri"/>
              </a:rPr>
              <a:t>g</a:t>
            </a:r>
            <a:r>
              <a:rPr sz="1200" b="1" spc="0" dirty="0">
                <a:solidFill>
                  <a:srgbClr val="221F1F"/>
                </a:solidFill>
                <a:latin typeface="Calibri"/>
                <a:cs typeface="Calibri"/>
              </a:rPr>
              <a:t>e </a:t>
            </a:r>
            <a:r>
              <a:rPr sz="1200" b="1" spc="-10" dirty="0">
                <a:solidFill>
                  <a:srgbClr val="221F1F"/>
                </a:solidFill>
                <a:latin typeface="Calibri"/>
                <a:cs typeface="Calibri"/>
              </a:rPr>
              <a:t>Gain</a:t>
            </a:r>
            <a:endParaRPr sz="1200">
              <a:latin typeface="Calibri"/>
              <a:cs typeface="Calibri"/>
            </a:endParaRPr>
          </a:p>
          <a:p>
            <a:pPr marL="12700">
              <a:lnSpc>
                <a:spcPct val="100000"/>
              </a:lnSpc>
              <a:spcBef>
                <a:spcPts val="105"/>
              </a:spcBef>
            </a:pPr>
            <a:r>
              <a:rPr sz="1200" b="1" spc="-25" dirty="0">
                <a:solidFill>
                  <a:srgbClr val="221F1F"/>
                </a:solidFill>
                <a:latin typeface="Calibri"/>
                <a:cs typeface="Calibri"/>
              </a:rPr>
              <a:t>V</a:t>
            </a:r>
            <a:r>
              <a:rPr sz="1200" b="1" spc="-30" dirty="0">
                <a:solidFill>
                  <a:srgbClr val="221F1F"/>
                </a:solidFill>
                <a:latin typeface="Calibri"/>
                <a:cs typeface="Calibri"/>
              </a:rPr>
              <a:t>S</a:t>
            </a:r>
            <a:r>
              <a:rPr sz="1200" b="1" spc="0" dirty="0">
                <a:solidFill>
                  <a:srgbClr val="221F1F"/>
                </a:solidFill>
                <a:latin typeface="Calibri"/>
                <a:cs typeface="Calibri"/>
              </a:rPr>
              <a:t>WR</a:t>
            </a:r>
            <a:endParaRPr sz="1200">
              <a:latin typeface="Calibri"/>
              <a:cs typeface="Calibri"/>
            </a:endParaRPr>
          </a:p>
          <a:p>
            <a:pPr marL="12700" marR="12700">
              <a:lnSpc>
                <a:spcPts val="1550"/>
              </a:lnSpc>
              <a:spcBef>
                <a:spcPts val="55"/>
              </a:spcBef>
            </a:pPr>
            <a:r>
              <a:rPr sz="1200" b="1" spc="-10" dirty="0">
                <a:solidFill>
                  <a:srgbClr val="221F1F"/>
                </a:solidFill>
                <a:latin typeface="Calibri"/>
                <a:cs typeface="Calibri"/>
              </a:rPr>
              <a:t>Act</a:t>
            </a:r>
            <a:r>
              <a:rPr sz="1200" b="1" spc="0" dirty="0">
                <a:solidFill>
                  <a:srgbClr val="221F1F"/>
                </a:solidFill>
                <a:latin typeface="Calibri"/>
                <a:cs typeface="Calibri"/>
              </a:rPr>
              <a:t>i</a:t>
            </a:r>
            <a:r>
              <a:rPr sz="1200" b="1" spc="-20" dirty="0">
                <a:solidFill>
                  <a:srgbClr val="221F1F"/>
                </a:solidFill>
                <a:latin typeface="Calibri"/>
                <a:cs typeface="Calibri"/>
              </a:rPr>
              <a:t>v</a:t>
            </a:r>
            <a:r>
              <a:rPr sz="1200" b="1" spc="0" dirty="0">
                <a:solidFill>
                  <a:srgbClr val="221F1F"/>
                </a:solidFill>
                <a:latin typeface="Calibri"/>
                <a:cs typeface="Calibri"/>
              </a:rPr>
              <a:t>e</a:t>
            </a:r>
            <a:r>
              <a:rPr sz="1200" b="1" spc="-15" dirty="0">
                <a:solidFill>
                  <a:srgbClr val="221F1F"/>
                </a:solidFill>
                <a:latin typeface="Calibri"/>
                <a:cs typeface="Calibri"/>
              </a:rPr>
              <a:t> </a:t>
            </a:r>
            <a:r>
              <a:rPr sz="1200" b="1" spc="-10" dirty="0">
                <a:solidFill>
                  <a:srgbClr val="221F1F"/>
                </a:solidFill>
                <a:latin typeface="Calibri"/>
                <a:cs typeface="Calibri"/>
              </a:rPr>
              <a:t>E</a:t>
            </a:r>
            <a:r>
              <a:rPr sz="1200" b="1" spc="0" dirty="0">
                <a:solidFill>
                  <a:srgbClr val="221F1F"/>
                </a:solidFill>
                <a:latin typeface="Calibri"/>
                <a:cs typeface="Calibri"/>
              </a:rPr>
              <a:t>l</a:t>
            </a:r>
            <a:r>
              <a:rPr sz="1200" b="1" spc="-5" dirty="0">
                <a:solidFill>
                  <a:srgbClr val="221F1F"/>
                </a:solidFill>
                <a:latin typeface="Calibri"/>
                <a:cs typeface="Calibri"/>
              </a:rPr>
              <a:t>eme</a:t>
            </a:r>
            <a:r>
              <a:rPr sz="1200" b="1" spc="-20" dirty="0">
                <a:solidFill>
                  <a:srgbClr val="221F1F"/>
                </a:solidFill>
                <a:latin typeface="Calibri"/>
                <a:cs typeface="Calibri"/>
              </a:rPr>
              <a:t>n</a:t>
            </a:r>
            <a:r>
              <a:rPr sz="1200" b="1" spc="-5" dirty="0">
                <a:solidFill>
                  <a:srgbClr val="221F1F"/>
                </a:solidFill>
                <a:latin typeface="Calibri"/>
                <a:cs typeface="Calibri"/>
              </a:rPr>
              <a:t>ts </a:t>
            </a:r>
            <a:r>
              <a:rPr sz="1200" b="1" spc="-15" dirty="0">
                <a:solidFill>
                  <a:srgbClr val="221F1F"/>
                </a:solidFill>
                <a:latin typeface="Calibri"/>
                <a:cs typeface="Calibri"/>
              </a:rPr>
              <a:t>Ra</a:t>
            </a:r>
            <a:r>
              <a:rPr sz="1200" b="1" spc="-10" dirty="0">
                <a:solidFill>
                  <a:srgbClr val="221F1F"/>
                </a:solidFill>
                <a:latin typeface="Calibri"/>
                <a:cs typeface="Calibri"/>
              </a:rPr>
              <a:t>d</a:t>
            </a:r>
            <a:r>
              <a:rPr sz="1200" b="1" spc="0" dirty="0">
                <a:solidFill>
                  <a:srgbClr val="221F1F"/>
                </a:solidFill>
                <a:latin typeface="Calibri"/>
                <a:cs typeface="Calibri"/>
              </a:rPr>
              <a:t>i</a:t>
            </a:r>
            <a:r>
              <a:rPr sz="1200" b="1" spc="-30" dirty="0">
                <a:solidFill>
                  <a:srgbClr val="221F1F"/>
                </a:solidFill>
                <a:latin typeface="Calibri"/>
                <a:cs typeface="Calibri"/>
              </a:rPr>
              <a:t>a</a:t>
            </a:r>
            <a:r>
              <a:rPr sz="1200" b="1" spc="-5" dirty="0">
                <a:solidFill>
                  <a:srgbClr val="221F1F"/>
                </a:solidFill>
                <a:latin typeface="Calibri"/>
                <a:cs typeface="Calibri"/>
              </a:rPr>
              <a:t>t</a:t>
            </a:r>
            <a:r>
              <a:rPr sz="1200" b="1" spc="0" dirty="0">
                <a:solidFill>
                  <a:srgbClr val="221F1F"/>
                </a:solidFill>
                <a:latin typeface="Calibri"/>
                <a:cs typeface="Calibri"/>
              </a:rPr>
              <a:t>i</a:t>
            </a:r>
            <a:r>
              <a:rPr sz="1200" b="1" spc="-10" dirty="0">
                <a:solidFill>
                  <a:srgbClr val="221F1F"/>
                </a:solidFill>
                <a:latin typeface="Calibri"/>
                <a:cs typeface="Calibri"/>
              </a:rPr>
              <a:t>on</a:t>
            </a:r>
            <a:r>
              <a:rPr sz="1200" b="1" spc="-15" dirty="0">
                <a:solidFill>
                  <a:srgbClr val="221F1F"/>
                </a:solidFill>
                <a:latin typeface="Calibri"/>
                <a:cs typeface="Calibri"/>
              </a:rPr>
              <a:t> </a:t>
            </a:r>
            <a:r>
              <a:rPr sz="1200" b="1" spc="-30" dirty="0">
                <a:solidFill>
                  <a:srgbClr val="221F1F"/>
                </a:solidFill>
                <a:latin typeface="Calibri"/>
                <a:cs typeface="Calibri"/>
              </a:rPr>
              <a:t>Pa</a:t>
            </a:r>
            <a:r>
              <a:rPr sz="1200" b="1" spc="-5" dirty="0">
                <a:solidFill>
                  <a:srgbClr val="221F1F"/>
                </a:solidFill>
                <a:latin typeface="Calibri"/>
                <a:cs typeface="Calibri"/>
              </a:rPr>
              <a:t>t</a:t>
            </a:r>
            <a:r>
              <a:rPr sz="1200" b="1" spc="-25" dirty="0">
                <a:solidFill>
                  <a:srgbClr val="221F1F"/>
                </a:solidFill>
                <a:latin typeface="Calibri"/>
                <a:cs typeface="Calibri"/>
              </a:rPr>
              <a:t>t</a:t>
            </a:r>
            <a:r>
              <a:rPr sz="1200" b="1" spc="-5" dirty="0">
                <a:solidFill>
                  <a:srgbClr val="221F1F"/>
                </a:solidFill>
                <a:latin typeface="Calibri"/>
                <a:cs typeface="Calibri"/>
              </a:rPr>
              <a:t>e</a:t>
            </a:r>
            <a:r>
              <a:rPr sz="1200" b="1" spc="0" dirty="0">
                <a:solidFill>
                  <a:srgbClr val="221F1F"/>
                </a:solidFill>
                <a:latin typeface="Calibri"/>
                <a:cs typeface="Calibri"/>
              </a:rPr>
              <a:t>r</a:t>
            </a:r>
            <a:r>
              <a:rPr sz="1200" b="1" spc="-10" dirty="0">
                <a:solidFill>
                  <a:srgbClr val="221F1F"/>
                </a:solidFill>
                <a:latin typeface="Calibri"/>
                <a:cs typeface="Calibri"/>
              </a:rPr>
              <a:t>n</a:t>
            </a:r>
            <a:endParaRPr sz="1200">
              <a:latin typeface="Calibri"/>
              <a:cs typeface="Calibri"/>
            </a:endParaRPr>
          </a:p>
        </p:txBody>
      </p:sp>
      <p:sp>
        <p:nvSpPr>
          <p:cNvPr id="5" name="object 5"/>
          <p:cNvSpPr txBox="1"/>
          <p:nvPr/>
        </p:nvSpPr>
        <p:spPr>
          <a:xfrm>
            <a:off x="2603830" y="1356330"/>
            <a:ext cx="2469515" cy="2946400"/>
          </a:xfrm>
          <a:prstGeom prst="rect">
            <a:avLst/>
          </a:prstGeom>
        </p:spPr>
        <p:txBody>
          <a:bodyPr vert="horz" wrap="square" lIns="0" tIns="0" rIns="0" bIns="0" rtlCol="0">
            <a:noAutofit/>
          </a:bodyPr>
          <a:lstStyle/>
          <a:p>
            <a:pPr marL="15240">
              <a:lnSpc>
                <a:spcPct val="100000"/>
              </a:lnSpc>
            </a:pPr>
            <a:r>
              <a:rPr sz="1200" spc="-10" dirty="0">
                <a:solidFill>
                  <a:srgbClr val="221F1F"/>
                </a:solidFill>
                <a:latin typeface="Calibri"/>
                <a:cs typeface="Calibri"/>
              </a:rPr>
              <a:t>470</a:t>
            </a:r>
            <a:r>
              <a:rPr sz="1200" spc="-15" dirty="0">
                <a:solidFill>
                  <a:srgbClr val="221F1F"/>
                </a:solidFill>
                <a:latin typeface="Calibri"/>
                <a:cs typeface="Calibri"/>
              </a:rPr>
              <a:t> </a:t>
            </a:r>
            <a:r>
              <a:rPr sz="1200" spc="0" dirty="0">
                <a:solidFill>
                  <a:srgbClr val="221F1F"/>
                </a:solidFill>
                <a:latin typeface="Calibri"/>
                <a:cs typeface="Calibri"/>
              </a:rPr>
              <a:t>-</a:t>
            </a:r>
            <a:r>
              <a:rPr sz="1200" spc="-15" dirty="0">
                <a:solidFill>
                  <a:srgbClr val="221F1F"/>
                </a:solidFill>
                <a:latin typeface="Calibri"/>
                <a:cs typeface="Calibri"/>
              </a:rPr>
              <a:t> </a:t>
            </a:r>
            <a:r>
              <a:rPr sz="1200" spc="-10" dirty="0">
                <a:solidFill>
                  <a:srgbClr val="221F1F"/>
                </a:solidFill>
                <a:latin typeface="Calibri"/>
                <a:cs typeface="Calibri"/>
              </a:rPr>
              <a:t>7</a:t>
            </a:r>
            <a:r>
              <a:rPr sz="1200" spc="-15" dirty="0">
                <a:solidFill>
                  <a:srgbClr val="221F1F"/>
                </a:solidFill>
                <a:latin typeface="Calibri"/>
                <a:cs typeface="Calibri"/>
              </a:rPr>
              <a:t>9</a:t>
            </a:r>
            <a:r>
              <a:rPr sz="1200" spc="-10" dirty="0">
                <a:solidFill>
                  <a:srgbClr val="221F1F"/>
                </a:solidFill>
                <a:latin typeface="Calibri"/>
                <a:cs typeface="Calibri"/>
              </a:rPr>
              <a:t>0</a:t>
            </a:r>
            <a:r>
              <a:rPr sz="1200" spc="-5" dirty="0">
                <a:solidFill>
                  <a:srgbClr val="221F1F"/>
                </a:solidFill>
                <a:latin typeface="Calibri"/>
                <a:cs typeface="Calibri"/>
              </a:rPr>
              <a:t> </a:t>
            </a:r>
            <a:r>
              <a:rPr sz="1200" spc="-15" dirty="0">
                <a:solidFill>
                  <a:srgbClr val="221F1F"/>
                </a:solidFill>
                <a:latin typeface="Calibri"/>
                <a:cs typeface="Calibri"/>
              </a:rPr>
              <a:t>MH</a:t>
            </a:r>
            <a:r>
              <a:rPr sz="1200" spc="-5" dirty="0">
                <a:solidFill>
                  <a:srgbClr val="221F1F"/>
                </a:solidFill>
                <a:latin typeface="Calibri"/>
                <a:cs typeface="Calibri"/>
              </a:rPr>
              <a:t>z</a:t>
            </a:r>
            <a:endParaRPr sz="1200">
              <a:latin typeface="Calibri"/>
              <a:cs typeface="Calibri"/>
            </a:endParaRPr>
          </a:p>
          <a:p>
            <a:pPr marL="15240">
              <a:lnSpc>
                <a:spcPct val="100000"/>
              </a:lnSpc>
              <a:spcBef>
                <a:spcPts val="105"/>
              </a:spcBef>
            </a:pPr>
            <a:r>
              <a:rPr sz="1200" spc="-5" dirty="0">
                <a:solidFill>
                  <a:srgbClr val="221F1F"/>
                </a:solidFill>
                <a:latin typeface="Calibri"/>
                <a:cs typeface="Calibri"/>
              </a:rPr>
              <a:t>5.2 </a:t>
            </a:r>
            <a:r>
              <a:rPr sz="1200" spc="0" dirty="0">
                <a:solidFill>
                  <a:srgbClr val="221F1F"/>
                </a:solidFill>
                <a:latin typeface="Calibri"/>
                <a:cs typeface="Calibri"/>
              </a:rPr>
              <a:t>d</a:t>
            </a:r>
            <a:r>
              <a:rPr sz="1200" spc="-15" dirty="0">
                <a:solidFill>
                  <a:srgbClr val="221F1F"/>
                </a:solidFill>
                <a:latin typeface="Calibri"/>
                <a:cs typeface="Calibri"/>
              </a:rPr>
              <a:t>B</a:t>
            </a:r>
            <a:r>
              <a:rPr sz="1200" spc="0" dirty="0">
                <a:solidFill>
                  <a:srgbClr val="221F1F"/>
                </a:solidFill>
                <a:latin typeface="Calibri"/>
                <a:cs typeface="Calibri"/>
              </a:rPr>
              <a:t>i</a:t>
            </a:r>
            <a:endParaRPr sz="1200">
              <a:latin typeface="Calibri"/>
              <a:cs typeface="Calibri"/>
            </a:endParaRPr>
          </a:p>
          <a:p>
            <a:pPr marL="15240">
              <a:lnSpc>
                <a:spcPct val="100000"/>
              </a:lnSpc>
              <a:spcBef>
                <a:spcPts val="105"/>
              </a:spcBef>
            </a:pPr>
            <a:r>
              <a:rPr sz="1200" spc="-10" dirty="0">
                <a:solidFill>
                  <a:srgbClr val="221F1F"/>
                </a:solidFill>
                <a:latin typeface="Calibri"/>
                <a:cs typeface="Calibri"/>
              </a:rPr>
              <a:t>1</a:t>
            </a:r>
            <a:r>
              <a:rPr sz="1200" spc="0" dirty="0">
                <a:solidFill>
                  <a:srgbClr val="221F1F"/>
                </a:solidFill>
                <a:latin typeface="Calibri"/>
                <a:cs typeface="Calibri"/>
              </a:rPr>
              <a:t>:</a:t>
            </a:r>
            <a:r>
              <a:rPr sz="1200" spc="-5" dirty="0">
                <a:solidFill>
                  <a:srgbClr val="221F1F"/>
                </a:solidFill>
                <a:latin typeface="Calibri"/>
                <a:cs typeface="Calibri"/>
              </a:rPr>
              <a:t>1.8</a:t>
            </a:r>
            <a:endParaRPr sz="1200">
              <a:latin typeface="Calibri"/>
              <a:cs typeface="Calibri"/>
            </a:endParaRPr>
          </a:p>
          <a:p>
            <a:pPr marL="15240">
              <a:lnSpc>
                <a:spcPct val="100000"/>
              </a:lnSpc>
              <a:spcBef>
                <a:spcPts val="95"/>
              </a:spcBef>
            </a:pPr>
            <a:r>
              <a:rPr sz="1200" spc="-10" dirty="0">
                <a:solidFill>
                  <a:srgbClr val="221F1F"/>
                </a:solidFill>
                <a:latin typeface="Calibri"/>
                <a:cs typeface="Calibri"/>
              </a:rPr>
              <a:t>42</a:t>
            </a:r>
            <a:r>
              <a:rPr sz="1200" spc="-5" dirty="0">
                <a:solidFill>
                  <a:srgbClr val="221F1F"/>
                </a:solidFill>
                <a:latin typeface="Calibri"/>
                <a:cs typeface="Calibri"/>
              </a:rPr>
              <a:t> </a:t>
            </a:r>
            <a:r>
              <a:rPr sz="1200" spc="0" dirty="0">
                <a:solidFill>
                  <a:srgbClr val="221F1F"/>
                </a:solidFill>
                <a:latin typeface="Calibri"/>
                <a:cs typeface="Calibri"/>
              </a:rPr>
              <a:t>-</a:t>
            </a:r>
            <a:r>
              <a:rPr sz="1200" spc="-15" dirty="0">
                <a:solidFill>
                  <a:srgbClr val="221F1F"/>
                </a:solidFill>
                <a:latin typeface="Calibri"/>
                <a:cs typeface="Calibri"/>
              </a:rPr>
              <a:t> </a:t>
            </a:r>
            <a:r>
              <a:rPr sz="1200" spc="-10" dirty="0">
                <a:solidFill>
                  <a:srgbClr val="221F1F"/>
                </a:solidFill>
                <a:latin typeface="Calibri"/>
                <a:cs typeface="Calibri"/>
              </a:rPr>
              <a:t>2</a:t>
            </a:r>
            <a:r>
              <a:rPr sz="1200" spc="-5" dirty="0">
                <a:solidFill>
                  <a:srgbClr val="221F1F"/>
                </a:solidFill>
                <a:latin typeface="Calibri"/>
                <a:cs typeface="Calibri"/>
              </a:rPr>
              <a:t> </a:t>
            </a:r>
            <a:r>
              <a:rPr sz="1200" spc="-10" dirty="0">
                <a:solidFill>
                  <a:srgbClr val="221F1F"/>
                </a:solidFill>
                <a:latin typeface="Calibri"/>
                <a:cs typeface="Calibri"/>
              </a:rPr>
              <a:t>b</a:t>
            </a:r>
            <a:r>
              <a:rPr sz="1200" spc="-35" dirty="0">
                <a:solidFill>
                  <a:srgbClr val="221F1F"/>
                </a:solidFill>
                <a:latin typeface="Calibri"/>
                <a:cs typeface="Calibri"/>
              </a:rPr>
              <a:t>a</a:t>
            </a:r>
            <a:r>
              <a:rPr sz="1200" spc="-30" dirty="0">
                <a:solidFill>
                  <a:srgbClr val="221F1F"/>
                </a:solidFill>
                <a:latin typeface="Calibri"/>
                <a:cs typeface="Calibri"/>
              </a:rPr>
              <a:t>y</a:t>
            </a:r>
            <a:r>
              <a:rPr sz="1200" spc="0" dirty="0">
                <a:solidFill>
                  <a:srgbClr val="221F1F"/>
                </a:solidFill>
                <a:latin typeface="Calibri"/>
                <a:cs typeface="Calibri"/>
              </a:rPr>
              <a:t>s</a:t>
            </a:r>
            <a:endParaRPr sz="1200">
              <a:latin typeface="Calibri"/>
              <a:cs typeface="Calibri"/>
            </a:endParaRPr>
          </a:p>
          <a:p>
            <a:pPr marL="15240" marR="986790">
              <a:lnSpc>
                <a:spcPts val="1550"/>
              </a:lnSpc>
              <a:spcBef>
                <a:spcPts val="65"/>
              </a:spcBef>
            </a:pPr>
            <a:r>
              <a:rPr sz="1200" dirty="0">
                <a:solidFill>
                  <a:srgbClr val="221F1F"/>
                </a:solidFill>
                <a:latin typeface="Calibri"/>
                <a:cs typeface="Calibri"/>
              </a:rPr>
              <a:t>E</a:t>
            </a:r>
            <a:r>
              <a:rPr sz="1200" spc="-10" dirty="0">
                <a:solidFill>
                  <a:srgbClr val="221F1F"/>
                </a:solidFill>
                <a:latin typeface="Calibri"/>
                <a:cs typeface="Calibri"/>
              </a:rPr>
              <a:t> </a:t>
            </a:r>
            <a:r>
              <a:rPr sz="1200" spc="0" dirty="0">
                <a:solidFill>
                  <a:srgbClr val="221F1F"/>
                </a:solidFill>
                <a:latin typeface="Calibri"/>
                <a:cs typeface="Calibri"/>
              </a:rPr>
              <a:t>pla</a:t>
            </a:r>
            <a:r>
              <a:rPr sz="1200" spc="-5" dirty="0">
                <a:solidFill>
                  <a:srgbClr val="221F1F"/>
                </a:solidFill>
                <a:latin typeface="Calibri"/>
                <a:cs typeface="Calibri"/>
              </a:rPr>
              <a:t>n</a:t>
            </a:r>
            <a:r>
              <a:rPr sz="1200" spc="-10" dirty="0">
                <a:solidFill>
                  <a:srgbClr val="221F1F"/>
                </a:solidFill>
                <a:latin typeface="Calibri"/>
                <a:cs typeface="Calibri"/>
              </a:rPr>
              <a:t>e</a:t>
            </a:r>
            <a:r>
              <a:rPr sz="1200" spc="-20" dirty="0">
                <a:solidFill>
                  <a:srgbClr val="221F1F"/>
                </a:solidFill>
                <a:latin typeface="Calibri"/>
                <a:cs typeface="Calibri"/>
              </a:rPr>
              <a:t> </a:t>
            </a:r>
            <a:r>
              <a:rPr sz="1200" spc="-10" dirty="0">
                <a:solidFill>
                  <a:srgbClr val="221F1F"/>
                </a:solidFill>
                <a:latin typeface="Calibri"/>
                <a:cs typeface="Calibri"/>
              </a:rPr>
              <a:t>360</a:t>
            </a:r>
            <a:r>
              <a:rPr sz="1200" spc="-15" dirty="0">
                <a:solidFill>
                  <a:srgbClr val="221F1F"/>
                </a:solidFill>
                <a:latin typeface="Calibri"/>
                <a:cs typeface="Calibri"/>
              </a:rPr>
              <a:t> </a:t>
            </a:r>
            <a:r>
              <a:rPr sz="1200" spc="0" dirty="0">
                <a:solidFill>
                  <a:srgbClr val="221F1F"/>
                </a:solidFill>
                <a:latin typeface="Calibri"/>
                <a:cs typeface="Calibri"/>
              </a:rPr>
              <a:t>d</a:t>
            </a:r>
            <a:r>
              <a:rPr sz="1200" spc="-10" dirty="0">
                <a:solidFill>
                  <a:srgbClr val="221F1F"/>
                </a:solidFill>
                <a:latin typeface="Calibri"/>
                <a:cs typeface="Calibri"/>
              </a:rPr>
              <a:t>eg</a:t>
            </a:r>
            <a:r>
              <a:rPr sz="1200" spc="-5" dirty="0">
                <a:solidFill>
                  <a:srgbClr val="221F1F"/>
                </a:solidFill>
                <a:latin typeface="Calibri"/>
                <a:cs typeface="Calibri"/>
              </a:rPr>
              <a:t> </a:t>
            </a:r>
            <a:r>
              <a:rPr sz="1200" spc="0" dirty="0">
                <a:solidFill>
                  <a:srgbClr val="221F1F"/>
                </a:solidFill>
                <a:latin typeface="Calibri"/>
                <a:cs typeface="Calibri"/>
              </a:rPr>
              <a:t>+</a:t>
            </a:r>
            <a:r>
              <a:rPr sz="1200" spc="-10" dirty="0">
                <a:solidFill>
                  <a:srgbClr val="221F1F"/>
                </a:solidFill>
                <a:latin typeface="Calibri"/>
                <a:cs typeface="Calibri"/>
              </a:rPr>
              <a:t>/</a:t>
            </a:r>
            <a:r>
              <a:rPr sz="1200" spc="0" dirty="0">
                <a:solidFill>
                  <a:srgbClr val="221F1F"/>
                </a:solidFill>
                <a:latin typeface="Calibri"/>
                <a:cs typeface="Calibri"/>
              </a:rPr>
              <a:t>-</a:t>
            </a:r>
            <a:r>
              <a:rPr sz="1200" spc="-5" dirty="0">
                <a:solidFill>
                  <a:srgbClr val="221F1F"/>
                </a:solidFill>
                <a:latin typeface="Calibri"/>
                <a:cs typeface="Calibri"/>
              </a:rPr>
              <a:t> </a:t>
            </a:r>
            <a:r>
              <a:rPr sz="1200" spc="-20" dirty="0">
                <a:solidFill>
                  <a:srgbClr val="221F1F"/>
                </a:solidFill>
                <a:latin typeface="Calibri"/>
                <a:cs typeface="Calibri"/>
              </a:rPr>
              <a:t>1</a:t>
            </a:r>
            <a:r>
              <a:rPr sz="1200" spc="0" dirty="0">
                <a:solidFill>
                  <a:srgbClr val="221F1F"/>
                </a:solidFill>
                <a:latin typeface="Calibri"/>
                <a:cs typeface="Calibri"/>
              </a:rPr>
              <a:t>d</a:t>
            </a:r>
            <a:r>
              <a:rPr sz="1200" spc="-10" dirty="0">
                <a:solidFill>
                  <a:srgbClr val="221F1F"/>
                </a:solidFill>
                <a:latin typeface="Calibri"/>
                <a:cs typeface="Calibri"/>
              </a:rPr>
              <a:t>B</a:t>
            </a:r>
            <a:r>
              <a:rPr sz="1200" spc="-5" dirty="0">
                <a:solidFill>
                  <a:srgbClr val="221F1F"/>
                </a:solidFill>
                <a:latin typeface="Calibri"/>
                <a:cs typeface="Calibri"/>
              </a:rPr>
              <a:t> H</a:t>
            </a:r>
            <a:r>
              <a:rPr sz="1200" spc="-15" dirty="0">
                <a:solidFill>
                  <a:srgbClr val="221F1F"/>
                </a:solidFill>
                <a:latin typeface="Calibri"/>
                <a:cs typeface="Calibri"/>
              </a:rPr>
              <a:t> </a:t>
            </a:r>
            <a:r>
              <a:rPr sz="1200" spc="0" dirty="0">
                <a:solidFill>
                  <a:srgbClr val="221F1F"/>
                </a:solidFill>
                <a:latin typeface="Calibri"/>
                <a:cs typeface="Calibri"/>
              </a:rPr>
              <a:t>pla</a:t>
            </a:r>
            <a:r>
              <a:rPr sz="1200" spc="5" dirty="0">
                <a:solidFill>
                  <a:srgbClr val="221F1F"/>
                </a:solidFill>
                <a:latin typeface="Calibri"/>
                <a:cs typeface="Calibri"/>
              </a:rPr>
              <a:t>n</a:t>
            </a:r>
            <a:r>
              <a:rPr sz="1200" spc="-10" dirty="0">
                <a:solidFill>
                  <a:srgbClr val="221F1F"/>
                </a:solidFill>
                <a:latin typeface="Calibri"/>
                <a:cs typeface="Calibri"/>
              </a:rPr>
              <a:t>e</a:t>
            </a:r>
            <a:r>
              <a:rPr sz="1200" spc="-15" dirty="0">
                <a:solidFill>
                  <a:srgbClr val="221F1F"/>
                </a:solidFill>
                <a:latin typeface="Calibri"/>
                <a:cs typeface="Calibri"/>
              </a:rPr>
              <a:t> </a:t>
            </a:r>
            <a:r>
              <a:rPr sz="1200" spc="-10" dirty="0">
                <a:solidFill>
                  <a:srgbClr val="221F1F"/>
                </a:solidFill>
                <a:latin typeface="Calibri"/>
                <a:cs typeface="Calibri"/>
              </a:rPr>
              <a:t>29</a:t>
            </a:r>
            <a:r>
              <a:rPr sz="1200" spc="-5" dirty="0">
                <a:solidFill>
                  <a:srgbClr val="221F1F"/>
                </a:solidFill>
                <a:latin typeface="Calibri"/>
                <a:cs typeface="Calibri"/>
              </a:rPr>
              <a:t> </a:t>
            </a:r>
            <a:r>
              <a:rPr sz="1200" spc="-10" dirty="0">
                <a:solidFill>
                  <a:srgbClr val="221F1F"/>
                </a:solidFill>
                <a:latin typeface="Calibri"/>
                <a:cs typeface="Calibri"/>
              </a:rPr>
              <a:t>deg</a:t>
            </a:r>
            <a:r>
              <a:rPr sz="1200" spc="5" dirty="0">
                <a:solidFill>
                  <a:srgbClr val="221F1F"/>
                </a:solidFill>
                <a:latin typeface="Calibri"/>
                <a:cs typeface="Calibri"/>
              </a:rPr>
              <a:t> </a:t>
            </a:r>
            <a:r>
              <a:rPr sz="1200" spc="-10" dirty="0">
                <a:solidFill>
                  <a:srgbClr val="221F1F"/>
                </a:solidFill>
                <a:latin typeface="Calibri"/>
                <a:cs typeface="Calibri"/>
              </a:rPr>
              <a:t>+</a:t>
            </a:r>
            <a:r>
              <a:rPr sz="1200" spc="0" dirty="0">
                <a:solidFill>
                  <a:srgbClr val="221F1F"/>
                </a:solidFill>
                <a:latin typeface="Calibri"/>
                <a:cs typeface="Calibri"/>
              </a:rPr>
              <a:t>/-</a:t>
            </a:r>
            <a:r>
              <a:rPr sz="1200" spc="-15" dirty="0">
                <a:solidFill>
                  <a:srgbClr val="221F1F"/>
                </a:solidFill>
                <a:latin typeface="Calibri"/>
                <a:cs typeface="Calibri"/>
              </a:rPr>
              <a:t> </a:t>
            </a:r>
            <a:r>
              <a:rPr sz="1200" spc="0" dirty="0">
                <a:solidFill>
                  <a:srgbClr val="221F1F"/>
                </a:solidFill>
                <a:latin typeface="Calibri"/>
                <a:cs typeface="Calibri"/>
              </a:rPr>
              <a:t>1</a:t>
            </a:r>
            <a:r>
              <a:rPr sz="1200" spc="5" dirty="0">
                <a:solidFill>
                  <a:srgbClr val="221F1F"/>
                </a:solidFill>
                <a:latin typeface="Calibri"/>
                <a:cs typeface="Calibri"/>
              </a:rPr>
              <a:t>d</a:t>
            </a:r>
            <a:r>
              <a:rPr sz="1200" spc="-10" dirty="0">
                <a:solidFill>
                  <a:srgbClr val="221F1F"/>
                </a:solidFill>
                <a:latin typeface="Calibri"/>
                <a:cs typeface="Calibri"/>
              </a:rPr>
              <a:t>B</a:t>
            </a:r>
            <a:endParaRPr sz="1200">
              <a:latin typeface="Calibri"/>
              <a:cs typeface="Calibri"/>
            </a:endParaRPr>
          </a:p>
          <a:p>
            <a:pPr marL="15240">
              <a:lnSpc>
                <a:spcPct val="100000"/>
              </a:lnSpc>
              <a:spcBef>
                <a:spcPts val="35"/>
              </a:spcBef>
            </a:pPr>
            <a:r>
              <a:rPr sz="1200" spc="-10" dirty="0">
                <a:solidFill>
                  <a:srgbClr val="221F1F"/>
                </a:solidFill>
                <a:latin typeface="Calibri"/>
                <a:cs typeface="Calibri"/>
              </a:rPr>
              <a:t>32”</a:t>
            </a:r>
            <a:endParaRPr sz="1200">
              <a:latin typeface="Calibri"/>
              <a:cs typeface="Calibri"/>
            </a:endParaRPr>
          </a:p>
          <a:p>
            <a:pPr marL="15240">
              <a:lnSpc>
                <a:spcPct val="100000"/>
              </a:lnSpc>
              <a:spcBef>
                <a:spcPts val="95"/>
              </a:spcBef>
            </a:pPr>
            <a:r>
              <a:rPr sz="1200" spc="-10" dirty="0">
                <a:solidFill>
                  <a:srgbClr val="221F1F"/>
                </a:solidFill>
                <a:latin typeface="Calibri"/>
                <a:cs typeface="Calibri"/>
              </a:rPr>
              <a:t>6</a:t>
            </a:r>
            <a:r>
              <a:rPr sz="1200" spc="-20" dirty="0">
                <a:solidFill>
                  <a:srgbClr val="221F1F"/>
                </a:solidFill>
                <a:latin typeface="Calibri"/>
                <a:cs typeface="Calibri"/>
              </a:rPr>
              <a:t>.</a:t>
            </a:r>
            <a:r>
              <a:rPr sz="1200" spc="-10" dirty="0">
                <a:solidFill>
                  <a:srgbClr val="221F1F"/>
                </a:solidFill>
                <a:latin typeface="Calibri"/>
                <a:cs typeface="Calibri"/>
              </a:rPr>
              <a:t>5”</a:t>
            </a:r>
            <a:endParaRPr sz="1200">
              <a:latin typeface="Calibri"/>
              <a:cs typeface="Calibri"/>
            </a:endParaRPr>
          </a:p>
          <a:p>
            <a:pPr marL="15240" marR="1499870">
              <a:lnSpc>
                <a:spcPct val="106600"/>
              </a:lnSpc>
              <a:spcBef>
                <a:spcPts val="10"/>
              </a:spcBef>
            </a:pPr>
            <a:r>
              <a:rPr sz="1200" dirty="0">
                <a:solidFill>
                  <a:srgbClr val="221F1F"/>
                </a:solidFill>
                <a:latin typeface="Calibri"/>
                <a:cs typeface="Calibri"/>
              </a:rPr>
              <a:t>Lin</a:t>
            </a:r>
            <a:r>
              <a:rPr sz="1200" spc="-10" dirty="0">
                <a:solidFill>
                  <a:srgbClr val="221F1F"/>
                </a:solidFill>
                <a:latin typeface="Calibri"/>
                <a:cs typeface="Calibri"/>
              </a:rPr>
              <a:t>ear</a:t>
            </a:r>
            <a:r>
              <a:rPr sz="1200" spc="-20" dirty="0">
                <a:solidFill>
                  <a:srgbClr val="221F1F"/>
                </a:solidFill>
                <a:latin typeface="Calibri"/>
                <a:cs typeface="Calibri"/>
              </a:rPr>
              <a:t> </a:t>
            </a:r>
            <a:r>
              <a:rPr sz="1200" spc="-5" dirty="0">
                <a:solidFill>
                  <a:srgbClr val="221F1F"/>
                </a:solidFill>
                <a:latin typeface="Calibri"/>
                <a:cs typeface="Calibri"/>
              </a:rPr>
              <a:t>: </a:t>
            </a:r>
            <a:r>
              <a:rPr sz="1200" spc="-70" dirty="0">
                <a:solidFill>
                  <a:srgbClr val="221F1F"/>
                </a:solidFill>
                <a:latin typeface="Calibri"/>
                <a:cs typeface="Calibri"/>
              </a:rPr>
              <a:t>V</a:t>
            </a:r>
            <a:r>
              <a:rPr sz="1200" spc="-5" dirty="0">
                <a:solidFill>
                  <a:srgbClr val="221F1F"/>
                </a:solidFill>
                <a:latin typeface="Calibri"/>
                <a:cs typeface="Calibri"/>
              </a:rPr>
              <a:t>er</a:t>
            </a:r>
            <a:r>
              <a:rPr sz="1200" spc="0" dirty="0">
                <a:solidFill>
                  <a:srgbClr val="221F1F"/>
                </a:solidFill>
                <a:latin typeface="Calibri"/>
                <a:cs typeface="Calibri"/>
              </a:rPr>
              <a:t>ti</a:t>
            </a:r>
            <a:r>
              <a:rPr sz="1200" spc="-25" dirty="0">
                <a:solidFill>
                  <a:srgbClr val="221F1F"/>
                </a:solidFill>
                <a:latin typeface="Calibri"/>
                <a:cs typeface="Calibri"/>
              </a:rPr>
              <a:t>c</a:t>
            </a:r>
            <a:r>
              <a:rPr sz="1200" spc="0" dirty="0">
                <a:solidFill>
                  <a:srgbClr val="221F1F"/>
                </a:solidFill>
                <a:latin typeface="Calibri"/>
                <a:cs typeface="Calibri"/>
              </a:rPr>
              <a:t>al </a:t>
            </a:r>
            <a:r>
              <a:rPr sz="1200" spc="-10" dirty="0">
                <a:solidFill>
                  <a:srgbClr val="221F1F"/>
                </a:solidFill>
                <a:latin typeface="Calibri"/>
                <a:cs typeface="Calibri"/>
              </a:rPr>
              <a:t>15</a:t>
            </a:r>
            <a:r>
              <a:rPr sz="1200" spc="-5" dirty="0">
                <a:solidFill>
                  <a:srgbClr val="221F1F"/>
                </a:solidFill>
                <a:latin typeface="Calibri"/>
                <a:cs typeface="Calibri"/>
              </a:rPr>
              <a:t> </a:t>
            </a:r>
            <a:r>
              <a:rPr sz="1200" spc="-15" dirty="0">
                <a:solidFill>
                  <a:srgbClr val="221F1F"/>
                </a:solidFill>
                <a:latin typeface="Calibri"/>
                <a:cs typeface="Calibri"/>
              </a:rPr>
              <a:t>l</a:t>
            </a:r>
            <a:r>
              <a:rPr sz="1200" spc="-10" dirty="0">
                <a:solidFill>
                  <a:srgbClr val="221F1F"/>
                </a:solidFill>
                <a:latin typeface="Calibri"/>
                <a:cs typeface="Calibri"/>
              </a:rPr>
              <a:t>b</a:t>
            </a:r>
            <a:r>
              <a:rPr sz="1200" spc="-5" dirty="0">
                <a:solidFill>
                  <a:srgbClr val="221F1F"/>
                </a:solidFill>
                <a:latin typeface="Calibri"/>
                <a:cs typeface="Calibri"/>
              </a:rPr>
              <a:t>s.</a:t>
            </a:r>
            <a:endParaRPr sz="1200">
              <a:latin typeface="Calibri"/>
              <a:cs typeface="Calibri"/>
            </a:endParaRPr>
          </a:p>
          <a:p>
            <a:pPr marL="15240">
              <a:lnSpc>
                <a:spcPct val="100000"/>
              </a:lnSpc>
              <a:spcBef>
                <a:spcPts val="105"/>
              </a:spcBef>
            </a:pPr>
            <a:r>
              <a:rPr sz="1200" spc="-10" dirty="0">
                <a:solidFill>
                  <a:srgbClr val="221F1F"/>
                </a:solidFill>
                <a:latin typeface="Calibri"/>
                <a:cs typeface="Calibri"/>
              </a:rPr>
              <a:t>8”</a:t>
            </a:r>
            <a:r>
              <a:rPr sz="1200" spc="5" dirty="0">
                <a:solidFill>
                  <a:srgbClr val="221F1F"/>
                </a:solidFill>
                <a:latin typeface="Calibri"/>
                <a:cs typeface="Calibri"/>
              </a:rPr>
              <a:t> </a:t>
            </a:r>
            <a:r>
              <a:rPr sz="1200" spc="0" dirty="0">
                <a:solidFill>
                  <a:srgbClr val="221F1F"/>
                </a:solidFill>
                <a:latin typeface="Calibri"/>
                <a:cs typeface="Calibri"/>
              </a:rPr>
              <a:t>x</a:t>
            </a:r>
            <a:r>
              <a:rPr sz="1200" spc="-15" dirty="0">
                <a:solidFill>
                  <a:srgbClr val="221F1F"/>
                </a:solidFill>
                <a:latin typeface="Calibri"/>
                <a:cs typeface="Calibri"/>
              </a:rPr>
              <a:t> </a:t>
            </a:r>
            <a:r>
              <a:rPr sz="1200" spc="-10" dirty="0">
                <a:solidFill>
                  <a:srgbClr val="221F1F"/>
                </a:solidFill>
                <a:latin typeface="Calibri"/>
                <a:cs typeface="Calibri"/>
              </a:rPr>
              <a:t>8”</a:t>
            </a:r>
            <a:r>
              <a:rPr sz="1200" spc="-5" dirty="0">
                <a:solidFill>
                  <a:srgbClr val="221F1F"/>
                </a:solidFill>
                <a:latin typeface="Calibri"/>
                <a:cs typeface="Calibri"/>
              </a:rPr>
              <a:t> </a:t>
            </a:r>
            <a:r>
              <a:rPr sz="1200" spc="0" dirty="0">
                <a:solidFill>
                  <a:srgbClr val="221F1F"/>
                </a:solidFill>
                <a:latin typeface="Calibri"/>
                <a:cs typeface="Calibri"/>
              </a:rPr>
              <a:t>x</a:t>
            </a:r>
            <a:r>
              <a:rPr sz="1200" spc="-15" dirty="0">
                <a:solidFill>
                  <a:srgbClr val="221F1F"/>
                </a:solidFill>
                <a:latin typeface="Calibri"/>
                <a:cs typeface="Calibri"/>
              </a:rPr>
              <a:t> </a:t>
            </a:r>
            <a:r>
              <a:rPr sz="1200" spc="-10" dirty="0">
                <a:solidFill>
                  <a:srgbClr val="221F1F"/>
                </a:solidFill>
                <a:latin typeface="Calibri"/>
                <a:cs typeface="Calibri"/>
              </a:rPr>
              <a:t>32”</a:t>
            </a:r>
            <a:endParaRPr sz="1200">
              <a:latin typeface="Calibri"/>
              <a:cs typeface="Calibri"/>
            </a:endParaRPr>
          </a:p>
          <a:p>
            <a:pPr marL="15240" marR="12700">
              <a:lnSpc>
                <a:spcPct val="106600"/>
              </a:lnSpc>
            </a:pPr>
            <a:r>
              <a:rPr sz="1200" spc="-5" dirty="0">
                <a:solidFill>
                  <a:srgbClr val="221F1F"/>
                </a:solidFill>
                <a:latin typeface="Calibri"/>
                <a:cs typeface="Calibri"/>
              </a:rPr>
              <a:t>“N”</a:t>
            </a:r>
            <a:r>
              <a:rPr sz="1200" spc="-30" dirty="0">
                <a:solidFill>
                  <a:srgbClr val="221F1F"/>
                </a:solidFill>
                <a:latin typeface="Calibri"/>
                <a:cs typeface="Calibri"/>
              </a:rPr>
              <a:t> </a:t>
            </a:r>
            <a:r>
              <a:rPr sz="1200" spc="-10" dirty="0">
                <a:solidFill>
                  <a:srgbClr val="221F1F"/>
                </a:solidFill>
                <a:latin typeface="Calibri"/>
                <a:cs typeface="Calibri"/>
              </a:rPr>
              <a:t>type</a:t>
            </a:r>
            <a:r>
              <a:rPr sz="1200" spc="-15" dirty="0">
                <a:solidFill>
                  <a:srgbClr val="221F1F"/>
                </a:solidFill>
                <a:latin typeface="Calibri"/>
                <a:cs typeface="Calibri"/>
              </a:rPr>
              <a:t> </a:t>
            </a:r>
            <a:r>
              <a:rPr sz="1200" spc="-35" dirty="0">
                <a:solidFill>
                  <a:srgbClr val="221F1F"/>
                </a:solidFill>
                <a:latin typeface="Calibri"/>
                <a:cs typeface="Calibri"/>
              </a:rPr>
              <a:t>f</a:t>
            </a:r>
            <a:r>
              <a:rPr sz="1200" spc="-10" dirty="0">
                <a:solidFill>
                  <a:srgbClr val="221F1F"/>
                </a:solidFill>
                <a:latin typeface="Calibri"/>
                <a:cs typeface="Calibri"/>
              </a:rPr>
              <a:t>ema</a:t>
            </a:r>
            <a:r>
              <a:rPr sz="1200" spc="-15" dirty="0">
                <a:solidFill>
                  <a:srgbClr val="221F1F"/>
                </a:solidFill>
                <a:latin typeface="Calibri"/>
                <a:cs typeface="Calibri"/>
              </a:rPr>
              <a:t>l</a:t>
            </a:r>
            <a:r>
              <a:rPr sz="1200" spc="-10" dirty="0">
                <a:solidFill>
                  <a:srgbClr val="221F1F"/>
                </a:solidFill>
                <a:latin typeface="Calibri"/>
                <a:cs typeface="Calibri"/>
              </a:rPr>
              <a:t>e</a:t>
            </a:r>
            <a:r>
              <a:rPr sz="1200" spc="-5" dirty="0">
                <a:solidFill>
                  <a:srgbClr val="221F1F"/>
                </a:solidFill>
                <a:latin typeface="Calibri"/>
                <a:cs typeface="Calibri"/>
              </a:rPr>
              <a:t> </a:t>
            </a:r>
            <a:r>
              <a:rPr sz="1200" spc="-20" dirty="0">
                <a:solidFill>
                  <a:srgbClr val="221F1F"/>
                </a:solidFill>
                <a:latin typeface="Calibri"/>
                <a:cs typeface="Calibri"/>
              </a:rPr>
              <a:t>o</a:t>
            </a:r>
            <a:r>
              <a:rPr sz="1200" spc="-5" dirty="0">
                <a:solidFill>
                  <a:srgbClr val="221F1F"/>
                </a:solidFill>
                <a:latin typeface="Calibri"/>
                <a:cs typeface="Calibri"/>
              </a:rPr>
              <a:t>r</a:t>
            </a:r>
            <a:r>
              <a:rPr sz="1200" spc="-10" dirty="0">
                <a:solidFill>
                  <a:srgbClr val="221F1F"/>
                </a:solidFill>
                <a:latin typeface="Calibri"/>
                <a:cs typeface="Calibri"/>
              </a:rPr>
              <a:t> </a:t>
            </a:r>
            <a:r>
              <a:rPr sz="1200" spc="-5" dirty="0">
                <a:solidFill>
                  <a:srgbClr val="221F1F"/>
                </a:solidFill>
                <a:latin typeface="Calibri"/>
                <a:cs typeface="Calibri"/>
              </a:rPr>
              <a:t>“</a:t>
            </a:r>
            <a:r>
              <a:rPr sz="1200" spc="-20" dirty="0">
                <a:solidFill>
                  <a:srgbClr val="221F1F"/>
                </a:solidFill>
                <a:latin typeface="Calibri"/>
                <a:cs typeface="Calibri"/>
              </a:rPr>
              <a:t>F</a:t>
            </a:r>
            <a:r>
              <a:rPr sz="1200" spc="-5" dirty="0">
                <a:solidFill>
                  <a:srgbClr val="221F1F"/>
                </a:solidFill>
                <a:latin typeface="Calibri"/>
                <a:cs typeface="Calibri"/>
              </a:rPr>
              <a:t>”</a:t>
            </a:r>
            <a:r>
              <a:rPr sz="1200" spc="-20" dirty="0">
                <a:solidFill>
                  <a:srgbClr val="221F1F"/>
                </a:solidFill>
                <a:latin typeface="Calibri"/>
                <a:cs typeface="Calibri"/>
              </a:rPr>
              <a:t> </a:t>
            </a:r>
            <a:r>
              <a:rPr sz="1200" spc="-5" dirty="0">
                <a:solidFill>
                  <a:srgbClr val="221F1F"/>
                </a:solidFill>
                <a:latin typeface="Calibri"/>
                <a:cs typeface="Calibri"/>
              </a:rPr>
              <a:t>t</a:t>
            </a:r>
            <a:r>
              <a:rPr sz="1200" spc="-30" dirty="0">
                <a:solidFill>
                  <a:srgbClr val="221F1F"/>
                </a:solidFill>
                <a:latin typeface="Calibri"/>
                <a:cs typeface="Calibri"/>
              </a:rPr>
              <a:t>y</a:t>
            </a:r>
            <a:r>
              <a:rPr sz="1200" spc="0" dirty="0">
                <a:solidFill>
                  <a:srgbClr val="221F1F"/>
                </a:solidFill>
                <a:latin typeface="Calibri"/>
                <a:cs typeface="Calibri"/>
              </a:rPr>
              <a:t>p</a:t>
            </a:r>
            <a:r>
              <a:rPr sz="1200" spc="-10" dirty="0">
                <a:solidFill>
                  <a:srgbClr val="221F1F"/>
                </a:solidFill>
                <a:latin typeface="Calibri"/>
                <a:cs typeface="Calibri"/>
              </a:rPr>
              <a:t>e</a:t>
            </a:r>
            <a:r>
              <a:rPr sz="1200" spc="-15" dirty="0">
                <a:solidFill>
                  <a:srgbClr val="221F1F"/>
                </a:solidFill>
                <a:latin typeface="Calibri"/>
                <a:cs typeface="Calibri"/>
              </a:rPr>
              <a:t> </a:t>
            </a:r>
            <a:r>
              <a:rPr sz="1200" spc="-10" dirty="0">
                <a:solidFill>
                  <a:srgbClr val="221F1F"/>
                </a:solidFill>
                <a:latin typeface="Calibri"/>
                <a:cs typeface="Calibri"/>
              </a:rPr>
              <a:t>male</a:t>
            </a:r>
            <a:r>
              <a:rPr sz="1200" spc="-15" dirty="0">
                <a:solidFill>
                  <a:srgbClr val="221F1F"/>
                </a:solidFill>
                <a:latin typeface="Calibri"/>
                <a:cs typeface="Calibri"/>
              </a:rPr>
              <a:t> </a:t>
            </a:r>
            <a:r>
              <a:rPr sz="1200" spc="5" dirty="0">
                <a:solidFill>
                  <a:srgbClr val="221F1F"/>
                </a:solidFill>
                <a:latin typeface="Calibri"/>
                <a:cs typeface="Calibri"/>
              </a:rPr>
              <a:t>p</a:t>
            </a:r>
            <a:r>
              <a:rPr sz="1200" spc="0" dirty="0">
                <a:solidFill>
                  <a:srgbClr val="221F1F"/>
                </a:solidFill>
                <a:latin typeface="Calibri"/>
                <a:cs typeface="Calibri"/>
              </a:rPr>
              <a:t>i</a:t>
            </a:r>
            <a:r>
              <a:rPr sz="1200" spc="-50" dirty="0">
                <a:solidFill>
                  <a:srgbClr val="221F1F"/>
                </a:solidFill>
                <a:latin typeface="Calibri"/>
                <a:cs typeface="Calibri"/>
              </a:rPr>
              <a:t>g</a:t>
            </a:r>
            <a:r>
              <a:rPr sz="1200" spc="-15" dirty="0">
                <a:solidFill>
                  <a:srgbClr val="221F1F"/>
                </a:solidFill>
                <a:latin typeface="Calibri"/>
                <a:cs typeface="Calibri"/>
              </a:rPr>
              <a:t>t</a:t>
            </a:r>
            <a:r>
              <a:rPr sz="1200" spc="0" dirty="0">
                <a:solidFill>
                  <a:srgbClr val="221F1F"/>
                </a:solidFill>
                <a:latin typeface="Calibri"/>
                <a:cs typeface="Calibri"/>
              </a:rPr>
              <a:t>ail </a:t>
            </a:r>
            <a:r>
              <a:rPr sz="1200" spc="-10" dirty="0">
                <a:solidFill>
                  <a:srgbClr val="221F1F"/>
                </a:solidFill>
                <a:latin typeface="Calibri"/>
                <a:cs typeface="Calibri"/>
              </a:rPr>
              <a:t>50</a:t>
            </a:r>
            <a:r>
              <a:rPr sz="1200" spc="-5" dirty="0">
                <a:solidFill>
                  <a:srgbClr val="221F1F"/>
                </a:solidFill>
                <a:latin typeface="Calibri"/>
                <a:cs typeface="Calibri"/>
              </a:rPr>
              <a:t> </a:t>
            </a:r>
            <a:r>
              <a:rPr sz="1200" spc="-10" dirty="0">
                <a:solidFill>
                  <a:srgbClr val="221F1F"/>
                </a:solidFill>
                <a:latin typeface="Calibri"/>
                <a:cs typeface="Calibri"/>
              </a:rPr>
              <a:t>o</a:t>
            </a:r>
            <a:r>
              <a:rPr sz="1200" spc="0" dirty="0">
                <a:solidFill>
                  <a:srgbClr val="221F1F"/>
                </a:solidFill>
                <a:latin typeface="Calibri"/>
                <a:cs typeface="Calibri"/>
              </a:rPr>
              <a:t>h</a:t>
            </a:r>
            <a:r>
              <a:rPr sz="1200" spc="-10" dirty="0">
                <a:solidFill>
                  <a:srgbClr val="221F1F"/>
                </a:solidFill>
                <a:latin typeface="Calibri"/>
                <a:cs typeface="Calibri"/>
              </a:rPr>
              <a:t>m</a:t>
            </a:r>
            <a:r>
              <a:rPr sz="1200" spc="-5" dirty="0">
                <a:solidFill>
                  <a:srgbClr val="221F1F"/>
                </a:solidFill>
                <a:latin typeface="Calibri"/>
                <a:cs typeface="Calibri"/>
              </a:rPr>
              <a:t> </a:t>
            </a:r>
            <a:r>
              <a:rPr sz="1200" spc="-10" dirty="0">
                <a:solidFill>
                  <a:srgbClr val="221F1F"/>
                </a:solidFill>
                <a:latin typeface="Calibri"/>
                <a:cs typeface="Calibri"/>
              </a:rPr>
              <a:t>or </a:t>
            </a:r>
            <a:r>
              <a:rPr sz="1200" spc="-20" dirty="0">
                <a:solidFill>
                  <a:srgbClr val="221F1F"/>
                </a:solidFill>
                <a:latin typeface="Calibri"/>
                <a:cs typeface="Calibri"/>
              </a:rPr>
              <a:t>7</a:t>
            </a:r>
            <a:r>
              <a:rPr sz="1200" spc="-10" dirty="0">
                <a:solidFill>
                  <a:srgbClr val="221F1F"/>
                </a:solidFill>
                <a:latin typeface="Calibri"/>
                <a:cs typeface="Calibri"/>
              </a:rPr>
              <a:t>5</a:t>
            </a:r>
            <a:r>
              <a:rPr sz="1200" spc="-5" dirty="0">
                <a:solidFill>
                  <a:srgbClr val="221F1F"/>
                </a:solidFill>
                <a:latin typeface="Calibri"/>
                <a:cs typeface="Calibri"/>
              </a:rPr>
              <a:t> </a:t>
            </a:r>
            <a:r>
              <a:rPr sz="1200" spc="-10" dirty="0">
                <a:solidFill>
                  <a:srgbClr val="221F1F"/>
                </a:solidFill>
                <a:latin typeface="Calibri"/>
                <a:cs typeface="Calibri"/>
              </a:rPr>
              <a:t>o</a:t>
            </a:r>
            <a:r>
              <a:rPr sz="1200" spc="0" dirty="0">
                <a:solidFill>
                  <a:srgbClr val="221F1F"/>
                </a:solidFill>
                <a:latin typeface="Calibri"/>
                <a:cs typeface="Calibri"/>
              </a:rPr>
              <a:t>h</a:t>
            </a:r>
            <a:r>
              <a:rPr sz="1200" spc="-10" dirty="0">
                <a:solidFill>
                  <a:srgbClr val="221F1F"/>
                </a:solidFill>
                <a:latin typeface="Calibri"/>
                <a:cs typeface="Calibri"/>
              </a:rPr>
              <a:t>m</a:t>
            </a:r>
            <a:r>
              <a:rPr sz="1200" spc="-5" dirty="0">
                <a:solidFill>
                  <a:srgbClr val="221F1F"/>
                </a:solidFill>
                <a:latin typeface="Calibri"/>
                <a:cs typeface="Calibri"/>
              </a:rPr>
              <a:t> (</a:t>
            </a:r>
            <a:r>
              <a:rPr sz="1200" spc="-20" dirty="0">
                <a:solidFill>
                  <a:srgbClr val="221F1F"/>
                </a:solidFill>
                <a:latin typeface="Calibri"/>
                <a:cs typeface="Calibri"/>
              </a:rPr>
              <a:t>r</a:t>
            </a:r>
            <a:r>
              <a:rPr sz="1200" spc="-10" dirty="0">
                <a:solidFill>
                  <a:srgbClr val="221F1F"/>
                </a:solidFill>
                <a:latin typeface="Calibri"/>
                <a:cs typeface="Calibri"/>
              </a:rPr>
              <a:t>e</a:t>
            </a:r>
            <a:r>
              <a:rPr sz="1200" spc="-20" dirty="0">
                <a:solidFill>
                  <a:srgbClr val="221F1F"/>
                </a:solidFill>
                <a:latin typeface="Calibri"/>
                <a:cs typeface="Calibri"/>
              </a:rPr>
              <a:t>s</a:t>
            </a:r>
            <a:r>
              <a:rPr sz="1200" spc="-10" dirty="0">
                <a:solidFill>
                  <a:srgbClr val="221F1F"/>
                </a:solidFill>
                <a:latin typeface="Calibri"/>
                <a:cs typeface="Calibri"/>
              </a:rPr>
              <a:t>p</a:t>
            </a:r>
            <a:r>
              <a:rPr sz="1200" spc="-5" dirty="0">
                <a:solidFill>
                  <a:srgbClr val="221F1F"/>
                </a:solidFill>
                <a:latin typeface="Calibri"/>
                <a:cs typeface="Calibri"/>
              </a:rPr>
              <a:t>ecti</a:t>
            </a:r>
            <a:r>
              <a:rPr sz="1200" spc="-25" dirty="0">
                <a:solidFill>
                  <a:srgbClr val="221F1F"/>
                </a:solidFill>
                <a:latin typeface="Calibri"/>
                <a:cs typeface="Calibri"/>
              </a:rPr>
              <a:t>v</a:t>
            </a:r>
            <a:r>
              <a:rPr sz="1200" spc="-5" dirty="0">
                <a:solidFill>
                  <a:srgbClr val="221F1F"/>
                </a:solidFill>
                <a:latin typeface="Calibri"/>
                <a:cs typeface="Calibri"/>
              </a:rPr>
              <a:t>ely)</a:t>
            </a:r>
            <a:endParaRPr sz="1200">
              <a:latin typeface="Calibri"/>
              <a:cs typeface="Calibri"/>
            </a:endParaRPr>
          </a:p>
          <a:p>
            <a:pPr marL="12700">
              <a:lnSpc>
                <a:spcPct val="100000"/>
              </a:lnSpc>
              <a:spcBef>
                <a:spcPts val="105"/>
              </a:spcBef>
            </a:pPr>
            <a:r>
              <a:rPr sz="1200" spc="-15" dirty="0">
                <a:solidFill>
                  <a:srgbClr val="221F1F"/>
                </a:solidFill>
                <a:latin typeface="Calibri"/>
                <a:cs typeface="Calibri"/>
              </a:rPr>
              <a:t>U</a:t>
            </a:r>
            <a:r>
              <a:rPr sz="1200" spc="-10" dirty="0">
                <a:solidFill>
                  <a:srgbClr val="221F1F"/>
                </a:solidFill>
                <a:latin typeface="Calibri"/>
                <a:cs typeface="Calibri"/>
              </a:rPr>
              <a:t>V</a:t>
            </a:r>
            <a:r>
              <a:rPr sz="1200" spc="-5" dirty="0">
                <a:solidFill>
                  <a:srgbClr val="221F1F"/>
                </a:solidFill>
                <a:latin typeface="Calibri"/>
                <a:cs typeface="Calibri"/>
              </a:rPr>
              <a:t> </a:t>
            </a:r>
            <a:r>
              <a:rPr sz="1200" spc="-50" dirty="0">
                <a:solidFill>
                  <a:srgbClr val="221F1F"/>
                </a:solidFill>
                <a:latin typeface="Calibri"/>
                <a:cs typeface="Calibri"/>
              </a:rPr>
              <a:t>R</a:t>
            </a:r>
            <a:r>
              <a:rPr sz="1200" spc="0" dirty="0">
                <a:solidFill>
                  <a:srgbClr val="221F1F"/>
                </a:solidFill>
                <a:latin typeface="Calibri"/>
                <a:cs typeface="Calibri"/>
              </a:rPr>
              <a:t>esi</a:t>
            </a:r>
            <a:r>
              <a:rPr sz="1200" spc="-20" dirty="0">
                <a:solidFill>
                  <a:srgbClr val="221F1F"/>
                </a:solidFill>
                <a:latin typeface="Calibri"/>
                <a:cs typeface="Calibri"/>
              </a:rPr>
              <a:t>s</a:t>
            </a:r>
            <a:r>
              <a:rPr sz="1200" spc="-15" dirty="0">
                <a:solidFill>
                  <a:srgbClr val="221F1F"/>
                </a:solidFill>
                <a:latin typeface="Calibri"/>
                <a:cs typeface="Calibri"/>
              </a:rPr>
              <a:t>t</a:t>
            </a:r>
            <a:r>
              <a:rPr sz="1200" spc="-25" dirty="0">
                <a:solidFill>
                  <a:srgbClr val="221F1F"/>
                </a:solidFill>
                <a:latin typeface="Calibri"/>
                <a:cs typeface="Calibri"/>
              </a:rPr>
              <a:t>a</a:t>
            </a:r>
            <a:r>
              <a:rPr sz="1200" spc="-10" dirty="0">
                <a:solidFill>
                  <a:srgbClr val="221F1F"/>
                </a:solidFill>
                <a:latin typeface="Calibri"/>
                <a:cs typeface="Calibri"/>
              </a:rPr>
              <a:t>n</a:t>
            </a:r>
            <a:r>
              <a:rPr sz="1200" spc="-5" dirty="0">
                <a:solidFill>
                  <a:srgbClr val="221F1F"/>
                </a:solidFill>
                <a:latin typeface="Calibri"/>
                <a:cs typeface="Calibri"/>
              </a:rPr>
              <a:t>t </a:t>
            </a:r>
            <a:r>
              <a:rPr sz="1200" spc="-30" dirty="0">
                <a:solidFill>
                  <a:srgbClr val="221F1F"/>
                </a:solidFill>
                <a:latin typeface="Calibri"/>
                <a:cs typeface="Calibri"/>
              </a:rPr>
              <a:t>P</a:t>
            </a:r>
            <a:r>
              <a:rPr sz="1200" spc="-10" dirty="0">
                <a:solidFill>
                  <a:srgbClr val="221F1F"/>
                </a:solidFill>
                <a:latin typeface="Calibri"/>
                <a:cs typeface="Calibri"/>
              </a:rPr>
              <a:t>V</a:t>
            </a:r>
            <a:r>
              <a:rPr sz="1200" spc="0" dirty="0">
                <a:solidFill>
                  <a:srgbClr val="221F1F"/>
                </a:solidFill>
                <a:latin typeface="Calibri"/>
                <a:cs typeface="Calibri"/>
              </a:rPr>
              <a:t>C</a:t>
            </a:r>
            <a:endParaRPr sz="1200">
              <a:latin typeface="Calibri"/>
              <a:cs typeface="Calibri"/>
            </a:endParaRPr>
          </a:p>
          <a:p>
            <a:pPr marL="15240">
              <a:lnSpc>
                <a:spcPct val="100000"/>
              </a:lnSpc>
              <a:spcBef>
                <a:spcPts val="95"/>
              </a:spcBef>
            </a:pPr>
            <a:r>
              <a:rPr sz="1200" dirty="0">
                <a:solidFill>
                  <a:srgbClr val="221F1F"/>
                </a:solidFill>
                <a:latin typeface="Calibri"/>
                <a:cs typeface="Calibri"/>
              </a:rPr>
              <a:t>-</a:t>
            </a:r>
            <a:r>
              <a:rPr sz="1200" spc="-10" dirty="0">
                <a:solidFill>
                  <a:srgbClr val="221F1F"/>
                </a:solidFill>
                <a:latin typeface="Calibri"/>
                <a:cs typeface="Calibri"/>
              </a:rPr>
              <a:t>40</a:t>
            </a:r>
            <a:r>
              <a:rPr sz="1200" spc="-20" dirty="0">
                <a:solidFill>
                  <a:srgbClr val="221F1F"/>
                </a:solidFill>
                <a:latin typeface="Calibri"/>
                <a:cs typeface="Calibri"/>
              </a:rPr>
              <a:t> </a:t>
            </a:r>
            <a:r>
              <a:rPr sz="1200" spc="-25" dirty="0">
                <a:solidFill>
                  <a:srgbClr val="221F1F"/>
                </a:solidFill>
                <a:latin typeface="Calibri"/>
                <a:cs typeface="Calibri"/>
              </a:rPr>
              <a:t>t</a:t>
            </a:r>
            <a:r>
              <a:rPr sz="1200" spc="0" dirty="0">
                <a:solidFill>
                  <a:srgbClr val="221F1F"/>
                </a:solidFill>
                <a:latin typeface="Calibri"/>
                <a:cs typeface="Calibri"/>
              </a:rPr>
              <a:t>o</a:t>
            </a:r>
            <a:r>
              <a:rPr sz="1200" spc="-20" dirty="0">
                <a:solidFill>
                  <a:srgbClr val="221F1F"/>
                </a:solidFill>
                <a:latin typeface="Calibri"/>
                <a:cs typeface="Calibri"/>
              </a:rPr>
              <a:t> </a:t>
            </a:r>
            <a:r>
              <a:rPr sz="1200" spc="-10" dirty="0">
                <a:solidFill>
                  <a:srgbClr val="221F1F"/>
                </a:solidFill>
                <a:latin typeface="Calibri"/>
                <a:cs typeface="Calibri"/>
              </a:rPr>
              <a:t>70</a:t>
            </a:r>
            <a:r>
              <a:rPr sz="1200" spc="-30" dirty="0">
                <a:solidFill>
                  <a:srgbClr val="221F1F"/>
                </a:solidFill>
                <a:latin typeface="Calibri"/>
                <a:cs typeface="Calibri"/>
              </a:rPr>
              <a:t> </a:t>
            </a:r>
            <a:r>
              <a:rPr sz="1200" spc="0" dirty="0">
                <a:solidFill>
                  <a:srgbClr val="221F1F"/>
                </a:solidFill>
                <a:latin typeface="Calibri"/>
                <a:cs typeface="Calibri"/>
              </a:rPr>
              <a:t>d</a:t>
            </a:r>
            <a:r>
              <a:rPr sz="1200" spc="-10" dirty="0">
                <a:solidFill>
                  <a:srgbClr val="221F1F"/>
                </a:solidFill>
                <a:latin typeface="Calibri"/>
                <a:cs typeface="Calibri"/>
              </a:rPr>
              <a:t>eg</a:t>
            </a:r>
            <a:r>
              <a:rPr sz="1200" spc="-30" dirty="0">
                <a:solidFill>
                  <a:srgbClr val="221F1F"/>
                </a:solidFill>
                <a:latin typeface="Calibri"/>
                <a:cs typeface="Calibri"/>
              </a:rPr>
              <a:t>r</a:t>
            </a:r>
            <a:r>
              <a:rPr sz="1200" spc="-20" dirty="0">
                <a:solidFill>
                  <a:srgbClr val="221F1F"/>
                </a:solidFill>
                <a:latin typeface="Calibri"/>
                <a:cs typeface="Calibri"/>
              </a:rPr>
              <a:t>e</a:t>
            </a:r>
            <a:r>
              <a:rPr sz="1200" spc="-10" dirty="0">
                <a:solidFill>
                  <a:srgbClr val="221F1F"/>
                </a:solidFill>
                <a:latin typeface="Calibri"/>
                <a:cs typeface="Calibri"/>
              </a:rPr>
              <a:t>es </a:t>
            </a:r>
            <a:r>
              <a:rPr sz="1200" spc="0" dirty="0">
                <a:solidFill>
                  <a:srgbClr val="221F1F"/>
                </a:solidFill>
                <a:latin typeface="Calibri"/>
                <a:cs typeface="Calibri"/>
              </a:rPr>
              <a:t>Cels</a:t>
            </a:r>
            <a:r>
              <a:rPr sz="1200" spc="-15" dirty="0">
                <a:solidFill>
                  <a:srgbClr val="221F1F"/>
                </a:solidFill>
                <a:latin typeface="Calibri"/>
                <a:cs typeface="Calibri"/>
              </a:rPr>
              <a:t>i</a:t>
            </a:r>
            <a:r>
              <a:rPr sz="1200" spc="0" dirty="0">
                <a:solidFill>
                  <a:srgbClr val="221F1F"/>
                </a:solidFill>
                <a:latin typeface="Calibri"/>
                <a:cs typeface="Calibri"/>
              </a:rPr>
              <a:t>us</a:t>
            </a:r>
            <a:endParaRPr sz="1200">
              <a:latin typeface="Calibri"/>
              <a:cs typeface="Calibri"/>
            </a:endParaRPr>
          </a:p>
        </p:txBody>
      </p:sp>
      <p:sp>
        <p:nvSpPr>
          <p:cNvPr id="6" name="object 6"/>
          <p:cNvSpPr txBox="1"/>
          <p:nvPr/>
        </p:nvSpPr>
        <p:spPr>
          <a:xfrm>
            <a:off x="1235425" y="2521749"/>
            <a:ext cx="1292860" cy="2367915"/>
          </a:xfrm>
          <a:prstGeom prst="rect">
            <a:avLst/>
          </a:prstGeom>
        </p:spPr>
        <p:txBody>
          <a:bodyPr vert="horz" wrap="square" lIns="0" tIns="0" rIns="0" bIns="0" rtlCol="0">
            <a:noAutofit/>
          </a:bodyPr>
          <a:lstStyle/>
          <a:p>
            <a:pPr marL="12700" marR="12700">
              <a:lnSpc>
                <a:spcPct val="107000"/>
              </a:lnSpc>
            </a:pPr>
            <a:r>
              <a:rPr sz="1200" b="1" spc="-20" dirty="0">
                <a:solidFill>
                  <a:srgbClr val="221F1F"/>
                </a:solidFill>
                <a:latin typeface="Calibri"/>
                <a:cs typeface="Calibri"/>
              </a:rPr>
              <a:t>M</a:t>
            </a:r>
            <a:r>
              <a:rPr sz="1200" b="1" spc="-30" dirty="0">
                <a:solidFill>
                  <a:srgbClr val="221F1F"/>
                </a:solidFill>
                <a:latin typeface="Calibri"/>
                <a:cs typeface="Calibri"/>
              </a:rPr>
              <a:t>a</a:t>
            </a:r>
            <a:r>
              <a:rPr sz="1200" b="1" spc="-5" dirty="0">
                <a:solidFill>
                  <a:srgbClr val="221F1F"/>
                </a:solidFill>
                <a:latin typeface="Calibri"/>
                <a:cs typeface="Calibri"/>
              </a:rPr>
              <a:t>xim</a:t>
            </a:r>
            <a:r>
              <a:rPr sz="1200" b="1" spc="-10" dirty="0">
                <a:solidFill>
                  <a:srgbClr val="221F1F"/>
                </a:solidFill>
                <a:latin typeface="Calibri"/>
                <a:cs typeface="Calibri"/>
              </a:rPr>
              <a:t>um</a:t>
            </a:r>
            <a:r>
              <a:rPr sz="1200" b="1" spc="-5" dirty="0">
                <a:solidFill>
                  <a:srgbClr val="221F1F"/>
                </a:solidFill>
                <a:latin typeface="Calibri"/>
                <a:cs typeface="Calibri"/>
              </a:rPr>
              <a:t> </a:t>
            </a:r>
            <a:r>
              <a:rPr sz="1200" b="1" spc="0" dirty="0">
                <a:solidFill>
                  <a:srgbClr val="221F1F"/>
                </a:solidFill>
                <a:latin typeface="Calibri"/>
                <a:cs typeface="Calibri"/>
              </a:rPr>
              <a:t>H</a:t>
            </a:r>
            <a:r>
              <a:rPr sz="1200" b="1" spc="-10" dirty="0">
                <a:solidFill>
                  <a:srgbClr val="221F1F"/>
                </a:solidFill>
                <a:latin typeface="Calibri"/>
                <a:cs typeface="Calibri"/>
              </a:rPr>
              <a:t>e</a:t>
            </a:r>
            <a:r>
              <a:rPr sz="1200" b="1" spc="-5" dirty="0">
                <a:solidFill>
                  <a:srgbClr val="221F1F"/>
                </a:solidFill>
                <a:latin typeface="Calibri"/>
                <a:cs typeface="Calibri"/>
              </a:rPr>
              <a:t>ig</a:t>
            </a:r>
            <a:r>
              <a:rPr sz="1200" b="1" spc="-20" dirty="0">
                <a:solidFill>
                  <a:srgbClr val="221F1F"/>
                </a:solidFill>
                <a:latin typeface="Calibri"/>
                <a:cs typeface="Calibri"/>
              </a:rPr>
              <a:t>h</a:t>
            </a:r>
            <a:r>
              <a:rPr sz="1200" b="1" spc="-5" dirty="0">
                <a:solidFill>
                  <a:srgbClr val="221F1F"/>
                </a:solidFill>
                <a:latin typeface="Calibri"/>
                <a:cs typeface="Calibri"/>
              </a:rPr>
              <a:t>t </a:t>
            </a:r>
            <a:r>
              <a:rPr sz="1200" b="1" spc="-20" dirty="0">
                <a:solidFill>
                  <a:srgbClr val="221F1F"/>
                </a:solidFill>
                <a:latin typeface="Calibri"/>
                <a:cs typeface="Calibri"/>
              </a:rPr>
              <a:t>M</a:t>
            </a:r>
            <a:r>
              <a:rPr sz="1200" b="1" spc="-30" dirty="0">
                <a:solidFill>
                  <a:srgbClr val="221F1F"/>
                </a:solidFill>
                <a:latin typeface="Calibri"/>
                <a:cs typeface="Calibri"/>
              </a:rPr>
              <a:t>a</a:t>
            </a:r>
            <a:r>
              <a:rPr sz="1200" b="1" spc="-5" dirty="0">
                <a:solidFill>
                  <a:srgbClr val="221F1F"/>
                </a:solidFill>
                <a:latin typeface="Calibri"/>
                <a:cs typeface="Calibri"/>
              </a:rPr>
              <a:t>xim</a:t>
            </a:r>
            <a:r>
              <a:rPr sz="1200" b="1" spc="-10" dirty="0">
                <a:solidFill>
                  <a:srgbClr val="221F1F"/>
                </a:solidFill>
                <a:latin typeface="Calibri"/>
                <a:cs typeface="Calibri"/>
              </a:rPr>
              <a:t>um</a:t>
            </a:r>
            <a:r>
              <a:rPr sz="1200" b="1" spc="-5" dirty="0">
                <a:solidFill>
                  <a:srgbClr val="221F1F"/>
                </a:solidFill>
                <a:latin typeface="Calibri"/>
                <a:cs typeface="Calibri"/>
              </a:rPr>
              <a:t> </a:t>
            </a:r>
            <a:r>
              <a:rPr sz="1200" b="1" spc="-10" dirty="0">
                <a:solidFill>
                  <a:srgbClr val="221F1F"/>
                </a:solidFill>
                <a:latin typeface="Calibri"/>
                <a:cs typeface="Calibri"/>
              </a:rPr>
              <a:t>Di</a:t>
            </a:r>
            <a:r>
              <a:rPr sz="1200" b="1" spc="-15" dirty="0">
                <a:solidFill>
                  <a:srgbClr val="221F1F"/>
                </a:solidFill>
                <a:latin typeface="Calibri"/>
                <a:cs typeface="Calibri"/>
              </a:rPr>
              <a:t>a</a:t>
            </a:r>
            <a:r>
              <a:rPr sz="1200" b="1" spc="0" dirty="0">
                <a:solidFill>
                  <a:srgbClr val="221F1F"/>
                </a:solidFill>
                <a:latin typeface="Calibri"/>
                <a:cs typeface="Calibri"/>
              </a:rPr>
              <a:t>m</a:t>
            </a:r>
            <a:r>
              <a:rPr sz="1200" b="1" spc="-20" dirty="0">
                <a:solidFill>
                  <a:srgbClr val="221F1F"/>
                </a:solidFill>
                <a:latin typeface="Calibri"/>
                <a:cs typeface="Calibri"/>
              </a:rPr>
              <a:t>e</a:t>
            </a:r>
            <a:r>
              <a:rPr sz="1200" b="1" spc="-15" dirty="0">
                <a:solidFill>
                  <a:srgbClr val="221F1F"/>
                </a:solidFill>
                <a:latin typeface="Calibri"/>
                <a:cs typeface="Calibri"/>
              </a:rPr>
              <a:t>t</a:t>
            </a:r>
            <a:r>
              <a:rPr sz="1200" b="1" spc="-5" dirty="0">
                <a:solidFill>
                  <a:srgbClr val="221F1F"/>
                </a:solidFill>
                <a:latin typeface="Calibri"/>
                <a:cs typeface="Calibri"/>
              </a:rPr>
              <a:t>e</a:t>
            </a:r>
            <a:r>
              <a:rPr sz="1200" b="1" spc="0" dirty="0">
                <a:solidFill>
                  <a:srgbClr val="221F1F"/>
                </a:solidFill>
                <a:latin typeface="Calibri"/>
                <a:cs typeface="Calibri"/>
              </a:rPr>
              <a:t>r </a:t>
            </a:r>
            <a:r>
              <a:rPr sz="1200" b="1" spc="-30" dirty="0">
                <a:solidFill>
                  <a:srgbClr val="221F1F"/>
                </a:solidFill>
                <a:latin typeface="Calibri"/>
                <a:cs typeface="Calibri"/>
              </a:rPr>
              <a:t>P</a:t>
            </a:r>
            <a:r>
              <a:rPr sz="1200" b="1" spc="-10" dirty="0">
                <a:solidFill>
                  <a:srgbClr val="221F1F"/>
                </a:solidFill>
                <a:latin typeface="Calibri"/>
                <a:cs typeface="Calibri"/>
              </a:rPr>
              <a:t>o</a:t>
            </a:r>
            <a:r>
              <a:rPr sz="1200" b="1" spc="0" dirty="0">
                <a:solidFill>
                  <a:srgbClr val="221F1F"/>
                </a:solidFill>
                <a:latin typeface="Calibri"/>
                <a:cs typeface="Calibri"/>
              </a:rPr>
              <a:t>l</a:t>
            </a:r>
            <a:r>
              <a:rPr sz="1200" b="1" spc="-15" dirty="0">
                <a:solidFill>
                  <a:srgbClr val="221F1F"/>
                </a:solidFill>
                <a:latin typeface="Calibri"/>
                <a:cs typeface="Calibri"/>
              </a:rPr>
              <a:t>a</a:t>
            </a:r>
            <a:r>
              <a:rPr sz="1200" b="1" spc="0" dirty="0">
                <a:solidFill>
                  <a:srgbClr val="221F1F"/>
                </a:solidFill>
                <a:latin typeface="Calibri"/>
                <a:cs typeface="Calibri"/>
              </a:rPr>
              <a:t>ri</a:t>
            </a:r>
            <a:r>
              <a:rPr sz="1200" b="1" spc="-25" dirty="0">
                <a:solidFill>
                  <a:srgbClr val="221F1F"/>
                </a:solidFill>
                <a:latin typeface="Calibri"/>
                <a:cs typeface="Calibri"/>
              </a:rPr>
              <a:t>z</a:t>
            </a:r>
            <a:r>
              <a:rPr sz="1200" b="1" spc="-30" dirty="0">
                <a:solidFill>
                  <a:srgbClr val="221F1F"/>
                </a:solidFill>
                <a:latin typeface="Calibri"/>
                <a:cs typeface="Calibri"/>
              </a:rPr>
              <a:t>a</a:t>
            </a:r>
            <a:r>
              <a:rPr sz="1200" b="1" spc="-5" dirty="0">
                <a:solidFill>
                  <a:srgbClr val="221F1F"/>
                </a:solidFill>
                <a:latin typeface="Calibri"/>
                <a:cs typeface="Calibri"/>
              </a:rPr>
              <a:t>t</a:t>
            </a:r>
            <a:r>
              <a:rPr sz="1200" b="1" spc="0" dirty="0">
                <a:solidFill>
                  <a:srgbClr val="221F1F"/>
                </a:solidFill>
                <a:latin typeface="Calibri"/>
                <a:cs typeface="Calibri"/>
              </a:rPr>
              <a:t>i</a:t>
            </a:r>
            <a:r>
              <a:rPr sz="1200" b="1" spc="-20" dirty="0">
                <a:solidFill>
                  <a:srgbClr val="221F1F"/>
                </a:solidFill>
                <a:latin typeface="Calibri"/>
                <a:cs typeface="Calibri"/>
              </a:rPr>
              <a:t>o</a:t>
            </a:r>
            <a:r>
              <a:rPr sz="1200" b="1" spc="-10" dirty="0">
                <a:solidFill>
                  <a:srgbClr val="221F1F"/>
                </a:solidFill>
                <a:latin typeface="Calibri"/>
                <a:cs typeface="Calibri"/>
              </a:rPr>
              <a:t>n</a:t>
            </a:r>
            <a:r>
              <a:rPr sz="1200" b="1" spc="-5" dirty="0">
                <a:solidFill>
                  <a:srgbClr val="221F1F"/>
                </a:solidFill>
                <a:latin typeface="Calibri"/>
                <a:cs typeface="Calibri"/>
              </a:rPr>
              <a:t> Sh</a:t>
            </a:r>
            <a:r>
              <a:rPr sz="1200" b="1" spc="0" dirty="0">
                <a:solidFill>
                  <a:srgbClr val="221F1F"/>
                </a:solidFill>
                <a:latin typeface="Calibri"/>
                <a:cs typeface="Calibri"/>
              </a:rPr>
              <a:t>i</a:t>
            </a:r>
            <a:r>
              <a:rPr sz="1200" b="1" spc="-10" dirty="0">
                <a:solidFill>
                  <a:srgbClr val="221F1F"/>
                </a:solidFill>
                <a:latin typeface="Calibri"/>
                <a:cs typeface="Calibri"/>
              </a:rPr>
              <a:t>p</a:t>
            </a:r>
            <a:r>
              <a:rPr sz="1200" b="1" spc="-20" dirty="0">
                <a:solidFill>
                  <a:srgbClr val="221F1F"/>
                </a:solidFill>
                <a:latin typeface="Calibri"/>
                <a:cs typeface="Calibri"/>
              </a:rPr>
              <a:t>p</a:t>
            </a:r>
            <a:r>
              <a:rPr sz="1200" b="1" spc="-5" dirty="0">
                <a:solidFill>
                  <a:srgbClr val="221F1F"/>
                </a:solidFill>
                <a:latin typeface="Calibri"/>
                <a:cs typeface="Calibri"/>
              </a:rPr>
              <a:t>ing </a:t>
            </a:r>
            <a:r>
              <a:rPr sz="1200" b="1" spc="-45" dirty="0">
                <a:solidFill>
                  <a:srgbClr val="221F1F"/>
                </a:solidFill>
                <a:latin typeface="Calibri"/>
                <a:cs typeface="Calibri"/>
              </a:rPr>
              <a:t>W</a:t>
            </a:r>
            <a:r>
              <a:rPr sz="1200" b="1" spc="-20" dirty="0">
                <a:solidFill>
                  <a:srgbClr val="221F1F"/>
                </a:solidFill>
                <a:latin typeface="Calibri"/>
                <a:cs typeface="Calibri"/>
              </a:rPr>
              <a:t>e</a:t>
            </a:r>
            <a:r>
              <a:rPr sz="1200" b="1" spc="-5" dirty="0">
                <a:solidFill>
                  <a:srgbClr val="221F1F"/>
                </a:solidFill>
                <a:latin typeface="Calibri"/>
                <a:cs typeface="Calibri"/>
              </a:rPr>
              <a:t>ig</a:t>
            </a:r>
            <a:r>
              <a:rPr sz="1200" b="1" spc="-20" dirty="0">
                <a:solidFill>
                  <a:srgbClr val="221F1F"/>
                </a:solidFill>
                <a:latin typeface="Calibri"/>
                <a:cs typeface="Calibri"/>
              </a:rPr>
              <a:t>h</a:t>
            </a:r>
            <a:r>
              <a:rPr sz="1200" b="1" spc="-5" dirty="0">
                <a:solidFill>
                  <a:srgbClr val="221F1F"/>
                </a:solidFill>
                <a:latin typeface="Calibri"/>
                <a:cs typeface="Calibri"/>
              </a:rPr>
              <a:t>t C</a:t>
            </a:r>
            <a:r>
              <a:rPr sz="1200" b="1" spc="-15" dirty="0">
                <a:solidFill>
                  <a:srgbClr val="221F1F"/>
                </a:solidFill>
                <a:latin typeface="Calibri"/>
                <a:cs typeface="Calibri"/>
              </a:rPr>
              <a:t>a</a:t>
            </a:r>
            <a:r>
              <a:rPr sz="1200" b="1" spc="5" dirty="0">
                <a:solidFill>
                  <a:srgbClr val="221F1F"/>
                </a:solidFill>
                <a:latin typeface="Calibri"/>
                <a:cs typeface="Calibri"/>
              </a:rPr>
              <a:t>r</a:t>
            </a:r>
            <a:r>
              <a:rPr sz="1200" b="1" spc="-15" dirty="0">
                <a:solidFill>
                  <a:srgbClr val="221F1F"/>
                </a:solidFill>
                <a:latin typeface="Calibri"/>
                <a:cs typeface="Calibri"/>
              </a:rPr>
              <a:t>t</a:t>
            </a:r>
            <a:r>
              <a:rPr sz="1200" b="1" spc="-10" dirty="0">
                <a:solidFill>
                  <a:srgbClr val="221F1F"/>
                </a:solidFill>
                <a:latin typeface="Calibri"/>
                <a:cs typeface="Calibri"/>
              </a:rPr>
              <a:t>on</a:t>
            </a:r>
            <a:r>
              <a:rPr sz="1200" b="1" spc="-5" dirty="0">
                <a:solidFill>
                  <a:srgbClr val="221F1F"/>
                </a:solidFill>
                <a:latin typeface="Calibri"/>
                <a:cs typeface="Calibri"/>
              </a:rPr>
              <a:t> </a:t>
            </a:r>
            <a:r>
              <a:rPr sz="1200" b="1" spc="-10" dirty="0">
                <a:solidFill>
                  <a:srgbClr val="221F1F"/>
                </a:solidFill>
                <a:latin typeface="Calibri"/>
                <a:cs typeface="Calibri"/>
              </a:rPr>
              <a:t>Di</a:t>
            </a:r>
            <a:r>
              <a:rPr sz="1200" b="1" spc="-5" dirty="0">
                <a:solidFill>
                  <a:srgbClr val="221F1F"/>
                </a:solidFill>
                <a:latin typeface="Calibri"/>
                <a:cs typeface="Calibri"/>
              </a:rPr>
              <a:t>me</a:t>
            </a:r>
            <a:r>
              <a:rPr sz="1200" b="1" spc="-10" dirty="0">
                <a:solidFill>
                  <a:srgbClr val="221F1F"/>
                </a:solidFill>
                <a:latin typeface="Calibri"/>
                <a:cs typeface="Calibri"/>
              </a:rPr>
              <a:t>ns</a:t>
            </a:r>
            <a:r>
              <a:rPr sz="1200" b="1" spc="0" dirty="0">
                <a:solidFill>
                  <a:srgbClr val="221F1F"/>
                </a:solidFill>
                <a:latin typeface="Calibri"/>
                <a:cs typeface="Calibri"/>
              </a:rPr>
              <a:t>i</a:t>
            </a:r>
            <a:r>
              <a:rPr sz="1200" b="1" spc="-20" dirty="0">
                <a:solidFill>
                  <a:srgbClr val="221F1F"/>
                </a:solidFill>
                <a:latin typeface="Calibri"/>
                <a:cs typeface="Calibri"/>
              </a:rPr>
              <a:t>o</a:t>
            </a:r>
            <a:r>
              <a:rPr sz="1200" b="1" spc="-10" dirty="0">
                <a:solidFill>
                  <a:srgbClr val="221F1F"/>
                </a:solidFill>
                <a:latin typeface="Calibri"/>
                <a:cs typeface="Calibri"/>
              </a:rPr>
              <a:t>ns Conn</a:t>
            </a:r>
            <a:r>
              <a:rPr sz="1200" b="1" spc="-5" dirty="0">
                <a:solidFill>
                  <a:srgbClr val="221F1F"/>
                </a:solidFill>
                <a:latin typeface="Calibri"/>
                <a:cs typeface="Calibri"/>
              </a:rPr>
              <a:t>e</a:t>
            </a:r>
            <a:r>
              <a:rPr sz="1200" b="1" spc="5" dirty="0">
                <a:solidFill>
                  <a:srgbClr val="221F1F"/>
                </a:solidFill>
                <a:latin typeface="Calibri"/>
                <a:cs typeface="Calibri"/>
              </a:rPr>
              <a:t>c</a:t>
            </a:r>
            <a:r>
              <a:rPr sz="1200" b="1" spc="-25" dirty="0">
                <a:solidFill>
                  <a:srgbClr val="221F1F"/>
                </a:solidFill>
                <a:latin typeface="Calibri"/>
                <a:cs typeface="Calibri"/>
              </a:rPr>
              <a:t>t</a:t>
            </a:r>
            <a:r>
              <a:rPr sz="1200" b="1" spc="-10" dirty="0">
                <a:solidFill>
                  <a:srgbClr val="221F1F"/>
                </a:solidFill>
                <a:latin typeface="Calibri"/>
                <a:cs typeface="Calibri"/>
              </a:rPr>
              <a:t>or</a:t>
            </a:r>
            <a:r>
              <a:rPr sz="1200" b="1" spc="-5" dirty="0">
                <a:solidFill>
                  <a:srgbClr val="221F1F"/>
                </a:solidFill>
                <a:latin typeface="Calibri"/>
                <a:cs typeface="Calibri"/>
              </a:rPr>
              <a:t> Im</a:t>
            </a:r>
            <a:r>
              <a:rPr sz="1200" b="1" spc="-10" dirty="0">
                <a:solidFill>
                  <a:srgbClr val="221F1F"/>
                </a:solidFill>
                <a:latin typeface="Calibri"/>
                <a:cs typeface="Calibri"/>
              </a:rPr>
              <a:t>p</a:t>
            </a:r>
            <a:r>
              <a:rPr sz="1200" b="1" spc="-5" dirty="0">
                <a:solidFill>
                  <a:srgbClr val="221F1F"/>
                </a:solidFill>
                <a:latin typeface="Calibri"/>
                <a:cs typeface="Calibri"/>
              </a:rPr>
              <a:t>e</a:t>
            </a:r>
            <a:r>
              <a:rPr sz="1200" b="1" spc="-10" dirty="0">
                <a:solidFill>
                  <a:srgbClr val="221F1F"/>
                </a:solidFill>
                <a:latin typeface="Calibri"/>
                <a:cs typeface="Calibri"/>
              </a:rPr>
              <a:t>d</a:t>
            </a:r>
            <a:r>
              <a:rPr sz="1200" b="1" spc="-15" dirty="0">
                <a:solidFill>
                  <a:srgbClr val="221F1F"/>
                </a:solidFill>
                <a:latin typeface="Calibri"/>
                <a:cs typeface="Calibri"/>
              </a:rPr>
              <a:t>a</a:t>
            </a:r>
            <a:r>
              <a:rPr sz="1200" b="1" spc="-10" dirty="0">
                <a:solidFill>
                  <a:srgbClr val="221F1F"/>
                </a:solidFill>
                <a:latin typeface="Calibri"/>
                <a:cs typeface="Calibri"/>
              </a:rPr>
              <a:t>nce E</a:t>
            </a:r>
            <a:r>
              <a:rPr sz="1200" b="1" spc="-5" dirty="0">
                <a:solidFill>
                  <a:srgbClr val="221F1F"/>
                </a:solidFill>
                <a:latin typeface="Calibri"/>
                <a:cs typeface="Calibri"/>
              </a:rPr>
              <a:t>nc</a:t>
            </a:r>
            <a:r>
              <a:rPr sz="1200" b="1" spc="0" dirty="0">
                <a:solidFill>
                  <a:srgbClr val="221F1F"/>
                </a:solidFill>
                <a:latin typeface="Calibri"/>
                <a:cs typeface="Calibri"/>
              </a:rPr>
              <a:t>l</a:t>
            </a:r>
            <a:r>
              <a:rPr sz="1200" b="1" spc="-10" dirty="0">
                <a:solidFill>
                  <a:srgbClr val="221F1F"/>
                </a:solidFill>
                <a:latin typeface="Calibri"/>
                <a:cs typeface="Calibri"/>
              </a:rPr>
              <a:t>o</a:t>
            </a:r>
            <a:r>
              <a:rPr sz="1200" b="1" spc="-15" dirty="0">
                <a:solidFill>
                  <a:srgbClr val="221F1F"/>
                </a:solidFill>
                <a:latin typeface="Calibri"/>
                <a:cs typeface="Calibri"/>
              </a:rPr>
              <a:t>s</a:t>
            </a:r>
            <a:r>
              <a:rPr sz="1200" b="1" spc="-20" dirty="0">
                <a:solidFill>
                  <a:srgbClr val="221F1F"/>
                </a:solidFill>
                <a:latin typeface="Calibri"/>
                <a:cs typeface="Calibri"/>
              </a:rPr>
              <a:t>u</a:t>
            </a:r>
            <a:r>
              <a:rPr sz="1200" b="1" spc="-10" dirty="0">
                <a:solidFill>
                  <a:srgbClr val="221F1F"/>
                </a:solidFill>
                <a:latin typeface="Calibri"/>
                <a:cs typeface="Calibri"/>
              </a:rPr>
              <a:t>r</a:t>
            </a:r>
            <a:r>
              <a:rPr sz="1200" b="1" spc="0" dirty="0">
                <a:solidFill>
                  <a:srgbClr val="221F1F"/>
                </a:solidFill>
                <a:latin typeface="Calibri"/>
                <a:cs typeface="Calibri"/>
              </a:rPr>
              <a:t>e </a:t>
            </a:r>
            <a:r>
              <a:rPr sz="1200" b="1" spc="-20" dirty="0">
                <a:solidFill>
                  <a:srgbClr val="221F1F"/>
                </a:solidFill>
                <a:latin typeface="Calibri"/>
                <a:cs typeface="Calibri"/>
              </a:rPr>
              <a:t>M</a:t>
            </a:r>
            <a:r>
              <a:rPr sz="1200" b="1" spc="-30" dirty="0">
                <a:solidFill>
                  <a:srgbClr val="221F1F"/>
                </a:solidFill>
                <a:latin typeface="Calibri"/>
                <a:cs typeface="Calibri"/>
              </a:rPr>
              <a:t>a</a:t>
            </a:r>
            <a:r>
              <a:rPr sz="1200" b="1" spc="-25" dirty="0">
                <a:solidFill>
                  <a:srgbClr val="221F1F"/>
                </a:solidFill>
                <a:latin typeface="Calibri"/>
                <a:cs typeface="Calibri"/>
              </a:rPr>
              <a:t>t</a:t>
            </a:r>
            <a:r>
              <a:rPr sz="1200" b="1" spc="-5" dirty="0">
                <a:solidFill>
                  <a:srgbClr val="221F1F"/>
                </a:solidFill>
                <a:latin typeface="Calibri"/>
                <a:cs typeface="Calibri"/>
              </a:rPr>
              <a:t>e</a:t>
            </a:r>
            <a:r>
              <a:rPr sz="1200" b="1" spc="0" dirty="0">
                <a:solidFill>
                  <a:srgbClr val="221F1F"/>
                </a:solidFill>
                <a:latin typeface="Calibri"/>
                <a:cs typeface="Calibri"/>
              </a:rPr>
              <a:t>r</a:t>
            </a:r>
            <a:r>
              <a:rPr sz="1200" b="1" spc="-5" dirty="0">
                <a:solidFill>
                  <a:srgbClr val="221F1F"/>
                </a:solidFill>
                <a:latin typeface="Calibri"/>
                <a:cs typeface="Calibri"/>
              </a:rPr>
              <a:t>i</a:t>
            </a:r>
            <a:r>
              <a:rPr sz="1200" b="1" spc="-15" dirty="0">
                <a:solidFill>
                  <a:srgbClr val="221F1F"/>
                </a:solidFill>
                <a:latin typeface="Calibri"/>
                <a:cs typeface="Calibri"/>
              </a:rPr>
              <a:t>a</a:t>
            </a:r>
            <a:r>
              <a:rPr sz="1200" b="1" spc="-5" dirty="0">
                <a:solidFill>
                  <a:srgbClr val="221F1F"/>
                </a:solidFill>
                <a:latin typeface="Calibri"/>
                <a:cs typeface="Calibri"/>
              </a:rPr>
              <a:t>ls O</a:t>
            </a:r>
            <a:r>
              <a:rPr sz="1200" b="1" spc="-10" dirty="0">
                <a:solidFill>
                  <a:srgbClr val="221F1F"/>
                </a:solidFill>
                <a:latin typeface="Calibri"/>
                <a:cs typeface="Calibri"/>
              </a:rPr>
              <a:t>p</a:t>
            </a:r>
            <a:r>
              <a:rPr sz="1200" b="1" spc="-5" dirty="0">
                <a:solidFill>
                  <a:srgbClr val="221F1F"/>
                </a:solidFill>
                <a:latin typeface="Calibri"/>
                <a:cs typeface="Calibri"/>
              </a:rPr>
              <a:t>e</a:t>
            </a:r>
            <a:r>
              <a:rPr sz="1200" b="1" spc="-35" dirty="0">
                <a:solidFill>
                  <a:srgbClr val="221F1F"/>
                </a:solidFill>
                <a:latin typeface="Calibri"/>
                <a:cs typeface="Calibri"/>
              </a:rPr>
              <a:t>r</a:t>
            </a:r>
            <a:r>
              <a:rPr sz="1200" b="1" spc="-30" dirty="0">
                <a:solidFill>
                  <a:srgbClr val="221F1F"/>
                </a:solidFill>
                <a:latin typeface="Calibri"/>
                <a:cs typeface="Calibri"/>
              </a:rPr>
              <a:t>a</a:t>
            </a:r>
            <a:r>
              <a:rPr sz="1200" b="1" spc="-5" dirty="0">
                <a:solidFill>
                  <a:srgbClr val="221F1F"/>
                </a:solidFill>
                <a:latin typeface="Calibri"/>
                <a:cs typeface="Calibri"/>
              </a:rPr>
              <a:t>t</a:t>
            </a:r>
            <a:r>
              <a:rPr sz="1200" b="1" spc="0" dirty="0">
                <a:solidFill>
                  <a:srgbClr val="221F1F"/>
                </a:solidFill>
                <a:latin typeface="Calibri"/>
                <a:cs typeface="Calibri"/>
              </a:rPr>
              <a:t>i</a:t>
            </a:r>
            <a:r>
              <a:rPr sz="1200" b="1" spc="-10" dirty="0">
                <a:solidFill>
                  <a:srgbClr val="221F1F"/>
                </a:solidFill>
                <a:latin typeface="Calibri"/>
                <a:cs typeface="Calibri"/>
              </a:rPr>
              <a:t>ng </a:t>
            </a:r>
            <a:r>
              <a:rPr sz="1200" b="1" spc="-105" dirty="0">
                <a:solidFill>
                  <a:srgbClr val="221F1F"/>
                </a:solidFill>
                <a:latin typeface="Calibri"/>
                <a:cs typeface="Calibri"/>
              </a:rPr>
              <a:t>T</a:t>
            </a:r>
            <a:r>
              <a:rPr sz="1200" b="1" spc="-5" dirty="0">
                <a:solidFill>
                  <a:srgbClr val="221F1F"/>
                </a:solidFill>
                <a:latin typeface="Calibri"/>
                <a:cs typeface="Calibri"/>
              </a:rPr>
              <a:t>em</a:t>
            </a:r>
            <a:r>
              <a:rPr sz="1200" b="1" spc="-10" dirty="0">
                <a:solidFill>
                  <a:srgbClr val="221F1F"/>
                </a:solidFill>
                <a:latin typeface="Calibri"/>
                <a:cs typeface="Calibri"/>
              </a:rPr>
              <a:t>p.</a:t>
            </a:r>
            <a:endParaRPr sz="1200">
              <a:latin typeface="Calibri"/>
              <a:cs typeface="Calibri"/>
            </a:endParaRPr>
          </a:p>
          <a:p>
            <a:pPr marL="12700" marR="411480">
              <a:lnSpc>
                <a:spcPts val="1550"/>
              </a:lnSpc>
              <a:spcBef>
                <a:spcPts val="55"/>
              </a:spcBef>
            </a:pPr>
            <a:r>
              <a:rPr sz="1200" b="1" dirty="0">
                <a:solidFill>
                  <a:srgbClr val="221F1F"/>
                </a:solidFill>
                <a:latin typeface="Calibri"/>
                <a:cs typeface="Calibri"/>
              </a:rPr>
              <a:t>W</a:t>
            </a:r>
            <a:r>
              <a:rPr sz="1200" b="1" spc="-10" dirty="0">
                <a:solidFill>
                  <a:srgbClr val="221F1F"/>
                </a:solidFill>
                <a:latin typeface="Calibri"/>
                <a:cs typeface="Calibri"/>
              </a:rPr>
              <a:t>ind</a:t>
            </a:r>
            <a:r>
              <a:rPr sz="1200" b="1" spc="-5" dirty="0">
                <a:solidFill>
                  <a:srgbClr val="221F1F"/>
                </a:solidFill>
                <a:latin typeface="Calibri"/>
                <a:cs typeface="Calibri"/>
              </a:rPr>
              <a:t> </a:t>
            </a:r>
            <a:r>
              <a:rPr sz="1200" b="1" spc="-10" dirty="0">
                <a:solidFill>
                  <a:srgbClr val="221F1F"/>
                </a:solidFill>
                <a:latin typeface="Calibri"/>
                <a:cs typeface="Calibri"/>
              </a:rPr>
              <a:t>Loading w</a:t>
            </a:r>
            <a:r>
              <a:rPr sz="1200" b="1" spc="-5" dirty="0">
                <a:solidFill>
                  <a:srgbClr val="221F1F"/>
                </a:solidFill>
                <a:latin typeface="Calibri"/>
                <a:cs typeface="Calibri"/>
              </a:rPr>
              <a:t>i</a:t>
            </a:r>
            <a:r>
              <a:rPr sz="1200" b="1" spc="-15" dirty="0">
                <a:solidFill>
                  <a:srgbClr val="221F1F"/>
                </a:solidFill>
                <a:latin typeface="Calibri"/>
                <a:cs typeface="Calibri"/>
              </a:rPr>
              <a:t>t</a:t>
            </a:r>
            <a:r>
              <a:rPr sz="1200" b="1" spc="-10" dirty="0">
                <a:solidFill>
                  <a:srgbClr val="221F1F"/>
                </a:solidFill>
                <a:latin typeface="Calibri"/>
                <a:cs typeface="Calibri"/>
              </a:rPr>
              <a:t>h</a:t>
            </a:r>
            <a:r>
              <a:rPr sz="1200" b="1" spc="5" dirty="0">
                <a:solidFill>
                  <a:srgbClr val="221F1F"/>
                </a:solidFill>
                <a:latin typeface="Calibri"/>
                <a:cs typeface="Calibri"/>
              </a:rPr>
              <a:t> </a:t>
            </a:r>
            <a:r>
              <a:rPr sz="1200" b="1" spc="-20" dirty="0">
                <a:solidFill>
                  <a:srgbClr val="221F1F"/>
                </a:solidFill>
                <a:latin typeface="Calibri"/>
                <a:cs typeface="Calibri"/>
              </a:rPr>
              <a:t>n</a:t>
            </a:r>
            <a:r>
              <a:rPr sz="1200" b="1" spc="-10" dirty="0">
                <a:solidFill>
                  <a:srgbClr val="221F1F"/>
                </a:solidFill>
                <a:latin typeface="Calibri"/>
                <a:cs typeface="Calibri"/>
              </a:rPr>
              <a:t>o</a:t>
            </a:r>
            <a:r>
              <a:rPr sz="1200" b="1" spc="5" dirty="0">
                <a:solidFill>
                  <a:srgbClr val="221F1F"/>
                </a:solidFill>
                <a:latin typeface="Calibri"/>
                <a:cs typeface="Calibri"/>
              </a:rPr>
              <a:t> </a:t>
            </a:r>
            <a:r>
              <a:rPr sz="1200" b="1" spc="-15" dirty="0">
                <a:solidFill>
                  <a:srgbClr val="221F1F"/>
                </a:solidFill>
                <a:latin typeface="Calibri"/>
                <a:cs typeface="Calibri"/>
              </a:rPr>
              <a:t>i</a:t>
            </a:r>
            <a:r>
              <a:rPr sz="1200" b="1" spc="0" dirty="0">
                <a:solidFill>
                  <a:srgbClr val="221F1F"/>
                </a:solidFill>
                <a:latin typeface="Calibri"/>
                <a:cs typeface="Calibri"/>
              </a:rPr>
              <a:t>ce</a:t>
            </a:r>
            <a:endParaRPr sz="1200">
              <a:latin typeface="Calibri"/>
              <a:cs typeface="Calibri"/>
            </a:endParaRPr>
          </a:p>
          <a:p>
            <a:pPr marL="12700">
              <a:lnSpc>
                <a:spcPct val="100000"/>
              </a:lnSpc>
              <a:spcBef>
                <a:spcPts val="25"/>
              </a:spcBef>
            </a:pPr>
            <a:r>
              <a:rPr sz="1200" b="1" dirty="0">
                <a:solidFill>
                  <a:srgbClr val="221F1F"/>
                </a:solidFill>
                <a:latin typeface="Calibri"/>
                <a:cs typeface="Calibri"/>
              </a:rPr>
              <a:t>w</a:t>
            </a:r>
            <a:r>
              <a:rPr sz="1200" b="1" spc="-5" dirty="0">
                <a:solidFill>
                  <a:srgbClr val="221F1F"/>
                </a:solidFill>
                <a:latin typeface="Calibri"/>
                <a:cs typeface="Calibri"/>
              </a:rPr>
              <a:t>i</a:t>
            </a:r>
            <a:r>
              <a:rPr sz="1200" b="1" spc="-15" dirty="0">
                <a:solidFill>
                  <a:srgbClr val="221F1F"/>
                </a:solidFill>
                <a:latin typeface="Calibri"/>
                <a:cs typeface="Calibri"/>
              </a:rPr>
              <a:t>t</a:t>
            </a:r>
            <a:r>
              <a:rPr sz="1200" b="1" spc="-10" dirty="0">
                <a:solidFill>
                  <a:srgbClr val="221F1F"/>
                </a:solidFill>
                <a:latin typeface="Calibri"/>
                <a:cs typeface="Calibri"/>
              </a:rPr>
              <a:t>h</a:t>
            </a:r>
            <a:r>
              <a:rPr sz="1200" b="1" spc="5" dirty="0">
                <a:solidFill>
                  <a:srgbClr val="221F1F"/>
                </a:solidFill>
                <a:latin typeface="Calibri"/>
                <a:cs typeface="Calibri"/>
              </a:rPr>
              <a:t> </a:t>
            </a:r>
            <a:r>
              <a:rPr sz="1200" b="1" spc="-10" dirty="0">
                <a:solidFill>
                  <a:srgbClr val="221F1F"/>
                </a:solidFill>
                <a:latin typeface="Calibri"/>
                <a:cs typeface="Calibri"/>
              </a:rPr>
              <a:t>1</a:t>
            </a:r>
            <a:r>
              <a:rPr sz="1200" b="1" spc="-15" dirty="0">
                <a:solidFill>
                  <a:srgbClr val="221F1F"/>
                </a:solidFill>
                <a:latin typeface="Calibri"/>
                <a:cs typeface="Calibri"/>
              </a:rPr>
              <a:t>/</a:t>
            </a:r>
            <a:r>
              <a:rPr sz="1200" b="1" spc="-10" dirty="0">
                <a:solidFill>
                  <a:srgbClr val="221F1F"/>
                </a:solidFill>
                <a:latin typeface="Calibri"/>
                <a:cs typeface="Calibri"/>
              </a:rPr>
              <a:t>2</a:t>
            </a:r>
            <a:r>
              <a:rPr sz="1200" b="1" spc="5" dirty="0">
                <a:solidFill>
                  <a:srgbClr val="221F1F"/>
                </a:solidFill>
                <a:latin typeface="Calibri"/>
                <a:cs typeface="Calibri"/>
              </a:rPr>
              <a:t> </a:t>
            </a:r>
            <a:r>
              <a:rPr sz="1200" b="1" spc="-15" dirty="0">
                <a:solidFill>
                  <a:srgbClr val="221F1F"/>
                </a:solidFill>
                <a:latin typeface="Calibri"/>
                <a:cs typeface="Calibri"/>
              </a:rPr>
              <a:t>i</a:t>
            </a:r>
            <a:r>
              <a:rPr sz="1200" b="1" spc="-10" dirty="0">
                <a:solidFill>
                  <a:srgbClr val="221F1F"/>
                </a:solidFill>
                <a:latin typeface="Calibri"/>
                <a:cs typeface="Calibri"/>
              </a:rPr>
              <a:t>n.</a:t>
            </a:r>
            <a:r>
              <a:rPr sz="1200" b="1" spc="-5" dirty="0">
                <a:solidFill>
                  <a:srgbClr val="221F1F"/>
                </a:solidFill>
                <a:latin typeface="Calibri"/>
                <a:cs typeface="Calibri"/>
              </a:rPr>
              <a:t> ice</a:t>
            </a:r>
            <a:endParaRPr sz="1200">
              <a:latin typeface="Calibri"/>
              <a:cs typeface="Calibri"/>
            </a:endParaRPr>
          </a:p>
        </p:txBody>
      </p:sp>
      <p:sp>
        <p:nvSpPr>
          <p:cNvPr id="7" name="object 7"/>
          <p:cNvSpPr txBox="1"/>
          <p:nvPr/>
        </p:nvSpPr>
        <p:spPr>
          <a:xfrm>
            <a:off x="2606877" y="4294452"/>
            <a:ext cx="808990" cy="594995"/>
          </a:xfrm>
          <a:prstGeom prst="rect">
            <a:avLst/>
          </a:prstGeom>
        </p:spPr>
        <p:txBody>
          <a:bodyPr vert="horz" wrap="square" lIns="0" tIns="0" rIns="0" bIns="0" rtlCol="0">
            <a:noAutofit/>
          </a:bodyPr>
          <a:lstStyle/>
          <a:p>
            <a:pPr marL="12700">
              <a:lnSpc>
                <a:spcPct val="100000"/>
              </a:lnSpc>
            </a:pPr>
            <a:r>
              <a:rPr sz="1200" dirty="0">
                <a:solidFill>
                  <a:srgbClr val="221F1F"/>
                </a:solidFill>
                <a:latin typeface="Calibri"/>
                <a:cs typeface="Calibri"/>
              </a:rPr>
              <a:t>S</a:t>
            </a:r>
            <a:r>
              <a:rPr sz="1200" spc="5" dirty="0">
                <a:solidFill>
                  <a:srgbClr val="221F1F"/>
                </a:solidFill>
                <a:latin typeface="Calibri"/>
                <a:cs typeface="Calibri"/>
              </a:rPr>
              <a:t>u</a:t>
            </a:r>
            <a:r>
              <a:rPr sz="1200" spc="-5" dirty="0">
                <a:solidFill>
                  <a:srgbClr val="221F1F"/>
                </a:solidFill>
                <a:latin typeface="Calibri"/>
                <a:cs typeface="Calibri"/>
              </a:rPr>
              <a:t>r</a:t>
            </a:r>
            <a:r>
              <a:rPr sz="1200" spc="-20" dirty="0">
                <a:solidFill>
                  <a:srgbClr val="221F1F"/>
                </a:solidFill>
                <a:latin typeface="Calibri"/>
                <a:cs typeface="Calibri"/>
              </a:rPr>
              <a:t>f</a:t>
            </a:r>
            <a:r>
              <a:rPr sz="1200" spc="-10" dirty="0">
                <a:solidFill>
                  <a:srgbClr val="221F1F"/>
                </a:solidFill>
                <a:latin typeface="Calibri"/>
                <a:cs typeface="Calibri"/>
              </a:rPr>
              <a:t>ace A</a:t>
            </a:r>
            <a:r>
              <a:rPr sz="1200" spc="-30" dirty="0">
                <a:solidFill>
                  <a:srgbClr val="221F1F"/>
                </a:solidFill>
                <a:latin typeface="Calibri"/>
                <a:cs typeface="Calibri"/>
              </a:rPr>
              <a:t>r</a:t>
            </a:r>
            <a:r>
              <a:rPr sz="1200" spc="-10" dirty="0">
                <a:solidFill>
                  <a:srgbClr val="221F1F"/>
                </a:solidFill>
                <a:latin typeface="Calibri"/>
                <a:cs typeface="Calibri"/>
              </a:rPr>
              <a:t>ea</a:t>
            </a:r>
            <a:endParaRPr sz="1200">
              <a:latin typeface="Calibri"/>
              <a:cs typeface="Calibri"/>
            </a:endParaRPr>
          </a:p>
          <a:p>
            <a:pPr marL="12700">
              <a:lnSpc>
                <a:spcPct val="100000"/>
              </a:lnSpc>
              <a:spcBef>
                <a:spcPts val="105"/>
              </a:spcBef>
            </a:pPr>
            <a:r>
              <a:rPr sz="1200" spc="-10" dirty="0">
                <a:solidFill>
                  <a:srgbClr val="221F1F"/>
                </a:solidFill>
                <a:latin typeface="Calibri"/>
                <a:cs typeface="Calibri"/>
              </a:rPr>
              <a:t>2.65</a:t>
            </a:r>
            <a:r>
              <a:rPr sz="1200" spc="5" dirty="0">
                <a:solidFill>
                  <a:srgbClr val="221F1F"/>
                </a:solidFill>
                <a:latin typeface="Calibri"/>
                <a:cs typeface="Calibri"/>
              </a:rPr>
              <a:t> </a:t>
            </a:r>
            <a:r>
              <a:rPr sz="1200" spc="-15" dirty="0">
                <a:solidFill>
                  <a:srgbClr val="221F1F"/>
                </a:solidFill>
                <a:latin typeface="Calibri"/>
                <a:cs typeface="Calibri"/>
              </a:rPr>
              <a:t>s</a:t>
            </a:r>
            <a:r>
              <a:rPr sz="1200" spc="0" dirty="0">
                <a:solidFill>
                  <a:srgbClr val="221F1F"/>
                </a:solidFill>
                <a:latin typeface="Calibri"/>
                <a:cs typeface="Calibri"/>
              </a:rPr>
              <a:t>q</a:t>
            </a:r>
            <a:r>
              <a:rPr sz="1200" spc="-5" dirty="0">
                <a:solidFill>
                  <a:srgbClr val="221F1F"/>
                </a:solidFill>
                <a:latin typeface="Calibri"/>
                <a:cs typeface="Calibri"/>
              </a:rPr>
              <a:t> </a:t>
            </a:r>
            <a:r>
              <a:rPr sz="1200" spc="-10" dirty="0">
                <a:solidFill>
                  <a:srgbClr val="221F1F"/>
                </a:solidFill>
                <a:latin typeface="Calibri"/>
                <a:cs typeface="Calibri"/>
              </a:rPr>
              <a:t>f</a:t>
            </a:r>
            <a:r>
              <a:rPr sz="1200" spc="-5" dirty="0">
                <a:solidFill>
                  <a:srgbClr val="221F1F"/>
                </a:solidFill>
                <a:latin typeface="Calibri"/>
                <a:cs typeface="Calibri"/>
              </a:rPr>
              <a:t>t.</a:t>
            </a:r>
            <a:endParaRPr sz="1200">
              <a:latin typeface="Calibri"/>
              <a:cs typeface="Calibri"/>
            </a:endParaRPr>
          </a:p>
          <a:p>
            <a:pPr marL="12700">
              <a:lnSpc>
                <a:spcPct val="100000"/>
              </a:lnSpc>
              <a:spcBef>
                <a:spcPts val="95"/>
              </a:spcBef>
            </a:pPr>
            <a:r>
              <a:rPr sz="1200" spc="-10" dirty="0">
                <a:solidFill>
                  <a:srgbClr val="221F1F"/>
                </a:solidFill>
                <a:latin typeface="Calibri"/>
                <a:cs typeface="Calibri"/>
              </a:rPr>
              <a:t>3.22</a:t>
            </a:r>
            <a:r>
              <a:rPr sz="1200" spc="5" dirty="0">
                <a:solidFill>
                  <a:srgbClr val="221F1F"/>
                </a:solidFill>
                <a:latin typeface="Calibri"/>
                <a:cs typeface="Calibri"/>
              </a:rPr>
              <a:t> </a:t>
            </a:r>
            <a:r>
              <a:rPr sz="1200" spc="-15" dirty="0">
                <a:solidFill>
                  <a:srgbClr val="221F1F"/>
                </a:solidFill>
                <a:latin typeface="Calibri"/>
                <a:cs typeface="Calibri"/>
              </a:rPr>
              <a:t>s</a:t>
            </a:r>
            <a:r>
              <a:rPr sz="1200" spc="0" dirty="0">
                <a:solidFill>
                  <a:srgbClr val="221F1F"/>
                </a:solidFill>
                <a:latin typeface="Calibri"/>
                <a:cs typeface="Calibri"/>
              </a:rPr>
              <a:t>q</a:t>
            </a:r>
            <a:r>
              <a:rPr sz="1200" spc="-5" dirty="0">
                <a:solidFill>
                  <a:srgbClr val="221F1F"/>
                </a:solidFill>
                <a:latin typeface="Calibri"/>
                <a:cs typeface="Calibri"/>
              </a:rPr>
              <a:t> </a:t>
            </a:r>
            <a:r>
              <a:rPr sz="1200" spc="-10" dirty="0">
                <a:solidFill>
                  <a:srgbClr val="221F1F"/>
                </a:solidFill>
                <a:latin typeface="Calibri"/>
                <a:cs typeface="Calibri"/>
              </a:rPr>
              <a:t>ft</a:t>
            </a:r>
            <a:endParaRPr sz="1200">
              <a:latin typeface="Calibri"/>
              <a:cs typeface="Calibri"/>
            </a:endParaRPr>
          </a:p>
        </p:txBody>
      </p:sp>
      <p:sp>
        <p:nvSpPr>
          <p:cNvPr id="8" name="object 8"/>
          <p:cNvSpPr txBox="1"/>
          <p:nvPr/>
        </p:nvSpPr>
        <p:spPr>
          <a:xfrm>
            <a:off x="3521009" y="4294452"/>
            <a:ext cx="574675" cy="594995"/>
          </a:xfrm>
          <a:prstGeom prst="rect">
            <a:avLst/>
          </a:prstGeom>
        </p:spPr>
        <p:txBody>
          <a:bodyPr vert="horz" wrap="square" lIns="0" tIns="0" rIns="0" bIns="0" rtlCol="0">
            <a:noAutofit/>
          </a:bodyPr>
          <a:lstStyle/>
          <a:p>
            <a:pPr marL="12700">
              <a:lnSpc>
                <a:spcPct val="100000"/>
              </a:lnSpc>
            </a:pPr>
            <a:r>
              <a:rPr sz="1200" spc="-10" dirty="0">
                <a:solidFill>
                  <a:srgbClr val="221F1F"/>
                </a:solidFill>
                <a:latin typeface="Calibri"/>
                <a:cs typeface="Calibri"/>
              </a:rPr>
              <a:t>1</a:t>
            </a:r>
            <a:r>
              <a:rPr sz="1200" spc="-5" dirty="0">
                <a:solidFill>
                  <a:srgbClr val="221F1F"/>
                </a:solidFill>
                <a:latin typeface="Calibri"/>
                <a:cs typeface="Calibri"/>
              </a:rPr>
              <a:t>0</a:t>
            </a:r>
            <a:r>
              <a:rPr sz="1200" spc="-10" dirty="0">
                <a:solidFill>
                  <a:srgbClr val="221F1F"/>
                </a:solidFill>
                <a:latin typeface="Calibri"/>
                <a:cs typeface="Calibri"/>
              </a:rPr>
              <a:t>0</a:t>
            </a:r>
            <a:r>
              <a:rPr sz="1200" spc="5" dirty="0">
                <a:solidFill>
                  <a:srgbClr val="221F1F"/>
                </a:solidFill>
                <a:latin typeface="Calibri"/>
                <a:cs typeface="Calibri"/>
              </a:rPr>
              <a:t> </a:t>
            </a:r>
            <a:r>
              <a:rPr sz="1200" spc="-25" dirty="0">
                <a:solidFill>
                  <a:srgbClr val="221F1F"/>
                </a:solidFill>
                <a:latin typeface="Calibri"/>
                <a:cs typeface="Calibri"/>
              </a:rPr>
              <a:t>m</a:t>
            </a:r>
            <a:r>
              <a:rPr sz="1200" spc="0" dirty="0">
                <a:solidFill>
                  <a:srgbClr val="221F1F"/>
                </a:solidFill>
                <a:latin typeface="Calibri"/>
                <a:cs typeface="Calibri"/>
              </a:rPr>
              <a:t>ph</a:t>
            </a:r>
            <a:endParaRPr sz="1200">
              <a:latin typeface="Calibri"/>
              <a:cs typeface="Calibri"/>
            </a:endParaRPr>
          </a:p>
          <a:p>
            <a:pPr marL="12700">
              <a:lnSpc>
                <a:spcPct val="100000"/>
              </a:lnSpc>
              <a:spcBef>
                <a:spcPts val="105"/>
              </a:spcBef>
            </a:pPr>
            <a:r>
              <a:rPr sz="1200" spc="-10" dirty="0">
                <a:solidFill>
                  <a:srgbClr val="221F1F"/>
                </a:solidFill>
                <a:latin typeface="Calibri"/>
                <a:cs typeface="Calibri"/>
              </a:rPr>
              <a:t>6</a:t>
            </a:r>
            <a:r>
              <a:rPr sz="1200" spc="-5" dirty="0">
                <a:solidFill>
                  <a:srgbClr val="221F1F"/>
                </a:solidFill>
                <a:latin typeface="Calibri"/>
                <a:cs typeface="Calibri"/>
              </a:rPr>
              <a:t>7</a:t>
            </a:r>
            <a:r>
              <a:rPr sz="1200" spc="0" dirty="0">
                <a:solidFill>
                  <a:srgbClr val="221F1F"/>
                </a:solidFill>
                <a:latin typeface="Calibri"/>
                <a:cs typeface="Calibri"/>
              </a:rPr>
              <a:t>.9 </a:t>
            </a:r>
            <a:r>
              <a:rPr sz="1200" spc="-10" dirty="0">
                <a:solidFill>
                  <a:srgbClr val="221F1F"/>
                </a:solidFill>
                <a:latin typeface="Calibri"/>
                <a:cs typeface="Calibri"/>
              </a:rPr>
              <a:t>l</a:t>
            </a:r>
            <a:r>
              <a:rPr sz="1200" spc="5" dirty="0">
                <a:solidFill>
                  <a:srgbClr val="221F1F"/>
                </a:solidFill>
                <a:latin typeface="Calibri"/>
                <a:cs typeface="Calibri"/>
              </a:rPr>
              <a:t>b</a:t>
            </a:r>
            <a:r>
              <a:rPr sz="1200" spc="0" dirty="0">
                <a:solidFill>
                  <a:srgbClr val="221F1F"/>
                </a:solidFill>
                <a:latin typeface="Calibri"/>
                <a:cs typeface="Calibri"/>
              </a:rPr>
              <a:t>s</a:t>
            </a:r>
            <a:endParaRPr sz="1200">
              <a:latin typeface="Calibri"/>
              <a:cs typeface="Calibri"/>
            </a:endParaRPr>
          </a:p>
          <a:p>
            <a:pPr marL="12700">
              <a:lnSpc>
                <a:spcPct val="100000"/>
              </a:lnSpc>
              <a:spcBef>
                <a:spcPts val="95"/>
              </a:spcBef>
            </a:pPr>
            <a:r>
              <a:rPr sz="1200" spc="-10" dirty="0">
                <a:solidFill>
                  <a:srgbClr val="221F1F"/>
                </a:solidFill>
                <a:latin typeface="Calibri"/>
                <a:cs typeface="Calibri"/>
              </a:rPr>
              <a:t>8</a:t>
            </a:r>
            <a:r>
              <a:rPr sz="1200" spc="-5" dirty="0">
                <a:solidFill>
                  <a:srgbClr val="221F1F"/>
                </a:solidFill>
                <a:latin typeface="Calibri"/>
                <a:cs typeface="Calibri"/>
              </a:rPr>
              <a:t>2</a:t>
            </a:r>
            <a:r>
              <a:rPr sz="1200" spc="0" dirty="0">
                <a:solidFill>
                  <a:srgbClr val="221F1F"/>
                </a:solidFill>
                <a:latin typeface="Calibri"/>
                <a:cs typeface="Calibri"/>
              </a:rPr>
              <a:t>.5 </a:t>
            </a:r>
            <a:r>
              <a:rPr sz="1200" spc="-10" dirty="0">
                <a:solidFill>
                  <a:srgbClr val="221F1F"/>
                </a:solidFill>
                <a:latin typeface="Calibri"/>
                <a:cs typeface="Calibri"/>
              </a:rPr>
              <a:t>l</a:t>
            </a:r>
            <a:r>
              <a:rPr sz="1200" spc="5" dirty="0">
                <a:solidFill>
                  <a:srgbClr val="221F1F"/>
                </a:solidFill>
                <a:latin typeface="Calibri"/>
                <a:cs typeface="Calibri"/>
              </a:rPr>
              <a:t>b</a:t>
            </a:r>
            <a:r>
              <a:rPr sz="1200" spc="0" dirty="0">
                <a:solidFill>
                  <a:srgbClr val="221F1F"/>
                </a:solidFill>
                <a:latin typeface="Calibri"/>
                <a:cs typeface="Calibri"/>
              </a:rPr>
              <a:t>s</a:t>
            </a:r>
            <a:endParaRPr sz="1200">
              <a:latin typeface="Calibri"/>
              <a:cs typeface="Calibri"/>
            </a:endParaRPr>
          </a:p>
        </p:txBody>
      </p:sp>
      <p:sp>
        <p:nvSpPr>
          <p:cNvPr id="9" name="object 9"/>
          <p:cNvSpPr txBox="1"/>
          <p:nvPr/>
        </p:nvSpPr>
        <p:spPr>
          <a:xfrm>
            <a:off x="4435522" y="4294452"/>
            <a:ext cx="583565" cy="594995"/>
          </a:xfrm>
          <a:prstGeom prst="rect">
            <a:avLst/>
          </a:prstGeom>
        </p:spPr>
        <p:txBody>
          <a:bodyPr vert="horz" wrap="square" lIns="0" tIns="0" rIns="0" bIns="0" rtlCol="0">
            <a:noAutofit/>
          </a:bodyPr>
          <a:lstStyle/>
          <a:p>
            <a:pPr marL="12700">
              <a:lnSpc>
                <a:spcPct val="100000"/>
              </a:lnSpc>
            </a:pPr>
            <a:r>
              <a:rPr sz="1200" spc="-10" dirty="0">
                <a:solidFill>
                  <a:srgbClr val="221F1F"/>
                </a:solidFill>
                <a:latin typeface="Calibri"/>
                <a:cs typeface="Calibri"/>
              </a:rPr>
              <a:t>1</a:t>
            </a:r>
            <a:r>
              <a:rPr sz="1200" spc="-5" dirty="0">
                <a:solidFill>
                  <a:srgbClr val="221F1F"/>
                </a:solidFill>
                <a:latin typeface="Calibri"/>
                <a:cs typeface="Calibri"/>
              </a:rPr>
              <a:t>2</a:t>
            </a:r>
            <a:r>
              <a:rPr sz="1200" spc="-10" dirty="0">
                <a:solidFill>
                  <a:srgbClr val="221F1F"/>
                </a:solidFill>
                <a:latin typeface="Calibri"/>
                <a:cs typeface="Calibri"/>
              </a:rPr>
              <a:t>0</a:t>
            </a:r>
            <a:r>
              <a:rPr sz="1200" spc="5" dirty="0">
                <a:solidFill>
                  <a:srgbClr val="221F1F"/>
                </a:solidFill>
                <a:latin typeface="Calibri"/>
                <a:cs typeface="Calibri"/>
              </a:rPr>
              <a:t> </a:t>
            </a:r>
            <a:r>
              <a:rPr sz="1200" spc="-25" dirty="0">
                <a:solidFill>
                  <a:srgbClr val="221F1F"/>
                </a:solidFill>
                <a:latin typeface="Calibri"/>
                <a:cs typeface="Calibri"/>
              </a:rPr>
              <a:t>m</a:t>
            </a:r>
            <a:r>
              <a:rPr sz="1200" spc="0" dirty="0">
                <a:solidFill>
                  <a:srgbClr val="221F1F"/>
                </a:solidFill>
                <a:latin typeface="Calibri"/>
                <a:cs typeface="Calibri"/>
              </a:rPr>
              <a:t>ph</a:t>
            </a:r>
            <a:endParaRPr sz="1200">
              <a:latin typeface="Calibri"/>
              <a:cs typeface="Calibri"/>
            </a:endParaRPr>
          </a:p>
          <a:p>
            <a:pPr marL="12700">
              <a:lnSpc>
                <a:spcPct val="100000"/>
              </a:lnSpc>
              <a:spcBef>
                <a:spcPts val="105"/>
              </a:spcBef>
            </a:pPr>
            <a:r>
              <a:rPr sz="1200" spc="-10" dirty="0">
                <a:solidFill>
                  <a:srgbClr val="221F1F"/>
                </a:solidFill>
                <a:latin typeface="Calibri"/>
                <a:cs typeface="Calibri"/>
              </a:rPr>
              <a:t>9</a:t>
            </a:r>
            <a:r>
              <a:rPr sz="1200" spc="-5" dirty="0">
                <a:solidFill>
                  <a:srgbClr val="221F1F"/>
                </a:solidFill>
                <a:latin typeface="Calibri"/>
                <a:cs typeface="Calibri"/>
              </a:rPr>
              <a:t>7</a:t>
            </a:r>
            <a:r>
              <a:rPr sz="1200" spc="0" dirty="0">
                <a:solidFill>
                  <a:srgbClr val="221F1F"/>
                </a:solidFill>
                <a:latin typeface="Calibri"/>
                <a:cs typeface="Calibri"/>
              </a:rPr>
              <a:t>.7 </a:t>
            </a:r>
            <a:r>
              <a:rPr sz="1200" spc="-10" dirty="0">
                <a:solidFill>
                  <a:srgbClr val="221F1F"/>
                </a:solidFill>
                <a:latin typeface="Calibri"/>
                <a:cs typeface="Calibri"/>
              </a:rPr>
              <a:t>l</a:t>
            </a:r>
            <a:r>
              <a:rPr sz="1200" spc="5" dirty="0">
                <a:solidFill>
                  <a:srgbClr val="221F1F"/>
                </a:solidFill>
                <a:latin typeface="Calibri"/>
                <a:cs typeface="Calibri"/>
              </a:rPr>
              <a:t>b</a:t>
            </a:r>
            <a:r>
              <a:rPr sz="1200" spc="0" dirty="0">
                <a:solidFill>
                  <a:srgbClr val="221F1F"/>
                </a:solidFill>
                <a:latin typeface="Calibri"/>
                <a:cs typeface="Calibri"/>
              </a:rPr>
              <a:t>s</a:t>
            </a:r>
            <a:endParaRPr sz="1200">
              <a:latin typeface="Calibri"/>
              <a:cs typeface="Calibri"/>
            </a:endParaRPr>
          </a:p>
          <a:p>
            <a:pPr marL="12700">
              <a:lnSpc>
                <a:spcPct val="100000"/>
              </a:lnSpc>
              <a:spcBef>
                <a:spcPts val="95"/>
              </a:spcBef>
            </a:pPr>
            <a:r>
              <a:rPr sz="1200" spc="-10" dirty="0">
                <a:solidFill>
                  <a:srgbClr val="221F1F"/>
                </a:solidFill>
                <a:latin typeface="Calibri"/>
                <a:cs typeface="Calibri"/>
              </a:rPr>
              <a:t>1</a:t>
            </a:r>
            <a:r>
              <a:rPr sz="1200" spc="-5" dirty="0">
                <a:solidFill>
                  <a:srgbClr val="221F1F"/>
                </a:solidFill>
                <a:latin typeface="Calibri"/>
                <a:cs typeface="Calibri"/>
              </a:rPr>
              <a:t>18.8</a:t>
            </a:r>
            <a:r>
              <a:rPr sz="1200" spc="5" dirty="0">
                <a:solidFill>
                  <a:srgbClr val="221F1F"/>
                </a:solidFill>
                <a:latin typeface="Calibri"/>
                <a:cs typeface="Calibri"/>
              </a:rPr>
              <a:t> </a:t>
            </a:r>
            <a:r>
              <a:rPr sz="1200" spc="-10" dirty="0">
                <a:solidFill>
                  <a:srgbClr val="221F1F"/>
                </a:solidFill>
                <a:latin typeface="Calibri"/>
                <a:cs typeface="Calibri"/>
              </a:rPr>
              <a:t>l</a:t>
            </a:r>
            <a:r>
              <a:rPr sz="1200" spc="5" dirty="0">
                <a:solidFill>
                  <a:srgbClr val="221F1F"/>
                </a:solidFill>
                <a:latin typeface="Calibri"/>
                <a:cs typeface="Calibri"/>
              </a:rPr>
              <a:t>b</a:t>
            </a:r>
            <a:r>
              <a:rPr sz="1200" spc="0" dirty="0">
                <a:solidFill>
                  <a:srgbClr val="221F1F"/>
                </a:solidFill>
                <a:latin typeface="Calibri"/>
                <a:cs typeface="Calibri"/>
              </a:rPr>
              <a:t>s</a:t>
            </a:r>
            <a:endParaRPr sz="1200">
              <a:latin typeface="Calibri"/>
              <a:cs typeface="Calibri"/>
            </a:endParaRPr>
          </a:p>
        </p:txBody>
      </p:sp>
      <p:sp>
        <p:nvSpPr>
          <p:cNvPr id="10" name="object 10"/>
          <p:cNvSpPr txBox="1"/>
          <p:nvPr/>
        </p:nvSpPr>
        <p:spPr>
          <a:xfrm>
            <a:off x="6491049" y="3599131"/>
            <a:ext cx="1076960" cy="171450"/>
          </a:xfrm>
          <a:prstGeom prst="rect">
            <a:avLst/>
          </a:prstGeom>
        </p:spPr>
        <p:txBody>
          <a:bodyPr vert="horz" wrap="square" lIns="0" tIns="0" rIns="0" bIns="0" rtlCol="0">
            <a:noAutofit/>
          </a:bodyPr>
          <a:lstStyle/>
          <a:p>
            <a:pPr marL="12700">
              <a:lnSpc>
                <a:spcPct val="100000"/>
              </a:lnSpc>
            </a:pPr>
            <a:r>
              <a:rPr sz="1000" spc="-60" dirty="0">
                <a:solidFill>
                  <a:srgbClr val="221F1F"/>
                </a:solidFill>
                <a:latin typeface="Calibri"/>
                <a:cs typeface="Calibri"/>
              </a:rPr>
              <a:t>V</a:t>
            </a:r>
            <a:r>
              <a:rPr sz="1000" spc="-10" dirty="0">
                <a:solidFill>
                  <a:srgbClr val="221F1F"/>
                </a:solidFill>
                <a:latin typeface="Calibri"/>
                <a:cs typeface="Calibri"/>
              </a:rPr>
              <a:t>e</a:t>
            </a:r>
            <a:r>
              <a:rPr sz="1000" spc="-5" dirty="0">
                <a:solidFill>
                  <a:srgbClr val="221F1F"/>
                </a:solidFill>
                <a:latin typeface="Calibri"/>
                <a:cs typeface="Calibri"/>
              </a:rPr>
              <a:t>rti</a:t>
            </a:r>
            <a:r>
              <a:rPr sz="1000" spc="-20" dirty="0">
                <a:solidFill>
                  <a:srgbClr val="221F1F"/>
                </a:solidFill>
                <a:latin typeface="Calibri"/>
                <a:cs typeface="Calibri"/>
              </a:rPr>
              <a:t>c</a:t>
            </a:r>
            <a:r>
              <a:rPr sz="1000" spc="-5" dirty="0">
                <a:solidFill>
                  <a:srgbClr val="221F1F"/>
                </a:solidFill>
                <a:latin typeface="Calibri"/>
                <a:cs typeface="Calibri"/>
              </a:rPr>
              <a:t>al</a:t>
            </a:r>
            <a:r>
              <a:rPr sz="1000" spc="-15" dirty="0">
                <a:solidFill>
                  <a:srgbClr val="221F1F"/>
                </a:solidFill>
                <a:latin typeface="Calibri"/>
                <a:cs typeface="Calibri"/>
              </a:rPr>
              <a:t> </a:t>
            </a:r>
            <a:r>
              <a:rPr sz="1000" spc="-10" dirty="0">
                <a:solidFill>
                  <a:srgbClr val="221F1F"/>
                </a:solidFill>
                <a:latin typeface="Calibri"/>
                <a:cs typeface="Calibri"/>
              </a:rPr>
              <a:t>M</a:t>
            </a:r>
            <a:r>
              <a:rPr sz="1000" spc="10" dirty="0">
                <a:solidFill>
                  <a:srgbClr val="221F1F"/>
                </a:solidFill>
                <a:latin typeface="Calibri"/>
                <a:cs typeface="Calibri"/>
              </a:rPr>
              <a:t>a</a:t>
            </a:r>
            <a:r>
              <a:rPr sz="1000" spc="-25" dirty="0">
                <a:solidFill>
                  <a:srgbClr val="221F1F"/>
                </a:solidFill>
                <a:latin typeface="Calibri"/>
                <a:cs typeface="Calibri"/>
              </a:rPr>
              <a:t>s</a:t>
            </a:r>
            <a:r>
              <a:rPr sz="1000" spc="-5" dirty="0">
                <a:solidFill>
                  <a:srgbClr val="221F1F"/>
                </a:solidFill>
                <a:latin typeface="Calibri"/>
                <a:cs typeface="Calibri"/>
              </a:rPr>
              <a:t>t</a:t>
            </a:r>
            <a:r>
              <a:rPr sz="1000" spc="-10" dirty="0">
                <a:solidFill>
                  <a:srgbClr val="221F1F"/>
                </a:solidFill>
                <a:latin typeface="Calibri"/>
                <a:cs typeface="Calibri"/>
              </a:rPr>
              <a:t> Mo</a:t>
            </a:r>
            <a:r>
              <a:rPr sz="1000" spc="-5" dirty="0">
                <a:solidFill>
                  <a:srgbClr val="221F1F"/>
                </a:solidFill>
                <a:latin typeface="Calibri"/>
                <a:cs typeface="Calibri"/>
              </a:rPr>
              <a:t>u</a:t>
            </a:r>
            <a:r>
              <a:rPr sz="1000" spc="-20" dirty="0">
                <a:solidFill>
                  <a:srgbClr val="221F1F"/>
                </a:solidFill>
                <a:latin typeface="Calibri"/>
                <a:cs typeface="Calibri"/>
              </a:rPr>
              <a:t>n</a:t>
            </a:r>
            <a:r>
              <a:rPr sz="1000" spc="-5" dirty="0">
                <a:solidFill>
                  <a:srgbClr val="221F1F"/>
                </a:solidFill>
                <a:latin typeface="Calibri"/>
                <a:cs typeface="Calibri"/>
              </a:rPr>
              <a:t>t</a:t>
            </a:r>
            <a:endParaRPr sz="1000">
              <a:latin typeface="Calibri"/>
              <a:cs typeface="Calibri"/>
            </a:endParaRPr>
          </a:p>
        </p:txBody>
      </p:sp>
      <p:sp>
        <p:nvSpPr>
          <p:cNvPr id="11" name="object 11"/>
          <p:cNvSpPr/>
          <p:nvPr/>
        </p:nvSpPr>
        <p:spPr>
          <a:xfrm>
            <a:off x="5613359" y="3946690"/>
            <a:ext cx="2515132" cy="1116763"/>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txBox="1"/>
          <p:nvPr/>
        </p:nvSpPr>
        <p:spPr>
          <a:xfrm>
            <a:off x="5789960" y="5139870"/>
            <a:ext cx="2165350" cy="171450"/>
          </a:xfrm>
          <a:prstGeom prst="rect">
            <a:avLst/>
          </a:prstGeom>
        </p:spPr>
        <p:txBody>
          <a:bodyPr vert="horz" wrap="square" lIns="0" tIns="0" rIns="0" bIns="0" rtlCol="0">
            <a:noAutofit/>
          </a:bodyPr>
          <a:lstStyle/>
          <a:p>
            <a:pPr marL="12700">
              <a:lnSpc>
                <a:spcPct val="100000"/>
              </a:lnSpc>
            </a:pPr>
            <a:r>
              <a:rPr sz="1000" spc="-5" dirty="0">
                <a:solidFill>
                  <a:srgbClr val="221F1F"/>
                </a:solidFill>
                <a:latin typeface="Calibri"/>
                <a:cs typeface="Calibri"/>
              </a:rPr>
              <a:t>Hori</a:t>
            </a:r>
            <a:r>
              <a:rPr sz="1000" spc="-30" dirty="0">
                <a:solidFill>
                  <a:srgbClr val="221F1F"/>
                </a:solidFill>
                <a:latin typeface="Calibri"/>
                <a:cs typeface="Calibri"/>
              </a:rPr>
              <a:t>z</a:t>
            </a:r>
            <a:r>
              <a:rPr sz="1000" spc="-10" dirty="0">
                <a:solidFill>
                  <a:srgbClr val="221F1F"/>
                </a:solidFill>
                <a:latin typeface="Calibri"/>
                <a:cs typeface="Calibri"/>
              </a:rPr>
              <a:t>o</a:t>
            </a:r>
            <a:r>
              <a:rPr sz="1000" spc="-20" dirty="0">
                <a:solidFill>
                  <a:srgbClr val="221F1F"/>
                </a:solidFill>
                <a:latin typeface="Calibri"/>
                <a:cs typeface="Calibri"/>
              </a:rPr>
              <a:t>n</a:t>
            </a:r>
            <a:r>
              <a:rPr sz="1000" spc="-15" dirty="0">
                <a:solidFill>
                  <a:srgbClr val="221F1F"/>
                </a:solidFill>
                <a:latin typeface="Calibri"/>
                <a:cs typeface="Calibri"/>
              </a:rPr>
              <a:t>t</a:t>
            </a:r>
            <a:r>
              <a:rPr sz="1000" spc="-5" dirty="0">
                <a:solidFill>
                  <a:srgbClr val="221F1F"/>
                </a:solidFill>
                <a:latin typeface="Calibri"/>
                <a:cs typeface="Calibri"/>
              </a:rPr>
              <a:t>al a</a:t>
            </a:r>
            <a:r>
              <a:rPr sz="1000" spc="-15" dirty="0">
                <a:solidFill>
                  <a:srgbClr val="221F1F"/>
                </a:solidFill>
                <a:latin typeface="Calibri"/>
                <a:cs typeface="Calibri"/>
              </a:rPr>
              <a:t>n</a:t>
            </a:r>
            <a:r>
              <a:rPr sz="1000" spc="-10" dirty="0">
                <a:solidFill>
                  <a:srgbClr val="221F1F"/>
                </a:solidFill>
                <a:latin typeface="Calibri"/>
                <a:cs typeface="Calibri"/>
              </a:rPr>
              <a:t>d</a:t>
            </a:r>
            <a:r>
              <a:rPr sz="1000" spc="5" dirty="0">
                <a:solidFill>
                  <a:srgbClr val="221F1F"/>
                </a:solidFill>
                <a:latin typeface="Calibri"/>
                <a:cs typeface="Calibri"/>
              </a:rPr>
              <a:t> </a:t>
            </a:r>
            <a:r>
              <a:rPr sz="1000" spc="-60" dirty="0">
                <a:solidFill>
                  <a:srgbClr val="221F1F"/>
                </a:solidFill>
                <a:latin typeface="Calibri"/>
                <a:cs typeface="Calibri"/>
              </a:rPr>
              <a:t>V</a:t>
            </a:r>
            <a:r>
              <a:rPr sz="1000" spc="-10" dirty="0">
                <a:solidFill>
                  <a:srgbClr val="221F1F"/>
                </a:solidFill>
                <a:latin typeface="Calibri"/>
                <a:cs typeface="Calibri"/>
              </a:rPr>
              <a:t>e</a:t>
            </a:r>
            <a:r>
              <a:rPr sz="1000" spc="-5" dirty="0">
                <a:solidFill>
                  <a:srgbClr val="221F1F"/>
                </a:solidFill>
                <a:latin typeface="Calibri"/>
                <a:cs typeface="Calibri"/>
              </a:rPr>
              <a:t>rti</a:t>
            </a:r>
            <a:r>
              <a:rPr sz="1000" spc="-20" dirty="0">
                <a:solidFill>
                  <a:srgbClr val="221F1F"/>
                </a:solidFill>
                <a:latin typeface="Calibri"/>
                <a:cs typeface="Calibri"/>
              </a:rPr>
              <a:t>c</a:t>
            </a:r>
            <a:r>
              <a:rPr sz="1000" spc="-5" dirty="0">
                <a:solidFill>
                  <a:srgbClr val="221F1F"/>
                </a:solidFill>
                <a:latin typeface="Calibri"/>
                <a:cs typeface="Calibri"/>
              </a:rPr>
              <a:t>al </a:t>
            </a:r>
            <a:r>
              <a:rPr sz="1000" spc="-30" dirty="0">
                <a:solidFill>
                  <a:srgbClr val="221F1F"/>
                </a:solidFill>
                <a:latin typeface="Calibri"/>
                <a:cs typeface="Calibri"/>
              </a:rPr>
              <a:t>P</a:t>
            </a:r>
            <a:r>
              <a:rPr sz="1000" spc="-10" dirty="0">
                <a:solidFill>
                  <a:srgbClr val="221F1F"/>
                </a:solidFill>
                <a:latin typeface="Calibri"/>
                <a:cs typeface="Calibri"/>
              </a:rPr>
              <a:t>e</a:t>
            </a:r>
            <a:r>
              <a:rPr sz="1000" spc="-5" dirty="0">
                <a:solidFill>
                  <a:srgbClr val="221F1F"/>
                </a:solidFill>
                <a:latin typeface="Calibri"/>
                <a:cs typeface="Calibri"/>
              </a:rPr>
              <a:t>r</a:t>
            </a:r>
            <a:r>
              <a:rPr sz="1000" spc="-35" dirty="0">
                <a:solidFill>
                  <a:srgbClr val="221F1F"/>
                </a:solidFill>
                <a:latin typeface="Calibri"/>
                <a:cs typeface="Calibri"/>
              </a:rPr>
              <a:t>f</a:t>
            </a:r>
            <a:r>
              <a:rPr sz="1000" spc="-10" dirty="0">
                <a:solidFill>
                  <a:srgbClr val="221F1F"/>
                </a:solidFill>
                <a:latin typeface="Calibri"/>
                <a:cs typeface="Calibri"/>
              </a:rPr>
              <a:t>o</a:t>
            </a:r>
            <a:r>
              <a:rPr sz="1000" spc="5" dirty="0">
                <a:solidFill>
                  <a:srgbClr val="221F1F"/>
                </a:solidFill>
                <a:latin typeface="Calibri"/>
                <a:cs typeface="Calibri"/>
              </a:rPr>
              <a:t>r</a:t>
            </a:r>
            <a:r>
              <a:rPr sz="1000" spc="-15" dirty="0">
                <a:solidFill>
                  <a:srgbClr val="221F1F"/>
                </a:solidFill>
                <a:latin typeface="Calibri"/>
                <a:cs typeface="Calibri"/>
              </a:rPr>
              <a:t>m</a:t>
            </a:r>
            <a:r>
              <a:rPr sz="1000" spc="-5" dirty="0">
                <a:solidFill>
                  <a:srgbClr val="221F1F"/>
                </a:solidFill>
                <a:latin typeface="Calibri"/>
                <a:cs typeface="Calibri"/>
              </a:rPr>
              <a:t>ance Plots</a:t>
            </a:r>
            <a:endParaRPr sz="1000">
              <a:latin typeface="Calibri"/>
              <a:cs typeface="Calibri"/>
            </a:endParaRPr>
          </a:p>
        </p:txBody>
      </p:sp>
      <p:sp>
        <p:nvSpPr>
          <p:cNvPr id="13" name="object 13"/>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14" name="object 1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141</a:t>
            </a:fld>
            <a:endParaRPr sz="1200">
              <a:latin typeface="Calibri"/>
              <a:cs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73203" y="4066949"/>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a:t>
            </a:r>
            <a:r>
              <a:rPr sz="200" b="1" spc="5" dirty="0">
                <a:latin typeface="Arial"/>
                <a:cs typeface="Arial"/>
              </a:rPr>
              <a:t>7</a:t>
            </a:r>
            <a:r>
              <a:rPr sz="200" b="1" spc="0" dirty="0">
                <a:latin typeface="Arial"/>
                <a:cs typeface="Arial"/>
              </a:rPr>
              <a:t>0</a:t>
            </a:r>
            <a:endParaRPr sz="200">
              <a:latin typeface="Arial"/>
              <a:cs typeface="Arial"/>
            </a:endParaRPr>
          </a:p>
        </p:txBody>
      </p:sp>
      <p:sp>
        <p:nvSpPr>
          <p:cNvPr id="3" name="object 3"/>
          <p:cNvSpPr txBox="1"/>
          <p:nvPr/>
        </p:nvSpPr>
        <p:spPr>
          <a:xfrm>
            <a:off x="6542545" y="4066949"/>
            <a:ext cx="5334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90</a:t>
            </a:r>
            <a:endParaRPr sz="200">
              <a:latin typeface="Arial"/>
              <a:cs typeface="Arial"/>
            </a:endParaRPr>
          </a:p>
        </p:txBody>
      </p:sp>
      <p:sp>
        <p:nvSpPr>
          <p:cNvPr id="4" name="object 4"/>
          <p:cNvSpPr txBox="1"/>
          <p:nvPr/>
        </p:nvSpPr>
        <p:spPr>
          <a:xfrm>
            <a:off x="5579297" y="4143138"/>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a:t>
            </a:r>
            <a:r>
              <a:rPr sz="200" b="1" spc="5" dirty="0">
                <a:latin typeface="Arial"/>
                <a:cs typeface="Arial"/>
              </a:rPr>
              <a:t>6</a:t>
            </a:r>
            <a:r>
              <a:rPr sz="200" b="1" spc="0" dirty="0">
                <a:latin typeface="Arial"/>
                <a:cs typeface="Arial"/>
              </a:rPr>
              <a:t>0</a:t>
            </a:r>
            <a:endParaRPr sz="200">
              <a:latin typeface="Arial"/>
              <a:cs typeface="Arial"/>
            </a:endParaRPr>
          </a:p>
        </p:txBody>
      </p:sp>
      <p:sp>
        <p:nvSpPr>
          <p:cNvPr id="5" name="object 5"/>
          <p:cNvSpPr txBox="1"/>
          <p:nvPr/>
        </p:nvSpPr>
        <p:spPr>
          <a:xfrm>
            <a:off x="6536451" y="4143138"/>
            <a:ext cx="6985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00</a:t>
            </a:r>
            <a:endParaRPr sz="200">
              <a:latin typeface="Arial"/>
              <a:cs typeface="Arial"/>
            </a:endParaRPr>
          </a:p>
        </p:txBody>
      </p:sp>
      <p:sp>
        <p:nvSpPr>
          <p:cNvPr id="6" name="object 6"/>
          <p:cNvSpPr txBox="1"/>
          <p:nvPr/>
        </p:nvSpPr>
        <p:spPr>
          <a:xfrm>
            <a:off x="5600627" y="4217804"/>
            <a:ext cx="6985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a:t>
            </a:r>
            <a:r>
              <a:rPr sz="200" b="1" spc="5" dirty="0">
                <a:latin typeface="Arial"/>
                <a:cs typeface="Arial"/>
              </a:rPr>
              <a:t>50</a:t>
            </a:r>
            <a:endParaRPr sz="200">
              <a:latin typeface="Arial"/>
              <a:cs typeface="Arial"/>
            </a:endParaRPr>
          </a:p>
        </p:txBody>
      </p:sp>
      <p:sp>
        <p:nvSpPr>
          <p:cNvPr id="7" name="object 7"/>
          <p:cNvSpPr txBox="1"/>
          <p:nvPr/>
        </p:nvSpPr>
        <p:spPr>
          <a:xfrm>
            <a:off x="6515122" y="4217804"/>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1</a:t>
            </a:r>
            <a:r>
              <a:rPr sz="200" b="1" spc="0" dirty="0">
                <a:latin typeface="Arial"/>
                <a:cs typeface="Arial"/>
              </a:rPr>
              <a:t>0</a:t>
            </a:r>
            <a:endParaRPr sz="200">
              <a:latin typeface="Arial"/>
              <a:cs typeface="Arial"/>
            </a:endParaRPr>
          </a:p>
        </p:txBody>
      </p:sp>
      <p:sp>
        <p:nvSpPr>
          <p:cNvPr id="8" name="object 8"/>
          <p:cNvSpPr txBox="1"/>
          <p:nvPr/>
        </p:nvSpPr>
        <p:spPr>
          <a:xfrm>
            <a:off x="5635668" y="4286374"/>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a:t>
            </a:r>
            <a:r>
              <a:rPr sz="200" b="1" spc="5" dirty="0">
                <a:latin typeface="Arial"/>
                <a:cs typeface="Arial"/>
              </a:rPr>
              <a:t>4</a:t>
            </a:r>
            <a:r>
              <a:rPr sz="200" b="1" spc="0" dirty="0">
                <a:latin typeface="Arial"/>
                <a:cs typeface="Arial"/>
              </a:rPr>
              <a:t>0</a:t>
            </a:r>
            <a:endParaRPr sz="200">
              <a:latin typeface="Arial"/>
              <a:cs typeface="Arial"/>
            </a:endParaRPr>
          </a:p>
        </p:txBody>
      </p:sp>
      <p:sp>
        <p:nvSpPr>
          <p:cNvPr id="9" name="object 9"/>
          <p:cNvSpPr txBox="1"/>
          <p:nvPr/>
        </p:nvSpPr>
        <p:spPr>
          <a:xfrm>
            <a:off x="6481604" y="4286374"/>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2</a:t>
            </a:r>
            <a:r>
              <a:rPr sz="200" b="1" spc="0" dirty="0">
                <a:latin typeface="Arial"/>
                <a:cs typeface="Arial"/>
              </a:rPr>
              <a:t>0</a:t>
            </a:r>
            <a:endParaRPr sz="200">
              <a:latin typeface="Arial"/>
              <a:cs typeface="Arial"/>
            </a:endParaRPr>
          </a:p>
        </p:txBody>
      </p:sp>
      <p:sp>
        <p:nvSpPr>
          <p:cNvPr id="10" name="object 10"/>
          <p:cNvSpPr txBox="1"/>
          <p:nvPr/>
        </p:nvSpPr>
        <p:spPr>
          <a:xfrm>
            <a:off x="5681373" y="4350373"/>
            <a:ext cx="6985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a:t>
            </a:r>
            <a:r>
              <a:rPr sz="200" b="1" spc="5" dirty="0">
                <a:latin typeface="Arial"/>
                <a:cs typeface="Arial"/>
              </a:rPr>
              <a:t>30</a:t>
            </a:r>
            <a:endParaRPr sz="200">
              <a:latin typeface="Arial"/>
              <a:cs typeface="Arial"/>
            </a:endParaRPr>
          </a:p>
        </p:txBody>
      </p:sp>
      <p:sp>
        <p:nvSpPr>
          <p:cNvPr id="11" name="object 11"/>
          <p:cNvSpPr txBox="1"/>
          <p:nvPr/>
        </p:nvSpPr>
        <p:spPr>
          <a:xfrm>
            <a:off x="6435899" y="4350373"/>
            <a:ext cx="6985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30</a:t>
            </a:r>
            <a:endParaRPr sz="200">
              <a:latin typeface="Arial"/>
              <a:cs typeface="Arial"/>
            </a:endParaRPr>
          </a:p>
        </p:txBody>
      </p:sp>
      <p:sp>
        <p:nvSpPr>
          <p:cNvPr id="12" name="object 12"/>
          <p:cNvSpPr txBox="1"/>
          <p:nvPr/>
        </p:nvSpPr>
        <p:spPr>
          <a:xfrm>
            <a:off x="5738124" y="4403580"/>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a:t>
            </a:r>
            <a:r>
              <a:rPr sz="200" b="1" spc="5" dirty="0">
                <a:latin typeface="Arial"/>
                <a:cs typeface="Arial"/>
              </a:rPr>
              <a:t>2</a:t>
            </a:r>
            <a:r>
              <a:rPr sz="200" b="1" spc="0" dirty="0">
                <a:latin typeface="Arial"/>
                <a:cs typeface="Arial"/>
              </a:rPr>
              <a:t>0</a:t>
            </a:r>
            <a:endParaRPr sz="200">
              <a:latin typeface="Arial"/>
              <a:cs typeface="Arial"/>
            </a:endParaRPr>
          </a:p>
        </p:txBody>
      </p:sp>
      <p:sp>
        <p:nvSpPr>
          <p:cNvPr id="13" name="object 13"/>
          <p:cNvSpPr txBox="1"/>
          <p:nvPr/>
        </p:nvSpPr>
        <p:spPr>
          <a:xfrm>
            <a:off x="6378004" y="4403580"/>
            <a:ext cx="6985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40</a:t>
            </a:r>
            <a:endParaRPr sz="200">
              <a:latin typeface="Arial"/>
              <a:cs typeface="Arial"/>
            </a:endParaRPr>
          </a:p>
        </p:txBody>
      </p:sp>
      <p:sp>
        <p:nvSpPr>
          <p:cNvPr id="14" name="object 14"/>
          <p:cNvSpPr txBox="1"/>
          <p:nvPr/>
        </p:nvSpPr>
        <p:spPr>
          <a:xfrm>
            <a:off x="5805160" y="4447896"/>
            <a:ext cx="6985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a:t>
            </a:r>
            <a:r>
              <a:rPr sz="200" b="1" spc="5" dirty="0">
                <a:latin typeface="Arial"/>
                <a:cs typeface="Arial"/>
              </a:rPr>
              <a:t>10</a:t>
            </a:r>
            <a:endParaRPr sz="200">
              <a:latin typeface="Arial"/>
              <a:cs typeface="Arial"/>
            </a:endParaRPr>
          </a:p>
        </p:txBody>
      </p:sp>
      <p:sp>
        <p:nvSpPr>
          <p:cNvPr id="15" name="object 15"/>
          <p:cNvSpPr txBox="1"/>
          <p:nvPr/>
        </p:nvSpPr>
        <p:spPr>
          <a:xfrm>
            <a:off x="6312493" y="4447896"/>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5</a:t>
            </a:r>
            <a:r>
              <a:rPr sz="200" b="1" spc="0" dirty="0">
                <a:latin typeface="Arial"/>
                <a:cs typeface="Arial"/>
              </a:rPr>
              <a:t>0</a:t>
            </a:r>
            <a:endParaRPr sz="200">
              <a:latin typeface="Arial"/>
              <a:cs typeface="Arial"/>
            </a:endParaRPr>
          </a:p>
        </p:txBody>
      </p:sp>
      <p:sp>
        <p:nvSpPr>
          <p:cNvPr id="16" name="object 16"/>
          <p:cNvSpPr txBox="1"/>
          <p:nvPr/>
        </p:nvSpPr>
        <p:spPr>
          <a:xfrm>
            <a:off x="5876765" y="4479769"/>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a:t>
            </a:r>
            <a:r>
              <a:rPr sz="200" b="1" spc="5" dirty="0">
                <a:latin typeface="Arial"/>
                <a:cs typeface="Arial"/>
              </a:rPr>
              <a:t>0</a:t>
            </a:r>
            <a:r>
              <a:rPr sz="200" b="1" spc="0" dirty="0">
                <a:latin typeface="Arial"/>
                <a:cs typeface="Arial"/>
              </a:rPr>
              <a:t>0</a:t>
            </a:r>
            <a:endParaRPr sz="200">
              <a:latin typeface="Arial"/>
              <a:cs typeface="Arial"/>
            </a:endParaRPr>
          </a:p>
        </p:txBody>
      </p:sp>
      <p:sp>
        <p:nvSpPr>
          <p:cNvPr id="17" name="object 17"/>
          <p:cNvSpPr txBox="1"/>
          <p:nvPr/>
        </p:nvSpPr>
        <p:spPr>
          <a:xfrm>
            <a:off x="6239364" y="4479769"/>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6</a:t>
            </a:r>
            <a:r>
              <a:rPr sz="200" b="1" spc="0" dirty="0">
                <a:latin typeface="Arial"/>
                <a:cs typeface="Arial"/>
              </a:rPr>
              <a:t>0</a:t>
            </a:r>
            <a:endParaRPr sz="200">
              <a:latin typeface="Arial"/>
              <a:cs typeface="Arial"/>
            </a:endParaRPr>
          </a:p>
        </p:txBody>
      </p:sp>
      <p:sp>
        <p:nvSpPr>
          <p:cNvPr id="18" name="object 18"/>
          <p:cNvSpPr txBox="1"/>
          <p:nvPr/>
        </p:nvSpPr>
        <p:spPr>
          <a:xfrm>
            <a:off x="5954465" y="4504277"/>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9</a:t>
            </a:r>
            <a:r>
              <a:rPr sz="200" b="1" spc="0" dirty="0">
                <a:latin typeface="Arial"/>
                <a:cs typeface="Arial"/>
              </a:rPr>
              <a:t>0</a:t>
            </a:r>
            <a:endParaRPr sz="200">
              <a:latin typeface="Arial"/>
              <a:cs typeface="Arial"/>
            </a:endParaRPr>
          </a:p>
        </p:txBody>
      </p:sp>
      <p:sp>
        <p:nvSpPr>
          <p:cNvPr id="19" name="object 19"/>
          <p:cNvSpPr txBox="1"/>
          <p:nvPr/>
        </p:nvSpPr>
        <p:spPr>
          <a:xfrm>
            <a:off x="6161664" y="4504277"/>
            <a:ext cx="69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a:t>
            </a:r>
            <a:r>
              <a:rPr sz="200" b="1" spc="5" dirty="0">
                <a:latin typeface="Arial"/>
                <a:cs typeface="Arial"/>
              </a:rPr>
              <a:t>7</a:t>
            </a:r>
            <a:r>
              <a:rPr sz="200" b="1" spc="0" dirty="0">
                <a:latin typeface="Arial"/>
                <a:cs typeface="Arial"/>
              </a:rPr>
              <a:t>0</a:t>
            </a:r>
            <a:endParaRPr sz="200">
              <a:latin typeface="Arial"/>
              <a:cs typeface="Arial"/>
            </a:endParaRPr>
          </a:p>
        </p:txBody>
      </p:sp>
      <p:sp>
        <p:nvSpPr>
          <p:cNvPr id="20" name="object 20"/>
          <p:cNvSpPr/>
          <p:nvPr/>
        </p:nvSpPr>
        <p:spPr>
          <a:xfrm>
            <a:off x="5448913" y="3283724"/>
            <a:ext cx="1255637" cy="1061573"/>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p:nvPr/>
        </p:nvSpPr>
        <p:spPr>
          <a:xfrm>
            <a:off x="5448913" y="3780861"/>
            <a:ext cx="1256272" cy="608246"/>
          </a:xfrm>
          <a:prstGeom prst="rect">
            <a:avLst/>
          </a:prstGeom>
          <a:blipFill>
            <a:blip r:embed="rId3" cstate="print"/>
            <a:stretch>
              <a:fillRect/>
            </a:stretch>
          </a:blipFill>
        </p:spPr>
        <p:txBody>
          <a:bodyPr wrap="square" lIns="0" tIns="0" rIns="0" bIns="0" rtlCol="0">
            <a:noAutofit/>
          </a:bodyPr>
          <a:lstStyle/>
          <a:p>
            <a:endParaRPr/>
          </a:p>
        </p:txBody>
      </p:sp>
      <p:sp>
        <p:nvSpPr>
          <p:cNvPr id="22" name="object 22"/>
          <p:cNvSpPr/>
          <p:nvPr/>
        </p:nvSpPr>
        <p:spPr>
          <a:xfrm>
            <a:off x="5449548" y="4345298"/>
            <a:ext cx="1249924" cy="39999"/>
          </a:xfrm>
          <a:custGeom>
            <a:avLst/>
            <a:gdLst/>
            <a:ahLst/>
            <a:cxnLst/>
            <a:rect l="l" t="t" r="r" b="b"/>
            <a:pathLst>
              <a:path w="1249924" h="39999">
                <a:moveTo>
                  <a:pt x="1249924" y="0"/>
                </a:moveTo>
                <a:lnTo>
                  <a:pt x="0" y="0"/>
                </a:lnTo>
                <a:lnTo>
                  <a:pt x="0" y="16507"/>
                </a:lnTo>
                <a:lnTo>
                  <a:pt x="1904" y="24126"/>
                </a:lnTo>
                <a:lnTo>
                  <a:pt x="22852" y="39999"/>
                </a:lnTo>
                <a:lnTo>
                  <a:pt x="26026" y="39364"/>
                </a:lnTo>
                <a:lnTo>
                  <a:pt x="1226436" y="39364"/>
                </a:lnTo>
                <a:lnTo>
                  <a:pt x="1234054" y="37459"/>
                </a:lnTo>
                <a:lnTo>
                  <a:pt x="1244845" y="29205"/>
                </a:lnTo>
                <a:lnTo>
                  <a:pt x="1249289" y="16507"/>
                </a:lnTo>
                <a:lnTo>
                  <a:pt x="1249924" y="13968"/>
                </a:lnTo>
                <a:lnTo>
                  <a:pt x="1249924" y="0"/>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6708994" y="3283089"/>
            <a:ext cx="1224532" cy="1106017"/>
          </a:xfrm>
          <a:prstGeom prst="rect">
            <a:avLst/>
          </a:prstGeom>
          <a:blipFill>
            <a:blip r:embed="rId4" cstate="print"/>
            <a:stretch>
              <a:fillRect/>
            </a:stretch>
          </a:blipFill>
        </p:spPr>
        <p:txBody>
          <a:bodyPr wrap="square" lIns="0" tIns="0" rIns="0" bIns="0" rtlCol="0">
            <a:noAutofit/>
          </a:bodyPr>
          <a:lstStyle/>
          <a:p>
            <a:endParaRPr/>
          </a:p>
        </p:txBody>
      </p:sp>
      <p:sp>
        <p:nvSpPr>
          <p:cNvPr id="24" name="object 24"/>
          <p:cNvSpPr txBox="1"/>
          <p:nvPr/>
        </p:nvSpPr>
        <p:spPr>
          <a:xfrm>
            <a:off x="6012359" y="3674954"/>
            <a:ext cx="64769" cy="435609"/>
          </a:xfrm>
          <a:prstGeom prst="rect">
            <a:avLst/>
          </a:prstGeom>
        </p:spPr>
        <p:txBody>
          <a:bodyPr vert="horz" wrap="square" lIns="0" tIns="0" rIns="0" bIns="0" rtlCol="0">
            <a:noAutofit/>
          </a:bodyPr>
          <a:lstStyle/>
          <a:p>
            <a:pPr marL="21590">
              <a:lnSpc>
                <a:spcPct val="100000"/>
              </a:lnSpc>
            </a:pPr>
            <a:r>
              <a:rPr sz="200" b="1" spc="-10" dirty="0">
                <a:latin typeface="Arial"/>
                <a:cs typeface="Arial"/>
              </a:rPr>
              <a:t>10</a:t>
            </a:r>
            <a:endParaRPr sz="200">
              <a:latin typeface="Arial"/>
              <a:cs typeface="Arial"/>
            </a:endParaRPr>
          </a:p>
          <a:p>
            <a:pPr marL="36830">
              <a:lnSpc>
                <a:spcPct val="100000"/>
              </a:lnSpc>
              <a:spcBef>
                <a:spcPts val="20"/>
              </a:spcBef>
            </a:pPr>
            <a:r>
              <a:rPr sz="200" b="1" spc="0" dirty="0">
                <a:latin typeface="Arial"/>
                <a:cs typeface="Arial"/>
              </a:rPr>
              <a:t>8</a:t>
            </a:r>
            <a:endParaRPr sz="200">
              <a:latin typeface="Arial"/>
              <a:cs typeface="Arial"/>
            </a:endParaRPr>
          </a:p>
          <a:p>
            <a:pPr marL="36830">
              <a:lnSpc>
                <a:spcPct val="100000"/>
              </a:lnSpc>
              <a:spcBef>
                <a:spcPts val="60"/>
              </a:spcBef>
            </a:pPr>
            <a:r>
              <a:rPr sz="200" b="1" spc="0" dirty="0">
                <a:latin typeface="Arial"/>
                <a:cs typeface="Arial"/>
              </a:rPr>
              <a:t>6</a:t>
            </a:r>
            <a:endParaRPr sz="200">
              <a:latin typeface="Arial"/>
              <a:cs typeface="Arial"/>
            </a:endParaRPr>
          </a:p>
          <a:p>
            <a:pPr marL="36830">
              <a:lnSpc>
                <a:spcPct val="100000"/>
              </a:lnSpc>
              <a:spcBef>
                <a:spcPts val="35"/>
              </a:spcBef>
            </a:pPr>
            <a:r>
              <a:rPr sz="200" b="1" spc="0" dirty="0">
                <a:latin typeface="Arial"/>
                <a:cs typeface="Arial"/>
              </a:rPr>
              <a:t>4</a:t>
            </a:r>
            <a:endParaRPr sz="200">
              <a:latin typeface="Arial"/>
              <a:cs typeface="Arial"/>
            </a:endParaRPr>
          </a:p>
          <a:p>
            <a:pPr marL="36830">
              <a:lnSpc>
                <a:spcPct val="100000"/>
              </a:lnSpc>
              <a:spcBef>
                <a:spcPts val="45"/>
              </a:spcBef>
            </a:pPr>
            <a:r>
              <a:rPr sz="200" b="1" spc="0" dirty="0">
                <a:latin typeface="Arial"/>
                <a:cs typeface="Arial"/>
              </a:rPr>
              <a:t>2</a:t>
            </a:r>
            <a:endParaRPr sz="200">
              <a:latin typeface="Arial"/>
              <a:cs typeface="Arial"/>
            </a:endParaRPr>
          </a:p>
          <a:p>
            <a:pPr marL="36830">
              <a:lnSpc>
                <a:spcPct val="100000"/>
              </a:lnSpc>
              <a:spcBef>
                <a:spcPts val="35"/>
              </a:spcBef>
            </a:pPr>
            <a:r>
              <a:rPr sz="200" b="1" spc="0" dirty="0">
                <a:latin typeface="Arial"/>
                <a:cs typeface="Arial"/>
              </a:rPr>
              <a:t>0</a:t>
            </a:r>
            <a:endParaRPr sz="200">
              <a:latin typeface="Arial"/>
              <a:cs typeface="Arial"/>
            </a:endParaRPr>
          </a:p>
          <a:p>
            <a:pPr marL="27940">
              <a:lnSpc>
                <a:spcPct val="100000"/>
              </a:lnSpc>
              <a:spcBef>
                <a:spcPts val="35"/>
              </a:spcBef>
            </a:pPr>
            <a:r>
              <a:rPr sz="200" b="1" spc="0" dirty="0">
                <a:latin typeface="Arial"/>
                <a:cs typeface="Arial"/>
              </a:rPr>
              <a:t>-2</a:t>
            </a:r>
            <a:endParaRPr sz="200">
              <a:latin typeface="Arial"/>
              <a:cs typeface="Arial"/>
            </a:endParaRPr>
          </a:p>
          <a:p>
            <a:pPr marL="27940">
              <a:lnSpc>
                <a:spcPct val="100000"/>
              </a:lnSpc>
              <a:spcBef>
                <a:spcPts val="45"/>
              </a:spcBef>
            </a:pPr>
            <a:r>
              <a:rPr sz="200" b="1" spc="0" dirty="0">
                <a:latin typeface="Arial"/>
                <a:cs typeface="Arial"/>
              </a:rPr>
              <a:t>-4</a:t>
            </a:r>
            <a:endParaRPr sz="200">
              <a:latin typeface="Arial"/>
              <a:cs typeface="Arial"/>
            </a:endParaRPr>
          </a:p>
          <a:p>
            <a:pPr marL="27940">
              <a:lnSpc>
                <a:spcPct val="100000"/>
              </a:lnSpc>
              <a:spcBef>
                <a:spcPts val="35"/>
              </a:spcBef>
            </a:pPr>
            <a:r>
              <a:rPr sz="200" b="1" spc="0" dirty="0">
                <a:latin typeface="Arial"/>
                <a:cs typeface="Arial"/>
              </a:rPr>
              <a:t>-6</a:t>
            </a:r>
            <a:endParaRPr sz="200">
              <a:latin typeface="Arial"/>
              <a:cs typeface="Arial"/>
            </a:endParaRPr>
          </a:p>
          <a:p>
            <a:pPr marL="27940">
              <a:lnSpc>
                <a:spcPct val="100000"/>
              </a:lnSpc>
              <a:spcBef>
                <a:spcPts val="45"/>
              </a:spcBef>
            </a:pPr>
            <a:r>
              <a:rPr sz="200" b="1" spc="0" dirty="0">
                <a:latin typeface="Arial"/>
                <a:cs typeface="Arial"/>
              </a:rPr>
              <a:t>-8</a:t>
            </a:r>
            <a:endParaRPr sz="200">
              <a:latin typeface="Arial"/>
              <a:cs typeface="Arial"/>
            </a:endParaRPr>
          </a:p>
          <a:p>
            <a:pPr marL="12700">
              <a:lnSpc>
                <a:spcPct val="100000"/>
              </a:lnSpc>
              <a:spcBef>
                <a:spcPts val="35"/>
              </a:spcBef>
            </a:pPr>
            <a:r>
              <a:rPr sz="200" b="1" spc="0" dirty="0">
                <a:latin typeface="Arial"/>
                <a:cs typeface="Arial"/>
              </a:rPr>
              <a:t>-</a:t>
            </a:r>
            <a:r>
              <a:rPr sz="200" b="1" spc="-10" dirty="0">
                <a:latin typeface="Arial"/>
                <a:cs typeface="Arial"/>
              </a:rPr>
              <a:t>10</a:t>
            </a:r>
            <a:endParaRPr sz="200">
              <a:latin typeface="Arial"/>
              <a:cs typeface="Arial"/>
            </a:endParaRPr>
          </a:p>
          <a:p>
            <a:pPr marL="12700">
              <a:lnSpc>
                <a:spcPct val="100000"/>
              </a:lnSpc>
              <a:spcBef>
                <a:spcPts val="35"/>
              </a:spcBef>
            </a:pPr>
            <a:r>
              <a:rPr sz="200" b="1" spc="0" dirty="0">
                <a:latin typeface="Arial"/>
                <a:cs typeface="Arial"/>
              </a:rPr>
              <a:t>-</a:t>
            </a:r>
            <a:r>
              <a:rPr sz="200" b="1" spc="-10" dirty="0">
                <a:latin typeface="Arial"/>
                <a:cs typeface="Arial"/>
              </a:rPr>
              <a:t>12</a:t>
            </a:r>
            <a:endParaRPr sz="200">
              <a:latin typeface="Arial"/>
              <a:cs typeface="Arial"/>
            </a:endParaRPr>
          </a:p>
        </p:txBody>
      </p:sp>
      <p:sp>
        <p:nvSpPr>
          <p:cNvPr id="25" name="object 25"/>
          <p:cNvSpPr txBox="1"/>
          <p:nvPr/>
        </p:nvSpPr>
        <p:spPr>
          <a:xfrm>
            <a:off x="1160190" y="797084"/>
            <a:ext cx="1090295" cy="604520"/>
          </a:xfrm>
          <a:prstGeom prst="rect">
            <a:avLst/>
          </a:prstGeom>
        </p:spPr>
        <p:txBody>
          <a:bodyPr vert="horz" wrap="square" lIns="0" tIns="0" rIns="0" bIns="0" rtlCol="0">
            <a:noAutofit/>
          </a:bodyPr>
          <a:lstStyle/>
          <a:p>
            <a:pPr marL="12700" marR="29845">
              <a:lnSpc>
                <a:spcPct val="112200"/>
              </a:lnSpc>
            </a:pPr>
            <a:r>
              <a:rPr sz="1150" b="1" spc="-5" dirty="0">
                <a:solidFill>
                  <a:srgbClr val="221F1F"/>
                </a:solidFill>
                <a:latin typeface="Calibri"/>
                <a:cs typeface="Calibri"/>
              </a:rPr>
              <a:t>F</a:t>
            </a:r>
            <a:r>
              <a:rPr sz="1150" b="1" spc="-15" dirty="0">
                <a:solidFill>
                  <a:srgbClr val="221F1F"/>
                </a:solidFill>
                <a:latin typeface="Calibri"/>
                <a:cs typeface="Calibri"/>
              </a:rPr>
              <a:t>r</a:t>
            </a:r>
            <a:r>
              <a:rPr sz="1150" b="1" spc="-5" dirty="0">
                <a:solidFill>
                  <a:srgbClr val="221F1F"/>
                </a:solidFill>
                <a:latin typeface="Calibri"/>
                <a:cs typeface="Calibri"/>
              </a:rPr>
              <a:t>e</a:t>
            </a:r>
            <a:r>
              <a:rPr sz="1150" b="1" spc="5" dirty="0">
                <a:solidFill>
                  <a:srgbClr val="221F1F"/>
                </a:solidFill>
                <a:latin typeface="Calibri"/>
                <a:cs typeface="Calibri"/>
              </a:rPr>
              <a:t>qu</a:t>
            </a:r>
            <a:r>
              <a:rPr sz="1150" b="1" spc="-5" dirty="0">
                <a:solidFill>
                  <a:srgbClr val="221F1F"/>
                </a:solidFill>
                <a:latin typeface="Calibri"/>
                <a:cs typeface="Calibri"/>
              </a:rPr>
              <a:t>e</a:t>
            </a:r>
            <a:r>
              <a:rPr sz="1150" b="1" spc="5" dirty="0">
                <a:solidFill>
                  <a:srgbClr val="221F1F"/>
                </a:solidFill>
                <a:latin typeface="Calibri"/>
                <a:cs typeface="Calibri"/>
              </a:rPr>
              <a:t>n</a:t>
            </a:r>
            <a:r>
              <a:rPr sz="1150" b="1" spc="0" dirty="0">
                <a:solidFill>
                  <a:srgbClr val="221F1F"/>
                </a:solidFill>
                <a:latin typeface="Calibri"/>
                <a:cs typeface="Calibri"/>
              </a:rPr>
              <a:t>cy</a:t>
            </a:r>
            <a:r>
              <a:rPr sz="1150" b="1" spc="70" dirty="0">
                <a:solidFill>
                  <a:srgbClr val="221F1F"/>
                </a:solidFill>
                <a:latin typeface="Calibri"/>
                <a:cs typeface="Calibri"/>
              </a:rPr>
              <a:t> </a:t>
            </a:r>
            <a:r>
              <a:rPr sz="1150" b="1" spc="0" dirty="0">
                <a:solidFill>
                  <a:srgbClr val="221F1F"/>
                </a:solidFill>
                <a:latin typeface="Calibri"/>
                <a:cs typeface="Calibri"/>
              </a:rPr>
              <a:t>R</a:t>
            </a:r>
            <a:r>
              <a:rPr sz="1150" b="1" spc="-10" dirty="0">
                <a:solidFill>
                  <a:srgbClr val="221F1F"/>
                </a:solidFill>
                <a:latin typeface="Calibri"/>
                <a:cs typeface="Calibri"/>
              </a:rPr>
              <a:t>ang</a:t>
            </a:r>
            <a:r>
              <a:rPr sz="1150" b="1" spc="0" dirty="0">
                <a:solidFill>
                  <a:srgbClr val="221F1F"/>
                </a:solidFill>
                <a:latin typeface="Calibri"/>
                <a:cs typeface="Calibri"/>
              </a:rPr>
              <a:t>e G</a:t>
            </a:r>
            <a:r>
              <a:rPr sz="1150" b="1" spc="-10" dirty="0">
                <a:solidFill>
                  <a:srgbClr val="221F1F"/>
                </a:solidFill>
                <a:latin typeface="Calibri"/>
                <a:cs typeface="Calibri"/>
              </a:rPr>
              <a:t>a</a:t>
            </a:r>
            <a:r>
              <a:rPr sz="1150" b="1" spc="-5" dirty="0">
                <a:solidFill>
                  <a:srgbClr val="221F1F"/>
                </a:solidFill>
                <a:latin typeface="Calibri"/>
                <a:cs typeface="Calibri"/>
              </a:rPr>
              <a:t>in</a:t>
            </a:r>
            <a:endParaRPr sz="1150">
              <a:latin typeface="Calibri"/>
              <a:cs typeface="Calibri"/>
            </a:endParaRPr>
          </a:p>
          <a:p>
            <a:pPr marL="12700">
              <a:lnSpc>
                <a:spcPct val="100000"/>
              </a:lnSpc>
              <a:spcBef>
                <a:spcPts val="120"/>
              </a:spcBef>
            </a:pPr>
            <a:r>
              <a:rPr sz="1150" b="1" dirty="0">
                <a:solidFill>
                  <a:srgbClr val="221F1F"/>
                </a:solidFill>
                <a:latin typeface="Calibri"/>
                <a:cs typeface="Calibri"/>
              </a:rPr>
              <a:t>R</a:t>
            </a:r>
            <a:r>
              <a:rPr sz="1150" b="1" spc="-10" dirty="0">
                <a:solidFill>
                  <a:srgbClr val="221F1F"/>
                </a:solidFill>
                <a:latin typeface="Calibri"/>
                <a:cs typeface="Calibri"/>
              </a:rPr>
              <a:t>a</a:t>
            </a:r>
            <a:r>
              <a:rPr sz="1150" b="1" spc="5" dirty="0">
                <a:solidFill>
                  <a:srgbClr val="221F1F"/>
                </a:solidFill>
                <a:latin typeface="Calibri"/>
                <a:cs typeface="Calibri"/>
              </a:rPr>
              <a:t>d</a:t>
            </a:r>
            <a:r>
              <a:rPr sz="1150" b="1" spc="0" dirty="0">
                <a:solidFill>
                  <a:srgbClr val="221F1F"/>
                </a:solidFill>
                <a:latin typeface="Calibri"/>
                <a:cs typeface="Calibri"/>
              </a:rPr>
              <a:t>i</a:t>
            </a:r>
            <a:r>
              <a:rPr sz="1150" b="1" spc="-20" dirty="0">
                <a:solidFill>
                  <a:srgbClr val="221F1F"/>
                </a:solidFill>
                <a:latin typeface="Calibri"/>
                <a:cs typeface="Calibri"/>
              </a:rPr>
              <a:t>a</a:t>
            </a:r>
            <a:r>
              <a:rPr sz="1150" b="1" spc="-5" dirty="0">
                <a:solidFill>
                  <a:srgbClr val="221F1F"/>
                </a:solidFill>
                <a:latin typeface="Calibri"/>
                <a:cs typeface="Calibri"/>
              </a:rPr>
              <a:t>ti</a:t>
            </a:r>
            <a:r>
              <a:rPr sz="1150" b="1" spc="-10" dirty="0">
                <a:solidFill>
                  <a:srgbClr val="221F1F"/>
                </a:solidFill>
                <a:latin typeface="Calibri"/>
                <a:cs typeface="Calibri"/>
              </a:rPr>
              <a:t>o</a:t>
            </a:r>
            <a:r>
              <a:rPr sz="1150" b="1" spc="0" dirty="0">
                <a:solidFill>
                  <a:srgbClr val="221F1F"/>
                </a:solidFill>
                <a:latin typeface="Calibri"/>
                <a:cs typeface="Calibri"/>
              </a:rPr>
              <a:t>n</a:t>
            </a:r>
            <a:r>
              <a:rPr sz="1150" b="1" spc="25" dirty="0">
                <a:solidFill>
                  <a:srgbClr val="221F1F"/>
                </a:solidFill>
                <a:latin typeface="Calibri"/>
                <a:cs typeface="Calibri"/>
              </a:rPr>
              <a:t> </a:t>
            </a:r>
            <a:r>
              <a:rPr sz="1150" b="1" spc="-30" dirty="0">
                <a:solidFill>
                  <a:srgbClr val="221F1F"/>
                </a:solidFill>
                <a:latin typeface="Calibri"/>
                <a:cs typeface="Calibri"/>
              </a:rPr>
              <a:t>P</a:t>
            </a:r>
            <a:r>
              <a:rPr sz="1150" b="1" spc="-20" dirty="0">
                <a:solidFill>
                  <a:srgbClr val="221F1F"/>
                </a:solidFill>
                <a:latin typeface="Calibri"/>
                <a:cs typeface="Calibri"/>
              </a:rPr>
              <a:t>a</a:t>
            </a:r>
            <a:r>
              <a:rPr sz="1150" b="1" spc="-5" dirty="0">
                <a:solidFill>
                  <a:srgbClr val="221F1F"/>
                </a:solidFill>
                <a:latin typeface="Calibri"/>
                <a:cs typeface="Calibri"/>
              </a:rPr>
              <a:t>t</a:t>
            </a:r>
            <a:r>
              <a:rPr sz="1150" b="1" spc="-30" dirty="0">
                <a:solidFill>
                  <a:srgbClr val="221F1F"/>
                </a:solidFill>
                <a:latin typeface="Calibri"/>
                <a:cs typeface="Calibri"/>
              </a:rPr>
              <a:t>t</a:t>
            </a:r>
            <a:r>
              <a:rPr sz="1150" b="1" spc="-5" dirty="0">
                <a:solidFill>
                  <a:srgbClr val="221F1F"/>
                </a:solidFill>
                <a:latin typeface="Calibri"/>
                <a:cs typeface="Calibri"/>
              </a:rPr>
              <a:t>e</a:t>
            </a:r>
            <a:r>
              <a:rPr sz="1150" b="1" spc="0" dirty="0">
                <a:solidFill>
                  <a:srgbClr val="221F1F"/>
                </a:solidFill>
                <a:latin typeface="Calibri"/>
                <a:cs typeface="Calibri"/>
              </a:rPr>
              <a:t>rn</a:t>
            </a:r>
            <a:endParaRPr sz="1150">
              <a:latin typeface="Calibri"/>
              <a:cs typeface="Calibri"/>
            </a:endParaRPr>
          </a:p>
        </p:txBody>
      </p:sp>
      <p:sp>
        <p:nvSpPr>
          <p:cNvPr id="26" name="object 26"/>
          <p:cNvSpPr txBox="1"/>
          <p:nvPr/>
        </p:nvSpPr>
        <p:spPr>
          <a:xfrm>
            <a:off x="2246767" y="532493"/>
            <a:ext cx="3342640" cy="1821180"/>
          </a:xfrm>
          <a:prstGeom prst="rect">
            <a:avLst/>
          </a:prstGeom>
        </p:spPr>
        <p:txBody>
          <a:bodyPr vert="horz" wrap="square" lIns="0" tIns="0" rIns="0" bIns="0" rtlCol="0">
            <a:noAutofit/>
          </a:bodyPr>
          <a:lstStyle/>
          <a:p>
            <a:pPr marL="12700">
              <a:lnSpc>
                <a:spcPct val="100000"/>
              </a:lnSpc>
            </a:pPr>
            <a:r>
              <a:rPr sz="1650" spc="-350" dirty="0">
                <a:solidFill>
                  <a:srgbClr val="095CAA"/>
                </a:solidFill>
                <a:latin typeface="Microsoft YaHei"/>
                <a:cs typeface="Microsoft YaHei"/>
              </a:rPr>
              <a:t>1</a:t>
            </a:r>
            <a:r>
              <a:rPr sz="1650" spc="-195" dirty="0">
                <a:solidFill>
                  <a:srgbClr val="095CAA"/>
                </a:solidFill>
                <a:latin typeface="Microsoft YaHei"/>
                <a:cs typeface="Microsoft YaHei"/>
              </a:rPr>
              <a:t>2</a:t>
            </a:r>
            <a:r>
              <a:rPr sz="1650" spc="-204" dirty="0">
                <a:solidFill>
                  <a:srgbClr val="095CAA"/>
                </a:solidFill>
                <a:latin typeface="Microsoft YaHei"/>
                <a:cs typeface="Microsoft YaHei"/>
              </a:rPr>
              <a:t>0 </a:t>
            </a:r>
            <a:r>
              <a:rPr sz="1650" spc="-125" dirty="0">
                <a:solidFill>
                  <a:srgbClr val="095CAA"/>
                </a:solidFill>
                <a:latin typeface="Microsoft YaHei"/>
                <a:cs typeface="Microsoft YaHei"/>
              </a:rPr>
              <a:t> </a:t>
            </a:r>
            <a:r>
              <a:rPr sz="1650" spc="-150" dirty="0">
                <a:solidFill>
                  <a:srgbClr val="095CAA"/>
                </a:solidFill>
                <a:latin typeface="Microsoft YaHei"/>
                <a:cs typeface="Microsoft YaHei"/>
              </a:rPr>
              <a:t>- </a:t>
            </a:r>
            <a:r>
              <a:rPr sz="1650" spc="-120" dirty="0">
                <a:solidFill>
                  <a:srgbClr val="095CAA"/>
                </a:solidFill>
                <a:latin typeface="Microsoft YaHei"/>
                <a:cs typeface="Microsoft YaHei"/>
              </a:rPr>
              <a:t> </a:t>
            </a:r>
            <a:r>
              <a:rPr sz="1650" spc="-350" dirty="0">
                <a:solidFill>
                  <a:srgbClr val="095CAA"/>
                </a:solidFill>
                <a:latin typeface="Microsoft YaHei"/>
                <a:cs typeface="Microsoft YaHei"/>
              </a:rPr>
              <a:t>1</a:t>
            </a:r>
            <a:r>
              <a:rPr sz="1650" spc="-185" dirty="0">
                <a:solidFill>
                  <a:srgbClr val="095CAA"/>
                </a:solidFill>
                <a:latin typeface="Microsoft YaHei"/>
                <a:cs typeface="Microsoft YaHei"/>
              </a:rPr>
              <a:t>80° </a:t>
            </a:r>
            <a:r>
              <a:rPr sz="1650" spc="-120" dirty="0">
                <a:solidFill>
                  <a:srgbClr val="095CAA"/>
                </a:solidFill>
                <a:latin typeface="Microsoft YaHei"/>
                <a:cs typeface="Microsoft YaHei"/>
              </a:rPr>
              <a:t> </a:t>
            </a:r>
            <a:r>
              <a:rPr sz="1650" spc="-260" dirty="0">
                <a:solidFill>
                  <a:srgbClr val="095CAA"/>
                </a:solidFill>
                <a:latin typeface="Microsoft YaHei"/>
                <a:cs typeface="Microsoft YaHei"/>
              </a:rPr>
              <a:t>R</a:t>
            </a:r>
            <a:r>
              <a:rPr sz="1650" spc="-155" dirty="0">
                <a:solidFill>
                  <a:srgbClr val="095CAA"/>
                </a:solidFill>
                <a:latin typeface="Microsoft YaHei"/>
                <a:cs typeface="Microsoft YaHei"/>
              </a:rPr>
              <a:t>efle</a:t>
            </a:r>
            <a:r>
              <a:rPr sz="1650" spc="-160" dirty="0">
                <a:solidFill>
                  <a:srgbClr val="095CAA"/>
                </a:solidFill>
                <a:latin typeface="Microsoft YaHei"/>
                <a:cs typeface="Microsoft YaHei"/>
              </a:rPr>
              <a:t>c</a:t>
            </a:r>
            <a:r>
              <a:rPr sz="1650" spc="-105" dirty="0">
                <a:solidFill>
                  <a:srgbClr val="095CAA"/>
                </a:solidFill>
                <a:latin typeface="Microsoft YaHei"/>
                <a:cs typeface="Microsoft YaHei"/>
              </a:rPr>
              <a:t>t</a:t>
            </a:r>
            <a:r>
              <a:rPr sz="1650" spc="-220" dirty="0">
                <a:solidFill>
                  <a:srgbClr val="095CAA"/>
                </a:solidFill>
                <a:latin typeface="Microsoft YaHei"/>
                <a:cs typeface="Microsoft YaHei"/>
              </a:rPr>
              <a:t>o</a:t>
            </a:r>
            <a:r>
              <a:rPr sz="1650" spc="-135" dirty="0">
                <a:solidFill>
                  <a:srgbClr val="095CAA"/>
                </a:solidFill>
                <a:latin typeface="Microsoft YaHei"/>
                <a:cs typeface="Microsoft YaHei"/>
              </a:rPr>
              <a:t>r </a:t>
            </a:r>
            <a:r>
              <a:rPr sz="1650" spc="-120" dirty="0">
                <a:solidFill>
                  <a:srgbClr val="095CAA"/>
                </a:solidFill>
                <a:latin typeface="Microsoft YaHei"/>
                <a:cs typeface="Microsoft YaHei"/>
              </a:rPr>
              <a:t> </a:t>
            </a:r>
            <a:r>
              <a:rPr sz="1650" spc="-114" dirty="0">
                <a:solidFill>
                  <a:srgbClr val="095CAA"/>
                </a:solidFill>
                <a:latin typeface="Microsoft YaHei"/>
                <a:cs typeface="Microsoft YaHei"/>
              </a:rPr>
              <a:t>f</a:t>
            </a:r>
            <a:r>
              <a:rPr sz="1650" spc="-220" dirty="0">
                <a:solidFill>
                  <a:srgbClr val="095CAA"/>
                </a:solidFill>
                <a:latin typeface="Microsoft YaHei"/>
                <a:cs typeface="Microsoft YaHei"/>
              </a:rPr>
              <a:t>o</a:t>
            </a:r>
            <a:r>
              <a:rPr sz="1650" spc="-135" dirty="0">
                <a:solidFill>
                  <a:srgbClr val="095CAA"/>
                </a:solidFill>
                <a:latin typeface="Microsoft YaHei"/>
                <a:cs typeface="Microsoft YaHei"/>
              </a:rPr>
              <a:t>r </a:t>
            </a:r>
            <a:r>
              <a:rPr sz="1650" spc="-120" dirty="0">
                <a:solidFill>
                  <a:srgbClr val="095CAA"/>
                </a:solidFill>
                <a:latin typeface="Microsoft YaHei"/>
                <a:cs typeface="Microsoft YaHei"/>
              </a:rPr>
              <a:t> </a:t>
            </a:r>
            <a:r>
              <a:rPr sz="1650" spc="-260" dirty="0">
                <a:solidFill>
                  <a:srgbClr val="095CAA"/>
                </a:solidFill>
                <a:latin typeface="Microsoft YaHei"/>
                <a:cs typeface="Microsoft YaHei"/>
              </a:rPr>
              <a:t>R</a:t>
            </a:r>
            <a:r>
              <a:rPr sz="1650" spc="-220" dirty="0">
                <a:solidFill>
                  <a:srgbClr val="095CAA"/>
                </a:solidFill>
                <a:latin typeface="Microsoft YaHei"/>
                <a:cs typeface="Microsoft YaHei"/>
              </a:rPr>
              <a:t>u</a:t>
            </a:r>
            <a:r>
              <a:rPr sz="1650" spc="-120" dirty="0">
                <a:solidFill>
                  <a:srgbClr val="095CAA"/>
                </a:solidFill>
                <a:latin typeface="Microsoft YaHei"/>
                <a:cs typeface="Microsoft YaHei"/>
              </a:rPr>
              <a:t>r</a:t>
            </a:r>
            <a:r>
              <a:rPr sz="1650" spc="-190" dirty="0">
                <a:solidFill>
                  <a:srgbClr val="095CAA"/>
                </a:solidFill>
                <a:latin typeface="Microsoft YaHei"/>
                <a:cs typeface="Microsoft YaHei"/>
              </a:rPr>
              <a:t>a</a:t>
            </a:r>
            <a:r>
              <a:rPr sz="1650" spc="-95" dirty="0">
                <a:solidFill>
                  <a:srgbClr val="095CAA"/>
                </a:solidFill>
                <a:latin typeface="Microsoft YaHei"/>
                <a:cs typeface="Microsoft YaHei"/>
              </a:rPr>
              <a:t>l</a:t>
            </a:r>
            <a:r>
              <a:rPr sz="1650" spc="-225" dirty="0">
                <a:solidFill>
                  <a:srgbClr val="095CAA"/>
                </a:solidFill>
                <a:latin typeface="Microsoft YaHei"/>
                <a:cs typeface="Microsoft YaHei"/>
              </a:rPr>
              <a:t>C</a:t>
            </a:r>
            <a:r>
              <a:rPr sz="1650" spc="-220" dirty="0">
                <a:solidFill>
                  <a:srgbClr val="095CAA"/>
                </a:solidFill>
                <a:latin typeface="Microsoft YaHei"/>
                <a:cs typeface="Microsoft YaHei"/>
              </a:rPr>
              <a:t>o</a:t>
            </a:r>
            <a:r>
              <a:rPr sz="1650" spc="-215" dirty="0">
                <a:solidFill>
                  <a:srgbClr val="095CAA"/>
                </a:solidFill>
                <a:latin typeface="Microsoft YaHei"/>
                <a:cs typeface="Microsoft YaHei"/>
              </a:rPr>
              <a:t>n</a:t>
            </a:r>
            <a:r>
              <a:rPr sz="1650" spc="-225" dirty="0">
                <a:solidFill>
                  <a:srgbClr val="095CAA"/>
                </a:solidFill>
                <a:latin typeface="Microsoft YaHei"/>
                <a:cs typeface="Microsoft YaHei"/>
              </a:rPr>
              <a:t>n</a:t>
            </a:r>
            <a:r>
              <a:rPr sz="1650" spc="-200" dirty="0">
                <a:solidFill>
                  <a:srgbClr val="095CAA"/>
                </a:solidFill>
                <a:latin typeface="Microsoft YaHei"/>
                <a:cs typeface="Microsoft YaHei"/>
              </a:rPr>
              <a:t>e</a:t>
            </a:r>
            <a:r>
              <a:rPr sz="1650" spc="-170" dirty="0">
                <a:solidFill>
                  <a:srgbClr val="095CAA"/>
                </a:solidFill>
                <a:latin typeface="Microsoft YaHei"/>
                <a:cs typeface="Microsoft YaHei"/>
              </a:rPr>
              <a:t>c</a:t>
            </a:r>
            <a:r>
              <a:rPr sz="1650" spc="-114" dirty="0">
                <a:solidFill>
                  <a:srgbClr val="095CAA"/>
                </a:solidFill>
                <a:latin typeface="Microsoft YaHei"/>
                <a:cs typeface="Microsoft YaHei"/>
              </a:rPr>
              <a:t>t</a:t>
            </a:r>
            <a:r>
              <a:rPr sz="975" spc="-225" baseline="34188" dirty="0">
                <a:solidFill>
                  <a:srgbClr val="095CAA"/>
                </a:solidFill>
                <a:latin typeface="Microsoft YaHei"/>
                <a:cs typeface="Microsoft YaHei"/>
              </a:rPr>
              <a:t>®</a:t>
            </a:r>
            <a:endParaRPr sz="975" baseline="34188">
              <a:latin typeface="Microsoft YaHei"/>
              <a:cs typeface="Microsoft YaHei"/>
            </a:endParaRPr>
          </a:p>
          <a:p>
            <a:pPr marL="295910">
              <a:lnSpc>
                <a:spcPct val="100000"/>
              </a:lnSpc>
              <a:spcBef>
                <a:spcPts val="270"/>
              </a:spcBef>
            </a:pPr>
            <a:r>
              <a:rPr sz="1150" dirty="0">
                <a:solidFill>
                  <a:srgbClr val="221F1F"/>
                </a:solidFill>
                <a:latin typeface="Calibri"/>
                <a:cs typeface="Calibri"/>
              </a:rPr>
              <a:t>470</a:t>
            </a:r>
            <a:r>
              <a:rPr sz="1150" spc="20" dirty="0">
                <a:solidFill>
                  <a:srgbClr val="221F1F"/>
                </a:solidFill>
                <a:latin typeface="Calibri"/>
                <a:cs typeface="Calibri"/>
              </a:rPr>
              <a:t> </a:t>
            </a:r>
            <a:r>
              <a:rPr sz="1150" spc="0" dirty="0">
                <a:solidFill>
                  <a:srgbClr val="221F1F"/>
                </a:solidFill>
                <a:latin typeface="Calibri"/>
                <a:cs typeface="Calibri"/>
              </a:rPr>
              <a:t>-</a:t>
            </a:r>
            <a:r>
              <a:rPr sz="1150" spc="10" dirty="0">
                <a:solidFill>
                  <a:srgbClr val="221F1F"/>
                </a:solidFill>
                <a:latin typeface="Calibri"/>
                <a:cs typeface="Calibri"/>
              </a:rPr>
              <a:t> </a:t>
            </a:r>
            <a:r>
              <a:rPr sz="1150" spc="0" dirty="0">
                <a:solidFill>
                  <a:srgbClr val="221F1F"/>
                </a:solidFill>
                <a:latin typeface="Calibri"/>
                <a:cs typeface="Calibri"/>
              </a:rPr>
              <a:t>7</a:t>
            </a:r>
            <a:r>
              <a:rPr sz="1150" spc="-10" dirty="0">
                <a:solidFill>
                  <a:srgbClr val="221F1F"/>
                </a:solidFill>
                <a:latin typeface="Calibri"/>
                <a:cs typeface="Calibri"/>
              </a:rPr>
              <a:t>9</a:t>
            </a:r>
            <a:r>
              <a:rPr sz="1150" spc="0" dirty="0">
                <a:solidFill>
                  <a:srgbClr val="221F1F"/>
                </a:solidFill>
                <a:latin typeface="Calibri"/>
                <a:cs typeface="Calibri"/>
              </a:rPr>
              <a:t>0</a:t>
            </a:r>
            <a:r>
              <a:rPr sz="1150" spc="35" dirty="0">
                <a:solidFill>
                  <a:srgbClr val="221F1F"/>
                </a:solidFill>
                <a:latin typeface="Calibri"/>
                <a:cs typeface="Calibri"/>
              </a:rPr>
              <a:t> </a:t>
            </a:r>
            <a:r>
              <a:rPr sz="1150" spc="-15" dirty="0">
                <a:solidFill>
                  <a:srgbClr val="221F1F"/>
                </a:solidFill>
                <a:latin typeface="Calibri"/>
                <a:cs typeface="Calibri"/>
              </a:rPr>
              <a:t>M</a:t>
            </a:r>
            <a:r>
              <a:rPr sz="1150" spc="0" dirty="0">
                <a:solidFill>
                  <a:srgbClr val="221F1F"/>
                </a:solidFill>
                <a:latin typeface="Calibri"/>
                <a:cs typeface="Calibri"/>
              </a:rPr>
              <a:t>Hz</a:t>
            </a:r>
            <a:endParaRPr sz="1150">
              <a:latin typeface="Calibri"/>
              <a:cs typeface="Calibri"/>
            </a:endParaRPr>
          </a:p>
          <a:p>
            <a:pPr marL="295910">
              <a:lnSpc>
                <a:spcPct val="100000"/>
              </a:lnSpc>
              <a:spcBef>
                <a:spcPts val="165"/>
              </a:spcBef>
            </a:pPr>
            <a:r>
              <a:rPr sz="1150" dirty="0">
                <a:solidFill>
                  <a:srgbClr val="221F1F"/>
                </a:solidFill>
                <a:latin typeface="Calibri"/>
                <a:cs typeface="Calibri"/>
              </a:rPr>
              <a:t>10.4</a:t>
            </a:r>
            <a:r>
              <a:rPr sz="1150" spc="40" dirty="0">
                <a:solidFill>
                  <a:srgbClr val="221F1F"/>
                </a:solidFill>
                <a:latin typeface="Calibri"/>
                <a:cs typeface="Calibri"/>
              </a:rPr>
              <a:t> </a:t>
            </a:r>
            <a:r>
              <a:rPr sz="1150" spc="-5" dirty="0">
                <a:solidFill>
                  <a:srgbClr val="221F1F"/>
                </a:solidFill>
                <a:latin typeface="Calibri"/>
                <a:cs typeface="Calibri"/>
              </a:rPr>
              <a:t>d</a:t>
            </a:r>
            <a:r>
              <a:rPr sz="1150" spc="0" dirty="0">
                <a:solidFill>
                  <a:srgbClr val="221F1F"/>
                </a:solidFill>
                <a:latin typeface="Calibri"/>
                <a:cs typeface="Calibri"/>
              </a:rPr>
              <a:t>Bi</a:t>
            </a:r>
            <a:endParaRPr sz="1150">
              <a:latin typeface="Calibri"/>
              <a:cs typeface="Calibri"/>
            </a:endParaRPr>
          </a:p>
          <a:p>
            <a:pPr marL="295910" marR="1622425">
              <a:lnSpc>
                <a:spcPct val="108700"/>
              </a:lnSpc>
            </a:pPr>
            <a:r>
              <a:rPr sz="1150" dirty="0">
                <a:solidFill>
                  <a:srgbClr val="221F1F"/>
                </a:solidFill>
                <a:latin typeface="Calibri"/>
                <a:cs typeface="Calibri"/>
              </a:rPr>
              <a:t>E</a:t>
            </a:r>
            <a:r>
              <a:rPr sz="1150" spc="15" dirty="0">
                <a:solidFill>
                  <a:srgbClr val="221F1F"/>
                </a:solidFill>
                <a:latin typeface="Calibri"/>
                <a:cs typeface="Calibri"/>
              </a:rPr>
              <a:t> </a:t>
            </a:r>
            <a:r>
              <a:rPr sz="1150" spc="-5" dirty="0">
                <a:solidFill>
                  <a:srgbClr val="221F1F"/>
                </a:solidFill>
                <a:latin typeface="Calibri"/>
                <a:cs typeface="Calibri"/>
              </a:rPr>
              <a:t>p</a:t>
            </a:r>
            <a:r>
              <a:rPr sz="1150" spc="0" dirty="0">
                <a:solidFill>
                  <a:srgbClr val="221F1F"/>
                </a:solidFill>
                <a:latin typeface="Calibri"/>
                <a:cs typeface="Calibri"/>
              </a:rPr>
              <a:t>la</a:t>
            </a:r>
            <a:r>
              <a:rPr sz="1150" spc="-10" dirty="0">
                <a:solidFill>
                  <a:srgbClr val="221F1F"/>
                </a:solidFill>
                <a:latin typeface="Calibri"/>
                <a:cs typeface="Calibri"/>
              </a:rPr>
              <a:t>n</a:t>
            </a:r>
            <a:r>
              <a:rPr sz="1150" spc="0" dirty="0">
                <a:solidFill>
                  <a:srgbClr val="221F1F"/>
                </a:solidFill>
                <a:latin typeface="Calibri"/>
                <a:cs typeface="Calibri"/>
              </a:rPr>
              <a:t>e</a:t>
            </a:r>
            <a:r>
              <a:rPr sz="1150" spc="30" dirty="0">
                <a:solidFill>
                  <a:srgbClr val="221F1F"/>
                </a:solidFill>
                <a:latin typeface="Calibri"/>
                <a:cs typeface="Calibri"/>
              </a:rPr>
              <a:t> </a:t>
            </a:r>
            <a:r>
              <a:rPr sz="1150" spc="-10" dirty="0">
                <a:solidFill>
                  <a:srgbClr val="221F1F"/>
                </a:solidFill>
                <a:latin typeface="Calibri"/>
                <a:cs typeface="Calibri"/>
              </a:rPr>
              <a:t>1</a:t>
            </a:r>
            <a:r>
              <a:rPr sz="1150" spc="0" dirty="0">
                <a:solidFill>
                  <a:srgbClr val="221F1F"/>
                </a:solidFill>
                <a:latin typeface="Calibri"/>
                <a:cs typeface="Calibri"/>
              </a:rPr>
              <a:t>20</a:t>
            </a:r>
            <a:r>
              <a:rPr sz="1150" spc="20" dirty="0">
                <a:solidFill>
                  <a:srgbClr val="221F1F"/>
                </a:solidFill>
                <a:latin typeface="Calibri"/>
                <a:cs typeface="Calibri"/>
              </a:rPr>
              <a:t> </a:t>
            </a:r>
            <a:r>
              <a:rPr sz="1150" spc="-5" dirty="0">
                <a:solidFill>
                  <a:srgbClr val="221F1F"/>
                </a:solidFill>
                <a:latin typeface="Calibri"/>
                <a:cs typeface="Calibri"/>
              </a:rPr>
              <a:t>d</a:t>
            </a:r>
            <a:r>
              <a:rPr sz="1150" spc="0" dirty="0">
                <a:solidFill>
                  <a:srgbClr val="221F1F"/>
                </a:solidFill>
                <a:latin typeface="Calibri"/>
                <a:cs typeface="Calibri"/>
              </a:rPr>
              <a:t>eg</a:t>
            </a:r>
            <a:r>
              <a:rPr sz="1150" spc="25" dirty="0">
                <a:solidFill>
                  <a:srgbClr val="221F1F"/>
                </a:solidFill>
                <a:latin typeface="Calibri"/>
                <a:cs typeface="Calibri"/>
              </a:rPr>
              <a:t> </a:t>
            </a:r>
            <a:r>
              <a:rPr sz="1150" spc="0" dirty="0">
                <a:solidFill>
                  <a:srgbClr val="221F1F"/>
                </a:solidFill>
                <a:latin typeface="Calibri"/>
                <a:cs typeface="Calibri"/>
              </a:rPr>
              <a:t>+</a:t>
            </a:r>
            <a:r>
              <a:rPr sz="1150" spc="-5" dirty="0">
                <a:solidFill>
                  <a:srgbClr val="221F1F"/>
                </a:solidFill>
                <a:latin typeface="Calibri"/>
                <a:cs typeface="Calibri"/>
              </a:rPr>
              <a:t>/</a:t>
            </a:r>
            <a:r>
              <a:rPr sz="1150" spc="0" dirty="0">
                <a:solidFill>
                  <a:srgbClr val="221F1F"/>
                </a:solidFill>
                <a:latin typeface="Calibri"/>
                <a:cs typeface="Calibri"/>
              </a:rPr>
              <a:t>-</a:t>
            </a:r>
            <a:r>
              <a:rPr sz="1150" spc="10" dirty="0">
                <a:solidFill>
                  <a:srgbClr val="221F1F"/>
                </a:solidFill>
                <a:latin typeface="Calibri"/>
                <a:cs typeface="Calibri"/>
              </a:rPr>
              <a:t> </a:t>
            </a:r>
            <a:r>
              <a:rPr sz="1150" spc="0" dirty="0">
                <a:solidFill>
                  <a:srgbClr val="221F1F"/>
                </a:solidFill>
                <a:latin typeface="Calibri"/>
                <a:cs typeface="Calibri"/>
              </a:rPr>
              <a:t>1</a:t>
            </a:r>
            <a:r>
              <a:rPr sz="1150" spc="-5" dirty="0">
                <a:solidFill>
                  <a:srgbClr val="221F1F"/>
                </a:solidFill>
                <a:latin typeface="Calibri"/>
                <a:cs typeface="Calibri"/>
              </a:rPr>
              <a:t>d</a:t>
            </a:r>
            <a:r>
              <a:rPr sz="1150" spc="0" dirty="0">
                <a:solidFill>
                  <a:srgbClr val="221F1F"/>
                </a:solidFill>
                <a:latin typeface="Calibri"/>
                <a:cs typeface="Calibri"/>
              </a:rPr>
              <a:t>B H</a:t>
            </a:r>
            <a:r>
              <a:rPr sz="1150" spc="15" dirty="0">
                <a:solidFill>
                  <a:srgbClr val="221F1F"/>
                </a:solidFill>
                <a:latin typeface="Calibri"/>
                <a:cs typeface="Calibri"/>
              </a:rPr>
              <a:t> </a:t>
            </a:r>
            <a:r>
              <a:rPr sz="1150" spc="-5" dirty="0">
                <a:solidFill>
                  <a:srgbClr val="221F1F"/>
                </a:solidFill>
                <a:latin typeface="Calibri"/>
                <a:cs typeface="Calibri"/>
              </a:rPr>
              <a:t>p</a:t>
            </a:r>
            <a:r>
              <a:rPr sz="1150" spc="0" dirty="0">
                <a:solidFill>
                  <a:srgbClr val="221F1F"/>
                </a:solidFill>
                <a:latin typeface="Calibri"/>
                <a:cs typeface="Calibri"/>
              </a:rPr>
              <a:t>la</a:t>
            </a:r>
            <a:r>
              <a:rPr sz="1150" spc="-10" dirty="0">
                <a:solidFill>
                  <a:srgbClr val="221F1F"/>
                </a:solidFill>
                <a:latin typeface="Calibri"/>
                <a:cs typeface="Calibri"/>
              </a:rPr>
              <a:t>n</a:t>
            </a:r>
            <a:r>
              <a:rPr sz="1150" spc="0" dirty="0">
                <a:solidFill>
                  <a:srgbClr val="221F1F"/>
                </a:solidFill>
                <a:latin typeface="Calibri"/>
                <a:cs typeface="Calibri"/>
              </a:rPr>
              <a:t>e</a:t>
            </a:r>
            <a:r>
              <a:rPr sz="1150" spc="30" dirty="0">
                <a:solidFill>
                  <a:srgbClr val="221F1F"/>
                </a:solidFill>
                <a:latin typeface="Calibri"/>
                <a:cs typeface="Calibri"/>
              </a:rPr>
              <a:t> </a:t>
            </a:r>
            <a:r>
              <a:rPr sz="1150" spc="-10" dirty="0">
                <a:solidFill>
                  <a:srgbClr val="221F1F"/>
                </a:solidFill>
                <a:latin typeface="Calibri"/>
                <a:cs typeface="Calibri"/>
              </a:rPr>
              <a:t>3</a:t>
            </a:r>
            <a:r>
              <a:rPr sz="1150" spc="0" dirty="0">
                <a:solidFill>
                  <a:srgbClr val="221F1F"/>
                </a:solidFill>
                <a:latin typeface="Calibri"/>
                <a:cs typeface="Calibri"/>
              </a:rPr>
              <a:t>2</a:t>
            </a:r>
            <a:r>
              <a:rPr sz="1150" spc="35" dirty="0">
                <a:solidFill>
                  <a:srgbClr val="221F1F"/>
                </a:solidFill>
                <a:latin typeface="Calibri"/>
                <a:cs typeface="Calibri"/>
              </a:rPr>
              <a:t> </a:t>
            </a:r>
            <a:r>
              <a:rPr sz="1150" spc="-20" dirty="0">
                <a:solidFill>
                  <a:srgbClr val="221F1F"/>
                </a:solidFill>
                <a:latin typeface="Calibri"/>
                <a:cs typeface="Calibri"/>
              </a:rPr>
              <a:t>d</a:t>
            </a:r>
            <a:r>
              <a:rPr sz="1150" spc="0" dirty="0">
                <a:solidFill>
                  <a:srgbClr val="221F1F"/>
                </a:solidFill>
                <a:latin typeface="Calibri"/>
                <a:cs typeface="Calibri"/>
              </a:rPr>
              <a:t>eg</a:t>
            </a:r>
            <a:r>
              <a:rPr sz="1150" spc="25" dirty="0">
                <a:solidFill>
                  <a:srgbClr val="221F1F"/>
                </a:solidFill>
                <a:latin typeface="Calibri"/>
                <a:cs typeface="Calibri"/>
              </a:rPr>
              <a:t> </a:t>
            </a:r>
            <a:r>
              <a:rPr sz="1150" spc="0" dirty="0">
                <a:solidFill>
                  <a:srgbClr val="221F1F"/>
                </a:solidFill>
                <a:latin typeface="Calibri"/>
                <a:cs typeface="Calibri"/>
              </a:rPr>
              <a:t>+</a:t>
            </a:r>
            <a:r>
              <a:rPr sz="1150" spc="-5" dirty="0">
                <a:solidFill>
                  <a:srgbClr val="221F1F"/>
                </a:solidFill>
                <a:latin typeface="Calibri"/>
                <a:cs typeface="Calibri"/>
              </a:rPr>
              <a:t>/</a:t>
            </a:r>
            <a:r>
              <a:rPr sz="1150" spc="0" dirty="0">
                <a:solidFill>
                  <a:srgbClr val="221F1F"/>
                </a:solidFill>
                <a:latin typeface="Calibri"/>
                <a:cs typeface="Calibri"/>
              </a:rPr>
              <a:t>-</a:t>
            </a:r>
            <a:r>
              <a:rPr sz="1150" spc="-5" dirty="0">
                <a:solidFill>
                  <a:srgbClr val="221F1F"/>
                </a:solidFill>
                <a:latin typeface="Calibri"/>
                <a:cs typeface="Calibri"/>
              </a:rPr>
              <a:t> </a:t>
            </a:r>
            <a:r>
              <a:rPr sz="1150" spc="0" dirty="0">
                <a:solidFill>
                  <a:srgbClr val="221F1F"/>
                </a:solidFill>
                <a:latin typeface="Calibri"/>
                <a:cs typeface="Calibri"/>
              </a:rPr>
              <a:t>1</a:t>
            </a:r>
            <a:r>
              <a:rPr sz="1150" spc="-5" dirty="0">
                <a:solidFill>
                  <a:srgbClr val="221F1F"/>
                </a:solidFill>
                <a:latin typeface="Calibri"/>
                <a:cs typeface="Calibri"/>
              </a:rPr>
              <a:t>d</a:t>
            </a:r>
            <a:r>
              <a:rPr sz="1150" spc="0" dirty="0">
                <a:solidFill>
                  <a:srgbClr val="221F1F"/>
                </a:solidFill>
                <a:latin typeface="Calibri"/>
                <a:cs typeface="Calibri"/>
              </a:rPr>
              <a:t>B</a:t>
            </a:r>
            <a:endParaRPr sz="1150">
              <a:latin typeface="Calibri"/>
              <a:cs typeface="Calibri"/>
            </a:endParaRPr>
          </a:p>
          <a:p>
            <a:pPr marL="295910">
              <a:lnSpc>
                <a:spcPct val="100000"/>
              </a:lnSpc>
              <a:spcBef>
                <a:spcPts val="120"/>
              </a:spcBef>
            </a:pPr>
            <a:r>
              <a:rPr sz="1150" dirty="0">
                <a:solidFill>
                  <a:srgbClr val="221F1F"/>
                </a:solidFill>
                <a:latin typeface="Calibri"/>
                <a:cs typeface="Calibri"/>
              </a:rPr>
              <a:t>36”</a:t>
            </a:r>
            <a:endParaRPr sz="1150">
              <a:latin typeface="Calibri"/>
              <a:cs typeface="Calibri"/>
            </a:endParaRPr>
          </a:p>
          <a:p>
            <a:pPr marL="295910">
              <a:lnSpc>
                <a:spcPct val="100000"/>
              </a:lnSpc>
              <a:spcBef>
                <a:spcPts val="120"/>
              </a:spcBef>
            </a:pPr>
            <a:r>
              <a:rPr sz="1150" dirty="0">
                <a:solidFill>
                  <a:srgbClr val="221F1F"/>
                </a:solidFill>
                <a:latin typeface="Calibri"/>
                <a:cs typeface="Calibri"/>
              </a:rPr>
              <a:t>12”</a:t>
            </a:r>
            <a:endParaRPr sz="1150">
              <a:latin typeface="Calibri"/>
              <a:cs typeface="Calibri"/>
            </a:endParaRPr>
          </a:p>
          <a:p>
            <a:pPr marL="295910" marR="2124075">
              <a:lnSpc>
                <a:spcPct val="108700"/>
              </a:lnSpc>
            </a:pPr>
            <a:r>
              <a:rPr sz="1150" spc="-5" dirty="0">
                <a:solidFill>
                  <a:srgbClr val="221F1F"/>
                </a:solidFill>
                <a:latin typeface="Calibri"/>
                <a:cs typeface="Calibri"/>
              </a:rPr>
              <a:t>L</a:t>
            </a:r>
            <a:r>
              <a:rPr sz="1150" spc="0" dirty="0">
                <a:solidFill>
                  <a:srgbClr val="221F1F"/>
                </a:solidFill>
                <a:latin typeface="Calibri"/>
                <a:cs typeface="Calibri"/>
              </a:rPr>
              <a:t>i</a:t>
            </a:r>
            <a:r>
              <a:rPr sz="1150" spc="-10" dirty="0">
                <a:solidFill>
                  <a:srgbClr val="221F1F"/>
                </a:solidFill>
                <a:latin typeface="Calibri"/>
                <a:cs typeface="Calibri"/>
              </a:rPr>
              <a:t>n</a:t>
            </a:r>
            <a:r>
              <a:rPr sz="1150" spc="0" dirty="0">
                <a:solidFill>
                  <a:srgbClr val="221F1F"/>
                </a:solidFill>
                <a:latin typeface="Calibri"/>
                <a:cs typeface="Calibri"/>
              </a:rPr>
              <a:t>ear</a:t>
            </a:r>
            <a:r>
              <a:rPr sz="1150" spc="25" dirty="0">
                <a:solidFill>
                  <a:srgbClr val="221F1F"/>
                </a:solidFill>
                <a:latin typeface="Calibri"/>
                <a:cs typeface="Calibri"/>
              </a:rPr>
              <a:t> </a:t>
            </a:r>
            <a:r>
              <a:rPr sz="1150" spc="-5" dirty="0">
                <a:solidFill>
                  <a:srgbClr val="221F1F"/>
                </a:solidFill>
                <a:latin typeface="Calibri"/>
                <a:cs typeface="Calibri"/>
              </a:rPr>
              <a:t>:</a:t>
            </a:r>
            <a:r>
              <a:rPr sz="1150" spc="30" dirty="0">
                <a:solidFill>
                  <a:srgbClr val="221F1F"/>
                </a:solidFill>
                <a:latin typeface="Calibri"/>
                <a:cs typeface="Calibri"/>
              </a:rPr>
              <a:t> </a:t>
            </a:r>
            <a:r>
              <a:rPr sz="1150" spc="-65" dirty="0">
                <a:solidFill>
                  <a:srgbClr val="221F1F"/>
                </a:solidFill>
                <a:latin typeface="Calibri"/>
                <a:cs typeface="Calibri"/>
              </a:rPr>
              <a:t>V</a:t>
            </a:r>
            <a:r>
              <a:rPr sz="1150" spc="0" dirty="0">
                <a:solidFill>
                  <a:srgbClr val="221F1F"/>
                </a:solidFill>
                <a:latin typeface="Calibri"/>
                <a:cs typeface="Calibri"/>
              </a:rPr>
              <a:t>e</a:t>
            </a:r>
            <a:r>
              <a:rPr sz="1150" spc="-5" dirty="0">
                <a:solidFill>
                  <a:srgbClr val="221F1F"/>
                </a:solidFill>
                <a:latin typeface="Calibri"/>
                <a:cs typeface="Calibri"/>
              </a:rPr>
              <a:t>r</a:t>
            </a:r>
            <a:r>
              <a:rPr sz="1150" spc="0" dirty="0">
                <a:solidFill>
                  <a:srgbClr val="221F1F"/>
                </a:solidFill>
                <a:latin typeface="Calibri"/>
                <a:cs typeface="Calibri"/>
              </a:rPr>
              <a:t>t</a:t>
            </a:r>
            <a:r>
              <a:rPr sz="1150" spc="-5" dirty="0">
                <a:solidFill>
                  <a:srgbClr val="221F1F"/>
                </a:solidFill>
                <a:latin typeface="Calibri"/>
                <a:cs typeface="Calibri"/>
              </a:rPr>
              <a:t>i</a:t>
            </a:r>
            <a:r>
              <a:rPr sz="1150" spc="-10" dirty="0">
                <a:solidFill>
                  <a:srgbClr val="221F1F"/>
                </a:solidFill>
                <a:latin typeface="Calibri"/>
                <a:cs typeface="Calibri"/>
              </a:rPr>
              <a:t>c</a:t>
            </a:r>
            <a:r>
              <a:rPr sz="1150" spc="0" dirty="0">
                <a:solidFill>
                  <a:srgbClr val="221F1F"/>
                </a:solidFill>
                <a:latin typeface="Calibri"/>
                <a:cs typeface="Calibri"/>
              </a:rPr>
              <a:t>al 14</a:t>
            </a:r>
            <a:r>
              <a:rPr sz="1150" spc="30" dirty="0">
                <a:solidFill>
                  <a:srgbClr val="221F1F"/>
                </a:solidFill>
                <a:latin typeface="Calibri"/>
                <a:cs typeface="Calibri"/>
              </a:rPr>
              <a:t> </a:t>
            </a:r>
            <a:r>
              <a:rPr sz="1150" spc="-5" dirty="0">
                <a:solidFill>
                  <a:srgbClr val="221F1F"/>
                </a:solidFill>
                <a:latin typeface="Calibri"/>
                <a:cs typeface="Calibri"/>
              </a:rPr>
              <a:t>l</a:t>
            </a:r>
            <a:r>
              <a:rPr sz="1150" spc="-20" dirty="0">
                <a:solidFill>
                  <a:srgbClr val="221F1F"/>
                </a:solidFill>
                <a:latin typeface="Calibri"/>
                <a:cs typeface="Calibri"/>
              </a:rPr>
              <a:t>b</a:t>
            </a:r>
            <a:r>
              <a:rPr sz="1150" spc="5" dirty="0">
                <a:solidFill>
                  <a:srgbClr val="221F1F"/>
                </a:solidFill>
                <a:latin typeface="Calibri"/>
                <a:cs typeface="Calibri"/>
              </a:rPr>
              <a:t>s.</a:t>
            </a:r>
            <a:endParaRPr sz="1150">
              <a:latin typeface="Calibri"/>
              <a:cs typeface="Calibri"/>
            </a:endParaRPr>
          </a:p>
        </p:txBody>
      </p:sp>
      <p:sp>
        <p:nvSpPr>
          <p:cNvPr id="27" name="object 27"/>
          <p:cNvSpPr txBox="1"/>
          <p:nvPr/>
        </p:nvSpPr>
        <p:spPr>
          <a:xfrm>
            <a:off x="1160190" y="1571590"/>
            <a:ext cx="1085215" cy="782320"/>
          </a:xfrm>
          <a:prstGeom prst="rect">
            <a:avLst/>
          </a:prstGeom>
        </p:spPr>
        <p:txBody>
          <a:bodyPr vert="horz" wrap="square" lIns="0" tIns="0" rIns="0" bIns="0" rtlCol="0">
            <a:noAutofit/>
          </a:bodyPr>
          <a:lstStyle/>
          <a:p>
            <a:pPr marL="12700" marR="12700">
              <a:lnSpc>
                <a:spcPct val="108700"/>
              </a:lnSpc>
            </a:pPr>
            <a:r>
              <a:rPr sz="1150" b="1" dirty="0">
                <a:solidFill>
                  <a:srgbClr val="221F1F"/>
                </a:solidFill>
                <a:latin typeface="Calibri"/>
                <a:cs typeface="Calibri"/>
              </a:rPr>
              <a:t>M</a:t>
            </a:r>
            <a:r>
              <a:rPr sz="1150" b="1" spc="-20" dirty="0">
                <a:solidFill>
                  <a:srgbClr val="221F1F"/>
                </a:solidFill>
                <a:latin typeface="Calibri"/>
                <a:cs typeface="Calibri"/>
              </a:rPr>
              <a:t>a</a:t>
            </a:r>
            <a:r>
              <a:rPr sz="1150" b="1" spc="0" dirty="0">
                <a:solidFill>
                  <a:srgbClr val="221F1F"/>
                </a:solidFill>
                <a:latin typeface="Calibri"/>
                <a:cs typeface="Calibri"/>
              </a:rPr>
              <a:t>ximum</a:t>
            </a:r>
            <a:r>
              <a:rPr sz="1150" b="1" spc="80" dirty="0">
                <a:solidFill>
                  <a:srgbClr val="221F1F"/>
                </a:solidFill>
                <a:latin typeface="Calibri"/>
                <a:cs typeface="Calibri"/>
              </a:rPr>
              <a:t> </a:t>
            </a:r>
            <a:r>
              <a:rPr sz="1150" b="1" spc="0" dirty="0">
                <a:solidFill>
                  <a:srgbClr val="221F1F"/>
                </a:solidFill>
                <a:latin typeface="Calibri"/>
                <a:cs typeface="Calibri"/>
              </a:rPr>
              <a:t>H</a:t>
            </a:r>
            <a:r>
              <a:rPr sz="1150" b="1" spc="-20" dirty="0">
                <a:solidFill>
                  <a:srgbClr val="221F1F"/>
                </a:solidFill>
                <a:latin typeface="Calibri"/>
                <a:cs typeface="Calibri"/>
              </a:rPr>
              <a:t>e</a:t>
            </a:r>
            <a:r>
              <a:rPr sz="1150" b="1" spc="-5" dirty="0">
                <a:solidFill>
                  <a:srgbClr val="221F1F"/>
                </a:solidFill>
                <a:latin typeface="Calibri"/>
                <a:cs typeface="Calibri"/>
              </a:rPr>
              <a:t>ig</a:t>
            </a:r>
            <a:r>
              <a:rPr sz="1150" b="1" spc="-10" dirty="0">
                <a:solidFill>
                  <a:srgbClr val="221F1F"/>
                </a:solidFill>
                <a:latin typeface="Calibri"/>
                <a:cs typeface="Calibri"/>
              </a:rPr>
              <a:t>h</a:t>
            </a:r>
            <a:r>
              <a:rPr sz="1150" b="1" spc="0" dirty="0">
                <a:solidFill>
                  <a:srgbClr val="221F1F"/>
                </a:solidFill>
                <a:latin typeface="Calibri"/>
                <a:cs typeface="Calibri"/>
              </a:rPr>
              <a:t>t M</a:t>
            </a:r>
            <a:r>
              <a:rPr sz="1150" b="1" spc="-20" dirty="0">
                <a:solidFill>
                  <a:srgbClr val="221F1F"/>
                </a:solidFill>
                <a:latin typeface="Calibri"/>
                <a:cs typeface="Calibri"/>
              </a:rPr>
              <a:t>a</a:t>
            </a:r>
            <a:r>
              <a:rPr sz="1150" b="1" spc="0" dirty="0">
                <a:solidFill>
                  <a:srgbClr val="221F1F"/>
                </a:solidFill>
                <a:latin typeface="Calibri"/>
                <a:cs typeface="Calibri"/>
              </a:rPr>
              <a:t>ximum</a:t>
            </a:r>
            <a:r>
              <a:rPr sz="1150" b="1" spc="80" dirty="0">
                <a:solidFill>
                  <a:srgbClr val="221F1F"/>
                </a:solidFill>
                <a:latin typeface="Calibri"/>
                <a:cs typeface="Calibri"/>
              </a:rPr>
              <a:t> </a:t>
            </a:r>
            <a:r>
              <a:rPr sz="1150" b="1" spc="-15" dirty="0">
                <a:solidFill>
                  <a:srgbClr val="221F1F"/>
                </a:solidFill>
                <a:latin typeface="Calibri"/>
                <a:cs typeface="Calibri"/>
              </a:rPr>
              <a:t>W</a:t>
            </a:r>
            <a:r>
              <a:rPr sz="1150" b="1" spc="-5" dirty="0">
                <a:solidFill>
                  <a:srgbClr val="221F1F"/>
                </a:solidFill>
                <a:latin typeface="Calibri"/>
                <a:cs typeface="Calibri"/>
              </a:rPr>
              <a:t>i</a:t>
            </a:r>
            <a:r>
              <a:rPr sz="1150" b="1" spc="5" dirty="0">
                <a:solidFill>
                  <a:srgbClr val="221F1F"/>
                </a:solidFill>
                <a:latin typeface="Calibri"/>
                <a:cs typeface="Calibri"/>
              </a:rPr>
              <a:t>d</a:t>
            </a:r>
            <a:r>
              <a:rPr sz="1150" b="1" spc="-20" dirty="0">
                <a:solidFill>
                  <a:srgbClr val="221F1F"/>
                </a:solidFill>
                <a:latin typeface="Calibri"/>
                <a:cs typeface="Calibri"/>
              </a:rPr>
              <a:t>t</a:t>
            </a:r>
            <a:r>
              <a:rPr sz="1150" b="1" spc="0" dirty="0">
                <a:solidFill>
                  <a:srgbClr val="221F1F"/>
                </a:solidFill>
                <a:latin typeface="Calibri"/>
                <a:cs typeface="Calibri"/>
              </a:rPr>
              <a:t>h </a:t>
            </a:r>
            <a:r>
              <a:rPr sz="1150" b="1" spc="-30" dirty="0">
                <a:solidFill>
                  <a:srgbClr val="221F1F"/>
                </a:solidFill>
                <a:latin typeface="Calibri"/>
                <a:cs typeface="Calibri"/>
              </a:rPr>
              <a:t>P</a:t>
            </a:r>
            <a:r>
              <a:rPr sz="1150" b="1" spc="0" dirty="0">
                <a:solidFill>
                  <a:srgbClr val="221F1F"/>
                </a:solidFill>
                <a:latin typeface="Calibri"/>
                <a:cs typeface="Calibri"/>
              </a:rPr>
              <a:t>o</a:t>
            </a:r>
            <a:r>
              <a:rPr sz="1150" b="1" spc="-5" dirty="0">
                <a:solidFill>
                  <a:srgbClr val="221F1F"/>
                </a:solidFill>
                <a:latin typeface="Calibri"/>
                <a:cs typeface="Calibri"/>
              </a:rPr>
              <a:t>la</a:t>
            </a:r>
            <a:r>
              <a:rPr sz="1150" b="1" spc="0" dirty="0">
                <a:solidFill>
                  <a:srgbClr val="221F1F"/>
                </a:solidFill>
                <a:latin typeface="Calibri"/>
                <a:cs typeface="Calibri"/>
              </a:rPr>
              <a:t>r</a:t>
            </a:r>
            <a:r>
              <a:rPr sz="1150" b="1" spc="5" dirty="0">
                <a:solidFill>
                  <a:srgbClr val="221F1F"/>
                </a:solidFill>
                <a:latin typeface="Calibri"/>
                <a:cs typeface="Calibri"/>
              </a:rPr>
              <a:t>i</a:t>
            </a:r>
            <a:r>
              <a:rPr sz="1150" b="1" spc="-15" dirty="0">
                <a:solidFill>
                  <a:srgbClr val="221F1F"/>
                </a:solidFill>
                <a:latin typeface="Calibri"/>
                <a:cs typeface="Calibri"/>
              </a:rPr>
              <a:t>z</a:t>
            </a:r>
            <a:r>
              <a:rPr sz="1150" b="1" spc="-20" dirty="0">
                <a:solidFill>
                  <a:srgbClr val="221F1F"/>
                </a:solidFill>
                <a:latin typeface="Calibri"/>
                <a:cs typeface="Calibri"/>
              </a:rPr>
              <a:t>a</a:t>
            </a:r>
            <a:r>
              <a:rPr sz="1150" b="1" spc="-5" dirty="0">
                <a:solidFill>
                  <a:srgbClr val="221F1F"/>
                </a:solidFill>
                <a:latin typeface="Calibri"/>
                <a:cs typeface="Calibri"/>
              </a:rPr>
              <a:t>ti</a:t>
            </a:r>
            <a:r>
              <a:rPr sz="1150" b="1" spc="-10" dirty="0">
                <a:solidFill>
                  <a:srgbClr val="221F1F"/>
                </a:solidFill>
                <a:latin typeface="Calibri"/>
                <a:cs typeface="Calibri"/>
              </a:rPr>
              <a:t>o</a:t>
            </a:r>
            <a:r>
              <a:rPr sz="1150" b="1" spc="0" dirty="0">
                <a:solidFill>
                  <a:srgbClr val="221F1F"/>
                </a:solidFill>
                <a:latin typeface="Calibri"/>
                <a:cs typeface="Calibri"/>
              </a:rPr>
              <a:t>n </a:t>
            </a:r>
            <a:r>
              <a:rPr sz="1150" b="1" spc="-5" dirty="0">
                <a:solidFill>
                  <a:srgbClr val="221F1F"/>
                </a:solidFill>
                <a:latin typeface="Calibri"/>
                <a:cs typeface="Calibri"/>
              </a:rPr>
              <a:t>S</a:t>
            </a:r>
            <a:r>
              <a:rPr sz="1150" b="1" spc="5" dirty="0">
                <a:solidFill>
                  <a:srgbClr val="221F1F"/>
                </a:solidFill>
                <a:latin typeface="Calibri"/>
                <a:cs typeface="Calibri"/>
              </a:rPr>
              <a:t>h</a:t>
            </a:r>
            <a:r>
              <a:rPr sz="1150" b="1" spc="-5" dirty="0">
                <a:solidFill>
                  <a:srgbClr val="221F1F"/>
                </a:solidFill>
                <a:latin typeface="Calibri"/>
                <a:cs typeface="Calibri"/>
              </a:rPr>
              <a:t>i</a:t>
            </a:r>
            <a:r>
              <a:rPr sz="1150" b="1" spc="-10" dirty="0">
                <a:solidFill>
                  <a:srgbClr val="221F1F"/>
                </a:solidFill>
                <a:latin typeface="Calibri"/>
                <a:cs typeface="Calibri"/>
              </a:rPr>
              <a:t>p</a:t>
            </a:r>
            <a:r>
              <a:rPr sz="1150" b="1" spc="5" dirty="0">
                <a:solidFill>
                  <a:srgbClr val="221F1F"/>
                </a:solidFill>
                <a:latin typeface="Calibri"/>
                <a:cs typeface="Calibri"/>
              </a:rPr>
              <a:t>p</a:t>
            </a:r>
            <a:r>
              <a:rPr sz="1150" b="1" spc="-15" dirty="0">
                <a:solidFill>
                  <a:srgbClr val="221F1F"/>
                </a:solidFill>
                <a:latin typeface="Calibri"/>
                <a:cs typeface="Calibri"/>
              </a:rPr>
              <a:t>i</a:t>
            </a:r>
            <a:r>
              <a:rPr sz="1150" b="1" spc="5" dirty="0">
                <a:solidFill>
                  <a:srgbClr val="221F1F"/>
                </a:solidFill>
                <a:latin typeface="Calibri"/>
                <a:cs typeface="Calibri"/>
              </a:rPr>
              <a:t>n</a:t>
            </a:r>
            <a:r>
              <a:rPr sz="1150" b="1" spc="0" dirty="0">
                <a:solidFill>
                  <a:srgbClr val="221F1F"/>
                </a:solidFill>
                <a:latin typeface="Calibri"/>
                <a:cs typeface="Calibri"/>
              </a:rPr>
              <a:t>g</a:t>
            </a:r>
            <a:r>
              <a:rPr sz="1150" b="1" spc="75" dirty="0">
                <a:solidFill>
                  <a:srgbClr val="221F1F"/>
                </a:solidFill>
                <a:latin typeface="Calibri"/>
                <a:cs typeface="Calibri"/>
              </a:rPr>
              <a:t> </a:t>
            </a:r>
            <a:r>
              <a:rPr sz="1150" b="1" spc="-50" dirty="0">
                <a:solidFill>
                  <a:srgbClr val="221F1F"/>
                </a:solidFill>
                <a:latin typeface="Calibri"/>
                <a:cs typeface="Calibri"/>
              </a:rPr>
              <a:t>W</a:t>
            </a:r>
            <a:r>
              <a:rPr sz="1150" b="1" spc="-5" dirty="0">
                <a:solidFill>
                  <a:srgbClr val="221F1F"/>
                </a:solidFill>
                <a:latin typeface="Calibri"/>
                <a:cs typeface="Calibri"/>
              </a:rPr>
              <a:t>eig</a:t>
            </a:r>
            <a:r>
              <a:rPr sz="1150" b="1" spc="-10" dirty="0">
                <a:solidFill>
                  <a:srgbClr val="221F1F"/>
                </a:solidFill>
                <a:latin typeface="Calibri"/>
                <a:cs typeface="Calibri"/>
              </a:rPr>
              <a:t>h</a:t>
            </a:r>
            <a:r>
              <a:rPr sz="1150" b="1" spc="0" dirty="0">
                <a:solidFill>
                  <a:srgbClr val="221F1F"/>
                </a:solidFill>
                <a:latin typeface="Calibri"/>
                <a:cs typeface="Calibri"/>
              </a:rPr>
              <a:t>t</a:t>
            </a:r>
            <a:endParaRPr sz="1150">
              <a:latin typeface="Calibri"/>
              <a:cs typeface="Calibri"/>
            </a:endParaRPr>
          </a:p>
        </p:txBody>
      </p:sp>
      <p:sp>
        <p:nvSpPr>
          <p:cNvPr id="28" name="object 28"/>
          <p:cNvSpPr txBox="1"/>
          <p:nvPr/>
        </p:nvSpPr>
        <p:spPr>
          <a:xfrm>
            <a:off x="1160190" y="2333309"/>
            <a:ext cx="1231265" cy="1163955"/>
          </a:xfrm>
          <a:prstGeom prst="rect">
            <a:avLst/>
          </a:prstGeom>
        </p:spPr>
        <p:txBody>
          <a:bodyPr vert="horz" wrap="square" lIns="0" tIns="0" rIns="0" bIns="0" rtlCol="0">
            <a:noAutofit/>
          </a:bodyPr>
          <a:lstStyle/>
          <a:p>
            <a:pPr marL="12700" marR="12700">
              <a:lnSpc>
                <a:spcPct val="108800"/>
              </a:lnSpc>
            </a:pPr>
            <a:r>
              <a:rPr sz="1150" b="1" dirty="0">
                <a:solidFill>
                  <a:srgbClr val="221F1F"/>
                </a:solidFill>
                <a:latin typeface="Calibri"/>
                <a:cs typeface="Calibri"/>
              </a:rPr>
              <a:t>Ca</a:t>
            </a:r>
            <a:r>
              <a:rPr sz="1150" b="1" spc="-5" dirty="0">
                <a:solidFill>
                  <a:srgbClr val="221F1F"/>
                </a:solidFill>
                <a:latin typeface="Calibri"/>
                <a:cs typeface="Calibri"/>
              </a:rPr>
              <a:t>r</a:t>
            </a:r>
            <a:r>
              <a:rPr sz="1150" b="1" spc="-20" dirty="0">
                <a:solidFill>
                  <a:srgbClr val="221F1F"/>
                </a:solidFill>
                <a:latin typeface="Calibri"/>
                <a:cs typeface="Calibri"/>
              </a:rPr>
              <a:t>t</a:t>
            </a:r>
            <a:r>
              <a:rPr sz="1150" b="1" spc="0" dirty="0">
                <a:solidFill>
                  <a:srgbClr val="221F1F"/>
                </a:solidFill>
                <a:latin typeface="Calibri"/>
                <a:cs typeface="Calibri"/>
              </a:rPr>
              <a:t>on</a:t>
            </a:r>
            <a:r>
              <a:rPr sz="1150" b="1" spc="80" dirty="0">
                <a:solidFill>
                  <a:srgbClr val="221F1F"/>
                </a:solidFill>
                <a:latin typeface="Calibri"/>
                <a:cs typeface="Calibri"/>
              </a:rPr>
              <a:t> </a:t>
            </a:r>
            <a:r>
              <a:rPr sz="1150" b="1" spc="0" dirty="0">
                <a:solidFill>
                  <a:srgbClr val="221F1F"/>
                </a:solidFill>
                <a:latin typeface="Calibri"/>
                <a:cs typeface="Calibri"/>
              </a:rPr>
              <a:t>D</a:t>
            </a:r>
            <a:r>
              <a:rPr sz="1150" b="1" spc="-5" dirty="0">
                <a:solidFill>
                  <a:srgbClr val="221F1F"/>
                </a:solidFill>
                <a:latin typeface="Calibri"/>
                <a:cs typeface="Calibri"/>
              </a:rPr>
              <a:t>im</a:t>
            </a:r>
            <a:r>
              <a:rPr sz="1150" b="1" spc="-20" dirty="0">
                <a:solidFill>
                  <a:srgbClr val="221F1F"/>
                </a:solidFill>
                <a:latin typeface="Calibri"/>
                <a:cs typeface="Calibri"/>
              </a:rPr>
              <a:t>e</a:t>
            </a:r>
            <a:r>
              <a:rPr sz="1150" b="1" spc="5" dirty="0">
                <a:solidFill>
                  <a:srgbClr val="221F1F"/>
                </a:solidFill>
                <a:latin typeface="Calibri"/>
                <a:cs typeface="Calibri"/>
              </a:rPr>
              <a:t>n</a:t>
            </a:r>
            <a:r>
              <a:rPr sz="1150" b="1" spc="-5" dirty="0">
                <a:solidFill>
                  <a:srgbClr val="221F1F"/>
                </a:solidFill>
                <a:latin typeface="Calibri"/>
                <a:cs typeface="Calibri"/>
              </a:rPr>
              <a:t>si</a:t>
            </a:r>
            <a:r>
              <a:rPr sz="1150" b="1" spc="-10" dirty="0">
                <a:solidFill>
                  <a:srgbClr val="221F1F"/>
                </a:solidFill>
                <a:latin typeface="Calibri"/>
                <a:cs typeface="Calibri"/>
              </a:rPr>
              <a:t>o</a:t>
            </a:r>
            <a:r>
              <a:rPr sz="1150" b="1" spc="5" dirty="0">
                <a:solidFill>
                  <a:srgbClr val="221F1F"/>
                </a:solidFill>
                <a:latin typeface="Calibri"/>
                <a:cs typeface="Calibri"/>
              </a:rPr>
              <a:t>n</a:t>
            </a:r>
            <a:r>
              <a:rPr sz="1150" b="1" spc="0" dirty="0">
                <a:solidFill>
                  <a:srgbClr val="221F1F"/>
                </a:solidFill>
                <a:latin typeface="Calibri"/>
                <a:cs typeface="Calibri"/>
              </a:rPr>
              <a:t>s E</a:t>
            </a:r>
            <a:r>
              <a:rPr sz="1150" b="1" spc="5" dirty="0">
                <a:solidFill>
                  <a:srgbClr val="221F1F"/>
                </a:solidFill>
                <a:latin typeface="Calibri"/>
                <a:cs typeface="Calibri"/>
              </a:rPr>
              <a:t>n</a:t>
            </a:r>
            <a:r>
              <a:rPr sz="1150" b="1" spc="0" dirty="0">
                <a:solidFill>
                  <a:srgbClr val="221F1F"/>
                </a:solidFill>
                <a:latin typeface="Calibri"/>
                <a:cs typeface="Calibri"/>
              </a:rPr>
              <a:t>c</a:t>
            </a:r>
            <a:r>
              <a:rPr sz="1150" b="1" spc="-10" dirty="0">
                <a:solidFill>
                  <a:srgbClr val="221F1F"/>
                </a:solidFill>
                <a:latin typeface="Calibri"/>
                <a:cs typeface="Calibri"/>
              </a:rPr>
              <a:t>l</a:t>
            </a:r>
            <a:r>
              <a:rPr sz="1150" b="1" spc="0" dirty="0">
                <a:solidFill>
                  <a:srgbClr val="221F1F"/>
                </a:solidFill>
                <a:latin typeface="Calibri"/>
                <a:cs typeface="Calibri"/>
              </a:rPr>
              <a:t>o</a:t>
            </a:r>
            <a:r>
              <a:rPr sz="1150" b="1" spc="-5" dirty="0">
                <a:solidFill>
                  <a:srgbClr val="221F1F"/>
                </a:solidFill>
                <a:latin typeface="Calibri"/>
                <a:cs typeface="Calibri"/>
              </a:rPr>
              <a:t>s</a:t>
            </a:r>
            <a:r>
              <a:rPr sz="1150" b="1" spc="5" dirty="0">
                <a:solidFill>
                  <a:srgbClr val="221F1F"/>
                </a:solidFill>
                <a:latin typeface="Calibri"/>
                <a:cs typeface="Calibri"/>
              </a:rPr>
              <a:t>u</a:t>
            </a:r>
            <a:r>
              <a:rPr sz="1150" b="1" spc="-15" dirty="0">
                <a:solidFill>
                  <a:srgbClr val="221F1F"/>
                </a:solidFill>
                <a:latin typeface="Calibri"/>
                <a:cs typeface="Calibri"/>
              </a:rPr>
              <a:t>r</a:t>
            </a:r>
            <a:r>
              <a:rPr sz="1150" b="1" spc="0" dirty="0">
                <a:solidFill>
                  <a:srgbClr val="221F1F"/>
                </a:solidFill>
                <a:latin typeface="Calibri"/>
                <a:cs typeface="Calibri"/>
              </a:rPr>
              <a:t>e</a:t>
            </a:r>
            <a:r>
              <a:rPr sz="1150" b="1" spc="85" dirty="0">
                <a:solidFill>
                  <a:srgbClr val="221F1F"/>
                </a:solidFill>
                <a:latin typeface="Calibri"/>
                <a:cs typeface="Calibri"/>
              </a:rPr>
              <a:t> </a:t>
            </a:r>
            <a:r>
              <a:rPr sz="1150" b="1" spc="0" dirty="0">
                <a:solidFill>
                  <a:srgbClr val="221F1F"/>
                </a:solidFill>
                <a:latin typeface="Calibri"/>
                <a:cs typeface="Calibri"/>
              </a:rPr>
              <a:t>M</a:t>
            </a:r>
            <a:r>
              <a:rPr sz="1150" b="1" spc="-20" dirty="0">
                <a:solidFill>
                  <a:srgbClr val="221F1F"/>
                </a:solidFill>
                <a:latin typeface="Calibri"/>
                <a:cs typeface="Calibri"/>
              </a:rPr>
              <a:t>a</a:t>
            </a:r>
            <a:r>
              <a:rPr sz="1150" b="1" spc="-15" dirty="0">
                <a:solidFill>
                  <a:srgbClr val="221F1F"/>
                </a:solidFill>
                <a:latin typeface="Calibri"/>
                <a:cs typeface="Calibri"/>
              </a:rPr>
              <a:t>t</a:t>
            </a:r>
            <a:r>
              <a:rPr sz="1150" b="1" spc="-5" dirty="0">
                <a:solidFill>
                  <a:srgbClr val="221F1F"/>
                </a:solidFill>
                <a:latin typeface="Calibri"/>
                <a:cs typeface="Calibri"/>
              </a:rPr>
              <a:t>e</a:t>
            </a:r>
            <a:r>
              <a:rPr sz="1150" b="1" spc="0" dirty="0">
                <a:solidFill>
                  <a:srgbClr val="221F1F"/>
                </a:solidFill>
                <a:latin typeface="Calibri"/>
                <a:cs typeface="Calibri"/>
              </a:rPr>
              <a:t>ri</a:t>
            </a:r>
            <a:r>
              <a:rPr sz="1150" b="1" spc="-5" dirty="0">
                <a:solidFill>
                  <a:srgbClr val="221F1F"/>
                </a:solidFill>
                <a:latin typeface="Calibri"/>
                <a:cs typeface="Calibri"/>
              </a:rPr>
              <a:t>als O</a:t>
            </a:r>
            <a:r>
              <a:rPr sz="1150" b="1" spc="5" dirty="0">
                <a:solidFill>
                  <a:srgbClr val="221F1F"/>
                </a:solidFill>
                <a:latin typeface="Calibri"/>
                <a:cs typeface="Calibri"/>
              </a:rPr>
              <a:t>p</a:t>
            </a:r>
            <a:r>
              <a:rPr sz="1150" b="1" spc="-5" dirty="0">
                <a:solidFill>
                  <a:srgbClr val="221F1F"/>
                </a:solidFill>
                <a:latin typeface="Calibri"/>
                <a:cs typeface="Calibri"/>
              </a:rPr>
              <a:t>e</a:t>
            </a:r>
            <a:r>
              <a:rPr sz="1150" b="1" spc="-30" dirty="0">
                <a:solidFill>
                  <a:srgbClr val="221F1F"/>
                </a:solidFill>
                <a:latin typeface="Calibri"/>
                <a:cs typeface="Calibri"/>
              </a:rPr>
              <a:t>r</a:t>
            </a:r>
            <a:r>
              <a:rPr sz="1150" b="1" spc="-20" dirty="0">
                <a:solidFill>
                  <a:srgbClr val="221F1F"/>
                </a:solidFill>
                <a:latin typeface="Calibri"/>
                <a:cs typeface="Calibri"/>
              </a:rPr>
              <a:t>a</a:t>
            </a:r>
            <a:r>
              <a:rPr sz="1150" b="1" spc="-5" dirty="0">
                <a:solidFill>
                  <a:srgbClr val="221F1F"/>
                </a:solidFill>
                <a:latin typeface="Calibri"/>
                <a:cs typeface="Calibri"/>
              </a:rPr>
              <a:t>ti</a:t>
            </a:r>
            <a:r>
              <a:rPr sz="1150" b="1" spc="-10" dirty="0">
                <a:solidFill>
                  <a:srgbClr val="221F1F"/>
                </a:solidFill>
                <a:latin typeface="Calibri"/>
                <a:cs typeface="Calibri"/>
              </a:rPr>
              <a:t>n</a:t>
            </a:r>
            <a:r>
              <a:rPr sz="1150" b="1" spc="0" dirty="0">
                <a:solidFill>
                  <a:srgbClr val="221F1F"/>
                </a:solidFill>
                <a:latin typeface="Calibri"/>
                <a:cs typeface="Calibri"/>
              </a:rPr>
              <a:t>g</a:t>
            </a:r>
            <a:r>
              <a:rPr sz="1150" b="1" spc="60" dirty="0">
                <a:solidFill>
                  <a:srgbClr val="221F1F"/>
                </a:solidFill>
                <a:latin typeface="Calibri"/>
                <a:cs typeface="Calibri"/>
              </a:rPr>
              <a:t> </a:t>
            </a:r>
            <a:r>
              <a:rPr sz="1150" b="1" spc="-105" dirty="0">
                <a:solidFill>
                  <a:srgbClr val="221F1F"/>
                </a:solidFill>
                <a:latin typeface="Calibri"/>
                <a:cs typeface="Calibri"/>
              </a:rPr>
              <a:t>T</a:t>
            </a:r>
            <a:r>
              <a:rPr sz="1150" b="1" spc="-5" dirty="0">
                <a:solidFill>
                  <a:srgbClr val="221F1F"/>
                </a:solidFill>
                <a:latin typeface="Calibri"/>
                <a:cs typeface="Calibri"/>
              </a:rPr>
              <a:t>e</a:t>
            </a:r>
            <a:r>
              <a:rPr sz="1150" b="1" spc="0" dirty="0">
                <a:solidFill>
                  <a:srgbClr val="221F1F"/>
                </a:solidFill>
                <a:latin typeface="Calibri"/>
                <a:cs typeface="Calibri"/>
              </a:rPr>
              <a:t>m</a:t>
            </a:r>
            <a:r>
              <a:rPr sz="1150" b="1" spc="-10" dirty="0">
                <a:solidFill>
                  <a:srgbClr val="221F1F"/>
                </a:solidFill>
                <a:latin typeface="Calibri"/>
                <a:cs typeface="Calibri"/>
              </a:rPr>
              <a:t>p</a:t>
            </a:r>
            <a:r>
              <a:rPr sz="1150" b="1" spc="0" dirty="0">
                <a:solidFill>
                  <a:srgbClr val="221F1F"/>
                </a:solidFill>
                <a:latin typeface="Calibri"/>
                <a:cs typeface="Calibri"/>
              </a:rPr>
              <a:t>.</a:t>
            </a:r>
            <a:endParaRPr sz="1150">
              <a:latin typeface="Calibri"/>
              <a:cs typeface="Calibri"/>
            </a:endParaRPr>
          </a:p>
          <a:p>
            <a:pPr marL="12700" marR="301625">
              <a:lnSpc>
                <a:spcPct val="108700"/>
              </a:lnSpc>
            </a:pPr>
            <a:r>
              <a:rPr sz="1150" b="1" dirty="0">
                <a:solidFill>
                  <a:srgbClr val="221F1F"/>
                </a:solidFill>
                <a:latin typeface="Calibri"/>
                <a:cs typeface="Calibri"/>
              </a:rPr>
              <a:t>Wi</a:t>
            </a:r>
            <a:r>
              <a:rPr sz="1150" b="1" spc="-10" dirty="0">
                <a:solidFill>
                  <a:srgbClr val="221F1F"/>
                </a:solidFill>
                <a:latin typeface="Calibri"/>
                <a:cs typeface="Calibri"/>
              </a:rPr>
              <a:t>n</a:t>
            </a:r>
            <a:r>
              <a:rPr sz="1150" b="1" spc="0" dirty="0">
                <a:solidFill>
                  <a:srgbClr val="221F1F"/>
                </a:solidFill>
                <a:latin typeface="Calibri"/>
                <a:cs typeface="Calibri"/>
              </a:rPr>
              <a:t>d</a:t>
            </a:r>
            <a:r>
              <a:rPr sz="1150" b="1" spc="55" dirty="0">
                <a:solidFill>
                  <a:srgbClr val="221F1F"/>
                </a:solidFill>
                <a:latin typeface="Calibri"/>
                <a:cs typeface="Calibri"/>
              </a:rPr>
              <a:t> </a:t>
            </a:r>
            <a:r>
              <a:rPr sz="1150" b="1" spc="0" dirty="0">
                <a:solidFill>
                  <a:srgbClr val="221F1F"/>
                </a:solidFill>
                <a:latin typeface="Calibri"/>
                <a:cs typeface="Calibri"/>
              </a:rPr>
              <a:t>Lo</a:t>
            </a:r>
            <a:r>
              <a:rPr sz="1150" b="1" spc="-5" dirty="0">
                <a:solidFill>
                  <a:srgbClr val="221F1F"/>
                </a:solidFill>
                <a:latin typeface="Calibri"/>
                <a:cs typeface="Calibri"/>
              </a:rPr>
              <a:t>a</a:t>
            </a:r>
            <a:r>
              <a:rPr sz="1150" b="1" spc="-10" dirty="0">
                <a:solidFill>
                  <a:srgbClr val="221F1F"/>
                </a:solidFill>
                <a:latin typeface="Calibri"/>
                <a:cs typeface="Calibri"/>
              </a:rPr>
              <a:t>d</a:t>
            </a:r>
            <a:r>
              <a:rPr sz="1150" b="1" spc="-5" dirty="0">
                <a:solidFill>
                  <a:srgbClr val="221F1F"/>
                </a:solidFill>
                <a:latin typeface="Calibri"/>
                <a:cs typeface="Calibri"/>
              </a:rPr>
              <a:t>i</a:t>
            </a:r>
            <a:r>
              <a:rPr sz="1150" b="1" spc="-10" dirty="0">
                <a:solidFill>
                  <a:srgbClr val="221F1F"/>
                </a:solidFill>
                <a:latin typeface="Calibri"/>
                <a:cs typeface="Calibri"/>
              </a:rPr>
              <a:t>n</a:t>
            </a:r>
            <a:r>
              <a:rPr sz="1150" b="1" spc="0" dirty="0">
                <a:solidFill>
                  <a:srgbClr val="221F1F"/>
                </a:solidFill>
                <a:latin typeface="Calibri"/>
                <a:cs typeface="Calibri"/>
              </a:rPr>
              <a:t>g w</a:t>
            </a:r>
            <a:r>
              <a:rPr sz="1150" b="1" spc="-5" dirty="0">
                <a:solidFill>
                  <a:srgbClr val="221F1F"/>
                </a:solidFill>
                <a:latin typeface="Calibri"/>
                <a:cs typeface="Calibri"/>
              </a:rPr>
              <a:t>it</a:t>
            </a:r>
            <a:r>
              <a:rPr sz="1150" b="1" spc="0" dirty="0">
                <a:solidFill>
                  <a:srgbClr val="221F1F"/>
                </a:solidFill>
                <a:latin typeface="Calibri"/>
                <a:cs typeface="Calibri"/>
              </a:rPr>
              <a:t>h</a:t>
            </a:r>
            <a:r>
              <a:rPr sz="1150" b="1" spc="10" dirty="0">
                <a:solidFill>
                  <a:srgbClr val="221F1F"/>
                </a:solidFill>
                <a:latin typeface="Calibri"/>
                <a:cs typeface="Calibri"/>
              </a:rPr>
              <a:t> </a:t>
            </a:r>
            <a:r>
              <a:rPr sz="1150" b="1" spc="5" dirty="0">
                <a:solidFill>
                  <a:srgbClr val="221F1F"/>
                </a:solidFill>
                <a:latin typeface="Calibri"/>
                <a:cs typeface="Calibri"/>
              </a:rPr>
              <a:t>n</a:t>
            </a:r>
            <a:r>
              <a:rPr sz="1150" b="1" spc="0" dirty="0">
                <a:solidFill>
                  <a:srgbClr val="221F1F"/>
                </a:solidFill>
                <a:latin typeface="Calibri"/>
                <a:cs typeface="Calibri"/>
              </a:rPr>
              <a:t>o</a:t>
            </a:r>
            <a:r>
              <a:rPr sz="1150" b="1" spc="20" dirty="0">
                <a:solidFill>
                  <a:srgbClr val="221F1F"/>
                </a:solidFill>
                <a:latin typeface="Calibri"/>
                <a:cs typeface="Calibri"/>
              </a:rPr>
              <a:t> </a:t>
            </a:r>
            <a:r>
              <a:rPr sz="1150" b="1" spc="-5" dirty="0">
                <a:solidFill>
                  <a:srgbClr val="221F1F"/>
                </a:solidFill>
                <a:latin typeface="Calibri"/>
                <a:cs typeface="Calibri"/>
              </a:rPr>
              <a:t>ice wit</a:t>
            </a:r>
            <a:r>
              <a:rPr sz="1150" b="1" spc="0" dirty="0">
                <a:solidFill>
                  <a:srgbClr val="221F1F"/>
                </a:solidFill>
                <a:latin typeface="Calibri"/>
                <a:cs typeface="Calibri"/>
              </a:rPr>
              <a:t>h</a:t>
            </a:r>
            <a:r>
              <a:rPr sz="1150" b="1" spc="20" dirty="0">
                <a:solidFill>
                  <a:srgbClr val="221F1F"/>
                </a:solidFill>
                <a:latin typeface="Calibri"/>
                <a:cs typeface="Calibri"/>
              </a:rPr>
              <a:t> </a:t>
            </a:r>
            <a:r>
              <a:rPr sz="1150" b="1" spc="0" dirty="0">
                <a:solidFill>
                  <a:srgbClr val="221F1F"/>
                </a:solidFill>
                <a:latin typeface="Calibri"/>
                <a:cs typeface="Calibri"/>
              </a:rPr>
              <a:t>1</a:t>
            </a:r>
            <a:r>
              <a:rPr sz="1150" b="1" spc="-15" dirty="0">
                <a:solidFill>
                  <a:srgbClr val="221F1F"/>
                </a:solidFill>
                <a:latin typeface="Calibri"/>
                <a:cs typeface="Calibri"/>
              </a:rPr>
              <a:t>/</a:t>
            </a:r>
            <a:r>
              <a:rPr sz="1150" b="1" spc="0" dirty="0">
                <a:solidFill>
                  <a:srgbClr val="221F1F"/>
                </a:solidFill>
                <a:latin typeface="Calibri"/>
                <a:cs typeface="Calibri"/>
              </a:rPr>
              <a:t>2</a:t>
            </a:r>
            <a:r>
              <a:rPr sz="1150" b="1" spc="20" dirty="0">
                <a:solidFill>
                  <a:srgbClr val="221F1F"/>
                </a:solidFill>
                <a:latin typeface="Calibri"/>
                <a:cs typeface="Calibri"/>
              </a:rPr>
              <a:t> </a:t>
            </a:r>
            <a:r>
              <a:rPr sz="1150" b="1" spc="-5" dirty="0">
                <a:solidFill>
                  <a:srgbClr val="221F1F"/>
                </a:solidFill>
                <a:latin typeface="Calibri"/>
                <a:cs typeface="Calibri"/>
              </a:rPr>
              <a:t>i</a:t>
            </a:r>
            <a:r>
              <a:rPr sz="1150" b="1" spc="-10" dirty="0">
                <a:solidFill>
                  <a:srgbClr val="221F1F"/>
                </a:solidFill>
                <a:latin typeface="Calibri"/>
                <a:cs typeface="Calibri"/>
              </a:rPr>
              <a:t>n</a:t>
            </a:r>
            <a:r>
              <a:rPr sz="1150" b="1" spc="0" dirty="0">
                <a:solidFill>
                  <a:srgbClr val="221F1F"/>
                </a:solidFill>
                <a:latin typeface="Calibri"/>
                <a:cs typeface="Calibri"/>
              </a:rPr>
              <a:t>.</a:t>
            </a:r>
            <a:r>
              <a:rPr sz="1150" b="1" spc="20" dirty="0">
                <a:solidFill>
                  <a:srgbClr val="221F1F"/>
                </a:solidFill>
                <a:latin typeface="Calibri"/>
                <a:cs typeface="Calibri"/>
              </a:rPr>
              <a:t> </a:t>
            </a:r>
            <a:r>
              <a:rPr sz="1150" b="1" spc="-5" dirty="0">
                <a:solidFill>
                  <a:srgbClr val="221F1F"/>
                </a:solidFill>
                <a:latin typeface="Calibri"/>
                <a:cs typeface="Calibri"/>
              </a:rPr>
              <a:t>ice</a:t>
            </a:r>
            <a:endParaRPr sz="1150">
              <a:latin typeface="Calibri"/>
              <a:cs typeface="Calibri"/>
            </a:endParaRPr>
          </a:p>
        </p:txBody>
      </p:sp>
      <p:sp>
        <p:nvSpPr>
          <p:cNvPr id="29" name="object 29"/>
          <p:cNvSpPr txBox="1"/>
          <p:nvPr/>
        </p:nvSpPr>
        <p:spPr>
          <a:xfrm>
            <a:off x="2530091" y="2348732"/>
            <a:ext cx="1513840" cy="576580"/>
          </a:xfrm>
          <a:prstGeom prst="rect">
            <a:avLst/>
          </a:prstGeom>
        </p:spPr>
        <p:txBody>
          <a:bodyPr vert="horz" wrap="square" lIns="0" tIns="0" rIns="0" bIns="0" rtlCol="0">
            <a:noAutofit/>
          </a:bodyPr>
          <a:lstStyle/>
          <a:p>
            <a:pPr marL="12700">
              <a:lnSpc>
                <a:spcPct val="100000"/>
              </a:lnSpc>
            </a:pPr>
            <a:r>
              <a:rPr sz="1150" dirty="0">
                <a:solidFill>
                  <a:srgbClr val="221F1F"/>
                </a:solidFill>
                <a:latin typeface="Calibri"/>
                <a:cs typeface="Calibri"/>
              </a:rPr>
              <a:t>(1</a:t>
            </a:r>
            <a:r>
              <a:rPr sz="1150" spc="5" dirty="0">
                <a:solidFill>
                  <a:srgbClr val="221F1F"/>
                </a:solidFill>
                <a:latin typeface="Calibri"/>
                <a:cs typeface="Calibri"/>
              </a:rPr>
              <a:t>4</a:t>
            </a:r>
            <a:r>
              <a:rPr sz="1150" spc="0" dirty="0">
                <a:solidFill>
                  <a:srgbClr val="221F1F"/>
                </a:solidFill>
                <a:latin typeface="Calibri"/>
                <a:cs typeface="Calibri"/>
              </a:rPr>
              <a:t>”</a:t>
            </a:r>
            <a:r>
              <a:rPr sz="1150" spc="15" dirty="0">
                <a:solidFill>
                  <a:srgbClr val="221F1F"/>
                </a:solidFill>
                <a:latin typeface="Calibri"/>
                <a:cs typeface="Calibri"/>
              </a:rPr>
              <a:t> </a:t>
            </a:r>
            <a:r>
              <a:rPr sz="1150" spc="0" dirty="0">
                <a:solidFill>
                  <a:srgbClr val="221F1F"/>
                </a:solidFill>
                <a:latin typeface="Calibri"/>
                <a:cs typeface="Calibri"/>
              </a:rPr>
              <a:t>x</a:t>
            </a:r>
            <a:r>
              <a:rPr sz="1150" spc="5" dirty="0">
                <a:solidFill>
                  <a:srgbClr val="221F1F"/>
                </a:solidFill>
                <a:latin typeface="Calibri"/>
                <a:cs typeface="Calibri"/>
              </a:rPr>
              <a:t> </a:t>
            </a:r>
            <a:r>
              <a:rPr sz="1150" spc="0" dirty="0">
                <a:solidFill>
                  <a:srgbClr val="221F1F"/>
                </a:solidFill>
                <a:latin typeface="Calibri"/>
                <a:cs typeface="Calibri"/>
              </a:rPr>
              <a:t>2”</a:t>
            </a:r>
            <a:r>
              <a:rPr sz="1150" spc="15" dirty="0">
                <a:solidFill>
                  <a:srgbClr val="221F1F"/>
                </a:solidFill>
                <a:latin typeface="Calibri"/>
                <a:cs typeface="Calibri"/>
              </a:rPr>
              <a:t> </a:t>
            </a:r>
            <a:r>
              <a:rPr sz="1150" spc="0" dirty="0">
                <a:solidFill>
                  <a:srgbClr val="221F1F"/>
                </a:solidFill>
                <a:latin typeface="Calibri"/>
                <a:cs typeface="Calibri"/>
              </a:rPr>
              <a:t>x</a:t>
            </a:r>
            <a:r>
              <a:rPr sz="1150" spc="5" dirty="0">
                <a:solidFill>
                  <a:srgbClr val="221F1F"/>
                </a:solidFill>
                <a:latin typeface="Calibri"/>
                <a:cs typeface="Calibri"/>
              </a:rPr>
              <a:t> </a:t>
            </a:r>
            <a:r>
              <a:rPr sz="1150" spc="0" dirty="0">
                <a:solidFill>
                  <a:srgbClr val="221F1F"/>
                </a:solidFill>
                <a:latin typeface="Calibri"/>
                <a:cs typeface="Calibri"/>
              </a:rPr>
              <a:t>36”)</a:t>
            </a:r>
            <a:endParaRPr sz="1150">
              <a:latin typeface="Calibri"/>
              <a:cs typeface="Calibri"/>
            </a:endParaRPr>
          </a:p>
          <a:p>
            <a:pPr marL="12700">
              <a:lnSpc>
                <a:spcPct val="100000"/>
              </a:lnSpc>
              <a:spcBef>
                <a:spcPts val="120"/>
              </a:spcBef>
            </a:pPr>
            <a:r>
              <a:rPr sz="1150" dirty="0">
                <a:solidFill>
                  <a:srgbClr val="221F1F"/>
                </a:solidFill>
                <a:latin typeface="Calibri"/>
                <a:cs typeface="Calibri"/>
              </a:rPr>
              <a:t>UV</a:t>
            </a:r>
            <a:r>
              <a:rPr sz="1150" spc="30" dirty="0">
                <a:solidFill>
                  <a:srgbClr val="221F1F"/>
                </a:solidFill>
                <a:latin typeface="Calibri"/>
                <a:cs typeface="Calibri"/>
              </a:rPr>
              <a:t> </a:t>
            </a:r>
            <a:r>
              <a:rPr sz="1150" spc="-30" dirty="0">
                <a:solidFill>
                  <a:srgbClr val="221F1F"/>
                </a:solidFill>
                <a:latin typeface="Calibri"/>
                <a:cs typeface="Calibri"/>
              </a:rPr>
              <a:t>R</a:t>
            </a:r>
            <a:r>
              <a:rPr sz="1150" spc="0" dirty="0">
                <a:solidFill>
                  <a:srgbClr val="221F1F"/>
                </a:solidFill>
                <a:latin typeface="Calibri"/>
                <a:cs typeface="Calibri"/>
              </a:rPr>
              <a:t>e</a:t>
            </a:r>
            <a:r>
              <a:rPr sz="1150" spc="5" dirty="0">
                <a:solidFill>
                  <a:srgbClr val="221F1F"/>
                </a:solidFill>
                <a:latin typeface="Calibri"/>
                <a:cs typeface="Calibri"/>
              </a:rPr>
              <a:t>s</a:t>
            </a:r>
            <a:r>
              <a:rPr sz="1150" spc="-15" dirty="0">
                <a:solidFill>
                  <a:srgbClr val="221F1F"/>
                </a:solidFill>
                <a:latin typeface="Calibri"/>
                <a:cs typeface="Calibri"/>
              </a:rPr>
              <a:t>i</a:t>
            </a:r>
            <a:r>
              <a:rPr sz="1150" spc="-10" dirty="0">
                <a:solidFill>
                  <a:srgbClr val="221F1F"/>
                </a:solidFill>
                <a:latin typeface="Calibri"/>
                <a:cs typeface="Calibri"/>
              </a:rPr>
              <a:t>s</a:t>
            </a:r>
            <a:r>
              <a:rPr sz="1150" spc="-15" dirty="0">
                <a:solidFill>
                  <a:srgbClr val="221F1F"/>
                </a:solidFill>
                <a:latin typeface="Calibri"/>
                <a:cs typeface="Calibri"/>
              </a:rPr>
              <a:t>t</a:t>
            </a:r>
            <a:r>
              <a:rPr sz="1150" spc="0" dirty="0">
                <a:solidFill>
                  <a:srgbClr val="221F1F"/>
                </a:solidFill>
                <a:latin typeface="Calibri"/>
                <a:cs typeface="Calibri"/>
              </a:rPr>
              <a:t>a</a:t>
            </a:r>
            <a:r>
              <a:rPr sz="1150" spc="-20" dirty="0">
                <a:solidFill>
                  <a:srgbClr val="221F1F"/>
                </a:solidFill>
                <a:latin typeface="Calibri"/>
                <a:cs typeface="Calibri"/>
              </a:rPr>
              <a:t>n</a:t>
            </a:r>
            <a:r>
              <a:rPr sz="1150" spc="0" dirty="0">
                <a:solidFill>
                  <a:srgbClr val="221F1F"/>
                </a:solidFill>
                <a:latin typeface="Calibri"/>
                <a:cs typeface="Calibri"/>
              </a:rPr>
              <a:t>t</a:t>
            </a:r>
            <a:r>
              <a:rPr sz="1150" spc="25" dirty="0">
                <a:solidFill>
                  <a:srgbClr val="221F1F"/>
                </a:solidFill>
                <a:latin typeface="Calibri"/>
                <a:cs typeface="Calibri"/>
              </a:rPr>
              <a:t> </a:t>
            </a:r>
            <a:r>
              <a:rPr sz="1150" spc="-10" dirty="0">
                <a:solidFill>
                  <a:srgbClr val="221F1F"/>
                </a:solidFill>
                <a:latin typeface="Calibri"/>
                <a:cs typeface="Calibri"/>
              </a:rPr>
              <a:t>P</a:t>
            </a:r>
            <a:r>
              <a:rPr sz="1150" spc="-20" dirty="0">
                <a:solidFill>
                  <a:srgbClr val="221F1F"/>
                </a:solidFill>
                <a:latin typeface="Calibri"/>
                <a:cs typeface="Calibri"/>
              </a:rPr>
              <a:t>V</a:t>
            </a:r>
            <a:r>
              <a:rPr sz="1150" spc="0" dirty="0">
                <a:solidFill>
                  <a:srgbClr val="221F1F"/>
                </a:solidFill>
                <a:latin typeface="Calibri"/>
                <a:cs typeface="Calibri"/>
              </a:rPr>
              <a:t>C</a:t>
            </a:r>
            <a:endParaRPr sz="1150">
              <a:latin typeface="Calibri"/>
              <a:cs typeface="Calibri"/>
            </a:endParaRPr>
          </a:p>
          <a:p>
            <a:pPr marL="12700">
              <a:lnSpc>
                <a:spcPct val="100000"/>
              </a:lnSpc>
              <a:spcBef>
                <a:spcPts val="120"/>
              </a:spcBef>
            </a:pPr>
            <a:r>
              <a:rPr sz="1150" spc="-5" dirty="0">
                <a:solidFill>
                  <a:srgbClr val="221F1F"/>
                </a:solidFill>
                <a:latin typeface="Calibri"/>
                <a:cs typeface="Calibri"/>
              </a:rPr>
              <a:t>-</a:t>
            </a:r>
            <a:r>
              <a:rPr sz="1150" spc="0" dirty="0">
                <a:solidFill>
                  <a:srgbClr val="221F1F"/>
                </a:solidFill>
                <a:latin typeface="Calibri"/>
                <a:cs typeface="Calibri"/>
              </a:rPr>
              <a:t>40</a:t>
            </a:r>
            <a:r>
              <a:rPr sz="1150" spc="30" dirty="0">
                <a:solidFill>
                  <a:srgbClr val="221F1F"/>
                </a:solidFill>
                <a:latin typeface="Calibri"/>
                <a:cs typeface="Calibri"/>
              </a:rPr>
              <a:t> </a:t>
            </a:r>
            <a:r>
              <a:rPr sz="1150" spc="-15" dirty="0">
                <a:solidFill>
                  <a:srgbClr val="221F1F"/>
                </a:solidFill>
                <a:latin typeface="Calibri"/>
                <a:cs typeface="Calibri"/>
              </a:rPr>
              <a:t>t</a:t>
            </a:r>
            <a:r>
              <a:rPr sz="1150" spc="0" dirty="0">
                <a:solidFill>
                  <a:srgbClr val="221F1F"/>
                </a:solidFill>
                <a:latin typeface="Calibri"/>
                <a:cs typeface="Calibri"/>
              </a:rPr>
              <a:t>o</a:t>
            </a:r>
            <a:r>
              <a:rPr sz="1150" spc="20" dirty="0">
                <a:solidFill>
                  <a:srgbClr val="221F1F"/>
                </a:solidFill>
                <a:latin typeface="Calibri"/>
                <a:cs typeface="Calibri"/>
              </a:rPr>
              <a:t> </a:t>
            </a:r>
            <a:r>
              <a:rPr sz="1150" spc="0" dirty="0">
                <a:solidFill>
                  <a:srgbClr val="221F1F"/>
                </a:solidFill>
                <a:latin typeface="Calibri"/>
                <a:cs typeface="Calibri"/>
              </a:rPr>
              <a:t>70</a:t>
            </a:r>
            <a:r>
              <a:rPr sz="1150" spc="20" dirty="0">
                <a:solidFill>
                  <a:srgbClr val="221F1F"/>
                </a:solidFill>
                <a:latin typeface="Calibri"/>
                <a:cs typeface="Calibri"/>
              </a:rPr>
              <a:t> </a:t>
            </a:r>
            <a:r>
              <a:rPr sz="1150" spc="-5" dirty="0">
                <a:solidFill>
                  <a:srgbClr val="221F1F"/>
                </a:solidFill>
                <a:latin typeface="Calibri"/>
                <a:cs typeface="Calibri"/>
              </a:rPr>
              <a:t>d</a:t>
            </a:r>
            <a:r>
              <a:rPr sz="1150" spc="0" dirty="0">
                <a:solidFill>
                  <a:srgbClr val="221F1F"/>
                </a:solidFill>
                <a:latin typeface="Calibri"/>
                <a:cs typeface="Calibri"/>
              </a:rPr>
              <a:t>eg</a:t>
            </a:r>
            <a:r>
              <a:rPr sz="1150" spc="-20" dirty="0">
                <a:solidFill>
                  <a:srgbClr val="221F1F"/>
                </a:solidFill>
                <a:latin typeface="Calibri"/>
                <a:cs typeface="Calibri"/>
              </a:rPr>
              <a:t>r</a:t>
            </a:r>
            <a:r>
              <a:rPr sz="1150" spc="0" dirty="0">
                <a:solidFill>
                  <a:srgbClr val="221F1F"/>
                </a:solidFill>
                <a:latin typeface="Calibri"/>
                <a:cs typeface="Calibri"/>
              </a:rPr>
              <a:t>e</a:t>
            </a:r>
            <a:r>
              <a:rPr sz="1150" spc="-10" dirty="0">
                <a:solidFill>
                  <a:srgbClr val="221F1F"/>
                </a:solidFill>
                <a:latin typeface="Calibri"/>
                <a:cs typeface="Calibri"/>
              </a:rPr>
              <a:t>e</a:t>
            </a:r>
            <a:r>
              <a:rPr sz="1150" spc="0" dirty="0">
                <a:solidFill>
                  <a:srgbClr val="221F1F"/>
                </a:solidFill>
                <a:latin typeface="Calibri"/>
                <a:cs typeface="Calibri"/>
              </a:rPr>
              <a:t>s</a:t>
            </a:r>
            <a:r>
              <a:rPr sz="1150" spc="45" dirty="0">
                <a:solidFill>
                  <a:srgbClr val="221F1F"/>
                </a:solidFill>
                <a:latin typeface="Calibri"/>
                <a:cs typeface="Calibri"/>
              </a:rPr>
              <a:t> </a:t>
            </a:r>
            <a:r>
              <a:rPr sz="1150" spc="-15" dirty="0">
                <a:solidFill>
                  <a:srgbClr val="221F1F"/>
                </a:solidFill>
                <a:latin typeface="Calibri"/>
                <a:cs typeface="Calibri"/>
              </a:rPr>
              <a:t>C</a:t>
            </a:r>
            <a:r>
              <a:rPr sz="1150" spc="0" dirty="0">
                <a:solidFill>
                  <a:srgbClr val="221F1F"/>
                </a:solidFill>
                <a:latin typeface="Calibri"/>
                <a:cs typeface="Calibri"/>
              </a:rPr>
              <a:t>e</a:t>
            </a:r>
            <a:r>
              <a:rPr sz="1150" spc="-15" dirty="0">
                <a:solidFill>
                  <a:srgbClr val="221F1F"/>
                </a:solidFill>
                <a:latin typeface="Calibri"/>
                <a:cs typeface="Calibri"/>
              </a:rPr>
              <a:t>l</a:t>
            </a:r>
            <a:r>
              <a:rPr sz="1150" spc="0" dirty="0">
                <a:solidFill>
                  <a:srgbClr val="221F1F"/>
                </a:solidFill>
                <a:latin typeface="Calibri"/>
                <a:cs typeface="Calibri"/>
              </a:rPr>
              <a:t>si</a:t>
            </a:r>
            <a:r>
              <a:rPr sz="1150" spc="-10" dirty="0">
                <a:solidFill>
                  <a:srgbClr val="221F1F"/>
                </a:solidFill>
                <a:latin typeface="Calibri"/>
                <a:cs typeface="Calibri"/>
              </a:rPr>
              <a:t>u</a:t>
            </a:r>
            <a:r>
              <a:rPr sz="1150" spc="0" dirty="0">
                <a:solidFill>
                  <a:srgbClr val="221F1F"/>
                </a:solidFill>
                <a:latin typeface="Calibri"/>
                <a:cs typeface="Calibri"/>
              </a:rPr>
              <a:t>s</a:t>
            </a:r>
            <a:endParaRPr sz="1150">
              <a:latin typeface="Calibri"/>
              <a:cs typeface="Calibri"/>
            </a:endParaRPr>
          </a:p>
        </p:txBody>
      </p:sp>
      <p:sp>
        <p:nvSpPr>
          <p:cNvPr id="30" name="object 30"/>
          <p:cNvSpPr txBox="1"/>
          <p:nvPr/>
        </p:nvSpPr>
        <p:spPr>
          <a:xfrm>
            <a:off x="2530091" y="2920407"/>
            <a:ext cx="775970" cy="576580"/>
          </a:xfrm>
          <a:prstGeom prst="rect">
            <a:avLst/>
          </a:prstGeom>
        </p:spPr>
        <p:txBody>
          <a:bodyPr vert="horz" wrap="square" lIns="0" tIns="0" rIns="0" bIns="0" rtlCol="0">
            <a:noAutofit/>
          </a:bodyPr>
          <a:lstStyle/>
          <a:p>
            <a:pPr marL="12700">
              <a:lnSpc>
                <a:spcPct val="100000"/>
              </a:lnSpc>
            </a:pPr>
            <a:r>
              <a:rPr sz="1150" dirty="0">
                <a:solidFill>
                  <a:srgbClr val="221F1F"/>
                </a:solidFill>
                <a:latin typeface="Calibri"/>
                <a:cs typeface="Calibri"/>
              </a:rPr>
              <a:t>S</a:t>
            </a:r>
            <a:r>
              <a:rPr sz="1150" spc="-10" dirty="0">
                <a:solidFill>
                  <a:srgbClr val="221F1F"/>
                </a:solidFill>
                <a:latin typeface="Calibri"/>
                <a:cs typeface="Calibri"/>
              </a:rPr>
              <a:t>ur</a:t>
            </a:r>
            <a:r>
              <a:rPr sz="1150" spc="-30" dirty="0">
                <a:solidFill>
                  <a:srgbClr val="221F1F"/>
                </a:solidFill>
                <a:latin typeface="Calibri"/>
                <a:cs typeface="Calibri"/>
              </a:rPr>
              <a:t>f</a:t>
            </a:r>
            <a:r>
              <a:rPr sz="1150" spc="0" dirty="0">
                <a:solidFill>
                  <a:srgbClr val="221F1F"/>
                </a:solidFill>
                <a:latin typeface="Calibri"/>
                <a:cs typeface="Calibri"/>
              </a:rPr>
              <a:t>ace</a:t>
            </a:r>
            <a:r>
              <a:rPr sz="1150" spc="5" dirty="0">
                <a:solidFill>
                  <a:srgbClr val="221F1F"/>
                </a:solidFill>
                <a:latin typeface="Calibri"/>
                <a:cs typeface="Calibri"/>
              </a:rPr>
              <a:t> A</a:t>
            </a:r>
            <a:r>
              <a:rPr sz="1150" spc="-30" dirty="0">
                <a:solidFill>
                  <a:srgbClr val="221F1F"/>
                </a:solidFill>
                <a:latin typeface="Calibri"/>
                <a:cs typeface="Calibri"/>
              </a:rPr>
              <a:t>r</a:t>
            </a:r>
            <a:r>
              <a:rPr sz="1150" spc="0" dirty="0">
                <a:solidFill>
                  <a:srgbClr val="221F1F"/>
                </a:solidFill>
                <a:latin typeface="Calibri"/>
                <a:cs typeface="Calibri"/>
              </a:rPr>
              <a:t>ea</a:t>
            </a:r>
            <a:endParaRPr sz="1150">
              <a:latin typeface="Calibri"/>
              <a:cs typeface="Calibri"/>
            </a:endParaRPr>
          </a:p>
          <a:p>
            <a:pPr marL="12700">
              <a:lnSpc>
                <a:spcPct val="100000"/>
              </a:lnSpc>
              <a:spcBef>
                <a:spcPts val="120"/>
              </a:spcBef>
            </a:pPr>
            <a:r>
              <a:rPr sz="1150" dirty="0">
                <a:solidFill>
                  <a:srgbClr val="221F1F"/>
                </a:solidFill>
                <a:latin typeface="Calibri"/>
                <a:cs typeface="Calibri"/>
              </a:rPr>
              <a:t>4.0</a:t>
            </a:r>
            <a:r>
              <a:rPr sz="1150" spc="-10" dirty="0">
                <a:solidFill>
                  <a:srgbClr val="221F1F"/>
                </a:solidFill>
                <a:latin typeface="Calibri"/>
                <a:cs typeface="Calibri"/>
              </a:rPr>
              <a:t> </a:t>
            </a:r>
            <a:r>
              <a:rPr sz="1150" spc="0" dirty="0">
                <a:solidFill>
                  <a:srgbClr val="221F1F"/>
                </a:solidFill>
                <a:latin typeface="Calibri"/>
                <a:cs typeface="Calibri"/>
              </a:rPr>
              <a:t>sq</a:t>
            </a:r>
            <a:r>
              <a:rPr sz="1150" spc="-5" dirty="0">
                <a:solidFill>
                  <a:srgbClr val="221F1F"/>
                </a:solidFill>
                <a:latin typeface="Calibri"/>
                <a:cs typeface="Calibri"/>
              </a:rPr>
              <a:t> </a:t>
            </a:r>
            <a:r>
              <a:rPr sz="1150" spc="0" dirty="0">
                <a:solidFill>
                  <a:srgbClr val="221F1F"/>
                </a:solidFill>
                <a:latin typeface="Calibri"/>
                <a:cs typeface="Calibri"/>
              </a:rPr>
              <a:t>f</a:t>
            </a:r>
            <a:r>
              <a:rPr sz="1150" spc="-10" dirty="0">
                <a:solidFill>
                  <a:srgbClr val="221F1F"/>
                </a:solidFill>
                <a:latin typeface="Calibri"/>
                <a:cs typeface="Calibri"/>
              </a:rPr>
              <a:t>t</a:t>
            </a:r>
            <a:r>
              <a:rPr sz="1150" spc="0" dirty="0">
                <a:solidFill>
                  <a:srgbClr val="221F1F"/>
                </a:solidFill>
                <a:latin typeface="Calibri"/>
                <a:cs typeface="Calibri"/>
              </a:rPr>
              <a:t>.</a:t>
            </a:r>
            <a:endParaRPr sz="1150">
              <a:latin typeface="Calibri"/>
              <a:cs typeface="Calibri"/>
            </a:endParaRPr>
          </a:p>
          <a:p>
            <a:pPr marL="12700">
              <a:lnSpc>
                <a:spcPct val="100000"/>
              </a:lnSpc>
              <a:spcBef>
                <a:spcPts val="120"/>
              </a:spcBef>
            </a:pPr>
            <a:r>
              <a:rPr sz="1150" dirty="0">
                <a:solidFill>
                  <a:srgbClr val="221F1F"/>
                </a:solidFill>
                <a:latin typeface="Calibri"/>
                <a:cs typeface="Calibri"/>
              </a:rPr>
              <a:t>4.5</a:t>
            </a:r>
            <a:r>
              <a:rPr sz="1150" spc="-10" dirty="0">
                <a:solidFill>
                  <a:srgbClr val="221F1F"/>
                </a:solidFill>
                <a:latin typeface="Calibri"/>
                <a:cs typeface="Calibri"/>
              </a:rPr>
              <a:t> </a:t>
            </a:r>
            <a:r>
              <a:rPr sz="1150" spc="0" dirty="0">
                <a:solidFill>
                  <a:srgbClr val="221F1F"/>
                </a:solidFill>
                <a:latin typeface="Calibri"/>
                <a:cs typeface="Calibri"/>
              </a:rPr>
              <a:t>sq</a:t>
            </a:r>
            <a:r>
              <a:rPr sz="1150" spc="-5" dirty="0">
                <a:solidFill>
                  <a:srgbClr val="221F1F"/>
                </a:solidFill>
                <a:latin typeface="Calibri"/>
                <a:cs typeface="Calibri"/>
              </a:rPr>
              <a:t> </a:t>
            </a:r>
            <a:r>
              <a:rPr sz="1150" spc="0" dirty="0">
                <a:solidFill>
                  <a:srgbClr val="221F1F"/>
                </a:solidFill>
                <a:latin typeface="Calibri"/>
                <a:cs typeface="Calibri"/>
              </a:rPr>
              <a:t>ft</a:t>
            </a:r>
            <a:endParaRPr sz="1150">
              <a:latin typeface="Calibri"/>
              <a:cs typeface="Calibri"/>
            </a:endParaRPr>
          </a:p>
        </p:txBody>
      </p:sp>
      <p:sp>
        <p:nvSpPr>
          <p:cNvPr id="31" name="object 31"/>
          <p:cNvSpPr txBox="1"/>
          <p:nvPr/>
        </p:nvSpPr>
        <p:spPr>
          <a:xfrm>
            <a:off x="3444587" y="2920407"/>
            <a:ext cx="562610" cy="576580"/>
          </a:xfrm>
          <a:prstGeom prst="rect">
            <a:avLst/>
          </a:prstGeom>
        </p:spPr>
        <p:txBody>
          <a:bodyPr vert="horz" wrap="square" lIns="0" tIns="0" rIns="0" bIns="0" rtlCol="0">
            <a:noAutofit/>
          </a:bodyPr>
          <a:lstStyle/>
          <a:p>
            <a:pPr marL="12700">
              <a:lnSpc>
                <a:spcPct val="100000"/>
              </a:lnSpc>
            </a:pPr>
            <a:r>
              <a:rPr sz="1150" dirty="0">
                <a:solidFill>
                  <a:srgbClr val="221F1F"/>
                </a:solidFill>
                <a:latin typeface="Calibri"/>
                <a:cs typeface="Calibri"/>
              </a:rPr>
              <a:t>100</a:t>
            </a:r>
            <a:r>
              <a:rPr sz="1150" spc="30" dirty="0">
                <a:solidFill>
                  <a:srgbClr val="221F1F"/>
                </a:solidFill>
                <a:latin typeface="Calibri"/>
                <a:cs typeface="Calibri"/>
              </a:rPr>
              <a:t> </a:t>
            </a:r>
            <a:r>
              <a:rPr sz="1150" spc="0" dirty="0">
                <a:solidFill>
                  <a:srgbClr val="221F1F"/>
                </a:solidFill>
                <a:latin typeface="Calibri"/>
                <a:cs typeface="Calibri"/>
              </a:rPr>
              <a:t>m</a:t>
            </a:r>
            <a:r>
              <a:rPr sz="1150" spc="-5" dirty="0">
                <a:solidFill>
                  <a:srgbClr val="221F1F"/>
                </a:solidFill>
                <a:latin typeface="Calibri"/>
                <a:cs typeface="Calibri"/>
              </a:rPr>
              <a:t>p</a:t>
            </a:r>
            <a:r>
              <a:rPr sz="1150" spc="0" dirty="0">
                <a:solidFill>
                  <a:srgbClr val="221F1F"/>
                </a:solidFill>
                <a:latin typeface="Calibri"/>
                <a:cs typeface="Calibri"/>
              </a:rPr>
              <a:t>h</a:t>
            </a:r>
            <a:endParaRPr sz="1150">
              <a:latin typeface="Calibri"/>
              <a:cs typeface="Calibri"/>
            </a:endParaRPr>
          </a:p>
          <a:p>
            <a:pPr marL="12700">
              <a:lnSpc>
                <a:spcPct val="100000"/>
              </a:lnSpc>
              <a:spcBef>
                <a:spcPts val="120"/>
              </a:spcBef>
            </a:pPr>
            <a:r>
              <a:rPr sz="1150" dirty="0">
                <a:solidFill>
                  <a:srgbClr val="221F1F"/>
                </a:solidFill>
                <a:latin typeface="Calibri"/>
                <a:cs typeface="Calibri"/>
              </a:rPr>
              <a:t>102</a:t>
            </a:r>
            <a:r>
              <a:rPr sz="1150" spc="-15" dirty="0">
                <a:solidFill>
                  <a:srgbClr val="221F1F"/>
                </a:solidFill>
                <a:latin typeface="Calibri"/>
                <a:cs typeface="Calibri"/>
              </a:rPr>
              <a:t>.</a:t>
            </a:r>
            <a:r>
              <a:rPr sz="1150" spc="0" dirty="0">
                <a:solidFill>
                  <a:srgbClr val="221F1F"/>
                </a:solidFill>
                <a:latin typeface="Calibri"/>
                <a:cs typeface="Calibri"/>
              </a:rPr>
              <a:t>4</a:t>
            </a:r>
            <a:r>
              <a:rPr sz="1150" spc="45" dirty="0">
                <a:solidFill>
                  <a:srgbClr val="221F1F"/>
                </a:solidFill>
                <a:latin typeface="Calibri"/>
                <a:cs typeface="Calibri"/>
              </a:rPr>
              <a:t> </a:t>
            </a:r>
            <a:r>
              <a:rPr sz="1150" spc="-5" dirty="0">
                <a:solidFill>
                  <a:srgbClr val="221F1F"/>
                </a:solidFill>
                <a:latin typeface="Calibri"/>
                <a:cs typeface="Calibri"/>
              </a:rPr>
              <a:t>l</a:t>
            </a:r>
            <a:r>
              <a:rPr sz="1150" spc="-20" dirty="0">
                <a:solidFill>
                  <a:srgbClr val="221F1F"/>
                </a:solidFill>
                <a:latin typeface="Calibri"/>
                <a:cs typeface="Calibri"/>
              </a:rPr>
              <a:t>b</a:t>
            </a:r>
            <a:r>
              <a:rPr sz="1150" spc="0" dirty="0">
                <a:solidFill>
                  <a:srgbClr val="221F1F"/>
                </a:solidFill>
                <a:latin typeface="Calibri"/>
                <a:cs typeface="Calibri"/>
              </a:rPr>
              <a:t>s</a:t>
            </a:r>
            <a:endParaRPr sz="1150">
              <a:latin typeface="Calibri"/>
              <a:cs typeface="Calibri"/>
            </a:endParaRPr>
          </a:p>
          <a:p>
            <a:pPr marL="12700">
              <a:lnSpc>
                <a:spcPct val="100000"/>
              </a:lnSpc>
              <a:spcBef>
                <a:spcPts val="120"/>
              </a:spcBef>
            </a:pPr>
            <a:r>
              <a:rPr sz="1150" dirty="0">
                <a:solidFill>
                  <a:srgbClr val="221F1F"/>
                </a:solidFill>
                <a:latin typeface="Calibri"/>
                <a:cs typeface="Calibri"/>
              </a:rPr>
              <a:t>115</a:t>
            </a:r>
            <a:r>
              <a:rPr sz="1150" spc="-15" dirty="0">
                <a:solidFill>
                  <a:srgbClr val="221F1F"/>
                </a:solidFill>
                <a:latin typeface="Calibri"/>
                <a:cs typeface="Calibri"/>
              </a:rPr>
              <a:t>.</a:t>
            </a:r>
            <a:r>
              <a:rPr sz="1150" spc="0" dirty="0">
                <a:solidFill>
                  <a:srgbClr val="221F1F"/>
                </a:solidFill>
                <a:latin typeface="Calibri"/>
                <a:cs typeface="Calibri"/>
              </a:rPr>
              <a:t>5</a:t>
            </a:r>
            <a:r>
              <a:rPr sz="1150" spc="45" dirty="0">
                <a:solidFill>
                  <a:srgbClr val="221F1F"/>
                </a:solidFill>
                <a:latin typeface="Calibri"/>
                <a:cs typeface="Calibri"/>
              </a:rPr>
              <a:t> </a:t>
            </a:r>
            <a:r>
              <a:rPr sz="1150" spc="-5" dirty="0">
                <a:solidFill>
                  <a:srgbClr val="221F1F"/>
                </a:solidFill>
                <a:latin typeface="Calibri"/>
                <a:cs typeface="Calibri"/>
              </a:rPr>
              <a:t>l</a:t>
            </a:r>
            <a:r>
              <a:rPr sz="1150" spc="-20" dirty="0">
                <a:solidFill>
                  <a:srgbClr val="221F1F"/>
                </a:solidFill>
                <a:latin typeface="Calibri"/>
                <a:cs typeface="Calibri"/>
              </a:rPr>
              <a:t>b</a:t>
            </a:r>
            <a:r>
              <a:rPr sz="1150" spc="0" dirty="0">
                <a:solidFill>
                  <a:srgbClr val="221F1F"/>
                </a:solidFill>
                <a:latin typeface="Calibri"/>
                <a:cs typeface="Calibri"/>
              </a:rPr>
              <a:t>s</a:t>
            </a:r>
            <a:endParaRPr sz="1150">
              <a:latin typeface="Calibri"/>
              <a:cs typeface="Calibri"/>
            </a:endParaRPr>
          </a:p>
        </p:txBody>
      </p:sp>
      <p:sp>
        <p:nvSpPr>
          <p:cNvPr id="32" name="object 32"/>
          <p:cNvSpPr txBox="1"/>
          <p:nvPr/>
        </p:nvSpPr>
        <p:spPr>
          <a:xfrm>
            <a:off x="4360224" y="2920407"/>
            <a:ext cx="563245" cy="576580"/>
          </a:xfrm>
          <a:prstGeom prst="rect">
            <a:avLst/>
          </a:prstGeom>
        </p:spPr>
        <p:txBody>
          <a:bodyPr vert="horz" wrap="square" lIns="0" tIns="0" rIns="0" bIns="0" rtlCol="0">
            <a:noAutofit/>
          </a:bodyPr>
          <a:lstStyle/>
          <a:p>
            <a:pPr marL="12700">
              <a:lnSpc>
                <a:spcPct val="100000"/>
              </a:lnSpc>
            </a:pPr>
            <a:r>
              <a:rPr sz="1150" dirty="0">
                <a:solidFill>
                  <a:srgbClr val="221F1F"/>
                </a:solidFill>
                <a:latin typeface="Calibri"/>
                <a:cs typeface="Calibri"/>
              </a:rPr>
              <a:t>120</a:t>
            </a:r>
            <a:r>
              <a:rPr sz="1150" spc="30" dirty="0">
                <a:solidFill>
                  <a:srgbClr val="221F1F"/>
                </a:solidFill>
                <a:latin typeface="Calibri"/>
                <a:cs typeface="Calibri"/>
              </a:rPr>
              <a:t> </a:t>
            </a:r>
            <a:r>
              <a:rPr sz="1150" spc="0" dirty="0">
                <a:solidFill>
                  <a:srgbClr val="221F1F"/>
                </a:solidFill>
                <a:latin typeface="Calibri"/>
                <a:cs typeface="Calibri"/>
              </a:rPr>
              <a:t>m</a:t>
            </a:r>
            <a:r>
              <a:rPr sz="1150" spc="-5" dirty="0">
                <a:solidFill>
                  <a:srgbClr val="221F1F"/>
                </a:solidFill>
                <a:latin typeface="Calibri"/>
                <a:cs typeface="Calibri"/>
              </a:rPr>
              <a:t>p</a:t>
            </a:r>
            <a:r>
              <a:rPr sz="1150" spc="0" dirty="0">
                <a:solidFill>
                  <a:srgbClr val="221F1F"/>
                </a:solidFill>
                <a:latin typeface="Calibri"/>
                <a:cs typeface="Calibri"/>
              </a:rPr>
              <a:t>h</a:t>
            </a:r>
            <a:endParaRPr sz="1150">
              <a:latin typeface="Calibri"/>
              <a:cs typeface="Calibri"/>
            </a:endParaRPr>
          </a:p>
          <a:p>
            <a:pPr marL="12700">
              <a:lnSpc>
                <a:spcPct val="100000"/>
              </a:lnSpc>
              <a:spcBef>
                <a:spcPts val="120"/>
              </a:spcBef>
            </a:pPr>
            <a:r>
              <a:rPr sz="1150" dirty="0">
                <a:solidFill>
                  <a:srgbClr val="221F1F"/>
                </a:solidFill>
                <a:latin typeface="Calibri"/>
                <a:cs typeface="Calibri"/>
              </a:rPr>
              <a:t>147</a:t>
            </a:r>
            <a:r>
              <a:rPr sz="1150" spc="-15" dirty="0">
                <a:solidFill>
                  <a:srgbClr val="221F1F"/>
                </a:solidFill>
                <a:latin typeface="Calibri"/>
                <a:cs typeface="Calibri"/>
              </a:rPr>
              <a:t>.</a:t>
            </a:r>
            <a:r>
              <a:rPr sz="1150" spc="0" dirty="0">
                <a:solidFill>
                  <a:srgbClr val="221F1F"/>
                </a:solidFill>
                <a:latin typeface="Calibri"/>
                <a:cs typeface="Calibri"/>
              </a:rPr>
              <a:t>5</a:t>
            </a:r>
            <a:r>
              <a:rPr sz="1150" spc="50" dirty="0">
                <a:solidFill>
                  <a:srgbClr val="221F1F"/>
                </a:solidFill>
                <a:latin typeface="Calibri"/>
                <a:cs typeface="Calibri"/>
              </a:rPr>
              <a:t> </a:t>
            </a:r>
            <a:r>
              <a:rPr sz="1150" spc="-5" dirty="0">
                <a:solidFill>
                  <a:srgbClr val="221F1F"/>
                </a:solidFill>
                <a:latin typeface="Calibri"/>
                <a:cs typeface="Calibri"/>
              </a:rPr>
              <a:t>l</a:t>
            </a:r>
            <a:r>
              <a:rPr sz="1150" spc="-20" dirty="0">
                <a:solidFill>
                  <a:srgbClr val="221F1F"/>
                </a:solidFill>
                <a:latin typeface="Calibri"/>
                <a:cs typeface="Calibri"/>
              </a:rPr>
              <a:t>b</a:t>
            </a:r>
            <a:r>
              <a:rPr sz="1150" spc="0" dirty="0">
                <a:solidFill>
                  <a:srgbClr val="221F1F"/>
                </a:solidFill>
                <a:latin typeface="Calibri"/>
                <a:cs typeface="Calibri"/>
              </a:rPr>
              <a:t>s</a:t>
            </a:r>
            <a:endParaRPr sz="1150">
              <a:latin typeface="Calibri"/>
              <a:cs typeface="Calibri"/>
            </a:endParaRPr>
          </a:p>
          <a:p>
            <a:pPr marL="12700">
              <a:lnSpc>
                <a:spcPct val="100000"/>
              </a:lnSpc>
              <a:spcBef>
                <a:spcPts val="120"/>
              </a:spcBef>
            </a:pPr>
            <a:r>
              <a:rPr sz="1150" dirty="0">
                <a:solidFill>
                  <a:srgbClr val="221F1F"/>
                </a:solidFill>
                <a:latin typeface="Calibri"/>
                <a:cs typeface="Calibri"/>
              </a:rPr>
              <a:t>166</a:t>
            </a:r>
            <a:r>
              <a:rPr sz="1150" spc="-15" dirty="0">
                <a:solidFill>
                  <a:srgbClr val="221F1F"/>
                </a:solidFill>
                <a:latin typeface="Calibri"/>
                <a:cs typeface="Calibri"/>
              </a:rPr>
              <a:t>.</a:t>
            </a:r>
            <a:r>
              <a:rPr sz="1150" spc="0" dirty="0">
                <a:solidFill>
                  <a:srgbClr val="221F1F"/>
                </a:solidFill>
                <a:latin typeface="Calibri"/>
                <a:cs typeface="Calibri"/>
              </a:rPr>
              <a:t>4</a:t>
            </a:r>
            <a:r>
              <a:rPr sz="1150" spc="50" dirty="0">
                <a:solidFill>
                  <a:srgbClr val="221F1F"/>
                </a:solidFill>
                <a:latin typeface="Calibri"/>
                <a:cs typeface="Calibri"/>
              </a:rPr>
              <a:t> </a:t>
            </a:r>
            <a:r>
              <a:rPr sz="1150" spc="-5" dirty="0">
                <a:solidFill>
                  <a:srgbClr val="221F1F"/>
                </a:solidFill>
                <a:latin typeface="Calibri"/>
                <a:cs typeface="Calibri"/>
              </a:rPr>
              <a:t>l</a:t>
            </a:r>
            <a:r>
              <a:rPr sz="1150" spc="-20" dirty="0">
                <a:solidFill>
                  <a:srgbClr val="221F1F"/>
                </a:solidFill>
                <a:latin typeface="Calibri"/>
                <a:cs typeface="Calibri"/>
              </a:rPr>
              <a:t>b</a:t>
            </a:r>
            <a:r>
              <a:rPr sz="1150" spc="0" dirty="0">
                <a:solidFill>
                  <a:srgbClr val="221F1F"/>
                </a:solidFill>
                <a:latin typeface="Calibri"/>
                <a:cs typeface="Calibri"/>
              </a:rPr>
              <a:t>s</a:t>
            </a:r>
            <a:endParaRPr sz="1150">
              <a:latin typeface="Calibri"/>
              <a:cs typeface="Calibri"/>
            </a:endParaRPr>
          </a:p>
        </p:txBody>
      </p:sp>
      <p:sp>
        <p:nvSpPr>
          <p:cNvPr id="33" name="object 33"/>
          <p:cNvSpPr txBox="1"/>
          <p:nvPr/>
        </p:nvSpPr>
        <p:spPr>
          <a:xfrm>
            <a:off x="5637191" y="3652097"/>
            <a:ext cx="40005" cy="43180"/>
          </a:xfrm>
          <a:prstGeom prst="rect">
            <a:avLst/>
          </a:prstGeom>
        </p:spPr>
        <p:txBody>
          <a:bodyPr vert="horz" wrap="square" lIns="0" tIns="0" rIns="0" bIns="0" rtlCol="0">
            <a:noAutofit/>
          </a:bodyPr>
          <a:lstStyle/>
          <a:p>
            <a:pPr marL="12700">
              <a:lnSpc>
                <a:spcPct val="100000"/>
              </a:lnSpc>
            </a:pPr>
            <a:r>
              <a:rPr sz="200" b="1" spc="0" dirty="0">
                <a:latin typeface="Arial"/>
                <a:cs typeface="Arial"/>
              </a:rPr>
              <a:t>3</a:t>
            </a:r>
            <a:endParaRPr sz="200">
              <a:latin typeface="Arial"/>
              <a:cs typeface="Arial"/>
            </a:endParaRPr>
          </a:p>
        </p:txBody>
      </p:sp>
      <p:sp>
        <p:nvSpPr>
          <p:cNvPr id="34" name="object 34"/>
          <p:cNvSpPr txBox="1"/>
          <p:nvPr/>
        </p:nvSpPr>
        <p:spPr>
          <a:xfrm>
            <a:off x="5602150" y="3725239"/>
            <a:ext cx="205104" cy="43180"/>
          </a:xfrm>
          <a:prstGeom prst="rect">
            <a:avLst/>
          </a:prstGeom>
        </p:spPr>
        <p:txBody>
          <a:bodyPr vert="horz" wrap="square" lIns="0" tIns="0" rIns="0" bIns="0" rtlCol="0">
            <a:noAutofit/>
          </a:bodyPr>
          <a:lstStyle/>
          <a:p>
            <a:pPr marL="12700">
              <a:lnSpc>
                <a:spcPct val="100000"/>
              </a:lnSpc>
            </a:pPr>
            <a:r>
              <a:rPr sz="300" b="1" spc="-15" baseline="13888" dirty="0">
                <a:latin typeface="Arial"/>
                <a:cs typeface="Arial"/>
              </a:rPr>
              <a:t>2</a:t>
            </a:r>
            <a:r>
              <a:rPr sz="300" b="1" spc="7" baseline="13888" dirty="0">
                <a:latin typeface="Arial"/>
                <a:cs typeface="Arial"/>
              </a:rPr>
              <a:t>9</a:t>
            </a:r>
            <a:r>
              <a:rPr sz="300" b="1" spc="0" baseline="13888" dirty="0">
                <a:latin typeface="Arial"/>
                <a:cs typeface="Arial"/>
              </a:rPr>
              <a:t>0            </a:t>
            </a:r>
            <a:r>
              <a:rPr sz="300" b="1" spc="7" baseline="13888" dirty="0">
                <a:latin typeface="Arial"/>
                <a:cs typeface="Arial"/>
              </a:rPr>
              <a:t> </a:t>
            </a:r>
            <a:r>
              <a:rPr sz="200" b="1" spc="-10" dirty="0">
                <a:latin typeface="Arial"/>
                <a:cs typeface="Arial"/>
              </a:rPr>
              <a:t>3</a:t>
            </a:r>
            <a:r>
              <a:rPr sz="200" b="1" spc="5" dirty="0">
                <a:latin typeface="Arial"/>
                <a:cs typeface="Arial"/>
              </a:rPr>
              <a:t>2</a:t>
            </a:r>
            <a:r>
              <a:rPr sz="200" b="1" spc="0" dirty="0">
                <a:latin typeface="Arial"/>
                <a:cs typeface="Arial"/>
              </a:rPr>
              <a:t>0</a:t>
            </a:r>
            <a:endParaRPr sz="200">
              <a:latin typeface="Arial"/>
              <a:cs typeface="Arial"/>
            </a:endParaRPr>
          </a:p>
        </p:txBody>
      </p:sp>
      <p:sp>
        <p:nvSpPr>
          <p:cNvPr id="35" name="object 35"/>
          <p:cNvSpPr txBox="1"/>
          <p:nvPr/>
        </p:nvSpPr>
        <p:spPr>
          <a:xfrm>
            <a:off x="5582344" y="3780095"/>
            <a:ext cx="170815" cy="60325"/>
          </a:xfrm>
          <a:prstGeom prst="rect">
            <a:avLst/>
          </a:prstGeom>
        </p:spPr>
        <p:txBody>
          <a:bodyPr vert="horz" wrap="square" lIns="0" tIns="0" rIns="0" bIns="0" rtlCol="0">
            <a:noAutofit/>
          </a:bodyPr>
          <a:lstStyle/>
          <a:p>
            <a:pPr marL="12700">
              <a:lnSpc>
                <a:spcPct val="100000"/>
              </a:lnSpc>
            </a:pPr>
            <a:r>
              <a:rPr sz="300" b="1" spc="-15" baseline="-41666" dirty="0">
                <a:latin typeface="Arial"/>
                <a:cs typeface="Arial"/>
              </a:rPr>
              <a:t>2</a:t>
            </a:r>
            <a:r>
              <a:rPr sz="300" b="1" spc="7" baseline="-41666" dirty="0">
                <a:latin typeface="Arial"/>
                <a:cs typeface="Arial"/>
              </a:rPr>
              <a:t>8</a:t>
            </a:r>
            <a:r>
              <a:rPr sz="300" b="1" spc="0" baseline="-41666" dirty="0">
                <a:latin typeface="Arial"/>
                <a:cs typeface="Arial"/>
              </a:rPr>
              <a:t>0       </a:t>
            </a:r>
            <a:r>
              <a:rPr sz="300" b="1" spc="7" baseline="-41666" dirty="0">
                <a:latin typeface="Arial"/>
                <a:cs typeface="Arial"/>
              </a:rPr>
              <a:t> </a:t>
            </a:r>
            <a:r>
              <a:rPr sz="200" b="1" spc="-5" dirty="0">
                <a:latin typeface="Arial"/>
                <a:cs typeface="Arial"/>
              </a:rPr>
              <a:t>3</a:t>
            </a:r>
            <a:r>
              <a:rPr sz="200" b="1" spc="5" dirty="0">
                <a:latin typeface="Arial"/>
                <a:cs typeface="Arial"/>
              </a:rPr>
              <a:t>10</a:t>
            </a:r>
            <a:endParaRPr sz="200">
              <a:latin typeface="Arial"/>
              <a:cs typeface="Arial"/>
            </a:endParaRPr>
          </a:p>
        </p:txBody>
      </p:sp>
      <p:sp>
        <p:nvSpPr>
          <p:cNvPr id="36" name="object 36"/>
          <p:cNvSpPr txBox="1"/>
          <p:nvPr/>
        </p:nvSpPr>
        <p:spPr>
          <a:xfrm>
            <a:off x="5670709" y="532493"/>
            <a:ext cx="1256030" cy="264160"/>
          </a:xfrm>
          <a:prstGeom prst="rect">
            <a:avLst/>
          </a:prstGeom>
        </p:spPr>
        <p:txBody>
          <a:bodyPr vert="horz" wrap="square" lIns="0" tIns="0" rIns="0" bIns="0" rtlCol="0">
            <a:noAutofit/>
          </a:bodyPr>
          <a:lstStyle/>
          <a:p>
            <a:pPr marL="12700">
              <a:lnSpc>
                <a:spcPct val="100000"/>
              </a:lnSpc>
            </a:pPr>
            <a:r>
              <a:rPr sz="1650" spc="-275" dirty="0">
                <a:solidFill>
                  <a:srgbClr val="095CAA"/>
                </a:solidFill>
                <a:latin typeface="Microsoft YaHei"/>
                <a:cs typeface="Microsoft YaHei"/>
              </a:rPr>
              <a:t>O</a:t>
            </a:r>
            <a:r>
              <a:rPr sz="1650" spc="-320" dirty="0">
                <a:solidFill>
                  <a:srgbClr val="095CAA"/>
                </a:solidFill>
                <a:latin typeface="Microsoft YaHei"/>
                <a:cs typeface="Microsoft YaHei"/>
              </a:rPr>
              <a:t>m</a:t>
            </a:r>
            <a:r>
              <a:rPr sz="1650" spc="-210" dirty="0">
                <a:solidFill>
                  <a:srgbClr val="095CAA"/>
                </a:solidFill>
                <a:latin typeface="Microsoft YaHei"/>
                <a:cs typeface="Microsoft YaHei"/>
              </a:rPr>
              <a:t>n</a:t>
            </a:r>
            <a:r>
              <a:rPr sz="1650" spc="-95" dirty="0">
                <a:solidFill>
                  <a:srgbClr val="095CAA"/>
                </a:solidFill>
                <a:latin typeface="Microsoft YaHei"/>
                <a:cs typeface="Microsoft YaHei"/>
              </a:rPr>
              <a:t>i </a:t>
            </a:r>
            <a:r>
              <a:rPr sz="1650" spc="-120" dirty="0">
                <a:solidFill>
                  <a:srgbClr val="095CAA"/>
                </a:solidFill>
                <a:latin typeface="Microsoft YaHei"/>
                <a:cs typeface="Microsoft YaHei"/>
              </a:rPr>
              <a:t> </a:t>
            </a:r>
            <a:r>
              <a:rPr sz="1650" spc="-245" dirty="0">
                <a:solidFill>
                  <a:srgbClr val="095CAA"/>
                </a:solidFill>
                <a:latin typeface="Microsoft YaHei"/>
                <a:cs typeface="Microsoft YaHei"/>
              </a:rPr>
              <a:t>A</a:t>
            </a:r>
            <a:r>
              <a:rPr sz="1650" spc="-210" dirty="0">
                <a:solidFill>
                  <a:srgbClr val="095CAA"/>
                </a:solidFill>
                <a:latin typeface="Microsoft YaHei"/>
                <a:cs typeface="Microsoft YaHei"/>
              </a:rPr>
              <a:t>n</a:t>
            </a:r>
            <a:r>
              <a:rPr sz="1650" spc="-105" dirty="0">
                <a:solidFill>
                  <a:srgbClr val="095CAA"/>
                </a:solidFill>
                <a:latin typeface="Microsoft YaHei"/>
                <a:cs typeface="Microsoft YaHei"/>
              </a:rPr>
              <a:t>t</a:t>
            </a:r>
            <a:r>
              <a:rPr sz="1650" spc="-200" dirty="0">
                <a:solidFill>
                  <a:srgbClr val="095CAA"/>
                </a:solidFill>
                <a:latin typeface="Microsoft YaHei"/>
                <a:cs typeface="Microsoft YaHei"/>
              </a:rPr>
              <a:t>e</a:t>
            </a:r>
            <a:r>
              <a:rPr sz="1650" spc="-210" dirty="0">
                <a:solidFill>
                  <a:srgbClr val="095CAA"/>
                </a:solidFill>
                <a:latin typeface="Microsoft YaHei"/>
                <a:cs typeface="Microsoft YaHei"/>
              </a:rPr>
              <a:t>nn</a:t>
            </a:r>
            <a:r>
              <a:rPr sz="1650" spc="-195" dirty="0">
                <a:solidFill>
                  <a:srgbClr val="095CAA"/>
                </a:solidFill>
                <a:latin typeface="Microsoft YaHei"/>
                <a:cs typeface="Microsoft YaHei"/>
              </a:rPr>
              <a:t>a</a:t>
            </a:r>
            <a:endParaRPr sz="1650">
              <a:latin typeface="Microsoft YaHei"/>
              <a:cs typeface="Microsoft YaHei"/>
            </a:endParaRPr>
          </a:p>
        </p:txBody>
      </p:sp>
      <p:sp>
        <p:nvSpPr>
          <p:cNvPr id="37" name="object 37"/>
          <p:cNvSpPr/>
          <p:nvPr/>
        </p:nvSpPr>
        <p:spPr>
          <a:xfrm>
            <a:off x="5971989" y="856454"/>
            <a:ext cx="1584464" cy="2110448"/>
          </a:xfrm>
          <a:prstGeom prst="rect">
            <a:avLst/>
          </a:prstGeom>
          <a:blipFill>
            <a:blip r:embed="rId5" cstate="print"/>
            <a:stretch>
              <a:fillRect/>
            </a:stretch>
          </a:blipFill>
        </p:spPr>
        <p:txBody>
          <a:bodyPr wrap="square" lIns="0" tIns="0" rIns="0" bIns="0" rtlCol="0">
            <a:noAutofit/>
          </a:bodyPr>
          <a:lstStyle/>
          <a:p>
            <a:endParaRPr/>
          </a:p>
        </p:txBody>
      </p:sp>
      <p:sp>
        <p:nvSpPr>
          <p:cNvPr id="38" name="object 38"/>
          <p:cNvSpPr txBox="1"/>
          <p:nvPr/>
        </p:nvSpPr>
        <p:spPr>
          <a:xfrm>
            <a:off x="6272881" y="3014378"/>
            <a:ext cx="1044575" cy="163830"/>
          </a:xfrm>
          <a:prstGeom prst="rect">
            <a:avLst/>
          </a:prstGeom>
        </p:spPr>
        <p:txBody>
          <a:bodyPr vert="horz" wrap="square" lIns="0" tIns="0" rIns="0" bIns="0" rtlCol="0">
            <a:noAutofit/>
          </a:bodyPr>
          <a:lstStyle/>
          <a:p>
            <a:pPr marL="12700">
              <a:lnSpc>
                <a:spcPct val="100000"/>
              </a:lnSpc>
            </a:pPr>
            <a:r>
              <a:rPr sz="950" spc="-60" dirty="0">
                <a:solidFill>
                  <a:srgbClr val="221F1F"/>
                </a:solidFill>
                <a:latin typeface="Calibri"/>
                <a:cs typeface="Calibri"/>
              </a:rPr>
              <a:t>V</a:t>
            </a:r>
            <a:r>
              <a:rPr sz="950" spc="-10" dirty="0">
                <a:solidFill>
                  <a:srgbClr val="221F1F"/>
                </a:solidFill>
                <a:latin typeface="Calibri"/>
                <a:cs typeface="Calibri"/>
              </a:rPr>
              <a:t>e</a:t>
            </a:r>
            <a:r>
              <a:rPr sz="950" spc="-5" dirty="0">
                <a:solidFill>
                  <a:srgbClr val="221F1F"/>
                </a:solidFill>
                <a:latin typeface="Calibri"/>
                <a:cs typeface="Calibri"/>
              </a:rPr>
              <a:t>r</a:t>
            </a:r>
            <a:r>
              <a:rPr sz="950" spc="-15" dirty="0">
                <a:solidFill>
                  <a:srgbClr val="221F1F"/>
                </a:solidFill>
                <a:latin typeface="Calibri"/>
                <a:cs typeface="Calibri"/>
              </a:rPr>
              <a:t>t</a:t>
            </a:r>
            <a:r>
              <a:rPr sz="950" spc="-5" dirty="0">
                <a:solidFill>
                  <a:srgbClr val="221F1F"/>
                </a:solidFill>
                <a:latin typeface="Calibri"/>
                <a:cs typeface="Calibri"/>
              </a:rPr>
              <a:t>i</a:t>
            </a:r>
            <a:r>
              <a:rPr sz="950" spc="-25" dirty="0">
                <a:solidFill>
                  <a:srgbClr val="221F1F"/>
                </a:solidFill>
                <a:latin typeface="Calibri"/>
                <a:cs typeface="Calibri"/>
              </a:rPr>
              <a:t>c</a:t>
            </a:r>
            <a:r>
              <a:rPr sz="950" spc="-5" dirty="0">
                <a:solidFill>
                  <a:srgbClr val="221F1F"/>
                </a:solidFill>
                <a:latin typeface="Calibri"/>
                <a:cs typeface="Calibri"/>
              </a:rPr>
              <a:t>al</a:t>
            </a:r>
            <a:r>
              <a:rPr sz="950" spc="55" dirty="0">
                <a:solidFill>
                  <a:srgbClr val="221F1F"/>
                </a:solidFill>
                <a:latin typeface="Calibri"/>
                <a:cs typeface="Calibri"/>
              </a:rPr>
              <a:t> </a:t>
            </a:r>
            <a:r>
              <a:rPr sz="950" spc="-5" dirty="0">
                <a:solidFill>
                  <a:srgbClr val="221F1F"/>
                </a:solidFill>
                <a:latin typeface="Calibri"/>
                <a:cs typeface="Calibri"/>
              </a:rPr>
              <a:t>Ma</a:t>
            </a:r>
            <a:r>
              <a:rPr sz="950" spc="-20" dirty="0">
                <a:solidFill>
                  <a:srgbClr val="221F1F"/>
                </a:solidFill>
                <a:latin typeface="Calibri"/>
                <a:cs typeface="Calibri"/>
              </a:rPr>
              <a:t>s</a:t>
            </a:r>
            <a:r>
              <a:rPr sz="950" spc="-5" dirty="0">
                <a:solidFill>
                  <a:srgbClr val="221F1F"/>
                </a:solidFill>
                <a:latin typeface="Calibri"/>
                <a:cs typeface="Calibri"/>
              </a:rPr>
              <a:t>t</a:t>
            </a:r>
            <a:r>
              <a:rPr sz="950" spc="65" dirty="0">
                <a:solidFill>
                  <a:srgbClr val="221F1F"/>
                </a:solidFill>
                <a:latin typeface="Calibri"/>
                <a:cs typeface="Calibri"/>
              </a:rPr>
              <a:t> </a:t>
            </a:r>
            <a:r>
              <a:rPr sz="950" spc="-10" dirty="0">
                <a:solidFill>
                  <a:srgbClr val="221F1F"/>
                </a:solidFill>
                <a:latin typeface="Calibri"/>
                <a:cs typeface="Calibri"/>
              </a:rPr>
              <a:t>Mo</a:t>
            </a:r>
            <a:r>
              <a:rPr sz="950" spc="0" dirty="0">
                <a:solidFill>
                  <a:srgbClr val="221F1F"/>
                </a:solidFill>
                <a:latin typeface="Calibri"/>
                <a:cs typeface="Calibri"/>
              </a:rPr>
              <a:t>u</a:t>
            </a:r>
            <a:r>
              <a:rPr sz="950" spc="-15" dirty="0">
                <a:solidFill>
                  <a:srgbClr val="221F1F"/>
                </a:solidFill>
                <a:latin typeface="Calibri"/>
                <a:cs typeface="Calibri"/>
              </a:rPr>
              <a:t>n</a:t>
            </a:r>
            <a:r>
              <a:rPr sz="950" spc="-5" dirty="0">
                <a:solidFill>
                  <a:srgbClr val="221F1F"/>
                </a:solidFill>
                <a:latin typeface="Calibri"/>
                <a:cs typeface="Calibri"/>
              </a:rPr>
              <a:t>t</a:t>
            </a:r>
            <a:endParaRPr sz="950">
              <a:latin typeface="Calibri"/>
              <a:cs typeface="Calibri"/>
            </a:endParaRPr>
          </a:p>
        </p:txBody>
      </p:sp>
      <p:sp>
        <p:nvSpPr>
          <p:cNvPr id="54" name="object 54"/>
          <p:cNvSpPr txBox="1"/>
          <p:nvPr/>
        </p:nvSpPr>
        <p:spPr>
          <a:xfrm>
            <a:off x="3151377" y="6439814"/>
            <a:ext cx="284035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a:t>
            </a: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5" name="object 5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142</a:t>
            </a:fld>
            <a:endParaRPr sz="1200">
              <a:latin typeface="Calibri"/>
              <a:cs typeface="Calibri"/>
            </a:endParaRPr>
          </a:p>
        </p:txBody>
      </p:sp>
      <p:sp>
        <p:nvSpPr>
          <p:cNvPr id="39" name="object 39"/>
          <p:cNvSpPr txBox="1"/>
          <p:nvPr/>
        </p:nvSpPr>
        <p:spPr>
          <a:xfrm>
            <a:off x="6073300" y="3409815"/>
            <a:ext cx="40005" cy="43180"/>
          </a:xfrm>
          <a:prstGeom prst="rect">
            <a:avLst/>
          </a:prstGeom>
        </p:spPr>
        <p:txBody>
          <a:bodyPr vert="horz" wrap="square" lIns="0" tIns="0" rIns="0" bIns="0" rtlCol="0">
            <a:noAutofit/>
          </a:bodyPr>
          <a:lstStyle/>
          <a:p>
            <a:pPr marL="12700">
              <a:lnSpc>
                <a:spcPct val="100000"/>
              </a:lnSpc>
            </a:pPr>
            <a:r>
              <a:rPr sz="200" b="1" spc="0" dirty="0">
                <a:latin typeface="Arial"/>
                <a:cs typeface="Arial"/>
              </a:rPr>
              <a:t>0</a:t>
            </a:r>
            <a:endParaRPr sz="200">
              <a:latin typeface="Arial"/>
              <a:cs typeface="Arial"/>
            </a:endParaRPr>
          </a:p>
        </p:txBody>
      </p:sp>
      <p:sp>
        <p:nvSpPr>
          <p:cNvPr id="40" name="object 40"/>
          <p:cNvSpPr txBox="1"/>
          <p:nvPr/>
        </p:nvSpPr>
        <p:spPr>
          <a:xfrm>
            <a:off x="5957512" y="3504289"/>
            <a:ext cx="259079" cy="43180"/>
          </a:xfrm>
          <a:prstGeom prst="rect">
            <a:avLst/>
          </a:prstGeom>
        </p:spPr>
        <p:txBody>
          <a:bodyPr vert="horz" wrap="square" lIns="0" tIns="0" rIns="0" bIns="0" rtlCol="0">
            <a:noAutofit/>
          </a:bodyPr>
          <a:lstStyle/>
          <a:p>
            <a:pPr marL="12700">
              <a:lnSpc>
                <a:spcPct val="100000"/>
              </a:lnSpc>
              <a:tabLst>
                <a:tab pos="217804" algn="l"/>
              </a:tabLst>
            </a:pPr>
            <a:r>
              <a:rPr sz="200" b="1" spc="-10" dirty="0">
                <a:latin typeface="Arial"/>
                <a:cs typeface="Arial"/>
              </a:rPr>
              <a:t>3</a:t>
            </a:r>
            <a:r>
              <a:rPr sz="200" b="1" spc="5" dirty="0">
                <a:latin typeface="Arial"/>
                <a:cs typeface="Arial"/>
              </a:rPr>
              <a:t>5</a:t>
            </a:r>
            <a:r>
              <a:rPr sz="200" b="1" spc="0" dirty="0">
                <a:latin typeface="Arial"/>
                <a:cs typeface="Arial"/>
              </a:rPr>
              <a:t>0	</a:t>
            </a:r>
            <a:r>
              <a:rPr sz="200" b="1" spc="-10" dirty="0">
                <a:latin typeface="Arial"/>
                <a:cs typeface="Arial"/>
              </a:rPr>
              <a:t>10</a:t>
            </a:r>
            <a:endParaRPr sz="200">
              <a:latin typeface="Arial"/>
              <a:cs typeface="Arial"/>
            </a:endParaRPr>
          </a:p>
        </p:txBody>
      </p:sp>
      <p:sp>
        <p:nvSpPr>
          <p:cNvPr id="41" name="object 41"/>
          <p:cNvSpPr txBox="1"/>
          <p:nvPr/>
        </p:nvSpPr>
        <p:spPr>
          <a:xfrm>
            <a:off x="5983412" y="3594193"/>
            <a:ext cx="144145" cy="43180"/>
          </a:xfrm>
          <a:prstGeom prst="rect">
            <a:avLst/>
          </a:prstGeom>
        </p:spPr>
        <p:txBody>
          <a:bodyPr vert="horz" wrap="square" lIns="0" tIns="0" rIns="0" bIns="0" rtlCol="0">
            <a:noAutofit/>
          </a:bodyPr>
          <a:lstStyle/>
          <a:p>
            <a:pPr marL="12700">
              <a:lnSpc>
                <a:spcPct val="100000"/>
              </a:lnSpc>
            </a:pPr>
            <a:r>
              <a:rPr sz="200" b="1" spc="20" dirty="0">
                <a:latin typeface="Arial"/>
                <a:cs typeface="Arial"/>
              </a:rPr>
              <a:t>A</a:t>
            </a:r>
            <a:r>
              <a:rPr sz="200" b="1" spc="5" dirty="0">
                <a:latin typeface="Arial"/>
                <a:cs typeface="Arial"/>
              </a:rPr>
              <a:t>n</a:t>
            </a:r>
            <a:r>
              <a:rPr sz="200" b="1" spc="10" dirty="0">
                <a:latin typeface="Arial"/>
                <a:cs typeface="Arial"/>
              </a:rPr>
              <a:t>t</a:t>
            </a:r>
            <a:r>
              <a:rPr sz="200" b="1" spc="15" dirty="0">
                <a:latin typeface="Arial"/>
                <a:cs typeface="Arial"/>
              </a:rPr>
              <a:t>enna</a:t>
            </a:r>
            <a:endParaRPr sz="200">
              <a:latin typeface="Arial"/>
              <a:cs typeface="Arial"/>
            </a:endParaRPr>
          </a:p>
        </p:txBody>
      </p:sp>
      <p:sp>
        <p:nvSpPr>
          <p:cNvPr id="42" name="object 42"/>
          <p:cNvSpPr txBox="1"/>
          <p:nvPr/>
        </p:nvSpPr>
        <p:spPr>
          <a:xfrm>
            <a:off x="5920947" y="3627716"/>
            <a:ext cx="269240" cy="43180"/>
          </a:xfrm>
          <a:prstGeom prst="rect">
            <a:avLst/>
          </a:prstGeom>
        </p:spPr>
        <p:txBody>
          <a:bodyPr vert="horz" wrap="square" lIns="0" tIns="0" rIns="0" bIns="0" rtlCol="0">
            <a:noAutofit/>
          </a:bodyPr>
          <a:lstStyle/>
          <a:p>
            <a:pPr marL="12700">
              <a:lnSpc>
                <a:spcPct val="100000"/>
              </a:lnSpc>
            </a:pPr>
            <a:r>
              <a:rPr sz="200" b="1" spc="20" dirty="0">
                <a:latin typeface="Arial"/>
                <a:cs typeface="Arial"/>
              </a:rPr>
              <a:t>A</a:t>
            </a:r>
            <a:r>
              <a:rPr sz="200" b="1" spc="0" dirty="0">
                <a:latin typeface="Arial"/>
                <a:cs typeface="Arial"/>
              </a:rPr>
              <a:t>z</a:t>
            </a:r>
            <a:r>
              <a:rPr sz="200" b="1" spc="10" dirty="0">
                <a:latin typeface="Arial"/>
                <a:cs typeface="Arial"/>
              </a:rPr>
              <a:t>i</a:t>
            </a:r>
            <a:r>
              <a:rPr sz="200" b="1" spc="30" dirty="0">
                <a:latin typeface="Arial"/>
                <a:cs typeface="Arial"/>
              </a:rPr>
              <a:t>m</a:t>
            </a:r>
            <a:r>
              <a:rPr sz="200" b="1" spc="5" dirty="0">
                <a:latin typeface="Arial"/>
                <a:cs typeface="Arial"/>
              </a:rPr>
              <a:t>u</a:t>
            </a:r>
            <a:r>
              <a:rPr sz="200" b="1" spc="10" dirty="0">
                <a:latin typeface="Arial"/>
                <a:cs typeface="Arial"/>
              </a:rPr>
              <a:t>t</a:t>
            </a:r>
            <a:r>
              <a:rPr sz="200" b="1" spc="15" dirty="0">
                <a:latin typeface="Arial"/>
                <a:cs typeface="Arial"/>
              </a:rPr>
              <a:t>h</a:t>
            </a:r>
            <a:r>
              <a:rPr sz="200" b="1" spc="20" dirty="0">
                <a:latin typeface="Arial"/>
                <a:cs typeface="Arial"/>
              </a:rPr>
              <a:t> </a:t>
            </a:r>
            <a:r>
              <a:rPr sz="200" b="1" spc="30" dirty="0">
                <a:latin typeface="Arial"/>
                <a:cs typeface="Arial"/>
              </a:rPr>
              <a:t>G</a:t>
            </a:r>
            <a:r>
              <a:rPr sz="200" b="1" spc="15" dirty="0">
                <a:latin typeface="Arial"/>
                <a:cs typeface="Arial"/>
              </a:rPr>
              <a:t>a</a:t>
            </a:r>
            <a:r>
              <a:rPr sz="200" b="1" spc="10" dirty="0">
                <a:latin typeface="Arial"/>
                <a:cs typeface="Arial"/>
              </a:rPr>
              <a:t>i</a:t>
            </a:r>
            <a:r>
              <a:rPr sz="200" b="1" spc="15" dirty="0">
                <a:latin typeface="Arial"/>
                <a:cs typeface="Arial"/>
              </a:rPr>
              <a:t>n </a:t>
            </a:r>
            <a:r>
              <a:rPr sz="200" b="1" spc="-25" dirty="0">
                <a:latin typeface="Arial"/>
                <a:cs typeface="Arial"/>
              </a:rPr>
              <a:t> </a:t>
            </a:r>
            <a:r>
              <a:rPr sz="200" b="1" spc="5" dirty="0">
                <a:latin typeface="Arial"/>
                <a:cs typeface="Arial"/>
              </a:rPr>
              <a:t>d</a:t>
            </a:r>
            <a:r>
              <a:rPr sz="200" b="1" spc="20" dirty="0">
                <a:latin typeface="Arial"/>
                <a:cs typeface="Arial"/>
              </a:rPr>
              <a:t>B</a:t>
            </a:r>
            <a:endParaRPr sz="200">
              <a:latin typeface="Arial"/>
              <a:cs typeface="Arial"/>
            </a:endParaRPr>
          </a:p>
        </p:txBody>
      </p:sp>
      <p:sp>
        <p:nvSpPr>
          <p:cNvPr id="43" name="object 43"/>
          <p:cNvSpPr txBox="1"/>
          <p:nvPr/>
        </p:nvSpPr>
        <p:spPr>
          <a:xfrm>
            <a:off x="5805160" y="3681049"/>
            <a:ext cx="6985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3</a:t>
            </a:r>
            <a:r>
              <a:rPr sz="200" b="1" spc="5" dirty="0">
                <a:latin typeface="Arial"/>
                <a:cs typeface="Arial"/>
              </a:rPr>
              <a:t>30</a:t>
            </a:r>
            <a:endParaRPr sz="200">
              <a:latin typeface="Arial"/>
              <a:cs typeface="Arial"/>
            </a:endParaRPr>
          </a:p>
        </p:txBody>
      </p:sp>
      <p:sp>
        <p:nvSpPr>
          <p:cNvPr id="44" name="object 44"/>
          <p:cNvSpPr txBox="1"/>
          <p:nvPr/>
        </p:nvSpPr>
        <p:spPr>
          <a:xfrm>
            <a:off x="5879812" y="3650573"/>
            <a:ext cx="19621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3</a:t>
            </a:r>
            <a:r>
              <a:rPr sz="200" b="1" spc="5" dirty="0">
                <a:latin typeface="Arial"/>
                <a:cs typeface="Arial"/>
              </a:rPr>
              <a:t>4</a:t>
            </a:r>
            <a:r>
              <a:rPr sz="200" b="1" spc="0" dirty="0">
                <a:latin typeface="Arial"/>
                <a:cs typeface="Arial"/>
              </a:rPr>
              <a:t>0             </a:t>
            </a:r>
            <a:r>
              <a:rPr sz="200" b="1" spc="5" dirty="0">
                <a:latin typeface="Arial"/>
                <a:cs typeface="Arial"/>
              </a:rPr>
              <a:t> </a:t>
            </a:r>
            <a:r>
              <a:rPr sz="300" b="1" spc="-15" baseline="13888" dirty="0">
                <a:latin typeface="Arial"/>
                <a:cs typeface="Arial"/>
              </a:rPr>
              <a:t>12</a:t>
            </a:r>
            <a:endParaRPr sz="300" baseline="13888">
              <a:latin typeface="Arial"/>
              <a:cs typeface="Arial"/>
            </a:endParaRPr>
          </a:p>
        </p:txBody>
      </p:sp>
      <p:sp>
        <p:nvSpPr>
          <p:cNvPr id="45" name="object 45"/>
          <p:cNvSpPr txBox="1"/>
          <p:nvPr/>
        </p:nvSpPr>
        <p:spPr>
          <a:xfrm>
            <a:off x="6240888" y="3650573"/>
            <a:ext cx="5334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20</a:t>
            </a:r>
            <a:endParaRPr sz="200">
              <a:latin typeface="Arial"/>
              <a:cs typeface="Arial"/>
            </a:endParaRPr>
          </a:p>
        </p:txBody>
      </p:sp>
      <p:sp>
        <p:nvSpPr>
          <p:cNvPr id="46" name="object 46"/>
          <p:cNvSpPr txBox="1"/>
          <p:nvPr/>
        </p:nvSpPr>
        <p:spPr>
          <a:xfrm>
            <a:off x="6312493" y="3681049"/>
            <a:ext cx="5334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30</a:t>
            </a:r>
            <a:endParaRPr sz="200">
              <a:latin typeface="Arial"/>
              <a:cs typeface="Arial"/>
            </a:endParaRPr>
          </a:p>
        </p:txBody>
      </p:sp>
      <p:sp>
        <p:nvSpPr>
          <p:cNvPr id="47" name="object 47"/>
          <p:cNvSpPr txBox="1"/>
          <p:nvPr/>
        </p:nvSpPr>
        <p:spPr>
          <a:xfrm>
            <a:off x="6379528" y="3720668"/>
            <a:ext cx="5334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40</a:t>
            </a:r>
            <a:endParaRPr sz="200">
              <a:latin typeface="Arial"/>
              <a:cs typeface="Arial"/>
            </a:endParaRPr>
          </a:p>
        </p:txBody>
      </p:sp>
      <p:sp>
        <p:nvSpPr>
          <p:cNvPr id="48" name="object 48"/>
          <p:cNvSpPr txBox="1"/>
          <p:nvPr/>
        </p:nvSpPr>
        <p:spPr>
          <a:xfrm>
            <a:off x="6435899" y="3781619"/>
            <a:ext cx="5334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50</a:t>
            </a:r>
            <a:endParaRPr sz="200">
              <a:latin typeface="Arial"/>
              <a:cs typeface="Arial"/>
            </a:endParaRPr>
          </a:p>
        </p:txBody>
      </p:sp>
      <p:sp>
        <p:nvSpPr>
          <p:cNvPr id="49" name="object 49"/>
          <p:cNvSpPr txBox="1"/>
          <p:nvPr/>
        </p:nvSpPr>
        <p:spPr>
          <a:xfrm>
            <a:off x="6481604" y="3841047"/>
            <a:ext cx="5334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60</a:t>
            </a:r>
            <a:endParaRPr sz="200">
              <a:latin typeface="Arial"/>
              <a:cs typeface="Arial"/>
            </a:endParaRPr>
          </a:p>
        </p:txBody>
      </p:sp>
      <p:sp>
        <p:nvSpPr>
          <p:cNvPr id="50" name="object 50"/>
          <p:cNvSpPr txBox="1"/>
          <p:nvPr/>
        </p:nvSpPr>
        <p:spPr>
          <a:xfrm>
            <a:off x="6515122" y="3912665"/>
            <a:ext cx="5334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70</a:t>
            </a:r>
            <a:endParaRPr sz="200">
              <a:latin typeface="Arial"/>
              <a:cs typeface="Arial"/>
            </a:endParaRPr>
          </a:p>
        </p:txBody>
      </p:sp>
      <p:sp>
        <p:nvSpPr>
          <p:cNvPr id="51" name="object 51"/>
          <p:cNvSpPr txBox="1"/>
          <p:nvPr/>
        </p:nvSpPr>
        <p:spPr>
          <a:xfrm>
            <a:off x="6536451" y="3990759"/>
            <a:ext cx="53340"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80</a:t>
            </a:r>
            <a:endParaRPr sz="200">
              <a:latin typeface="Arial"/>
              <a:cs typeface="Arial"/>
            </a:endParaRPr>
          </a:p>
        </p:txBody>
      </p:sp>
      <p:sp>
        <p:nvSpPr>
          <p:cNvPr id="52" name="object 52"/>
          <p:cNvSpPr txBox="1"/>
          <p:nvPr/>
        </p:nvSpPr>
        <p:spPr>
          <a:xfrm>
            <a:off x="6061112" y="4527006"/>
            <a:ext cx="66675" cy="43180"/>
          </a:xfrm>
          <a:prstGeom prst="rect">
            <a:avLst/>
          </a:prstGeom>
        </p:spPr>
        <p:txBody>
          <a:bodyPr vert="horz" wrap="square" lIns="0" tIns="0" rIns="0" bIns="0" rtlCol="0">
            <a:noAutofit/>
          </a:bodyPr>
          <a:lstStyle/>
          <a:p>
            <a:pPr marL="12700">
              <a:lnSpc>
                <a:spcPct val="100000"/>
              </a:lnSpc>
            </a:pPr>
            <a:r>
              <a:rPr sz="200" b="1" spc="-10" dirty="0">
                <a:latin typeface="Arial"/>
                <a:cs typeface="Arial"/>
              </a:rPr>
              <a:t>180</a:t>
            </a:r>
            <a:endParaRPr sz="200">
              <a:latin typeface="Arial"/>
              <a:cs typeface="Arial"/>
            </a:endParaRPr>
          </a:p>
        </p:txBody>
      </p:sp>
      <p:sp>
        <p:nvSpPr>
          <p:cNvPr id="53" name="object 53"/>
          <p:cNvSpPr txBox="1"/>
          <p:nvPr/>
        </p:nvSpPr>
        <p:spPr>
          <a:xfrm>
            <a:off x="1158666" y="4690801"/>
            <a:ext cx="6758305" cy="1132205"/>
          </a:xfrm>
          <a:prstGeom prst="rect">
            <a:avLst/>
          </a:prstGeom>
        </p:spPr>
        <p:txBody>
          <a:bodyPr vert="horz" wrap="square" lIns="0" tIns="0" rIns="0" bIns="0" rtlCol="0">
            <a:noAutofit/>
          </a:bodyPr>
          <a:lstStyle/>
          <a:p>
            <a:pPr marL="4469765">
              <a:lnSpc>
                <a:spcPct val="100000"/>
              </a:lnSpc>
            </a:pPr>
            <a:r>
              <a:rPr sz="950" spc="-10" dirty="0">
                <a:solidFill>
                  <a:srgbClr val="221F1F"/>
                </a:solidFill>
                <a:latin typeface="Calibri"/>
                <a:cs typeface="Calibri"/>
              </a:rPr>
              <a:t>Ho</a:t>
            </a:r>
            <a:r>
              <a:rPr sz="950" spc="0" dirty="0">
                <a:solidFill>
                  <a:srgbClr val="221F1F"/>
                </a:solidFill>
                <a:latin typeface="Calibri"/>
                <a:cs typeface="Calibri"/>
              </a:rPr>
              <a:t>r</a:t>
            </a:r>
            <a:r>
              <a:rPr sz="950" spc="-5" dirty="0">
                <a:solidFill>
                  <a:srgbClr val="221F1F"/>
                </a:solidFill>
                <a:latin typeface="Calibri"/>
                <a:cs typeface="Calibri"/>
              </a:rPr>
              <a:t>i</a:t>
            </a:r>
            <a:r>
              <a:rPr sz="950" spc="-35" dirty="0">
                <a:solidFill>
                  <a:srgbClr val="221F1F"/>
                </a:solidFill>
                <a:latin typeface="Calibri"/>
                <a:cs typeface="Calibri"/>
              </a:rPr>
              <a:t>z</a:t>
            </a:r>
            <a:r>
              <a:rPr sz="950" spc="-5" dirty="0">
                <a:solidFill>
                  <a:srgbClr val="221F1F"/>
                </a:solidFill>
                <a:latin typeface="Calibri"/>
                <a:cs typeface="Calibri"/>
              </a:rPr>
              <a:t>o</a:t>
            </a:r>
            <a:r>
              <a:rPr sz="950" spc="-15" dirty="0">
                <a:solidFill>
                  <a:srgbClr val="221F1F"/>
                </a:solidFill>
                <a:latin typeface="Calibri"/>
                <a:cs typeface="Calibri"/>
              </a:rPr>
              <a:t>n</a:t>
            </a:r>
            <a:r>
              <a:rPr sz="950" spc="-25" dirty="0">
                <a:solidFill>
                  <a:srgbClr val="221F1F"/>
                </a:solidFill>
                <a:latin typeface="Calibri"/>
                <a:cs typeface="Calibri"/>
              </a:rPr>
              <a:t>t</a:t>
            </a:r>
            <a:r>
              <a:rPr sz="950" spc="-5" dirty="0">
                <a:solidFill>
                  <a:srgbClr val="221F1F"/>
                </a:solidFill>
                <a:latin typeface="Calibri"/>
                <a:cs typeface="Calibri"/>
              </a:rPr>
              <a:t>al</a:t>
            </a:r>
            <a:r>
              <a:rPr sz="950" spc="70" dirty="0">
                <a:solidFill>
                  <a:srgbClr val="221F1F"/>
                </a:solidFill>
                <a:latin typeface="Calibri"/>
                <a:cs typeface="Calibri"/>
              </a:rPr>
              <a:t> </a:t>
            </a:r>
            <a:r>
              <a:rPr sz="950" spc="-5" dirty="0">
                <a:solidFill>
                  <a:srgbClr val="221F1F"/>
                </a:solidFill>
                <a:latin typeface="Calibri"/>
                <a:cs typeface="Calibri"/>
              </a:rPr>
              <a:t>a</a:t>
            </a:r>
            <a:r>
              <a:rPr sz="950" spc="0" dirty="0">
                <a:solidFill>
                  <a:srgbClr val="221F1F"/>
                </a:solidFill>
                <a:latin typeface="Calibri"/>
                <a:cs typeface="Calibri"/>
              </a:rPr>
              <a:t>n</a:t>
            </a:r>
            <a:r>
              <a:rPr sz="950" spc="-5" dirty="0">
                <a:solidFill>
                  <a:srgbClr val="221F1F"/>
                </a:solidFill>
                <a:latin typeface="Calibri"/>
                <a:cs typeface="Calibri"/>
              </a:rPr>
              <a:t>d</a:t>
            </a:r>
            <a:r>
              <a:rPr sz="950" spc="75" dirty="0">
                <a:solidFill>
                  <a:srgbClr val="221F1F"/>
                </a:solidFill>
                <a:latin typeface="Calibri"/>
                <a:cs typeface="Calibri"/>
              </a:rPr>
              <a:t> </a:t>
            </a:r>
            <a:r>
              <a:rPr sz="950" spc="-60" dirty="0">
                <a:solidFill>
                  <a:srgbClr val="221F1F"/>
                </a:solidFill>
                <a:latin typeface="Calibri"/>
                <a:cs typeface="Calibri"/>
              </a:rPr>
              <a:t>V</a:t>
            </a:r>
            <a:r>
              <a:rPr sz="950" spc="-25" dirty="0">
                <a:solidFill>
                  <a:srgbClr val="221F1F"/>
                </a:solidFill>
                <a:latin typeface="Calibri"/>
                <a:cs typeface="Calibri"/>
              </a:rPr>
              <a:t>e</a:t>
            </a:r>
            <a:r>
              <a:rPr sz="950" spc="-5" dirty="0">
                <a:solidFill>
                  <a:srgbClr val="221F1F"/>
                </a:solidFill>
                <a:latin typeface="Calibri"/>
                <a:cs typeface="Calibri"/>
              </a:rPr>
              <a:t>r</a:t>
            </a:r>
            <a:r>
              <a:rPr sz="950" spc="-15" dirty="0">
                <a:solidFill>
                  <a:srgbClr val="221F1F"/>
                </a:solidFill>
                <a:latin typeface="Calibri"/>
                <a:cs typeface="Calibri"/>
              </a:rPr>
              <a:t>t</a:t>
            </a:r>
            <a:r>
              <a:rPr sz="950" spc="-5" dirty="0">
                <a:solidFill>
                  <a:srgbClr val="221F1F"/>
                </a:solidFill>
                <a:latin typeface="Calibri"/>
                <a:cs typeface="Calibri"/>
              </a:rPr>
              <a:t>i</a:t>
            </a:r>
            <a:r>
              <a:rPr sz="950" spc="-25" dirty="0">
                <a:solidFill>
                  <a:srgbClr val="221F1F"/>
                </a:solidFill>
                <a:latin typeface="Calibri"/>
                <a:cs typeface="Calibri"/>
              </a:rPr>
              <a:t>c</a:t>
            </a:r>
            <a:r>
              <a:rPr sz="950" spc="-5" dirty="0">
                <a:solidFill>
                  <a:srgbClr val="221F1F"/>
                </a:solidFill>
                <a:latin typeface="Calibri"/>
                <a:cs typeface="Calibri"/>
              </a:rPr>
              <a:t>al</a:t>
            </a:r>
            <a:r>
              <a:rPr sz="950" spc="70" dirty="0">
                <a:solidFill>
                  <a:srgbClr val="221F1F"/>
                </a:solidFill>
                <a:latin typeface="Calibri"/>
                <a:cs typeface="Calibri"/>
              </a:rPr>
              <a:t> </a:t>
            </a:r>
            <a:r>
              <a:rPr sz="950" spc="-30" dirty="0">
                <a:solidFill>
                  <a:srgbClr val="221F1F"/>
                </a:solidFill>
                <a:latin typeface="Calibri"/>
                <a:cs typeface="Calibri"/>
              </a:rPr>
              <a:t>P</a:t>
            </a:r>
            <a:r>
              <a:rPr sz="950" spc="-10" dirty="0">
                <a:solidFill>
                  <a:srgbClr val="221F1F"/>
                </a:solidFill>
                <a:latin typeface="Calibri"/>
                <a:cs typeface="Calibri"/>
              </a:rPr>
              <a:t>e</a:t>
            </a:r>
            <a:r>
              <a:rPr sz="950" spc="0" dirty="0">
                <a:solidFill>
                  <a:srgbClr val="221F1F"/>
                </a:solidFill>
                <a:latin typeface="Calibri"/>
                <a:cs typeface="Calibri"/>
              </a:rPr>
              <a:t>r</a:t>
            </a:r>
            <a:r>
              <a:rPr sz="950" spc="-35" dirty="0">
                <a:solidFill>
                  <a:srgbClr val="221F1F"/>
                </a:solidFill>
                <a:latin typeface="Calibri"/>
                <a:cs typeface="Calibri"/>
              </a:rPr>
              <a:t>f</a:t>
            </a:r>
            <a:r>
              <a:rPr sz="950" spc="-5" dirty="0">
                <a:solidFill>
                  <a:srgbClr val="221F1F"/>
                </a:solidFill>
                <a:latin typeface="Calibri"/>
                <a:cs typeface="Calibri"/>
              </a:rPr>
              <a:t>orma</a:t>
            </a:r>
            <a:r>
              <a:rPr sz="950" spc="0" dirty="0">
                <a:solidFill>
                  <a:srgbClr val="221F1F"/>
                </a:solidFill>
                <a:latin typeface="Calibri"/>
                <a:cs typeface="Calibri"/>
              </a:rPr>
              <a:t>n</a:t>
            </a:r>
            <a:r>
              <a:rPr sz="950" spc="-10" dirty="0">
                <a:solidFill>
                  <a:srgbClr val="221F1F"/>
                </a:solidFill>
                <a:latin typeface="Calibri"/>
                <a:cs typeface="Calibri"/>
              </a:rPr>
              <a:t>c</a:t>
            </a:r>
            <a:r>
              <a:rPr sz="950" spc="-5" dirty="0">
                <a:solidFill>
                  <a:srgbClr val="221F1F"/>
                </a:solidFill>
                <a:latin typeface="Calibri"/>
                <a:cs typeface="Calibri"/>
              </a:rPr>
              <a:t>e</a:t>
            </a:r>
            <a:r>
              <a:rPr sz="950" spc="85" dirty="0">
                <a:solidFill>
                  <a:srgbClr val="221F1F"/>
                </a:solidFill>
                <a:latin typeface="Calibri"/>
                <a:cs typeface="Calibri"/>
              </a:rPr>
              <a:t> </a:t>
            </a:r>
            <a:r>
              <a:rPr sz="950" spc="-5" dirty="0">
                <a:solidFill>
                  <a:srgbClr val="221F1F"/>
                </a:solidFill>
                <a:latin typeface="Calibri"/>
                <a:cs typeface="Calibri"/>
              </a:rPr>
              <a:t>Plo</a:t>
            </a:r>
            <a:r>
              <a:rPr sz="950" spc="-15" dirty="0">
                <a:solidFill>
                  <a:srgbClr val="221F1F"/>
                </a:solidFill>
                <a:latin typeface="Calibri"/>
                <a:cs typeface="Calibri"/>
              </a:rPr>
              <a:t>t</a:t>
            </a:r>
            <a:r>
              <a:rPr sz="950" spc="-5" dirty="0">
                <a:solidFill>
                  <a:srgbClr val="221F1F"/>
                </a:solidFill>
                <a:latin typeface="Calibri"/>
                <a:cs typeface="Calibri"/>
              </a:rPr>
              <a:t>s</a:t>
            </a:r>
            <a:endParaRPr sz="950">
              <a:latin typeface="Calibri"/>
              <a:cs typeface="Calibri"/>
            </a:endParaRPr>
          </a:p>
          <a:p>
            <a:pPr>
              <a:lnSpc>
                <a:spcPts val="650"/>
              </a:lnSpc>
              <a:spcBef>
                <a:spcPts val="5"/>
              </a:spcBef>
            </a:pPr>
            <a:endParaRPr sz="650"/>
          </a:p>
          <a:p>
            <a:pPr marL="12700" marR="12700">
              <a:lnSpc>
                <a:spcPct val="80500"/>
              </a:lnSpc>
            </a:pPr>
            <a:r>
              <a:rPr sz="1200" spc="-45" dirty="0">
                <a:solidFill>
                  <a:srgbClr val="221F1F"/>
                </a:solidFill>
                <a:latin typeface="Calibri"/>
                <a:cs typeface="Calibri"/>
              </a:rPr>
              <a:t>P</a:t>
            </a:r>
            <a:r>
              <a:rPr sz="1200" spc="0" dirty="0">
                <a:solidFill>
                  <a:srgbClr val="221F1F"/>
                </a:solidFill>
                <a:latin typeface="Calibri"/>
                <a:cs typeface="Calibri"/>
              </a:rPr>
              <a:t>ai</a:t>
            </a:r>
            <a:r>
              <a:rPr sz="1200" spc="-30" dirty="0">
                <a:solidFill>
                  <a:srgbClr val="221F1F"/>
                </a:solidFill>
                <a:latin typeface="Calibri"/>
                <a:cs typeface="Calibri"/>
              </a:rPr>
              <a:t>r</a:t>
            </a:r>
            <a:r>
              <a:rPr sz="1200" spc="-10" dirty="0">
                <a:solidFill>
                  <a:srgbClr val="221F1F"/>
                </a:solidFill>
                <a:latin typeface="Calibri"/>
                <a:cs typeface="Calibri"/>
              </a:rPr>
              <a:t>ed</a:t>
            </a:r>
            <a:r>
              <a:rPr sz="1200" spc="10" dirty="0">
                <a:solidFill>
                  <a:srgbClr val="221F1F"/>
                </a:solidFill>
                <a:latin typeface="Calibri"/>
                <a:cs typeface="Calibri"/>
              </a:rPr>
              <a:t> </a:t>
            </a:r>
            <a:r>
              <a:rPr sz="1200" spc="-20" dirty="0">
                <a:solidFill>
                  <a:srgbClr val="221F1F"/>
                </a:solidFill>
                <a:latin typeface="Calibri"/>
                <a:cs typeface="Calibri"/>
              </a:rPr>
              <a:t>w</a:t>
            </a:r>
            <a:r>
              <a:rPr sz="1200" spc="0" dirty="0">
                <a:solidFill>
                  <a:srgbClr val="221F1F"/>
                </a:solidFill>
                <a:latin typeface="Calibri"/>
                <a:cs typeface="Calibri"/>
              </a:rPr>
              <a:t>i</a:t>
            </a:r>
            <a:r>
              <a:rPr sz="1200" spc="-10" dirty="0">
                <a:solidFill>
                  <a:srgbClr val="221F1F"/>
                </a:solidFill>
                <a:latin typeface="Calibri"/>
                <a:cs typeface="Calibri"/>
              </a:rPr>
              <a:t>t</a:t>
            </a:r>
            <a:r>
              <a:rPr sz="1200" spc="0" dirty="0">
                <a:solidFill>
                  <a:srgbClr val="221F1F"/>
                </a:solidFill>
                <a:latin typeface="Calibri"/>
                <a:cs typeface="Calibri"/>
              </a:rPr>
              <a:t>h ou</a:t>
            </a:r>
            <a:r>
              <a:rPr sz="1200" spc="-5" dirty="0">
                <a:solidFill>
                  <a:srgbClr val="221F1F"/>
                </a:solidFill>
                <a:latin typeface="Calibri"/>
                <a:cs typeface="Calibri"/>
              </a:rPr>
              <a:t>r </a:t>
            </a:r>
            <a:r>
              <a:rPr sz="1200" spc="-10" dirty="0">
                <a:solidFill>
                  <a:srgbClr val="221F1F"/>
                </a:solidFill>
                <a:latin typeface="Calibri"/>
                <a:cs typeface="Calibri"/>
              </a:rPr>
              <a:t>O</a:t>
            </a:r>
            <a:r>
              <a:rPr sz="1200" spc="-25" dirty="0">
                <a:solidFill>
                  <a:srgbClr val="221F1F"/>
                </a:solidFill>
                <a:latin typeface="Calibri"/>
                <a:cs typeface="Calibri"/>
              </a:rPr>
              <a:t>m</a:t>
            </a:r>
            <a:r>
              <a:rPr sz="1200" spc="0" dirty="0">
                <a:solidFill>
                  <a:srgbClr val="221F1F"/>
                </a:solidFill>
                <a:latin typeface="Calibri"/>
                <a:cs typeface="Calibri"/>
              </a:rPr>
              <a:t>ni</a:t>
            </a:r>
            <a:r>
              <a:rPr sz="1200" spc="5" dirty="0">
                <a:solidFill>
                  <a:srgbClr val="221F1F"/>
                </a:solidFill>
                <a:latin typeface="Calibri"/>
                <a:cs typeface="Calibri"/>
              </a:rPr>
              <a:t>d</a:t>
            </a:r>
            <a:r>
              <a:rPr sz="1200" spc="-10" dirty="0">
                <a:solidFill>
                  <a:srgbClr val="221F1F"/>
                </a:solidFill>
                <a:latin typeface="Calibri"/>
                <a:cs typeface="Calibri"/>
              </a:rPr>
              <a:t>i</a:t>
            </a:r>
            <a:r>
              <a:rPr sz="1200" spc="-20" dirty="0">
                <a:solidFill>
                  <a:srgbClr val="221F1F"/>
                </a:solidFill>
                <a:latin typeface="Calibri"/>
                <a:cs typeface="Calibri"/>
              </a:rPr>
              <a:t>re</a:t>
            </a:r>
            <a:r>
              <a:rPr sz="1200" spc="-10" dirty="0">
                <a:solidFill>
                  <a:srgbClr val="221F1F"/>
                </a:solidFill>
                <a:latin typeface="Calibri"/>
                <a:cs typeface="Calibri"/>
              </a:rPr>
              <a:t>c</a:t>
            </a:r>
            <a:r>
              <a:rPr sz="1200" spc="-5" dirty="0">
                <a:solidFill>
                  <a:srgbClr val="221F1F"/>
                </a:solidFill>
                <a:latin typeface="Calibri"/>
                <a:cs typeface="Calibri"/>
              </a:rPr>
              <a:t>tio</a:t>
            </a:r>
            <a:r>
              <a:rPr sz="1200" spc="5" dirty="0">
                <a:solidFill>
                  <a:srgbClr val="221F1F"/>
                </a:solidFill>
                <a:latin typeface="Calibri"/>
                <a:cs typeface="Calibri"/>
              </a:rPr>
              <a:t>n</a:t>
            </a:r>
            <a:r>
              <a:rPr sz="1200" spc="0" dirty="0">
                <a:solidFill>
                  <a:srgbClr val="221F1F"/>
                </a:solidFill>
                <a:latin typeface="Calibri"/>
                <a:cs typeface="Calibri"/>
              </a:rPr>
              <a:t>al </a:t>
            </a:r>
            <a:r>
              <a:rPr sz="1200" spc="-10" dirty="0">
                <a:solidFill>
                  <a:srgbClr val="221F1F"/>
                </a:solidFill>
                <a:latin typeface="Calibri"/>
                <a:cs typeface="Calibri"/>
              </a:rPr>
              <a:t>A</a:t>
            </a:r>
            <a:r>
              <a:rPr sz="1200" spc="-20" dirty="0">
                <a:solidFill>
                  <a:srgbClr val="221F1F"/>
                </a:solidFill>
                <a:latin typeface="Calibri"/>
                <a:cs typeface="Calibri"/>
              </a:rPr>
              <a:t>n</a:t>
            </a:r>
            <a:r>
              <a:rPr sz="1200" spc="-15" dirty="0">
                <a:solidFill>
                  <a:srgbClr val="221F1F"/>
                </a:solidFill>
                <a:latin typeface="Calibri"/>
                <a:cs typeface="Calibri"/>
              </a:rPr>
              <a:t>t</a:t>
            </a:r>
            <a:r>
              <a:rPr sz="1200" spc="-20" dirty="0">
                <a:solidFill>
                  <a:srgbClr val="221F1F"/>
                </a:solidFill>
                <a:latin typeface="Calibri"/>
                <a:cs typeface="Calibri"/>
              </a:rPr>
              <a:t>e</a:t>
            </a:r>
            <a:r>
              <a:rPr sz="1200" spc="0" dirty="0">
                <a:solidFill>
                  <a:srgbClr val="221F1F"/>
                </a:solidFill>
                <a:latin typeface="Calibri"/>
                <a:cs typeface="Calibri"/>
              </a:rPr>
              <a:t>nn</a:t>
            </a:r>
            <a:r>
              <a:rPr sz="1200" spc="-5" dirty="0">
                <a:solidFill>
                  <a:srgbClr val="221F1F"/>
                </a:solidFill>
                <a:latin typeface="Calibri"/>
                <a:cs typeface="Calibri"/>
              </a:rPr>
              <a:t>a,</a:t>
            </a:r>
            <a:r>
              <a:rPr sz="1200" spc="-15" dirty="0">
                <a:solidFill>
                  <a:srgbClr val="221F1F"/>
                </a:solidFill>
                <a:latin typeface="Calibri"/>
                <a:cs typeface="Calibri"/>
              </a:rPr>
              <a:t> </a:t>
            </a:r>
            <a:r>
              <a:rPr sz="1200" spc="-5" dirty="0">
                <a:solidFill>
                  <a:srgbClr val="221F1F"/>
                </a:solidFill>
                <a:latin typeface="Calibri"/>
                <a:cs typeface="Calibri"/>
              </a:rPr>
              <a:t>th</a:t>
            </a:r>
            <a:r>
              <a:rPr sz="1200" spc="-10" dirty="0">
                <a:solidFill>
                  <a:srgbClr val="221F1F"/>
                </a:solidFill>
                <a:latin typeface="Calibri"/>
                <a:cs typeface="Calibri"/>
              </a:rPr>
              <a:t>e</a:t>
            </a:r>
            <a:r>
              <a:rPr sz="1200" spc="-5" dirty="0">
                <a:solidFill>
                  <a:srgbClr val="221F1F"/>
                </a:solidFill>
                <a:latin typeface="Calibri"/>
                <a:cs typeface="Calibri"/>
              </a:rPr>
              <a:t> </a:t>
            </a:r>
            <a:r>
              <a:rPr sz="1200" spc="-30" dirty="0">
                <a:solidFill>
                  <a:srgbClr val="221F1F"/>
                </a:solidFill>
                <a:latin typeface="Calibri"/>
                <a:cs typeface="Calibri"/>
              </a:rPr>
              <a:t>r</a:t>
            </a:r>
            <a:r>
              <a:rPr sz="1200" spc="-35" dirty="0">
                <a:solidFill>
                  <a:srgbClr val="221F1F"/>
                </a:solidFill>
                <a:latin typeface="Calibri"/>
                <a:cs typeface="Calibri"/>
              </a:rPr>
              <a:t>e</a:t>
            </a:r>
            <a:r>
              <a:rPr sz="1200" spc="0" dirty="0">
                <a:solidFill>
                  <a:srgbClr val="221F1F"/>
                </a:solidFill>
                <a:latin typeface="Calibri"/>
                <a:cs typeface="Calibri"/>
              </a:rPr>
              <a:t>f</a:t>
            </a:r>
            <a:r>
              <a:rPr sz="1200" spc="-15" dirty="0">
                <a:solidFill>
                  <a:srgbClr val="221F1F"/>
                </a:solidFill>
                <a:latin typeface="Calibri"/>
                <a:cs typeface="Calibri"/>
              </a:rPr>
              <a:t>l</a:t>
            </a:r>
            <a:r>
              <a:rPr sz="1200" spc="-10" dirty="0">
                <a:solidFill>
                  <a:srgbClr val="221F1F"/>
                </a:solidFill>
                <a:latin typeface="Calibri"/>
                <a:cs typeface="Calibri"/>
              </a:rPr>
              <a:t>ector </a:t>
            </a:r>
            <a:r>
              <a:rPr sz="1200" spc="0" dirty="0">
                <a:solidFill>
                  <a:srgbClr val="221F1F"/>
                </a:solidFill>
                <a:latin typeface="Calibri"/>
                <a:cs typeface="Calibri"/>
              </a:rPr>
              <a:t>is</a:t>
            </a:r>
            <a:r>
              <a:rPr sz="1200" spc="-10" dirty="0">
                <a:solidFill>
                  <a:srgbClr val="221F1F"/>
                </a:solidFill>
                <a:latin typeface="Calibri"/>
                <a:cs typeface="Calibri"/>
              </a:rPr>
              <a:t> e</a:t>
            </a:r>
            <a:r>
              <a:rPr sz="1200" spc="-5" dirty="0">
                <a:solidFill>
                  <a:srgbClr val="221F1F"/>
                </a:solidFill>
                <a:latin typeface="Calibri"/>
                <a:cs typeface="Calibri"/>
              </a:rPr>
              <a:t>n</a:t>
            </a:r>
            <a:r>
              <a:rPr sz="1200" spc="0" dirty="0">
                <a:solidFill>
                  <a:srgbClr val="221F1F"/>
                </a:solidFill>
                <a:latin typeface="Calibri"/>
                <a:cs typeface="Calibri"/>
              </a:rPr>
              <a:t>g</a:t>
            </a:r>
            <a:r>
              <a:rPr sz="1200" spc="-15" dirty="0">
                <a:solidFill>
                  <a:srgbClr val="221F1F"/>
                </a:solidFill>
                <a:latin typeface="Calibri"/>
                <a:cs typeface="Calibri"/>
              </a:rPr>
              <a:t>i</a:t>
            </a:r>
            <a:r>
              <a:rPr sz="1200" spc="0" dirty="0">
                <a:solidFill>
                  <a:srgbClr val="221F1F"/>
                </a:solidFill>
                <a:latin typeface="Calibri"/>
                <a:cs typeface="Calibri"/>
              </a:rPr>
              <a:t>n</a:t>
            </a:r>
            <a:r>
              <a:rPr sz="1200" spc="-10" dirty="0">
                <a:solidFill>
                  <a:srgbClr val="221F1F"/>
                </a:solidFill>
                <a:latin typeface="Calibri"/>
                <a:cs typeface="Calibri"/>
              </a:rPr>
              <a:t>e</a:t>
            </a:r>
            <a:r>
              <a:rPr sz="1200" spc="-5" dirty="0">
                <a:solidFill>
                  <a:srgbClr val="221F1F"/>
                </a:solidFill>
                <a:latin typeface="Calibri"/>
                <a:cs typeface="Calibri"/>
              </a:rPr>
              <a:t>e</a:t>
            </a:r>
            <a:r>
              <a:rPr sz="1200" spc="-30" dirty="0">
                <a:solidFill>
                  <a:srgbClr val="221F1F"/>
                </a:solidFill>
                <a:latin typeface="Calibri"/>
                <a:cs typeface="Calibri"/>
              </a:rPr>
              <a:t>r</a:t>
            </a:r>
            <a:r>
              <a:rPr sz="1200" spc="-20" dirty="0">
                <a:solidFill>
                  <a:srgbClr val="221F1F"/>
                </a:solidFill>
                <a:latin typeface="Calibri"/>
                <a:cs typeface="Calibri"/>
              </a:rPr>
              <a:t>e</a:t>
            </a:r>
            <a:r>
              <a:rPr sz="1200" spc="-10" dirty="0">
                <a:solidFill>
                  <a:srgbClr val="221F1F"/>
                </a:solidFill>
                <a:latin typeface="Calibri"/>
                <a:cs typeface="Calibri"/>
              </a:rPr>
              <a:t>d</a:t>
            </a:r>
            <a:r>
              <a:rPr sz="1200" spc="-5" dirty="0">
                <a:solidFill>
                  <a:srgbClr val="221F1F"/>
                </a:solidFill>
                <a:latin typeface="Calibri"/>
                <a:cs typeface="Calibri"/>
              </a:rPr>
              <a:t> </a:t>
            </a:r>
            <a:r>
              <a:rPr sz="1200" spc="-25" dirty="0">
                <a:solidFill>
                  <a:srgbClr val="221F1F"/>
                </a:solidFill>
                <a:latin typeface="Calibri"/>
                <a:cs typeface="Calibri"/>
              </a:rPr>
              <a:t>t</a:t>
            </a:r>
            <a:r>
              <a:rPr sz="1200" spc="0" dirty="0">
                <a:solidFill>
                  <a:srgbClr val="221F1F"/>
                </a:solidFill>
                <a:latin typeface="Calibri"/>
                <a:cs typeface="Calibri"/>
              </a:rPr>
              <a:t>o</a:t>
            </a:r>
            <a:r>
              <a:rPr sz="1200" spc="-5" dirty="0">
                <a:solidFill>
                  <a:srgbClr val="221F1F"/>
                </a:solidFill>
                <a:latin typeface="Calibri"/>
                <a:cs typeface="Calibri"/>
              </a:rPr>
              <a:t> </a:t>
            </a:r>
            <a:r>
              <a:rPr sz="1200" spc="5" dirty="0">
                <a:solidFill>
                  <a:srgbClr val="221F1F"/>
                </a:solidFill>
                <a:latin typeface="Calibri"/>
                <a:cs typeface="Calibri"/>
              </a:rPr>
              <a:t>p</a:t>
            </a:r>
            <a:r>
              <a:rPr sz="1200" spc="-40" dirty="0">
                <a:solidFill>
                  <a:srgbClr val="221F1F"/>
                </a:solidFill>
                <a:latin typeface="Calibri"/>
                <a:cs typeface="Calibri"/>
              </a:rPr>
              <a:t>r</a:t>
            </a:r>
            <a:r>
              <a:rPr sz="1200" spc="-5" dirty="0">
                <a:solidFill>
                  <a:srgbClr val="221F1F"/>
                </a:solidFill>
                <a:latin typeface="Calibri"/>
                <a:cs typeface="Calibri"/>
              </a:rPr>
              <a:t>ecisely </a:t>
            </a:r>
            <a:r>
              <a:rPr sz="1200" spc="-30" dirty="0">
                <a:solidFill>
                  <a:srgbClr val="221F1F"/>
                </a:solidFill>
                <a:latin typeface="Calibri"/>
                <a:cs typeface="Calibri"/>
              </a:rPr>
              <a:t>r</a:t>
            </a:r>
            <a:r>
              <a:rPr sz="1200" spc="-20" dirty="0">
                <a:solidFill>
                  <a:srgbClr val="221F1F"/>
                </a:solidFill>
                <a:latin typeface="Calibri"/>
                <a:cs typeface="Calibri"/>
              </a:rPr>
              <a:t>ef</a:t>
            </a:r>
            <a:r>
              <a:rPr sz="1200" spc="0" dirty="0">
                <a:solidFill>
                  <a:srgbClr val="221F1F"/>
                </a:solidFill>
                <a:latin typeface="Calibri"/>
                <a:cs typeface="Calibri"/>
              </a:rPr>
              <a:t>o</a:t>
            </a:r>
            <a:r>
              <a:rPr sz="1200" spc="-25" dirty="0">
                <a:solidFill>
                  <a:srgbClr val="221F1F"/>
                </a:solidFill>
                <a:latin typeface="Calibri"/>
                <a:cs typeface="Calibri"/>
              </a:rPr>
              <a:t>c</a:t>
            </a:r>
            <a:r>
              <a:rPr sz="1200" spc="0" dirty="0">
                <a:solidFill>
                  <a:srgbClr val="221F1F"/>
                </a:solidFill>
                <a:latin typeface="Calibri"/>
                <a:cs typeface="Calibri"/>
              </a:rPr>
              <a:t>us</a:t>
            </a:r>
            <a:r>
              <a:rPr sz="1200" spc="-10" dirty="0">
                <a:solidFill>
                  <a:srgbClr val="221F1F"/>
                </a:solidFill>
                <a:latin typeface="Calibri"/>
                <a:cs typeface="Calibri"/>
              </a:rPr>
              <a:t> </a:t>
            </a:r>
            <a:r>
              <a:rPr sz="1200" spc="0" dirty="0">
                <a:solidFill>
                  <a:srgbClr val="221F1F"/>
                </a:solidFill>
                <a:latin typeface="Calibri"/>
                <a:cs typeface="Calibri"/>
              </a:rPr>
              <a:t>th</a:t>
            </a:r>
            <a:r>
              <a:rPr sz="1200" spc="-10" dirty="0">
                <a:solidFill>
                  <a:srgbClr val="221F1F"/>
                </a:solidFill>
                <a:latin typeface="Calibri"/>
                <a:cs typeface="Calibri"/>
              </a:rPr>
              <a:t>e</a:t>
            </a:r>
            <a:r>
              <a:rPr sz="1200" spc="-20" dirty="0">
                <a:solidFill>
                  <a:srgbClr val="221F1F"/>
                </a:solidFill>
                <a:latin typeface="Calibri"/>
                <a:cs typeface="Calibri"/>
              </a:rPr>
              <a:t> </a:t>
            </a:r>
            <a:r>
              <a:rPr sz="1200" spc="-5" dirty="0">
                <a:solidFill>
                  <a:srgbClr val="221F1F"/>
                </a:solidFill>
                <a:latin typeface="Calibri"/>
                <a:cs typeface="Calibri"/>
              </a:rPr>
              <a:t>5.2 </a:t>
            </a:r>
            <a:r>
              <a:rPr sz="1200" spc="-10" dirty="0">
                <a:solidFill>
                  <a:srgbClr val="221F1F"/>
                </a:solidFill>
                <a:latin typeface="Calibri"/>
                <a:cs typeface="Calibri"/>
              </a:rPr>
              <a:t>d</a:t>
            </a:r>
            <a:r>
              <a:rPr sz="1200" spc="-15" dirty="0">
                <a:solidFill>
                  <a:srgbClr val="221F1F"/>
                </a:solidFill>
                <a:latin typeface="Calibri"/>
                <a:cs typeface="Calibri"/>
              </a:rPr>
              <a:t>B</a:t>
            </a:r>
            <a:r>
              <a:rPr sz="1200" spc="-5" dirty="0">
                <a:solidFill>
                  <a:srgbClr val="221F1F"/>
                </a:solidFill>
                <a:latin typeface="Calibri"/>
                <a:cs typeface="Calibri"/>
              </a:rPr>
              <a:t>i,</a:t>
            </a:r>
            <a:r>
              <a:rPr sz="1200" spc="5" dirty="0">
                <a:solidFill>
                  <a:srgbClr val="221F1F"/>
                </a:solidFill>
                <a:latin typeface="Calibri"/>
                <a:cs typeface="Calibri"/>
              </a:rPr>
              <a:t> </a:t>
            </a:r>
            <a:r>
              <a:rPr sz="1200" spc="-10" dirty="0">
                <a:solidFill>
                  <a:srgbClr val="221F1F"/>
                </a:solidFill>
                <a:latin typeface="Calibri"/>
                <a:cs typeface="Calibri"/>
              </a:rPr>
              <a:t>3</a:t>
            </a:r>
            <a:r>
              <a:rPr sz="1200" spc="-5" dirty="0">
                <a:solidFill>
                  <a:srgbClr val="221F1F"/>
                </a:solidFill>
                <a:latin typeface="Calibri"/>
                <a:cs typeface="Calibri"/>
              </a:rPr>
              <a:t>6</a:t>
            </a:r>
            <a:r>
              <a:rPr sz="1200" spc="-10" dirty="0">
                <a:solidFill>
                  <a:srgbClr val="221F1F"/>
                </a:solidFill>
                <a:latin typeface="Calibri"/>
                <a:cs typeface="Calibri"/>
              </a:rPr>
              <a:t>0</a:t>
            </a:r>
            <a:r>
              <a:rPr sz="1200" spc="-5" dirty="0">
                <a:solidFill>
                  <a:srgbClr val="221F1F"/>
                </a:solidFill>
                <a:latin typeface="Calibri"/>
                <a:cs typeface="Calibri"/>
              </a:rPr>
              <a:t> d</a:t>
            </a:r>
            <a:r>
              <a:rPr sz="1200" spc="-10" dirty="0">
                <a:solidFill>
                  <a:srgbClr val="221F1F"/>
                </a:solidFill>
                <a:latin typeface="Calibri"/>
                <a:cs typeface="Calibri"/>
              </a:rPr>
              <a:t>eg</a:t>
            </a:r>
            <a:r>
              <a:rPr sz="1200" spc="-30" dirty="0">
                <a:solidFill>
                  <a:srgbClr val="221F1F"/>
                </a:solidFill>
                <a:latin typeface="Calibri"/>
                <a:cs typeface="Calibri"/>
              </a:rPr>
              <a:t>r</a:t>
            </a:r>
            <a:r>
              <a:rPr sz="1200" spc="-10" dirty="0">
                <a:solidFill>
                  <a:srgbClr val="221F1F"/>
                </a:solidFill>
                <a:latin typeface="Calibri"/>
                <a:cs typeface="Calibri"/>
              </a:rPr>
              <a:t>ee</a:t>
            </a:r>
            <a:r>
              <a:rPr sz="1200" spc="-5" dirty="0">
                <a:solidFill>
                  <a:srgbClr val="221F1F"/>
                </a:solidFill>
                <a:latin typeface="Calibri"/>
                <a:cs typeface="Calibri"/>
              </a:rPr>
              <a:t> (</a:t>
            </a:r>
            <a:r>
              <a:rPr sz="1200" spc="-10" dirty="0">
                <a:solidFill>
                  <a:srgbClr val="221F1F"/>
                </a:solidFill>
                <a:latin typeface="Calibri"/>
                <a:cs typeface="Calibri"/>
              </a:rPr>
              <a:t>a</a:t>
            </a:r>
            <a:r>
              <a:rPr sz="1200" spc="0" dirty="0">
                <a:solidFill>
                  <a:srgbClr val="221F1F"/>
                </a:solidFill>
                <a:latin typeface="Calibri"/>
                <a:cs typeface="Calibri"/>
              </a:rPr>
              <a:t>zi</a:t>
            </a:r>
            <a:r>
              <a:rPr sz="1200" spc="-10" dirty="0">
                <a:solidFill>
                  <a:srgbClr val="221F1F"/>
                </a:solidFill>
                <a:latin typeface="Calibri"/>
                <a:cs typeface="Calibri"/>
              </a:rPr>
              <a:t>m</a:t>
            </a:r>
            <a:r>
              <a:rPr sz="1200" spc="0" dirty="0">
                <a:solidFill>
                  <a:srgbClr val="221F1F"/>
                </a:solidFill>
                <a:latin typeface="Calibri"/>
                <a:cs typeface="Calibri"/>
              </a:rPr>
              <a:t>u</a:t>
            </a:r>
            <a:r>
              <a:rPr sz="1200" spc="-15" dirty="0">
                <a:solidFill>
                  <a:srgbClr val="221F1F"/>
                </a:solidFill>
                <a:latin typeface="Calibri"/>
                <a:cs typeface="Calibri"/>
              </a:rPr>
              <a:t>t</a:t>
            </a:r>
            <a:r>
              <a:rPr sz="1200" spc="0" dirty="0">
                <a:solidFill>
                  <a:srgbClr val="221F1F"/>
                </a:solidFill>
                <a:latin typeface="Calibri"/>
                <a:cs typeface="Calibri"/>
              </a:rPr>
              <a:t>h)</a:t>
            </a:r>
            <a:r>
              <a:rPr sz="1200" spc="-10" dirty="0">
                <a:solidFill>
                  <a:srgbClr val="221F1F"/>
                </a:solidFill>
                <a:latin typeface="Calibri"/>
                <a:cs typeface="Calibri"/>
              </a:rPr>
              <a:t> </a:t>
            </a:r>
            <a:r>
              <a:rPr sz="1200" spc="-30" dirty="0">
                <a:solidFill>
                  <a:srgbClr val="221F1F"/>
                </a:solidFill>
                <a:latin typeface="Calibri"/>
                <a:cs typeface="Calibri"/>
              </a:rPr>
              <a:t>r</a:t>
            </a:r>
            <a:r>
              <a:rPr sz="1200" spc="0" dirty="0">
                <a:solidFill>
                  <a:srgbClr val="221F1F"/>
                </a:solidFill>
                <a:latin typeface="Calibri"/>
                <a:cs typeface="Calibri"/>
              </a:rPr>
              <a:t>a</a:t>
            </a:r>
            <a:r>
              <a:rPr sz="1200" spc="5" dirty="0">
                <a:solidFill>
                  <a:srgbClr val="221F1F"/>
                </a:solidFill>
                <a:latin typeface="Calibri"/>
                <a:cs typeface="Calibri"/>
              </a:rPr>
              <a:t>d</a:t>
            </a:r>
            <a:r>
              <a:rPr sz="1200" spc="0" dirty="0">
                <a:solidFill>
                  <a:srgbClr val="221F1F"/>
                </a:solidFill>
                <a:latin typeface="Calibri"/>
                <a:cs typeface="Calibri"/>
              </a:rPr>
              <a:t>i</a:t>
            </a:r>
            <a:r>
              <a:rPr sz="1200" spc="-35" dirty="0">
                <a:solidFill>
                  <a:srgbClr val="221F1F"/>
                </a:solidFill>
                <a:latin typeface="Calibri"/>
                <a:cs typeface="Calibri"/>
              </a:rPr>
              <a:t>a</a:t>
            </a:r>
            <a:r>
              <a:rPr sz="1200" spc="-15" dirty="0">
                <a:solidFill>
                  <a:srgbClr val="221F1F"/>
                </a:solidFill>
                <a:latin typeface="Calibri"/>
                <a:cs typeface="Calibri"/>
              </a:rPr>
              <a:t>te</a:t>
            </a:r>
            <a:r>
              <a:rPr sz="1200" spc="-10" dirty="0">
                <a:solidFill>
                  <a:srgbClr val="221F1F"/>
                </a:solidFill>
                <a:latin typeface="Calibri"/>
                <a:cs typeface="Calibri"/>
              </a:rPr>
              <a:t>d</a:t>
            </a:r>
            <a:r>
              <a:rPr sz="1200" spc="-5" dirty="0">
                <a:solidFill>
                  <a:srgbClr val="221F1F"/>
                </a:solidFill>
                <a:latin typeface="Calibri"/>
                <a:cs typeface="Calibri"/>
              </a:rPr>
              <a:t> </a:t>
            </a:r>
            <a:r>
              <a:rPr sz="1200" spc="5" dirty="0">
                <a:solidFill>
                  <a:srgbClr val="221F1F"/>
                </a:solidFill>
                <a:latin typeface="Calibri"/>
                <a:cs typeface="Calibri"/>
              </a:rPr>
              <a:t>p</a:t>
            </a:r>
            <a:r>
              <a:rPr sz="1200" spc="-35" dirty="0">
                <a:solidFill>
                  <a:srgbClr val="221F1F"/>
                </a:solidFill>
                <a:latin typeface="Calibri"/>
                <a:cs typeface="Calibri"/>
              </a:rPr>
              <a:t>a</a:t>
            </a:r>
            <a:r>
              <a:rPr sz="1200" spc="0" dirty="0">
                <a:solidFill>
                  <a:srgbClr val="221F1F"/>
                </a:solidFill>
                <a:latin typeface="Calibri"/>
                <a:cs typeface="Calibri"/>
              </a:rPr>
              <a:t>t</a:t>
            </a:r>
            <a:r>
              <a:rPr sz="1200" spc="-20" dirty="0">
                <a:solidFill>
                  <a:srgbClr val="221F1F"/>
                </a:solidFill>
                <a:latin typeface="Calibri"/>
                <a:cs typeface="Calibri"/>
              </a:rPr>
              <a:t>t</a:t>
            </a:r>
            <a:r>
              <a:rPr sz="1200" spc="-10" dirty="0">
                <a:solidFill>
                  <a:srgbClr val="221F1F"/>
                </a:solidFill>
                <a:latin typeface="Calibri"/>
                <a:cs typeface="Calibri"/>
              </a:rPr>
              <a:t>e</a:t>
            </a:r>
            <a:r>
              <a:rPr sz="1200" spc="-15" dirty="0">
                <a:solidFill>
                  <a:srgbClr val="221F1F"/>
                </a:solidFill>
                <a:latin typeface="Calibri"/>
                <a:cs typeface="Calibri"/>
              </a:rPr>
              <a:t>r</a:t>
            </a:r>
            <a:r>
              <a:rPr sz="1200" spc="0" dirty="0">
                <a:solidFill>
                  <a:srgbClr val="221F1F"/>
                </a:solidFill>
                <a:latin typeface="Calibri"/>
                <a:cs typeface="Calibri"/>
              </a:rPr>
              <a:t>n</a:t>
            </a:r>
            <a:r>
              <a:rPr sz="1200" spc="10" dirty="0">
                <a:solidFill>
                  <a:srgbClr val="221F1F"/>
                </a:solidFill>
                <a:latin typeface="Calibri"/>
                <a:cs typeface="Calibri"/>
              </a:rPr>
              <a:t> </a:t>
            </a:r>
            <a:r>
              <a:rPr sz="1200" spc="-15" dirty="0">
                <a:solidFill>
                  <a:srgbClr val="221F1F"/>
                </a:solidFill>
                <a:latin typeface="Calibri"/>
                <a:cs typeface="Calibri"/>
              </a:rPr>
              <a:t>i</a:t>
            </a:r>
            <a:r>
              <a:rPr sz="1200" spc="-20" dirty="0">
                <a:solidFill>
                  <a:srgbClr val="221F1F"/>
                </a:solidFill>
                <a:latin typeface="Calibri"/>
                <a:cs typeface="Calibri"/>
              </a:rPr>
              <a:t>n</a:t>
            </a:r>
            <a:r>
              <a:rPr sz="1200" spc="-10" dirty="0">
                <a:solidFill>
                  <a:srgbClr val="221F1F"/>
                </a:solidFill>
                <a:latin typeface="Calibri"/>
                <a:cs typeface="Calibri"/>
              </a:rPr>
              <a:t>t</a:t>
            </a:r>
            <a:r>
              <a:rPr sz="1200" spc="0" dirty="0">
                <a:solidFill>
                  <a:srgbClr val="221F1F"/>
                </a:solidFill>
                <a:latin typeface="Calibri"/>
                <a:cs typeface="Calibri"/>
              </a:rPr>
              <a:t>o</a:t>
            </a:r>
            <a:r>
              <a:rPr sz="1200" spc="-5" dirty="0">
                <a:solidFill>
                  <a:srgbClr val="221F1F"/>
                </a:solidFill>
                <a:latin typeface="Calibri"/>
                <a:cs typeface="Calibri"/>
              </a:rPr>
              <a:t> </a:t>
            </a:r>
            <a:r>
              <a:rPr sz="1200" spc="-10" dirty="0">
                <a:solidFill>
                  <a:srgbClr val="221F1F"/>
                </a:solidFill>
                <a:latin typeface="Calibri"/>
                <a:cs typeface="Calibri"/>
              </a:rPr>
              <a:t>a </a:t>
            </a:r>
            <a:r>
              <a:rPr sz="1200" spc="-25" dirty="0">
                <a:solidFill>
                  <a:srgbClr val="221F1F"/>
                </a:solidFill>
                <a:latin typeface="Calibri"/>
                <a:cs typeface="Calibri"/>
              </a:rPr>
              <a:t>c</a:t>
            </a:r>
            <a:r>
              <a:rPr sz="1200" spc="0" dirty="0">
                <a:solidFill>
                  <a:srgbClr val="221F1F"/>
                </a:solidFill>
                <a:latin typeface="Calibri"/>
                <a:cs typeface="Calibri"/>
              </a:rPr>
              <a:t>on</a:t>
            </a:r>
            <a:r>
              <a:rPr sz="1200" spc="-10" dirty="0">
                <a:solidFill>
                  <a:srgbClr val="221F1F"/>
                </a:solidFill>
                <a:latin typeface="Calibri"/>
                <a:cs typeface="Calibri"/>
              </a:rPr>
              <a:t>c</a:t>
            </a:r>
            <a:r>
              <a:rPr sz="1200" spc="-20" dirty="0">
                <a:solidFill>
                  <a:srgbClr val="221F1F"/>
                </a:solidFill>
                <a:latin typeface="Calibri"/>
                <a:cs typeface="Calibri"/>
              </a:rPr>
              <a:t>e</a:t>
            </a:r>
            <a:r>
              <a:rPr sz="1200" spc="-10" dirty="0">
                <a:solidFill>
                  <a:srgbClr val="221F1F"/>
                </a:solidFill>
                <a:latin typeface="Calibri"/>
                <a:cs typeface="Calibri"/>
              </a:rPr>
              <a:t>n</a:t>
            </a:r>
            <a:r>
              <a:rPr sz="1200" spc="0" dirty="0">
                <a:solidFill>
                  <a:srgbClr val="221F1F"/>
                </a:solidFill>
                <a:latin typeface="Calibri"/>
                <a:cs typeface="Calibri"/>
              </a:rPr>
              <a:t>t</a:t>
            </a:r>
            <a:r>
              <a:rPr sz="1200" spc="-40" dirty="0">
                <a:solidFill>
                  <a:srgbClr val="221F1F"/>
                </a:solidFill>
                <a:latin typeface="Calibri"/>
                <a:cs typeface="Calibri"/>
              </a:rPr>
              <a:t>r</a:t>
            </a:r>
            <a:r>
              <a:rPr sz="1200" spc="-25" dirty="0">
                <a:solidFill>
                  <a:srgbClr val="221F1F"/>
                </a:solidFill>
                <a:latin typeface="Calibri"/>
                <a:cs typeface="Calibri"/>
              </a:rPr>
              <a:t>a</a:t>
            </a:r>
            <a:r>
              <a:rPr sz="1200" spc="-15" dirty="0">
                <a:solidFill>
                  <a:srgbClr val="221F1F"/>
                </a:solidFill>
                <a:latin typeface="Calibri"/>
                <a:cs typeface="Calibri"/>
              </a:rPr>
              <a:t>te</a:t>
            </a:r>
            <a:r>
              <a:rPr sz="1200" spc="-10" dirty="0">
                <a:solidFill>
                  <a:srgbClr val="221F1F"/>
                </a:solidFill>
                <a:latin typeface="Calibri"/>
                <a:cs typeface="Calibri"/>
              </a:rPr>
              <a:t>d 1</a:t>
            </a:r>
            <a:r>
              <a:rPr sz="1200" spc="-5" dirty="0">
                <a:solidFill>
                  <a:srgbClr val="221F1F"/>
                </a:solidFill>
                <a:latin typeface="Calibri"/>
                <a:cs typeface="Calibri"/>
              </a:rPr>
              <a:t>0</a:t>
            </a:r>
            <a:r>
              <a:rPr sz="1200" spc="0" dirty="0">
                <a:solidFill>
                  <a:srgbClr val="221F1F"/>
                </a:solidFill>
                <a:latin typeface="Calibri"/>
                <a:cs typeface="Calibri"/>
              </a:rPr>
              <a:t>.4</a:t>
            </a:r>
            <a:r>
              <a:rPr sz="1200" spc="-20" dirty="0">
                <a:solidFill>
                  <a:srgbClr val="221F1F"/>
                </a:solidFill>
                <a:latin typeface="Calibri"/>
                <a:cs typeface="Calibri"/>
              </a:rPr>
              <a:t> </a:t>
            </a:r>
            <a:r>
              <a:rPr sz="1200" spc="0" dirty="0">
                <a:solidFill>
                  <a:srgbClr val="221F1F"/>
                </a:solidFill>
                <a:latin typeface="Calibri"/>
                <a:cs typeface="Calibri"/>
              </a:rPr>
              <a:t>d</a:t>
            </a:r>
            <a:r>
              <a:rPr sz="1200" spc="-15" dirty="0">
                <a:solidFill>
                  <a:srgbClr val="221F1F"/>
                </a:solidFill>
                <a:latin typeface="Calibri"/>
                <a:cs typeface="Calibri"/>
              </a:rPr>
              <a:t>B</a:t>
            </a:r>
            <a:r>
              <a:rPr sz="1200" spc="-5" dirty="0">
                <a:solidFill>
                  <a:srgbClr val="221F1F"/>
                </a:solidFill>
                <a:latin typeface="Calibri"/>
                <a:cs typeface="Calibri"/>
              </a:rPr>
              <a:t>i,</a:t>
            </a:r>
            <a:r>
              <a:rPr sz="1200" spc="5" dirty="0">
                <a:solidFill>
                  <a:srgbClr val="221F1F"/>
                </a:solidFill>
                <a:latin typeface="Calibri"/>
                <a:cs typeface="Calibri"/>
              </a:rPr>
              <a:t> </a:t>
            </a:r>
            <a:r>
              <a:rPr sz="1200" spc="-20" dirty="0">
                <a:solidFill>
                  <a:srgbClr val="221F1F"/>
                </a:solidFill>
                <a:latin typeface="Calibri"/>
                <a:cs typeface="Calibri"/>
              </a:rPr>
              <a:t>1</a:t>
            </a:r>
            <a:r>
              <a:rPr sz="1200" spc="-10" dirty="0">
                <a:solidFill>
                  <a:srgbClr val="221F1F"/>
                </a:solidFill>
                <a:latin typeface="Calibri"/>
                <a:cs typeface="Calibri"/>
              </a:rPr>
              <a:t>20 -</a:t>
            </a:r>
            <a:r>
              <a:rPr sz="1200" spc="-5" dirty="0">
                <a:solidFill>
                  <a:srgbClr val="221F1F"/>
                </a:solidFill>
                <a:latin typeface="Calibri"/>
                <a:cs typeface="Calibri"/>
              </a:rPr>
              <a:t> </a:t>
            </a:r>
            <a:r>
              <a:rPr sz="1200" spc="-20" dirty="0">
                <a:solidFill>
                  <a:srgbClr val="221F1F"/>
                </a:solidFill>
                <a:latin typeface="Calibri"/>
                <a:cs typeface="Calibri"/>
              </a:rPr>
              <a:t>1</a:t>
            </a:r>
            <a:r>
              <a:rPr sz="1200" spc="-10" dirty="0">
                <a:solidFill>
                  <a:srgbClr val="221F1F"/>
                </a:solidFill>
                <a:latin typeface="Calibri"/>
                <a:cs typeface="Calibri"/>
              </a:rPr>
              <a:t>80 </a:t>
            </a:r>
            <a:r>
              <a:rPr sz="1200" spc="0" dirty="0">
                <a:solidFill>
                  <a:srgbClr val="221F1F"/>
                </a:solidFill>
                <a:latin typeface="Calibri"/>
                <a:cs typeface="Calibri"/>
              </a:rPr>
              <a:t>d</a:t>
            </a:r>
            <a:r>
              <a:rPr sz="1200" spc="-10" dirty="0">
                <a:solidFill>
                  <a:srgbClr val="221F1F"/>
                </a:solidFill>
                <a:latin typeface="Calibri"/>
                <a:cs typeface="Calibri"/>
              </a:rPr>
              <a:t>eg</a:t>
            </a:r>
            <a:r>
              <a:rPr sz="1200" spc="-30" dirty="0">
                <a:solidFill>
                  <a:srgbClr val="221F1F"/>
                </a:solidFill>
                <a:latin typeface="Calibri"/>
                <a:cs typeface="Calibri"/>
              </a:rPr>
              <a:t>r</a:t>
            </a:r>
            <a:r>
              <a:rPr sz="1200" spc="-10" dirty="0">
                <a:solidFill>
                  <a:srgbClr val="221F1F"/>
                </a:solidFill>
                <a:latin typeface="Calibri"/>
                <a:cs typeface="Calibri"/>
              </a:rPr>
              <a:t>ee</a:t>
            </a:r>
            <a:r>
              <a:rPr sz="1200" spc="-5" dirty="0">
                <a:solidFill>
                  <a:srgbClr val="221F1F"/>
                </a:solidFill>
                <a:latin typeface="Calibri"/>
                <a:cs typeface="Calibri"/>
              </a:rPr>
              <a:t> (</a:t>
            </a:r>
            <a:r>
              <a:rPr sz="1200" spc="-10" dirty="0">
                <a:solidFill>
                  <a:srgbClr val="221F1F"/>
                </a:solidFill>
                <a:latin typeface="Calibri"/>
                <a:cs typeface="Calibri"/>
              </a:rPr>
              <a:t>a</a:t>
            </a:r>
            <a:r>
              <a:rPr sz="1200" spc="0" dirty="0">
                <a:solidFill>
                  <a:srgbClr val="221F1F"/>
                </a:solidFill>
                <a:latin typeface="Calibri"/>
                <a:cs typeface="Calibri"/>
              </a:rPr>
              <a:t>zi</a:t>
            </a:r>
            <a:r>
              <a:rPr sz="1200" spc="-10" dirty="0">
                <a:solidFill>
                  <a:srgbClr val="221F1F"/>
                </a:solidFill>
                <a:latin typeface="Calibri"/>
                <a:cs typeface="Calibri"/>
              </a:rPr>
              <a:t>m</a:t>
            </a:r>
            <a:r>
              <a:rPr sz="1200" spc="0" dirty="0">
                <a:solidFill>
                  <a:srgbClr val="221F1F"/>
                </a:solidFill>
                <a:latin typeface="Calibri"/>
                <a:cs typeface="Calibri"/>
              </a:rPr>
              <a:t>u</a:t>
            </a:r>
            <a:r>
              <a:rPr sz="1200" spc="-15" dirty="0">
                <a:solidFill>
                  <a:srgbClr val="221F1F"/>
                </a:solidFill>
                <a:latin typeface="Calibri"/>
                <a:cs typeface="Calibri"/>
              </a:rPr>
              <a:t>t</a:t>
            </a:r>
            <a:r>
              <a:rPr sz="1200" spc="0" dirty="0">
                <a:solidFill>
                  <a:srgbClr val="221F1F"/>
                </a:solidFill>
                <a:latin typeface="Calibri"/>
                <a:cs typeface="Calibri"/>
              </a:rPr>
              <a:t>h) </a:t>
            </a:r>
            <a:r>
              <a:rPr sz="1200" spc="5" dirty="0">
                <a:solidFill>
                  <a:srgbClr val="221F1F"/>
                </a:solidFill>
                <a:latin typeface="Calibri"/>
                <a:cs typeface="Calibri"/>
              </a:rPr>
              <a:t>p</a:t>
            </a:r>
            <a:r>
              <a:rPr sz="1200" spc="-35" dirty="0">
                <a:solidFill>
                  <a:srgbClr val="221F1F"/>
                </a:solidFill>
                <a:latin typeface="Calibri"/>
                <a:cs typeface="Calibri"/>
              </a:rPr>
              <a:t>a</a:t>
            </a:r>
            <a:r>
              <a:rPr sz="1200" spc="0" dirty="0">
                <a:solidFill>
                  <a:srgbClr val="221F1F"/>
                </a:solidFill>
                <a:latin typeface="Calibri"/>
                <a:cs typeface="Calibri"/>
              </a:rPr>
              <a:t>t</a:t>
            </a:r>
            <a:r>
              <a:rPr sz="1200" spc="-25" dirty="0">
                <a:solidFill>
                  <a:srgbClr val="221F1F"/>
                </a:solidFill>
                <a:latin typeface="Calibri"/>
                <a:cs typeface="Calibri"/>
              </a:rPr>
              <a:t>t</a:t>
            </a:r>
            <a:r>
              <a:rPr sz="1200" spc="-10" dirty="0">
                <a:solidFill>
                  <a:srgbClr val="221F1F"/>
                </a:solidFill>
                <a:latin typeface="Calibri"/>
                <a:cs typeface="Calibri"/>
              </a:rPr>
              <a:t>e</a:t>
            </a:r>
            <a:r>
              <a:rPr sz="1200" spc="-15" dirty="0">
                <a:solidFill>
                  <a:srgbClr val="221F1F"/>
                </a:solidFill>
                <a:latin typeface="Calibri"/>
                <a:cs typeface="Calibri"/>
              </a:rPr>
              <a:t>r</a:t>
            </a:r>
            <a:r>
              <a:rPr sz="1200" spc="-10" dirty="0">
                <a:solidFill>
                  <a:srgbClr val="221F1F"/>
                </a:solidFill>
                <a:latin typeface="Calibri"/>
                <a:cs typeface="Calibri"/>
              </a:rPr>
              <a:t>n</a:t>
            </a:r>
            <a:r>
              <a:rPr sz="1200" spc="0" dirty="0">
                <a:solidFill>
                  <a:srgbClr val="221F1F"/>
                </a:solidFill>
                <a:latin typeface="Calibri"/>
                <a:cs typeface="Calibri"/>
              </a:rPr>
              <a:t>. </a:t>
            </a:r>
            <a:r>
              <a:rPr sz="1200" spc="-10" dirty="0">
                <a:solidFill>
                  <a:srgbClr val="221F1F"/>
                </a:solidFill>
                <a:latin typeface="Calibri"/>
                <a:cs typeface="Calibri"/>
              </a:rPr>
              <a:t> </a:t>
            </a:r>
            <a:r>
              <a:rPr sz="1200" spc="0" dirty="0">
                <a:solidFill>
                  <a:srgbClr val="221F1F"/>
                </a:solidFill>
                <a:latin typeface="Calibri"/>
                <a:cs typeface="Calibri"/>
              </a:rPr>
              <a:t>This</a:t>
            </a:r>
            <a:r>
              <a:rPr sz="1200" spc="-10" dirty="0">
                <a:solidFill>
                  <a:srgbClr val="221F1F"/>
                </a:solidFill>
                <a:latin typeface="Calibri"/>
                <a:cs typeface="Calibri"/>
              </a:rPr>
              <a:t> </a:t>
            </a:r>
            <a:r>
              <a:rPr sz="1200" spc="-25" dirty="0">
                <a:solidFill>
                  <a:srgbClr val="221F1F"/>
                </a:solidFill>
                <a:latin typeface="Calibri"/>
                <a:cs typeface="Calibri"/>
              </a:rPr>
              <a:t>c</a:t>
            </a:r>
            <a:r>
              <a:rPr sz="1200" spc="0" dirty="0">
                <a:solidFill>
                  <a:srgbClr val="221F1F"/>
                </a:solidFill>
                <a:latin typeface="Calibri"/>
                <a:cs typeface="Calibri"/>
              </a:rPr>
              <a:t>an </a:t>
            </a:r>
            <a:r>
              <a:rPr sz="1200" spc="-5" dirty="0">
                <a:solidFill>
                  <a:srgbClr val="221F1F"/>
                </a:solidFill>
                <a:latin typeface="Calibri"/>
                <a:cs typeface="Calibri"/>
              </a:rPr>
              <a:t>b</a:t>
            </a:r>
            <a:r>
              <a:rPr sz="1200" spc="-10" dirty="0">
                <a:solidFill>
                  <a:srgbClr val="221F1F"/>
                </a:solidFill>
                <a:latin typeface="Calibri"/>
                <a:cs typeface="Calibri"/>
              </a:rPr>
              <a:t>e</a:t>
            </a:r>
            <a:r>
              <a:rPr sz="1200" spc="-5" dirty="0">
                <a:solidFill>
                  <a:srgbClr val="221F1F"/>
                </a:solidFill>
                <a:latin typeface="Calibri"/>
                <a:cs typeface="Calibri"/>
              </a:rPr>
              <a:t> </a:t>
            </a:r>
            <a:r>
              <a:rPr sz="1200" spc="-25" dirty="0">
                <a:solidFill>
                  <a:srgbClr val="221F1F"/>
                </a:solidFill>
                <a:latin typeface="Calibri"/>
                <a:cs typeface="Calibri"/>
              </a:rPr>
              <a:t>v</a:t>
            </a:r>
            <a:r>
              <a:rPr sz="1200" spc="-10" dirty="0">
                <a:solidFill>
                  <a:srgbClr val="221F1F"/>
                </a:solidFill>
                <a:latin typeface="Calibri"/>
                <a:cs typeface="Calibri"/>
              </a:rPr>
              <a:t>ery</a:t>
            </a:r>
            <a:r>
              <a:rPr sz="1200" spc="-15" dirty="0">
                <a:solidFill>
                  <a:srgbClr val="221F1F"/>
                </a:solidFill>
                <a:latin typeface="Calibri"/>
                <a:cs typeface="Calibri"/>
              </a:rPr>
              <a:t> </a:t>
            </a:r>
            <a:r>
              <a:rPr sz="1200" spc="5" dirty="0">
                <a:solidFill>
                  <a:srgbClr val="221F1F"/>
                </a:solidFill>
                <a:latin typeface="Calibri"/>
                <a:cs typeface="Calibri"/>
              </a:rPr>
              <a:t>u</a:t>
            </a:r>
            <a:r>
              <a:rPr sz="1200" spc="0" dirty="0">
                <a:solidFill>
                  <a:srgbClr val="221F1F"/>
                </a:solidFill>
                <a:latin typeface="Calibri"/>
                <a:cs typeface="Calibri"/>
              </a:rPr>
              <a:t>s</a:t>
            </a:r>
            <a:r>
              <a:rPr sz="1200" spc="-20" dirty="0">
                <a:solidFill>
                  <a:srgbClr val="221F1F"/>
                </a:solidFill>
                <a:latin typeface="Calibri"/>
                <a:cs typeface="Calibri"/>
              </a:rPr>
              <a:t>e</a:t>
            </a:r>
            <a:r>
              <a:rPr sz="1200" spc="-10" dirty="0">
                <a:solidFill>
                  <a:srgbClr val="221F1F"/>
                </a:solidFill>
                <a:latin typeface="Calibri"/>
                <a:cs typeface="Calibri"/>
              </a:rPr>
              <a:t>f</a:t>
            </a:r>
            <a:r>
              <a:rPr sz="1200" spc="0" dirty="0">
                <a:solidFill>
                  <a:srgbClr val="221F1F"/>
                </a:solidFill>
                <a:latin typeface="Calibri"/>
                <a:cs typeface="Calibri"/>
              </a:rPr>
              <a:t>ul</a:t>
            </a:r>
            <a:r>
              <a:rPr sz="1200" spc="-10" dirty="0">
                <a:solidFill>
                  <a:srgbClr val="221F1F"/>
                </a:solidFill>
                <a:latin typeface="Calibri"/>
                <a:cs typeface="Calibri"/>
              </a:rPr>
              <a:t> </a:t>
            </a:r>
            <a:r>
              <a:rPr sz="1200" spc="-20" dirty="0">
                <a:solidFill>
                  <a:srgbClr val="221F1F"/>
                </a:solidFill>
                <a:latin typeface="Calibri"/>
                <a:cs typeface="Calibri"/>
              </a:rPr>
              <a:t>w</a:t>
            </a:r>
            <a:r>
              <a:rPr sz="1200" spc="0" dirty="0">
                <a:solidFill>
                  <a:srgbClr val="221F1F"/>
                </a:solidFill>
                <a:latin typeface="Calibri"/>
                <a:cs typeface="Calibri"/>
              </a:rPr>
              <a:t>h</a:t>
            </a:r>
            <a:r>
              <a:rPr sz="1200" spc="-10" dirty="0">
                <a:solidFill>
                  <a:srgbClr val="221F1F"/>
                </a:solidFill>
                <a:latin typeface="Calibri"/>
                <a:cs typeface="Calibri"/>
              </a:rPr>
              <a:t>en </a:t>
            </a:r>
            <a:r>
              <a:rPr sz="1200" spc="-15" dirty="0">
                <a:solidFill>
                  <a:srgbClr val="221F1F"/>
                </a:solidFill>
                <a:latin typeface="Calibri"/>
                <a:cs typeface="Calibri"/>
              </a:rPr>
              <a:t>t</a:t>
            </a:r>
            <a:r>
              <a:rPr sz="1200" spc="0" dirty="0">
                <a:solidFill>
                  <a:srgbClr val="221F1F"/>
                </a:solidFill>
                <a:latin typeface="Calibri"/>
                <a:cs typeface="Calibri"/>
              </a:rPr>
              <a:t>h</a:t>
            </a:r>
            <a:r>
              <a:rPr sz="1200" spc="-10" dirty="0">
                <a:solidFill>
                  <a:srgbClr val="221F1F"/>
                </a:solidFill>
                <a:latin typeface="Calibri"/>
                <a:cs typeface="Calibri"/>
              </a:rPr>
              <a:t>e</a:t>
            </a:r>
            <a:r>
              <a:rPr sz="1200" spc="-5" dirty="0">
                <a:solidFill>
                  <a:srgbClr val="221F1F"/>
                </a:solidFill>
                <a:latin typeface="Calibri"/>
                <a:cs typeface="Calibri"/>
              </a:rPr>
              <a:t> </a:t>
            </a:r>
            <a:r>
              <a:rPr sz="1200" spc="-15" dirty="0">
                <a:solidFill>
                  <a:srgbClr val="221F1F"/>
                </a:solidFill>
                <a:latin typeface="Calibri"/>
                <a:cs typeface="Calibri"/>
              </a:rPr>
              <a:t>l</a:t>
            </a:r>
            <a:r>
              <a:rPr sz="1200" spc="0" dirty="0">
                <a:solidFill>
                  <a:srgbClr val="221F1F"/>
                </a:solidFill>
                <a:latin typeface="Calibri"/>
                <a:cs typeface="Calibri"/>
              </a:rPr>
              <a:t>o</a:t>
            </a:r>
            <a:r>
              <a:rPr sz="1200" spc="-25" dirty="0">
                <a:solidFill>
                  <a:srgbClr val="221F1F"/>
                </a:solidFill>
                <a:latin typeface="Calibri"/>
                <a:cs typeface="Calibri"/>
              </a:rPr>
              <a:t>ca</a:t>
            </a:r>
            <a:r>
              <a:rPr sz="1200" spc="-5" dirty="0">
                <a:solidFill>
                  <a:srgbClr val="221F1F"/>
                </a:solidFill>
                <a:latin typeface="Calibri"/>
                <a:cs typeface="Calibri"/>
              </a:rPr>
              <a:t>tion</a:t>
            </a:r>
            <a:r>
              <a:rPr sz="1200" spc="5" dirty="0">
                <a:solidFill>
                  <a:srgbClr val="221F1F"/>
                </a:solidFill>
                <a:latin typeface="Calibri"/>
                <a:cs typeface="Calibri"/>
              </a:rPr>
              <a:t> </a:t>
            </a:r>
            <a:r>
              <a:rPr sz="1200" spc="-10" dirty="0">
                <a:solidFill>
                  <a:srgbClr val="221F1F"/>
                </a:solidFill>
                <a:latin typeface="Calibri"/>
                <a:cs typeface="Calibri"/>
              </a:rPr>
              <a:t>o</a:t>
            </a:r>
            <a:r>
              <a:rPr sz="1200" spc="0" dirty="0">
                <a:solidFill>
                  <a:srgbClr val="221F1F"/>
                </a:solidFill>
                <a:latin typeface="Calibri"/>
                <a:cs typeface="Calibri"/>
              </a:rPr>
              <a:t>f</a:t>
            </a:r>
            <a:r>
              <a:rPr sz="1200" spc="-5" dirty="0">
                <a:solidFill>
                  <a:srgbClr val="221F1F"/>
                </a:solidFill>
                <a:latin typeface="Calibri"/>
                <a:cs typeface="Calibri"/>
              </a:rPr>
              <a:t> </a:t>
            </a:r>
            <a:r>
              <a:rPr sz="1200" spc="-15" dirty="0">
                <a:solidFill>
                  <a:srgbClr val="221F1F"/>
                </a:solidFill>
                <a:latin typeface="Calibri"/>
                <a:cs typeface="Calibri"/>
              </a:rPr>
              <a:t>t</a:t>
            </a:r>
            <a:r>
              <a:rPr sz="1200" spc="0" dirty="0">
                <a:solidFill>
                  <a:srgbClr val="221F1F"/>
                </a:solidFill>
                <a:latin typeface="Calibri"/>
                <a:cs typeface="Calibri"/>
              </a:rPr>
              <a:t>h</a:t>
            </a:r>
            <a:r>
              <a:rPr sz="1200" spc="-10" dirty="0">
                <a:solidFill>
                  <a:srgbClr val="221F1F"/>
                </a:solidFill>
                <a:latin typeface="Calibri"/>
                <a:cs typeface="Calibri"/>
              </a:rPr>
              <a:t>e</a:t>
            </a:r>
            <a:r>
              <a:rPr sz="1200" spc="-5" dirty="0">
                <a:solidFill>
                  <a:srgbClr val="221F1F"/>
                </a:solidFill>
                <a:latin typeface="Calibri"/>
                <a:cs typeface="Calibri"/>
              </a:rPr>
              <a:t> </a:t>
            </a:r>
            <a:r>
              <a:rPr sz="1200" spc="0" dirty="0">
                <a:solidFill>
                  <a:srgbClr val="221F1F"/>
                </a:solidFill>
                <a:latin typeface="Calibri"/>
                <a:cs typeface="Calibri"/>
              </a:rPr>
              <a:t>b</a:t>
            </a:r>
            <a:r>
              <a:rPr sz="1200" spc="-10" dirty="0">
                <a:solidFill>
                  <a:srgbClr val="221F1F"/>
                </a:solidFill>
                <a:latin typeface="Calibri"/>
                <a:cs typeface="Calibri"/>
              </a:rPr>
              <a:t>ase</a:t>
            </a:r>
            <a:r>
              <a:rPr sz="1200" spc="-5" dirty="0">
                <a:solidFill>
                  <a:srgbClr val="221F1F"/>
                </a:solidFill>
                <a:latin typeface="Calibri"/>
                <a:cs typeface="Calibri"/>
              </a:rPr>
              <a:t> </a:t>
            </a:r>
            <a:r>
              <a:rPr sz="1200" spc="-30" dirty="0">
                <a:solidFill>
                  <a:srgbClr val="221F1F"/>
                </a:solidFill>
                <a:latin typeface="Calibri"/>
                <a:cs typeface="Calibri"/>
              </a:rPr>
              <a:t>s</a:t>
            </a:r>
            <a:r>
              <a:rPr sz="1200" spc="-15" dirty="0">
                <a:solidFill>
                  <a:srgbClr val="221F1F"/>
                </a:solidFill>
                <a:latin typeface="Calibri"/>
                <a:cs typeface="Calibri"/>
              </a:rPr>
              <a:t>t</a:t>
            </a:r>
            <a:r>
              <a:rPr sz="1200" spc="-35" dirty="0">
                <a:solidFill>
                  <a:srgbClr val="221F1F"/>
                </a:solidFill>
                <a:latin typeface="Calibri"/>
                <a:cs typeface="Calibri"/>
              </a:rPr>
              <a:t>a</a:t>
            </a:r>
            <a:r>
              <a:rPr sz="1200" spc="-5" dirty="0">
                <a:solidFill>
                  <a:srgbClr val="221F1F"/>
                </a:solidFill>
                <a:latin typeface="Calibri"/>
                <a:cs typeface="Calibri"/>
              </a:rPr>
              <a:t>t</a:t>
            </a:r>
            <a:r>
              <a:rPr sz="1200" spc="-15" dirty="0">
                <a:solidFill>
                  <a:srgbClr val="221F1F"/>
                </a:solidFill>
                <a:latin typeface="Calibri"/>
                <a:cs typeface="Calibri"/>
              </a:rPr>
              <a:t>i</a:t>
            </a:r>
            <a:r>
              <a:rPr sz="1200" spc="0" dirty="0">
                <a:solidFill>
                  <a:srgbClr val="221F1F"/>
                </a:solidFill>
                <a:latin typeface="Calibri"/>
                <a:cs typeface="Calibri"/>
              </a:rPr>
              <a:t>on is </a:t>
            </a:r>
            <a:r>
              <a:rPr sz="1200" spc="-10" dirty="0">
                <a:solidFill>
                  <a:srgbClr val="221F1F"/>
                </a:solidFill>
                <a:latin typeface="Calibri"/>
                <a:cs typeface="Calibri"/>
              </a:rPr>
              <a:t>be</a:t>
            </a:r>
            <a:r>
              <a:rPr sz="1200" spc="-15" dirty="0">
                <a:solidFill>
                  <a:srgbClr val="221F1F"/>
                </a:solidFill>
                <a:latin typeface="Calibri"/>
                <a:cs typeface="Calibri"/>
              </a:rPr>
              <a:t>s</a:t>
            </a:r>
            <a:r>
              <a:rPr sz="1200" spc="-5" dirty="0">
                <a:solidFill>
                  <a:srgbClr val="221F1F"/>
                </a:solidFill>
                <a:latin typeface="Calibri"/>
                <a:cs typeface="Calibri"/>
              </a:rPr>
              <a:t>t </a:t>
            </a:r>
            <a:r>
              <a:rPr sz="1200" spc="0" dirty="0">
                <a:solidFill>
                  <a:srgbClr val="221F1F"/>
                </a:solidFill>
                <a:latin typeface="Calibri"/>
                <a:cs typeface="Calibri"/>
              </a:rPr>
              <a:t>su</a:t>
            </a:r>
            <a:r>
              <a:rPr sz="1200" spc="-15" dirty="0">
                <a:solidFill>
                  <a:srgbClr val="221F1F"/>
                </a:solidFill>
                <a:latin typeface="Calibri"/>
                <a:cs typeface="Calibri"/>
              </a:rPr>
              <a:t>ite</a:t>
            </a:r>
            <a:r>
              <a:rPr sz="1200" spc="-10" dirty="0">
                <a:solidFill>
                  <a:srgbClr val="221F1F"/>
                </a:solidFill>
                <a:latin typeface="Calibri"/>
                <a:cs typeface="Calibri"/>
              </a:rPr>
              <a:t>d</a:t>
            </a:r>
            <a:r>
              <a:rPr sz="1200" spc="-5" dirty="0">
                <a:solidFill>
                  <a:srgbClr val="221F1F"/>
                </a:solidFill>
                <a:latin typeface="Calibri"/>
                <a:cs typeface="Calibri"/>
              </a:rPr>
              <a:t> </a:t>
            </a:r>
            <a:r>
              <a:rPr sz="1200" spc="0" dirty="0">
                <a:solidFill>
                  <a:srgbClr val="221F1F"/>
                </a:solidFill>
                <a:latin typeface="Calibri"/>
                <a:cs typeface="Calibri"/>
              </a:rPr>
              <a:t>o</a:t>
            </a:r>
            <a:r>
              <a:rPr sz="1200" spc="-10" dirty="0">
                <a:solidFill>
                  <a:srgbClr val="221F1F"/>
                </a:solidFill>
                <a:latin typeface="Calibri"/>
                <a:cs typeface="Calibri"/>
              </a:rPr>
              <a:t>f</a:t>
            </a:r>
            <a:r>
              <a:rPr sz="1200" spc="0" dirty="0">
                <a:solidFill>
                  <a:srgbClr val="221F1F"/>
                </a:solidFill>
                <a:latin typeface="Calibri"/>
                <a:cs typeface="Calibri"/>
              </a:rPr>
              <a:t>f</a:t>
            </a:r>
            <a:r>
              <a:rPr sz="1200" spc="-5" dirty="0">
                <a:solidFill>
                  <a:srgbClr val="221F1F"/>
                </a:solidFill>
                <a:latin typeface="Calibri"/>
                <a:cs typeface="Calibri"/>
              </a:rPr>
              <a:t> </a:t>
            </a:r>
            <a:r>
              <a:rPr sz="1200" spc="-25" dirty="0">
                <a:solidFill>
                  <a:srgbClr val="221F1F"/>
                </a:solidFill>
                <a:latin typeface="Calibri"/>
                <a:cs typeface="Calibri"/>
              </a:rPr>
              <a:t>t</a:t>
            </a:r>
            <a:r>
              <a:rPr sz="1200" spc="0" dirty="0">
                <a:solidFill>
                  <a:srgbClr val="221F1F"/>
                </a:solidFill>
                <a:latin typeface="Calibri"/>
                <a:cs typeface="Calibri"/>
              </a:rPr>
              <a:t>o</a:t>
            </a:r>
            <a:r>
              <a:rPr sz="1200" spc="5" dirty="0">
                <a:solidFill>
                  <a:srgbClr val="221F1F"/>
                </a:solidFill>
                <a:latin typeface="Calibri"/>
                <a:cs typeface="Calibri"/>
              </a:rPr>
              <a:t> </a:t>
            </a:r>
            <a:r>
              <a:rPr sz="1200" spc="-10" dirty="0">
                <a:solidFill>
                  <a:srgbClr val="221F1F"/>
                </a:solidFill>
                <a:latin typeface="Calibri"/>
                <a:cs typeface="Calibri"/>
              </a:rPr>
              <a:t>o</a:t>
            </a:r>
            <a:r>
              <a:rPr sz="1200" spc="0" dirty="0">
                <a:solidFill>
                  <a:srgbClr val="221F1F"/>
                </a:solidFill>
                <a:latin typeface="Calibri"/>
                <a:cs typeface="Calibri"/>
              </a:rPr>
              <a:t>n</a:t>
            </a:r>
            <a:r>
              <a:rPr sz="1200" spc="-10" dirty="0">
                <a:solidFill>
                  <a:srgbClr val="221F1F"/>
                </a:solidFill>
                <a:latin typeface="Calibri"/>
                <a:cs typeface="Calibri"/>
              </a:rPr>
              <a:t>e side</a:t>
            </a:r>
            <a:r>
              <a:rPr sz="1200" spc="-5" dirty="0">
                <a:solidFill>
                  <a:srgbClr val="221F1F"/>
                </a:solidFill>
                <a:latin typeface="Calibri"/>
                <a:cs typeface="Calibri"/>
              </a:rPr>
              <a:t> </a:t>
            </a:r>
            <a:r>
              <a:rPr sz="1200" spc="5" dirty="0">
                <a:solidFill>
                  <a:srgbClr val="221F1F"/>
                </a:solidFill>
                <a:latin typeface="Calibri"/>
                <a:cs typeface="Calibri"/>
              </a:rPr>
              <a:t>f</a:t>
            </a:r>
            <a:r>
              <a:rPr sz="1200" spc="-30" dirty="0">
                <a:solidFill>
                  <a:srgbClr val="221F1F"/>
                </a:solidFill>
                <a:latin typeface="Calibri"/>
                <a:cs typeface="Calibri"/>
              </a:rPr>
              <a:t>r</a:t>
            </a:r>
            <a:r>
              <a:rPr sz="1200" spc="-20" dirty="0">
                <a:solidFill>
                  <a:srgbClr val="221F1F"/>
                </a:solidFill>
                <a:latin typeface="Calibri"/>
                <a:cs typeface="Calibri"/>
              </a:rPr>
              <a:t>o</a:t>
            </a:r>
            <a:r>
              <a:rPr sz="1200" spc="-10" dirty="0">
                <a:solidFill>
                  <a:srgbClr val="221F1F"/>
                </a:solidFill>
                <a:latin typeface="Calibri"/>
                <a:cs typeface="Calibri"/>
              </a:rPr>
              <a:t>m </a:t>
            </a:r>
            <a:r>
              <a:rPr sz="1200" spc="-5" dirty="0">
                <a:solidFill>
                  <a:srgbClr val="221F1F"/>
                </a:solidFill>
                <a:latin typeface="Calibri"/>
                <a:cs typeface="Calibri"/>
              </a:rPr>
              <a:t>t</a:t>
            </a:r>
            <a:r>
              <a:rPr sz="1200" spc="-10" dirty="0">
                <a:solidFill>
                  <a:srgbClr val="221F1F"/>
                </a:solidFill>
                <a:latin typeface="Calibri"/>
                <a:cs typeface="Calibri"/>
              </a:rPr>
              <a:t>he</a:t>
            </a:r>
            <a:r>
              <a:rPr sz="1200" spc="5" dirty="0">
                <a:solidFill>
                  <a:srgbClr val="221F1F"/>
                </a:solidFill>
                <a:latin typeface="Calibri"/>
                <a:cs typeface="Calibri"/>
              </a:rPr>
              <a:t> </a:t>
            </a:r>
            <a:r>
              <a:rPr sz="1200" spc="-10" dirty="0">
                <a:solidFill>
                  <a:srgbClr val="221F1F"/>
                </a:solidFill>
                <a:latin typeface="Calibri"/>
                <a:cs typeface="Calibri"/>
              </a:rPr>
              <a:t>c</a:t>
            </a:r>
            <a:r>
              <a:rPr sz="1200" spc="0" dirty="0">
                <a:solidFill>
                  <a:srgbClr val="221F1F"/>
                </a:solidFill>
                <a:latin typeface="Calibri"/>
                <a:cs typeface="Calibri"/>
              </a:rPr>
              <a:t>li</a:t>
            </a:r>
            <a:r>
              <a:rPr sz="1200" spc="5" dirty="0">
                <a:solidFill>
                  <a:srgbClr val="221F1F"/>
                </a:solidFill>
                <a:latin typeface="Calibri"/>
                <a:cs typeface="Calibri"/>
              </a:rPr>
              <a:t>e</a:t>
            </a:r>
            <a:r>
              <a:rPr sz="1200" spc="-20" dirty="0">
                <a:solidFill>
                  <a:srgbClr val="221F1F"/>
                </a:solidFill>
                <a:latin typeface="Calibri"/>
                <a:cs typeface="Calibri"/>
              </a:rPr>
              <a:t>n</a:t>
            </a:r>
            <a:r>
              <a:rPr sz="1200" spc="-5" dirty="0">
                <a:solidFill>
                  <a:srgbClr val="221F1F"/>
                </a:solidFill>
                <a:latin typeface="Calibri"/>
                <a:cs typeface="Calibri"/>
              </a:rPr>
              <a:t>t </a:t>
            </a:r>
            <a:r>
              <a:rPr sz="1200" spc="-10" dirty="0">
                <a:solidFill>
                  <a:srgbClr val="221F1F"/>
                </a:solidFill>
                <a:latin typeface="Calibri"/>
                <a:cs typeface="Calibri"/>
              </a:rPr>
              <a:t>p</a:t>
            </a:r>
            <a:r>
              <a:rPr sz="1200" spc="0" dirty="0">
                <a:solidFill>
                  <a:srgbClr val="221F1F"/>
                </a:solidFill>
                <a:latin typeface="Calibri"/>
                <a:cs typeface="Calibri"/>
              </a:rPr>
              <a:t>ool</a:t>
            </a:r>
            <a:r>
              <a:rPr sz="1200" spc="-5" dirty="0">
                <a:solidFill>
                  <a:srgbClr val="221F1F"/>
                </a:solidFill>
                <a:latin typeface="Calibri"/>
                <a:cs typeface="Calibri"/>
              </a:rPr>
              <a:t> </a:t>
            </a:r>
            <a:r>
              <a:rPr sz="1200" spc="0" dirty="0">
                <a:solidFill>
                  <a:srgbClr val="221F1F"/>
                </a:solidFill>
                <a:latin typeface="Calibri"/>
                <a:cs typeface="Calibri"/>
              </a:rPr>
              <a:t>o</a:t>
            </a:r>
            <a:r>
              <a:rPr sz="1200" spc="-5" dirty="0">
                <a:solidFill>
                  <a:srgbClr val="221F1F"/>
                </a:solidFill>
                <a:latin typeface="Calibri"/>
                <a:cs typeface="Calibri"/>
              </a:rPr>
              <a:t>r</a:t>
            </a:r>
            <a:r>
              <a:rPr sz="1200" spc="5" dirty="0">
                <a:solidFill>
                  <a:srgbClr val="221F1F"/>
                </a:solidFill>
                <a:latin typeface="Calibri"/>
                <a:cs typeface="Calibri"/>
              </a:rPr>
              <a:t> </a:t>
            </a:r>
            <a:r>
              <a:rPr sz="1200" spc="-30" dirty="0">
                <a:solidFill>
                  <a:srgbClr val="221F1F"/>
                </a:solidFill>
                <a:latin typeface="Calibri"/>
                <a:cs typeface="Calibri"/>
              </a:rPr>
              <a:t>y</a:t>
            </a:r>
            <a:r>
              <a:rPr sz="1200" spc="-10" dirty="0">
                <a:solidFill>
                  <a:srgbClr val="221F1F"/>
                </a:solidFill>
                <a:latin typeface="Calibri"/>
                <a:cs typeface="Calibri"/>
              </a:rPr>
              <a:t>o</a:t>
            </a:r>
            <a:r>
              <a:rPr sz="1200" spc="0" dirty="0">
                <a:solidFill>
                  <a:srgbClr val="221F1F"/>
                </a:solidFill>
                <a:latin typeface="Calibri"/>
                <a:cs typeface="Calibri"/>
              </a:rPr>
              <a:t>u </a:t>
            </a:r>
            <a:r>
              <a:rPr sz="1200" spc="-30" dirty="0">
                <a:solidFill>
                  <a:srgbClr val="221F1F"/>
                </a:solidFill>
                <a:latin typeface="Calibri"/>
                <a:cs typeface="Calibri"/>
              </a:rPr>
              <a:t>w</a:t>
            </a:r>
            <a:r>
              <a:rPr sz="1200" spc="-10" dirty="0">
                <a:solidFill>
                  <a:srgbClr val="221F1F"/>
                </a:solidFill>
                <a:latin typeface="Calibri"/>
                <a:cs typeface="Calibri"/>
              </a:rPr>
              <a:t>an</a:t>
            </a:r>
            <a:r>
              <a:rPr sz="1200" spc="-5" dirty="0">
                <a:solidFill>
                  <a:srgbClr val="221F1F"/>
                </a:solidFill>
                <a:latin typeface="Calibri"/>
                <a:cs typeface="Calibri"/>
              </a:rPr>
              <a:t>t</a:t>
            </a:r>
            <a:r>
              <a:rPr sz="1200" spc="-15" dirty="0">
                <a:solidFill>
                  <a:srgbClr val="221F1F"/>
                </a:solidFill>
                <a:latin typeface="Calibri"/>
                <a:cs typeface="Calibri"/>
              </a:rPr>
              <a:t> t</a:t>
            </a:r>
            <a:r>
              <a:rPr sz="1200" spc="0" dirty="0">
                <a:solidFill>
                  <a:srgbClr val="221F1F"/>
                </a:solidFill>
                <a:latin typeface="Calibri"/>
                <a:cs typeface="Calibri"/>
              </a:rPr>
              <a:t>o</a:t>
            </a:r>
            <a:r>
              <a:rPr sz="1200" spc="-5" dirty="0">
                <a:solidFill>
                  <a:srgbClr val="221F1F"/>
                </a:solidFill>
                <a:latin typeface="Calibri"/>
                <a:cs typeface="Calibri"/>
              </a:rPr>
              <a:t> </a:t>
            </a:r>
            <a:r>
              <a:rPr sz="1200" spc="0" dirty="0">
                <a:solidFill>
                  <a:srgbClr val="221F1F"/>
                </a:solidFill>
                <a:latin typeface="Calibri"/>
                <a:cs typeface="Calibri"/>
              </a:rPr>
              <a:t>sh</a:t>
            </a:r>
            <a:r>
              <a:rPr sz="1200" spc="-10" dirty="0">
                <a:solidFill>
                  <a:srgbClr val="221F1F"/>
                </a:solidFill>
                <a:latin typeface="Calibri"/>
                <a:cs typeface="Calibri"/>
              </a:rPr>
              <a:t>a</a:t>
            </a:r>
            <a:r>
              <a:rPr sz="1200" spc="-30" dirty="0">
                <a:solidFill>
                  <a:srgbClr val="221F1F"/>
                </a:solidFill>
                <a:latin typeface="Calibri"/>
                <a:cs typeface="Calibri"/>
              </a:rPr>
              <a:t>r</a:t>
            </a:r>
            <a:r>
              <a:rPr sz="1200" spc="-10" dirty="0">
                <a:solidFill>
                  <a:srgbClr val="221F1F"/>
                </a:solidFill>
                <a:latin typeface="Calibri"/>
                <a:cs typeface="Calibri"/>
              </a:rPr>
              <a:t>e </a:t>
            </a:r>
            <a:r>
              <a:rPr sz="1200" spc="-15" dirty="0">
                <a:solidFill>
                  <a:srgbClr val="221F1F"/>
                </a:solidFill>
                <a:latin typeface="Calibri"/>
                <a:cs typeface="Calibri"/>
              </a:rPr>
              <a:t>t</a:t>
            </a:r>
            <a:r>
              <a:rPr sz="1200" spc="0" dirty="0">
                <a:solidFill>
                  <a:srgbClr val="221F1F"/>
                </a:solidFill>
                <a:latin typeface="Calibri"/>
                <a:cs typeface="Calibri"/>
              </a:rPr>
              <a:t>h</a:t>
            </a:r>
            <a:r>
              <a:rPr sz="1200" spc="-10" dirty="0">
                <a:solidFill>
                  <a:srgbClr val="221F1F"/>
                </a:solidFill>
                <a:latin typeface="Calibri"/>
                <a:cs typeface="Calibri"/>
              </a:rPr>
              <a:t>e</a:t>
            </a:r>
            <a:r>
              <a:rPr sz="1200" spc="-5" dirty="0">
                <a:solidFill>
                  <a:srgbClr val="221F1F"/>
                </a:solidFill>
                <a:latin typeface="Calibri"/>
                <a:cs typeface="Calibri"/>
              </a:rPr>
              <a:t> </a:t>
            </a:r>
            <a:r>
              <a:rPr sz="1200" spc="0" dirty="0">
                <a:solidFill>
                  <a:srgbClr val="221F1F"/>
                </a:solidFill>
                <a:latin typeface="Calibri"/>
                <a:cs typeface="Calibri"/>
              </a:rPr>
              <a:t>b</a:t>
            </a:r>
            <a:r>
              <a:rPr sz="1200" spc="-10" dirty="0">
                <a:solidFill>
                  <a:srgbClr val="221F1F"/>
                </a:solidFill>
                <a:latin typeface="Calibri"/>
                <a:cs typeface="Calibri"/>
              </a:rPr>
              <a:t>ase</a:t>
            </a:r>
            <a:r>
              <a:rPr sz="1200" spc="-5" dirty="0">
                <a:solidFill>
                  <a:srgbClr val="221F1F"/>
                </a:solidFill>
                <a:latin typeface="Calibri"/>
                <a:cs typeface="Calibri"/>
              </a:rPr>
              <a:t> s</a:t>
            </a:r>
            <a:r>
              <a:rPr sz="1200" spc="-15" dirty="0">
                <a:solidFill>
                  <a:srgbClr val="221F1F"/>
                </a:solidFill>
                <a:latin typeface="Calibri"/>
                <a:cs typeface="Calibri"/>
              </a:rPr>
              <a:t>it</a:t>
            </a:r>
            <a:r>
              <a:rPr sz="1200" spc="-10" dirty="0">
                <a:solidFill>
                  <a:srgbClr val="221F1F"/>
                </a:solidFill>
                <a:latin typeface="Calibri"/>
                <a:cs typeface="Calibri"/>
              </a:rPr>
              <a:t>e</a:t>
            </a:r>
            <a:r>
              <a:rPr sz="1200" spc="5" dirty="0">
                <a:solidFill>
                  <a:srgbClr val="221F1F"/>
                </a:solidFill>
                <a:latin typeface="Calibri"/>
                <a:cs typeface="Calibri"/>
              </a:rPr>
              <a:t> </a:t>
            </a:r>
            <a:r>
              <a:rPr sz="1200" spc="-20" dirty="0">
                <a:solidFill>
                  <a:srgbClr val="221F1F"/>
                </a:solidFill>
                <a:latin typeface="Calibri"/>
                <a:cs typeface="Calibri"/>
              </a:rPr>
              <a:t>w</a:t>
            </a:r>
            <a:r>
              <a:rPr sz="1200" spc="0" dirty="0">
                <a:solidFill>
                  <a:srgbClr val="221F1F"/>
                </a:solidFill>
                <a:latin typeface="Calibri"/>
                <a:cs typeface="Calibri"/>
              </a:rPr>
              <a:t>i</a:t>
            </a:r>
            <a:r>
              <a:rPr sz="1200" spc="-10" dirty="0">
                <a:solidFill>
                  <a:srgbClr val="221F1F"/>
                </a:solidFill>
                <a:latin typeface="Calibri"/>
                <a:cs typeface="Calibri"/>
              </a:rPr>
              <a:t>t</a:t>
            </a:r>
            <a:r>
              <a:rPr sz="1200" spc="0" dirty="0">
                <a:solidFill>
                  <a:srgbClr val="221F1F"/>
                </a:solidFill>
                <a:latin typeface="Calibri"/>
                <a:cs typeface="Calibri"/>
              </a:rPr>
              <a:t>h t</a:t>
            </a:r>
            <a:r>
              <a:rPr sz="1200" spc="-30" dirty="0">
                <a:solidFill>
                  <a:srgbClr val="221F1F"/>
                </a:solidFill>
                <a:latin typeface="Calibri"/>
                <a:cs typeface="Calibri"/>
              </a:rPr>
              <a:t>w</a:t>
            </a:r>
            <a:r>
              <a:rPr sz="1200" spc="0" dirty="0">
                <a:solidFill>
                  <a:srgbClr val="221F1F"/>
                </a:solidFill>
                <a:latin typeface="Calibri"/>
                <a:cs typeface="Calibri"/>
              </a:rPr>
              <a:t>o</a:t>
            </a:r>
            <a:r>
              <a:rPr sz="1200" spc="-5" dirty="0">
                <a:solidFill>
                  <a:srgbClr val="221F1F"/>
                </a:solidFill>
                <a:latin typeface="Calibri"/>
                <a:cs typeface="Calibri"/>
              </a:rPr>
              <a:t> </a:t>
            </a:r>
            <a:r>
              <a:rPr sz="1200" spc="0" dirty="0">
                <a:solidFill>
                  <a:srgbClr val="221F1F"/>
                </a:solidFill>
                <a:latin typeface="Calibri"/>
                <a:cs typeface="Calibri"/>
              </a:rPr>
              <a:t>o</a:t>
            </a:r>
            <a:r>
              <a:rPr sz="1200" spc="-5" dirty="0">
                <a:solidFill>
                  <a:srgbClr val="221F1F"/>
                </a:solidFill>
                <a:latin typeface="Calibri"/>
                <a:cs typeface="Calibri"/>
              </a:rPr>
              <a:t>r</a:t>
            </a:r>
            <a:r>
              <a:rPr sz="1200" spc="-10" dirty="0">
                <a:solidFill>
                  <a:srgbClr val="221F1F"/>
                </a:solidFill>
                <a:latin typeface="Calibri"/>
                <a:cs typeface="Calibri"/>
              </a:rPr>
              <a:t> 3</a:t>
            </a:r>
            <a:r>
              <a:rPr sz="1200" spc="-5" dirty="0">
                <a:solidFill>
                  <a:srgbClr val="221F1F"/>
                </a:solidFill>
                <a:latin typeface="Calibri"/>
                <a:cs typeface="Calibri"/>
              </a:rPr>
              <a:t> </a:t>
            </a:r>
            <a:r>
              <a:rPr sz="1200" spc="0" dirty="0">
                <a:solidFill>
                  <a:srgbClr val="221F1F"/>
                </a:solidFill>
                <a:latin typeface="Calibri"/>
                <a:cs typeface="Calibri"/>
              </a:rPr>
              <a:t>b</a:t>
            </a:r>
            <a:r>
              <a:rPr sz="1200" spc="-10" dirty="0">
                <a:solidFill>
                  <a:srgbClr val="221F1F"/>
                </a:solidFill>
                <a:latin typeface="Calibri"/>
                <a:cs typeface="Calibri"/>
              </a:rPr>
              <a:t>a</a:t>
            </a:r>
            <a:r>
              <a:rPr sz="1200" spc="-20" dirty="0">
                <a:solidFill>
                  <a:srgbClr val="221F1F"/>
                </a:solidFill>
                <a:latin typeface="Calibri"/>
                <a:cs typeface="Calibri"/>
              </a:rPr>
              <a:t>s</a:t>
            </a:r>
            <a:r>
              <a:rPr sz="1200" spc="-10" dirty="0">
                <a:solidFill>
                  <a:srgbClr val="221F1F"/>
                </a:solidFill>
                <a:latin typeface="Calibri"/>
                <a:cs typeface="Calibri"/>
              </a:rPr>
              <a:t>e</a:t>
            </a:r>
            <a:r>
              <a:rPr sz="1200" spc="-5" dirty="0">
                <a:solidFill>
                  <a:srgbClr val="221F1F"/>
                </a:solidFill>
                <a:latin typeface="Calibri"/>
                <a:cs typeface="Calibri"/>
              </a:rPr>
              <a:t> </a:t>
            </a:r>
            <a:r>
              <a:rPr sz="1200" spc="-15" dirty="0">
                <a:solidFill>
                  <a:srgbClr val="221F1F"/>
                </a:solidFill>
                <a:latin typeface="Calibri"/>
                <a:cs typeface="Calibri"/>
              </a:rPr>
              <a:t>s</a:t>
            </a:r>
            <a:r>
              <a:rPr sz="1200" spc="-25" dirty="0">
                <a:solidFill>
                  <a:srgbClr val="221F1F"/>
                </a:solidFill>
                <a:latin typeface="Calibri"/>
                <a:cs typeface="Calibri"/>
              </a:rPr>
              <a:t>t</a:t>
            </a:r>
            <a:r>
              <a:rPr sz="1200" spc="-35" dirty="0">
                <a:solidFill>
                  <a:srgbClr val="221F1F"/>
                </a:solidFill>
                <a:latin typeface="Calibri"/>
                <a:cs typeface="Calibri"/>
              </a:rPr>
              <a:t>a</a:t>
            </a:r>
            <a:r>
              <a:rPr sz="1200" spc="-5" dirty="0">
                <a:solidFill>
                  <a:srgbClr val="221F1F"/>
                </a:solidFill>
                <a:latin typeface="Calibri"/>
                <a:cs typeface="Calibri"/>
              </a:rPr>
              <a:t>tio</a:t>
            </a:r>
            <a:r>
              <a:rPr sz="1200" spc="5" dirty="0">
                <a:solidFill>
                  <a:srgbClr val="221F1F"/>
                </a:solidFill>
                <a:latin typeface="Calibri"/>
                <a:cs typeface="Calibri"/>
              </a:rPr>
              <a:t>n</a:t>
            </a:r>
            <a:r>
              <a:rPr sz="1200" spc="0" dirty="0">
                <a:solidFill>
                  <a:srgbClr val="221F1F"/>
                </a:solidFill>
                <a:latin typeface="Calibri"/>
                <a:cs typeface="Calibri"/>
              </a:rPr>
              <a:t>s</a:t>
            </a:r>
            <a:r>
              <a:rPr sz="1200" spc="-10" dirty="0">
                <a:solidFill>
                  <a:srgbClr val="221F1F"/>
                </a:solidFill>
                <a:latin typeface="Calibri"/>
                <a:cs typeface="Calibri"/>
              </a:rPr>
              <a:t> </a:t>
            </a:r>
            <a:r>
              <a:rPr sz="1200" spc="-5" dirty="0">
                <a:solidFill>
                  <a:srgbClr val="221F1F"/>
                </a:solidFill>
                <a:latin typeface="Calibri"/>
                <a:cs typeface="Calibri"/>
              </a:rPr>
              <a:t>c</a:t>
            </a:r>
            <a:r>
              <a:rPr sz="1200" spc="-30" dirty="0">
                <a:solidFill>
                  <a:srgbClr val="221F1F"/>
                </a:solidFill>
                <a:latin typeface="Calibri"/>
                <a:cs typeface="Calibri"/>
              </a:rPr>
              <a:t>r</a:t>
            </a:r>
            <a:r>
              <a:rPr sz="1200" spc="-10" dirty="0">
                <a:solidFill>
                  <a:srgbClr val="221F1F"/>
                </a:solidFill>
                <a:latin typeface="Calibri"/>
                <a:cs typeface="Calibri"/>
              </a:rPr>
              <a:t>e</a:t>
            </a:r>
            <a:r>
              <a:rPr sz="1200" spc="-25" dirty="0">
                <a:solidFill>
                  <a:srgbClr val="221F1F"/>
                </a:solidFill>
                <a:latin typeface="Calibri"/>
                <a:cs typeface="Calibri"/>
              </a:rPr>
              <a:t>a</a:t>
            </a:r>
            <a:r>
              <a:rPr sz="1200" spc="-5" dirty="0">
                <a:solidFill>
                  <a:srgbClr val="221F1F"/>
                </a:solidFill>
                <a:latin typeface="Calibri"/>
                <a:cs typeface="Calibri"/>
              </a:rPr>
              <a:t>t</a:t>
            </a:r>
            <a:r>
              <a:rPr sz="1200" spc="-15" dirty="0">
                <a:solidFill>
                  <a:srgbClr val="221F1F"/>
                </a:solidFill>
                <a:latin typeface="Calibri"/>
                <a:cs typeface="Calibri"/>
              </a:rPr>
              <a:t>i</a:t>
            </a:r>
            <a:r>
              <a:rPr sz="1200" spc="0" dirty="0">
                <a:solidFill>
                  <a:srgbClr val="221F1F"/>
                </a:solidFill>
                <a:latin typeface="Calibri"/>
                <a:cs typeface="Calibri"/>
              </a:rPr>
              <a:t>n</a:t>
            </a:r>
            <a:r>
              <a:rPr sz="1200" spc="-10" dirty="0">
                <a:solidFill>
                  <a:srgbClr val="221F1F"/>
                </a:solidFill>
                <a:latin typeface="Calibri"/>
                <a:cs typeface="Calibri"/>
              </a:rPr>
              <a:t>g</a:t>
            </a:r>
            <a:r>
              <a:rPr sz="1200" spc="5" dirty="0">
                <a:solidFill>
                  <a:srgbClr val="221F1F"/>
                </a:solidFill>
                <a:latin typeface="Calibri"/>
                <a:cs typeface="Calibri"/>
              </a:rPr>
              <a:t> </a:t>
            </a:r>
            <a:r>
              <a:rPr sz="1200" spc="-15" dirty="0">
                <a:solidFill>
                  <a:srgbClr val="221F1F"/>
                </a:solidFill>
                <a:latin typeface="Calibri"/>
                <a:cs typeface="Calibri"/>
              </a:rPr>
              <a:t>s</a:t>
            </a:r>
            <a:r>
              <a:rPr sz="1200" spc="-10" dirty="0">
                <a:solidFill>
                  <a:srgbClr val="221F1F"/>
                </a:solidFill>
                <a:latin typeface="Calibri"/>
                <a:cs typeface="Calibri"/>
              </a:rPr>
              <a:t>ec</a:t>
            </a:r>
            <a:r>
              <a:rPr sz="1200" spc="-15" dirty="0">
                <a:solidFill>
                  <a:srgbClr val="221F1F"/>
                </a:solidFill>
                <a:latin typeface="Calibri"/>
                <a:cs typeface="Calibri"/>
              </a:rPr>
              <a:t>t</a:t>
            </a:r>
            <a:r>
              <a:rPr sz="1200" spc="0" dirty="0">
                <a:solidFill>
                  <a:srgbClr val="221F1F"/>
                </a:solidFill>
                <a:latin typeface="Calibri"/>
                <a:cs typeface="Calibri"/>
              </a:rPr>
              <a:t>o</a:t>
            </a:r>
            <a:r>
              <a:rPr sz="1200" spc="-30" dirty="0">
                <a:solidFill>
                  <a:srgbClr val="221F1F"/>
                </a:solidFill>
                <a:latin typeface="Calibri"/>
                <a:cs typeface="Calibri"/>
              </a:rPr>
              <a:t>r</a:t>
            </a:r>
            <a:r>
              <a:rPr sz="1200" spc="-5" dirty="0">
                <a:solidFill>
                  <a:srgbClr val="221F1F"/>
                </a:solidFill>
                <a:latin typeface="Calibri"/>
                <a:cs typeface="Calibri"/>
              </a:rPr>
              <a:t>s</a:t>
            </a:r>
            <a:r>
              <a:rPr sz="1200" spc="0" dirty="0">
                <a:solidFill>
                  <a:srgbClr val="221F1F"/>
                </a:solidFill>
                <a:latin typeface="Calibri"/>
                <a:cs typeface="Calibri"/>
              </a:rPr>
              <a:t>. </a:t>
            </a:r>
            <a:r>
              <a:rPr sz="1200" spc="-20" dirty="0">
                <a:solidFill>
                  <a:srgbClr val="221F1F"/>
                </a:solidFill>
                <a:latin typeface="Calibri"/>
                <a:cs typeface="Calibri"/>
              </a:rPr>
              <a:t> </a:t>
            </a:r>
            <a:r>
              <a:rPr sz="1200" spc="-10" dirty="0">
                <a:solidFill>
                  <a:srgbClr val="221F1F"/>
                </a:solidFill>
                <a:latin typeface="Calibri"/>
                <a:cs typeface="Calibri"/>
              </a:rPr>
              <a:t>T</a:t>
            </a:r>
            <a:r>
              <a:rPr sz="1200" spc="0" dirty="0">
                <a:solidFill>
                  <a:srgbClr val="221F1F"/>
                </a:solidFill>
                <a:latin typeface="Calibri"/>
                <a:cs typeface="Calibri"/>
              </a:rPr>
              <a:t>h</a:t>
            </a:r>
            <a:r>
              <a:rPr sz="1200" spc="-10" dirty="0">
                <a:solidFill>
                  <a:srgbClr val="221F1F"/>
                </a:solidFill>
                <a:latin typeface="Calibri"/>
                <a:cs typeface="Calibri"/>
              </a:rPr>
              <a:t>e</a:t>
            </a:r>
            <a:r>
              <a:rPr sz="1200" spc="-5" dirty="0">
                <a:solidFill>
                  <a:srgbClr val="221F1F"/>
                </a:solidFill>
                <a:latin typeface="Calibri"/>
                <a:cs typeface="Calibri"/>
              </a:rPr>
              <a:t> </a:t>
            </a:r>
            <a:r>
              <a:rPr sz="1200" spc="-25" dirty="0">
                <a:solidFill>
                  <a:srgbClr val="221F1F"/>
                </a:solidFill>
                <a:latin typeface="Calibri"/>
                <a:cs typeface="Calibri"/>
              </a:rPr>
              <a:t>v</a:t>
            </a:r>
            <a:r>
              <a:rPr sz="1200" spc="-5" dirty="0">
                <a:solidFill>
                  <a:srgbClr val="221F1F"/>
                </a:solidFill>
                <a:latin typeface="Calibri"/>
                <a:cs typeface="Calibri"/>
              </a:rPr>
              <a:t>ert</a:t>
            </a:r>
            <a:r>
              <a:rPr sz="1200" spc="-10" dirty="0">
                <a:solidFill>
                  <a:srgbClr val="221F1F"/>
                </a:solidFill>
                <a:latin typeface="Calibri"/>
                <a:cs typeface="Calibri"/>
              </a:rPr>
              <a:t>i</a:t>
            </a:r>
            <a:r>
              <a:rPr sz="1200" spc="-25" dirty="0">
                <a:solidFill>
                  <a:srgbClr val="221F1F"/>
                </a:solidFill>
                <a:latin typeface="Calibri"/>
                <a:cs typeface="Calibri"/>
              </a:rPr>
              <a:t>c</a:t>
            </a:r>
            <a:r>
              <a:rPr sz="1200" spc="0" dirty="0">
                <a:solidFill>
                  <a:srgbClr val="221F1F"/>
                </a:solidFill>
                <a:latin typeface="Calibri"/>
                <a:cs typeface="Calibri"/>
              </a:rPr>
              <a:t>al</a:t>
            </a:r>
            <a:r>
              <a:rPr sz="1200" spc="5" dirty="0">
                <a:solidFill>
                  <a:srgbClr val="221F1F"/>
                </a:solidFill>
                <a:latin typeface="Calibri"/>
                <a:cs typeface="Calibri"/>
              </a:rPr>
              <a:t> </a:t>
            </a:r>
            <a:r>
              <a:rPr sz="1200" spc="-10" dirty="0">
                <a:solidFill>
                  <a:srgbClr val="221F1F"/>
                </a:solidFill>
                <a:latin typeface="Calibri"/>
                <a:cs typeface="Calibri"/>
              </a:rPr>
              <a:t>d</a:t>
            </a:r>
            <a:r>
              <a:rPr sz="1200" spc="0" dirty="0">
                <a:solidFill>
                  <a:srgbClr val="221F1F"/>
                </a:solidFill>
                <a:latin typeface="Calibri"/>
                <a:cs typeface="Calibri"/>
              </a:rPr>
              <a:t>i</a:t>
            </a:r>
            <a:r>
              <a:rPr sz="1200" spc="5" dirty="0">
                <a:solidFill>
                  <a:srgbClr val="221F1F"/>
                </a:solidFill>
                <a:latin typeface="Calibri"/>
                <a:cs typeface="Calibri"/>
              </a:rPr>
              <a:t>p</a:t>
            </a:r>
            <a:r>
              <a:rPr sz="1200" spc="0" dirty="0">
                <a:solidFill>
                  <a:srgbClr val="221F1F"/>
                </a:solidFill>
                <a:latin typeface="Calibri"/>
                <a:cs typeface="Calibri"/>
              </a:rPr>
              <a:t>o</a:t>
            </a:r>
            <a:r>
              <a:rPr sz="1200" spc="-15" dirty="0">
                <a:solidFill>
                  <a:srgbClr val="221F1F"/>
                </a:solidFill>
                <a:latin typeface="Calibri"/>
                <a:cs typeface="Calibri"/>
              </a:rPr>
              <a:t>l</a:t>
            </a:r>
            <a:r>
              <a:rPr sz="1200" spc="-10" dirty="0">
                <a:solidFill>
                  <a:srgbClr val="221F1F"/>
                </a:solidFill>
                <a:latin typeface="Calibri"/>
                <a:cs typeface="Calibri"/>
              </a:rPr>
              <a:t>e</a:t>
            </a:r>
            <a:r>
              <a:rPr sz="1200" spc="10" dirty="0">
                <a:solidFill>
                  <a:srgbClr val="221F1F"/>
                </a:solidFill>
                <a:latin typeface="Calibri"/>
                <a:cs typeface="Calibri"/>
              </a:rPr>
              <a:t> </a:t>
            </a:r>
            <a:r>
              <a:rPr sz="1200" spc="-25" dirty="0">
                <a:solidFill>
                  <a:srgbClr val="221F1F"/>
                </a:solidFill>
                <a:latin typeface="Calibri"/>
                <a:cs typeface="Calibri"/>
              </a:rPr>
              <a:t>a</a:t>
            </a:r>
            <a:r>
              <a:rPr sz="1200" spc="-10" dirty="0">
                <a:solidFill>
                  <a:srgbClr val="221F1F"/>
                </a:solidFill>
                <a:latin typeface="Calibri"/>
                <a:cs typeface="Calibri"/>
              </a:rPr>
              <a:t>n</a:t>
            </a:r>
            <a:r>
              <a:rPr sz="1200" spc="-25" dirty="0">
                <a:solidFill>
                  <a:srgbClr val="221F1F"/>
                </a:solidFill>
                <a:latin typeface="Calibri"/>
                <a:cs typeface="Calibri"/>
              </a:rPr>
              <a:t>t</a:t>
            </a:r>
            <a:r>
              <a:rPr sz="1200" spc="-10" dirty="0">
                <a:solidFill>
                  <a:srgbClr val="221F1F"/>
                </a:solidFill>
                <a:latin typeface="Calibri"/>
                <a:cs typeface="Calibri"/>
              </a:rPr>
              <a:t>e</a:t>
            </a:r>
            <a:r>
              <a:rPr sz="1200" spc="-15" dirty="0">
                <a:solidFill>
                  <a:srgbClr val="221F1F"/>
                </a:solidFill>
                <a:latin typeface="Calibri"/>
                <a:cs typeface="Calibri"/>
              </a:rPr>
              <a:t>n</a:t>
            </a:r>
            <a:r>
              <a:rPr sz="1200" spc="-10" dirty="0">
                <a:solidFill>
                  <a:srgbClr val="221F1F"/>
                </a:solidFill>
                <a:latin typeface="Calibri"/>
                <a:cs typeface="Calibri"/>
              </a:rPr>
              <a:t>na</a:t>
            </a:r>
            <a:r>
              <a:rPr sz="1200" spc="5" dirty="0">
                <a:solidFill>
                  <a:srgbClr val="221F1F"/>
                </a:solidFill>
                <a:latin typeface="Calibri"/>
                <a:cs typeface="Calibri"/>
              </a:rPr>
              <a:t> </a:t>
            </a:r>
            <a:r>
              <a:rPr sz="1200" spc="-10" dirty="0">
                <a:solidFill>
                  <a:srgbClr val="221F1F"/>
                </a:solidFill>
                <a:latin typeface="Calibri"/>
                <a:cs typeface="Calibri"/>
              </a:rPr>
              <a:t>d</a:t>
            </a:r>
            <a:r>
              <a:rPr sz="1200" spc="0" dirty="0">
                <a:solidFill>
                  <a:srgbClr val="221F1F"/>
                </a:solidFill>
                <a:latin typeface="Calibri"/>
                <a:cs typeface="Calibri"/>
              </a:rPr>
              <a:t>o</a:t>
            </a:r>
            <a:r>
              <a:rPr sz="1200" spc="-10" dirty="0">
                <a:solidFill>
                  <a:srgbClr val="221F1F"/>
                </a:solidFill>
                <a:latin typeface="Calibri"/>
                <a:cs typeface="Calibri"/>
              </a:rPr>
              <a:t>es </a:t>
            </a:r>
            <a:r>
              <a:rPr sz="1200" spc="0" dirty="0">
                <a:solidFill>
                  <a:srgbClr val="221F1F"/>
                </a:solidFill>
                <a:latin typeface="Calibri"/>
                <a:cs typeface="Calibri"/>
              </a:rPr>
              <a:t>no</a:t>
            </a:r>
            <a:r>
              <a:rPr sz="1200" spc="-5" dirty="0">
                <a:solidFill>
                  <a:srgbClr val="221F1F"/>
                </a:solidFill>
                <a:latin typeface="Calibri"/>
                <a:cs typeface="Calibri"/>
              </a:rPr>
              <a:t>t </a:t>
            </a:r>
            <a:r>
              <a:rPr sz="1200" spc="-30" dirty="0">
                <a:solidFill>
                  <a:srgbClr val="221F1F"/>
                </a:solidFill>
                <a:latin typeface="Calibri"/>
                <a:cs typeface="Calibri"/>
              </a:rPr>
              <a:t>r</a:t>
            </a:r>
            <a:r>
              <a:rPr sz="1200" spc="-10" dirty="0">
                <a:solidFill>
                  <a:srgbClr val="221F1F"/>
                </a:solidFill>
                <a:latin typeface="Calibri"/>
                <a:cs typeface="Calibri"/>
              </a:rPr>
              <a:t>e</a:t>
            </a:r>
            <a:r>
              <a:rPr sz="1200" spc="-5" dirty="0">
                <a:solidFill>
                  <a:srgbClr val="221F1F"/>
                </a:solidFill>
                <a:latin typeface="Calibri"/>
                <a:cs typeface="Calibri"/>
              </a:rPr>
              <a:t>q</a:t>
            </a:r>
            <a:r>
              <a:rPr sz="1200" spc="0" dirty="0">
                <a:solidFill>
                  <a:srgbClr val="221F1F"/>
                </a:solidFill>
                <a:latin typeface="Calibri"/>
                <a:cs typeface="Calibri"/>
              </a:rPr>
              <a:t>ui</a:t>
            </a:r>
            <a:r>
              <a:rPr sz="1200" spc="-30" dirty="0">
                <a:solidFill>
                  <a:srgbClr val="221F1F"/>
                </a:solidFill>
                <a:latin typeface="Calibri"/>
                <a:cs typeface="Calibri"/>
              </a:rPr>
              <a:t>r</a:t>
            </a:r>
            <a:r>
              <a:rPr sz="1200" spc="-10" dirty="0">
                <a:solidFill>
                  <a:srgbClr val="221F1F"/>
                </a:solidFill>
                <a:latin typeface="Calibri"/>
                <a:cs typeface="Calibri"/>
              </a:rPr>
              <a:t>e</a:t>
            </a:r>
            <a:r>
              <a:rPr sz="1200" spc="-5" dirty="0">
                <a:solidFill>
                  <a:srgbClr val="221F1F"/>
                </a:solidFill>
                <a:latin typeface="Calibri"/>
                <a:cs typeface="Calibri"/>
              </a:rPr>
              <a:t> </a:t>
            </a:r>
            <a:r>
              <a:rPr sz="1200" spc="-10" dirty="0">
                <a:solidFill>
                  <a:srgbClr val="221F1F"/>
                </a:solidFill>
                <a:latin typeface="Calibri"/>
                <a:cs typeface="Calibri"/>
              </a:rPr>
              <a:t>a</a:t>
            </a:r>
            <a:r>
              <a:rPr sz="1200" spc="-20" dirty="0">
                <a:solidFill>
                  <a:srgbClr val="221F1F"/>
                </a:solidFill>
                <a:latin typeface="Calibri"/>
                <a:cs typeface="Calibri"/>
              </a:rPr>
              <a:t>n</a:t>
            </a:r>
            <a:r>
              <a:rPr sz="1200" spc="-10" dirty="0">
                <a:solidFill>
                  <a:srgbClr val="221F1F"/>
                </a:solidFill>
                <a:latin typeface="Calibri"/>
                <a:cs typeface="Calibri"/>
              </a:rPr>
              <a:t>y</a:t>
            </a:r>
            <a:r>
              <a:rPr sz="1200" spc="-15" dirty="0">
                <a:solidFill>
                  <a:srgbClr val="221F1F"/>
                </a:solidFill>
                <a:latin typeface="Calibri"/>
                <a:cs typeface="Calibri"/>
              </a:rPr>
              <a:t> </a:t>
            </a:r>
            <a:r>
              <a:rPr sz="1200" spc="0" dirty="0">
                <a:solidFill>
                  <a:srgbClr val="221F1F"/>
                </a:solidFill>
                <a:latin typeface="Calibri"/>
                <a:cs typeface="Calibri"/>
              </a:rPr>
              <a:t>fie</a:t>
            </a:r>
            <a:r>
              <a:rPr sz="1200" spc="-10" dirty="0">
                <a:solidFill>
                  <a:srgbClr val="221F1F"/>
                </a:solidFill>
                <a:latin typeface="Calibri"/>
                <a:cs typeface="Calibri"/>
              </a:rPr>
              <a:t>l</a:t>
            </a:r>
            <a:r>
              <a:rPr sz="1200" spc="0" dirty="0">
                <a:solidFill>
                  <a:srgbClr val="221F1F"/>
                </a:solidFill>
                <a:latin typeface="Calibri"/>
                <a:cs typeface="Calibri"/>
              </a:rPr>
              <a:t>d</a:t>
            </a:r>
            <a:r>
              <a:rPr sz="1200" spc="-5" dirty="0">
                <a:solidFill>
                  <a:srgbClr val="221F1F"/>
                </a:solidFill>
                <a:latin typeface="Calibri"/>
                <a:cs typeface="Calibri"/>
              </a:rPr>
              <a:t> t</a:t>
            </a:r>
            <a:r>
              <a:rPr sz="1200" spc="-10" dirty="0">
                <a:solidFill>
                  <a:srgbClr val="221F1F"/>
                </a:solidFill>
                <a:latin typeface="Calibri"/>
                <a:cs typeface="Calibri"/>
              </a:rPr>
              <a:t>u</a:t>
            </a:r>
            <a:r>
              <a:rPr sz="1200" spc="0" dirty="0">
                <a:solidFill>
                  <a:srgbClr val="221F1F"/>
                </a:solidFill>
                <a:latin typeface="Calibri"/>
                <a:cs typeface="Calibri"/>
              </a:rPr>
              <a:t>ni</a:t>
            </a:r>
            <a:r>
              <a:rPr sz="1200" spc="5" dirty="0">
                <a:solidFill>
                  <a:srgbClr val="221F1F"/>
                </a:solidFill>
                <a:latin typeface="Calibri"/>
                <a:cs typeface="Calibri"/>
              </a:rPr>
              <a:t>n</a:t>
            </a:r>
            <a:r>
              <a:rPr sz="1200" spc="-10" dirty="0">
                <a:solidFill>
                  <a:srgbClr val="221F1F"/>
                </a:solidFill>
                <a:latin typeface="Calibri"/>
                <a:cs typeface="Calibri"/>
              </a:rPr>
              <a:t>g</a:t>
            </a:r>
            <a:r>
              <a:rPr sz="1200" spc="-5" dirty="0">
                <a:solidFill>
                  <a:srgbClr val="221F1F"/>
                </a:solidFill>
                <a:latin typeface="Calibri"/>
                <a:cs typeface="Calibri"/>
              </a:rPr>
              <a:t> </a:t>
            </a:r>
            <a:r>
              <a:rPr sz="1200" spc="-10" dirty="0">
                <a:solidFill>
                  <a:srgbClr val="221F1F"/>
                </a:solidFill>
                <a:latin typeface="Calibri"/>
                <a:cs typeface="Calibri"/>
              </a:rPr>
              <a:t>o</a:t>
            </a:r>
            <a:r>
              <a:rPr sz="1200" spc="-5" dirty="0">
                <a:solidFill>
                  <a:srgbClr val="221F1F"/>
                </a:solidFill>
                <a:latin typeface="Calibri"/>
                <a:cs typeface="Calibri"/>
              </a:rPr>
              <a:t>r</a:t>
            </a:r>
            <a:r>
              <a:rPr sz="1200" spc="5" dirty="0">
                <a:solidFill>
                  <a:srgbClr val="221F1F"/>
                </a:solidFill>
                <a:latin typeface="Calibri"/>
                <a:cs typeface="Calibri"/>
              </a:rPr>
              <a:t> </a:t>
            </a:r>
            <a:r>
              <a:rPr sz="1200" spc="0" dirty="0">
                <a:solidFill>
                  <a:srgbClr val="221F1F"/>
                </a:solidFill>
                <a:latin typeface="Calibri"/>
                <a:cs typeface="Calibri"/>
              </a:rPr>
              <a:t>a</a:t>
            </a:r>
            <a:r>
              <a:rPr sz="1200" spc="5" dirty="0">
                <a:solidFill>
                  <a:srgbClr val="221F1F"/>
                </a:solidFill>
                <a:latin typeface="Calibri"/>
                <a:cs typeface="Calibri"/>
              </a:rPr>
              <a:t>d</a:t>
            </a:r>
            <a:r>
              <a:rPr sz="1200" spc="-15" dirty="0">
                <a:solidFill>
                  <a:srgbClr val="221F1F"/>
                </a:solidFill>
                <a:latin typeface="Calibri"/>
                <a:cs typeface="Calibri"/>
              </a:rPr>
              <a:t>j</a:t>
            </a:r>
            <a:r>
              <a:rPr sz="1200" spc="10" dirty="0">
                <a:solidFill>
                  <a:srgbClr val="221F1F"/>
                </a:solidFill>
                <a:latin typeface="Calibri"/>
                <a:cs typeface="Calibri"/>
              </a:rPr>
              <a:t>u</a:t>
            </a:r>
            <a:r>
              <a:rPr sz="1200" spc="-15" dirty="0">
                <a:solidFill>
                  <a:srgbClr val="221F1F"/>
                </a:solidFill>
                <a:latin typeface="Calibri"/>
                <a:cs typeface="Calibri"/>
              </a:rPr>
              <a:t>s</a:t>
            </a:r>
            <a:r>
              <a:rPr sz="1200" spc="-10" dirty="0">
                <a:solidFill>
                  <a:srgbClr val="221F1F"/>
                </a:solidFill>
                <a:latin typeface="Calibri"/>
                <a:cs typeface="Calibri"/>
              </a:rPr>
              <a:t>tm</a:t>
            </a:r>
            <a:r>
              <a:rPr sz="1200" spc="-20" dirty="0">
                <a:solidFill>
                  <a:srgbClr val="221F1F"/>
                </a:solidFill>
                <a:latin typeface="Calibri"/>
                <a:cs typeface="Calibri"/>
              </a:rPr>
              <a:t>e</a:t>
            </a:r>
            <a:r>
              <a:rPr sz="1200" spc="-10" dirty="0">
                <a:solidFill>
                  <a:srgbClr val="221F1F"/>
                </a:solidFill>
                <a:latin typeface="Calibri"/>
                <a:cs typeface="Calibri"/>
              </a:rPr>
              <a:t>n</a:t>
            </a:r>
            <a:r>
              <a:rPr sz="1200" spc="-5" dirty="0">
                <a:solidFill>
                  <a:srgbClr val="221F1F"/>
                </a:solidFill>
                <a:latin typeface="Calibri"/>
                <a:cs typeface="Calibri"/>
              </a:rPr>
              <a:t>ts</a:t>
            </a:r>
            <a:r>
              <a:rPr sz="1200" spc="-10" dirty="0">
                <a:solidFill>
                  <a:srgbClr val="221F1F"/>
                </a:solidFill>
                <a:latin typeface="Calibri"/>
                <a:cs typeface="Calibri"/>
              </a:rPr>
              <a:t> </a:t>
            </a:r>
            <a:r>
              <a:rPr sz="1200" spc="0" dirty="0">
                <a:solidFill>
                  <a:srgbClr val="221F1F"/>
                </a:solidFill>
                <a:latin typeface="Calibri"/>
                <a:cs typeface="Calibri"/>
              </a:rPr>
              <a:t>o</a:t>
            </a:r>
            <a:r>
              <a:rPr sz="1200" spc="-40" dirty="0">
                <a:solidFill>
                  <a:srgbClr val="221F1F"/>
                </a:solidFill>
                <a:latin typeface="Calibri"/>
                <a:cs typeface="Calibri"/>
              </a:rPr>
              <a:t>v</a:t>
            </a:r>
            <a:r>
              <a:rPr sz="1200" spc="-5" dirty="0">
                <a:solidFill>
                  <a:srgbClr val="221F1F"/>
                </a:solidFill>
                <a:latin typeface="Calibri"/>
                <a:cs typeface="Calibri"/>
              </a:rPr>
              <a:t>er th</a:t>
            </a:r>
            <a:r>
              <a:rPr sz="1200" spc="-10" dirty="0">
                <a:solidFill>
                  <a:srgbClr val="221F1F"/>
                </a:solidFill>
                <a:latin typeface="Calibri"/>
                <a:cs typeface="Calibri"/>
              </a:rPr>
              <a:t>e</a:t>
            </a:r>
            <a:r>
              <a:rPr sz="1200" spc="-5" dirty="0">
                <a:solidFill>
                  <a:srgbClr val="221F1F"/>
                </a:solidFill>
                <a:latin typeface="Calibri"/>
                <a:cs typeface="Calibri"/>
              </a:rPr>
              <a:t> </a:t>
            </a:r>
            <a:r>
              <a:rPr sz="1200" spc="-20" dirty="0">
                <a:solidFill>
                  <a:srgbClr val="221F1F"/>
                </a:solidFill>
                <a:latin typeface="Calibri"/>
                <a:cs typeface="Calibri"/>
              </a:rPr>
              <a:t>e</a:t>
            </a:r>
            <a:r>
              <a:rPr sz="1200" spc="-10" dirty="0">
                <a:solidFill>
                  <a:srgbClr val="221F1F"/>
                </a:solidFill>
                <a:latin typeface="Calibri"/>
                <a:cs typeface="Calibri"/>
              </a:rPr>
              <a:t>n</a:t>
            </a:r>
            <a:r>
              <a:rPr sz="1200" spc="5" dirty="0">
                <a:solidFill>
                  <a:srgbClr val="221F1F"/>
                </a:solidFill>
                <a:latin typeface="Calibri"/>
                <a:cs typeface="Calibri"/>
              </a:rPr>
              <a:t>t</a:t>
            </a:r>
            <a:r>
              <a:rPr sz="1200" spc="0" dirty="0">
                <a:solidFill>
                  <a:srgbClr val="221F1F"/>
                </a:solidFill>
                <a:latin typeface="Calibri"/>
                <a:cs typeface="Calibri"/>
              </a:rPr>
              <a:t>i</a:t>
            </a:r>
            <a:r>
              <a:rPr sz="1200" spc="-40" dirty="0">
                <a:solidFill>
                  <a:srgbClr val="221F1F"/>
                </a:solidFill>
                <a:latin typeface="Calibri"/>
                <a:cs typeface="Calibri"/>
              </a:rPr>
              <a:t>r</a:t>
            </a:r>
            <a:r>
              <a:rPr sz="1200" spc="-10" dirty="0">
                <a:solidFill>
                  <a:srgbClr val="221F1F"/>
                </a:solidFill>
                <a:latin typeface="Calibri"/>
                <a:cs typeface="Calibri"/>
              </a:rPr>
              <a:t>e</a:t>
            </a:r>
            <a:r>
              <a:rPr sz="1200" spc="5" dirty="0">
                <a:solidFill>
                  <a:srgbClr val="221F1F"/>
                </a:solidFill>
                <a:latin typeface="Calibri"/>
                <a:cs typeface="Calibri"/>
              </a:rPr>
              <a:t> </a:t>
            </a:r>
            <a:r>
              <a:rPr sz="1200" spc="-10" dirty="0">
                <a:solidFill>
                  <a:srgbClr val="221F1F"/>
                </a:solidFill>
                <a:latin typeface="Calibri"/>
                <a:cs typeface="Calibri"/>
              </a:rPr>
              <a:t>U</a:t>
            </a:r>
            <a:r>
              <a:rPr sz="1200" spc="-20" dirty="0">
                <a:solidFill>
                  <a:srgbClr val="221F1F"/>
                </a:solidFill>
                <a:latin typeface="Calibri"/>
                <a:cs typeface="Calibri"/>
              </a:rPr>
              <a:t>H</a:t>
            </a:r>
            <a:r>
              <a:rPr sz="1200" spc="0" dirty="0">
                <a:solidFill>
                  <a:srgbClr val="221F1F"/>
                </a:solidFill>
                <a:latin typeface="Calibri"/>
                <a:cs typeface="Calibri"/>
              </a:rPr>
              <a:t>F </a:t>
            </a:r>
            <a:r>
              <a:rPr sz="1200" spc="-10" dirty="0">
                <a:solidFill>
                  <a:srgbClr val="221F1F"/>
                </a:solidFill>
                <a:latin typeface="Calibri"/>
                <a:cs typeface="Calibri"/>
              </a:rPr>
              <a:t>T</a:t>
            </a:r>
            <a:r>
              <a:rPr sz="1200" spc="0" dirty="0">
                <a:solidFill>
                  <a:srgbClr val="221F1F"/>
                </a:solidFill>
                <a:latin typeface="Calibri"/>
                <a:cs typeface="Calibri"/>
              </a:rPr>
              <a:t>V</a:t>
            </a:r>
            <a:r>
              <a:rPr sz="1200" spc="-5" dirty="0">
                <a:solidFill>
                  <a:srgbClr val="221F1F"/>
                </a:solidFill>
                <a:latin typeface="Calibri"/>
                <a:cs typeface="Calibri"/>
              </a:rPr>
              <a:t> </a:t>
            </a:r>
            <a:r>
              <a:rPr sz="1200" spc="0" dirty="0">
                <a:solidFill>
                  <a:srgbClr val="221F1F"/>
                </a:solidFill>
                <a:latin typeface="Calibri"/>
                <a:cs typeface="Calibri"/>
              </a:rPr>
              <a:t>ba</a:t>
            </a:r>
            <a:r>
              <a:rPr sz="1200" spc="-10" dirty="0">
                <a:solidFill>
                  <a:srgbClr val="221F1F"/>
                </a:solidFill>
                <a:latin typeface="Calibri"/>
                <a:cs typeface="Calibri"/>
              </a:rPr>
              <a:t>n</a:t>
            </a:r>
            <a:r>
              <a:rPr sz="1200" spc="0" dirty="0">
                <a:solidFill>
                  <a:srgbClr val="221F1F"/>
                </a:solidFill>
                <a:latin typeface="Calibri"/>
                <a:cs typeface="Calibri"/>
              </a:rPr>
              <a:t>d. </a:t>
            </a:r>
            <a:r>
              <a:rPr sz="1200" spc="-35" dirty="0">
                <a:solidFill>
                  <a:srgbClr val="221F1F"/>
                </a:solidFill>
                <a:latin typeface="Calibri"/>
                <a:cs typeface="Calibri"/>
              </a:rPr>
              <a:t>A</a:t>
            </a:r>
            <a:r>
              <a:rPr sz="1200" spc="-40" dirty="0">
                <a:solidFill>
                  <a:srgbClr val="221F1F"/>
                </a:solidFill>
                <a:latin typeface="Calibri"/>
                <a:cs typeface="Calibri"/>
              </a:rPr>
              <a:t>v</a:t>
            </a:r>
            <a:r>
              <a:rPr sz="1200" spc="0" dirty="0">
                <a:solidFill>
                  <a:srgbClr val="221F1F"/>
                </a:solidFill>
                <a:latin typeface="Calibri"/>
                <a:cs typeface="Calibri"/>
              </a:rPr>
              <a:t>ai</a:t>
            </a:r>
            <a:r>
              <a:rPr sz="1200" spc="-10" dirty="0">
                <a:solidFill>
                  <a:srgbClr val="221F1F"/>
                </a:solidFill>
                <a:latin typeface="Calibri"/>
                <a:cs typeface="Calibri"/>
              </a:rPr>
              <a:t>l</a:t>
            </a:r>
            <a:r>
              <a:rPr sz="1200" spc="0" dirty="0">
                <a:solidFill>
                  <a:srgbClr val="221F1F"/>
                </a:solidFill>
                <a:latin typeface="Calibri"/>
                <a:cs typeface="Calibri"/>
              </a:rPr>
              <a:t>a</a:t>
            </a:r>
            <a:r>
              <a:rPr sz="1200" spc="5" dirty="0">
                <a:solidFill>
                  <a:srgbClr val="221F1F"/>
                </a:solidFill>
                <a:latin typeface="Calibri"/>
                <a:cs typeface="Calibri"/>
              </a:rPr>
              <a:t>b</a:t>
            </a:r>
            <a:r>
              <a:rPr sz="1200" spc="-5" dirty="0">
                <a:solidFill>
                  <a:srgbClr val="221F1F"/>
                </a:solidFill>
                <a:latin typeface="Calibri"/>
                <a:cs typeface="Calibri"/>
              </a:rPr>
              <a:t>le</a:t>
            </a:r>
            <a:r>
              <a:rPr sz="1200" spc="5" dirty="0">
                <a:solidFill>
                  <a:srgbClr val="221F1F"/>
                </a:solidFill>
                <a:latin typeface="Calibri"/>
                <a:cs typeface="Calibri"/>
              </a:rPr>
              <a:t> </a:t>
            </a:r>
            <a:r>
              <a:rPr sz="1200" spc="-15" dirty="0">
                <a:solidFill>
                  <a:srgbClr val="221F1F"/>
                </a:solidFill>
                <a:latin typeface="Calibri"/>
                <a:cs typeface="Calibri"/>
              </a:rPr>
              <a:t>i</a:t>
            </a:r>
            <a:r>
              <a:rPr sz="1200" spc="0" dirty="0">
                <a:solidFill>
                  <a:srgbClr val="221F1F"/>
                </a:solidFill>
                <a:latin typeface="Calibri"/>
                <a:cs typeface="Calibri"/>
              </a:rPr>
              <a:t>n b</a:t>
            </a:r>
            <a:r>
              <a:rPr sz="1200" spc="-10" dirty="0">
                <a:solidFill>
                  <a:srgbClr val="221F1F"/>
                </a:solidFill>
                <a:latin typeface="Calibri"/>
                <a:cs typeface="Calibri"/>
              </a:rPr>
              <a:t>o</a:t>
            </a:r>
            <a:r>
              <a:rPr sz="1200" spc="-5" dirty="0">
                <a:solidFill>
                  <a:srgbClr val="221F1F"/>
                </a:solidFill>
                <a:latin typeface="Calibri"/>
                <a:cs typeface="Calibri"/>
              </a:rPr>
              <a:t>th </a:t>
            </a:r>
            <a:r>
              <a:rPr sz="1200" spc="-10" dirty="0">
                <a:solidFill>
                  <a:srgbClr val="221F1F"/>
                </a:solidFill>
                <a:latin typeface="Calibri"/>
                <a:cs typeface="Calibri"/>
              </a:rPr>
              <a:t>50</a:t>
            </a:r>
            <a:r>
              <a:rPr sz="1200" spc="-5" dirty="0">
                <a:solidFill>
                  <a:srgbClr val="221F1F"/>
                </a:solidFill>
                <a:latin typeface="Calibri"/>
                <a:cs typeface="Calibri"/>
              </a:rPr>
              <a:t> </a:t>
            </a:r>
            <a:r>
              <a:rPr sz="1200" spc="0" dirty="0">
                <a:solidFill>
                  <a:srgbClr val="221F1F"/>
                </a:solidFill>
                <a:latin typeface="Calibri"/>
                <a:cs typeface="Calibri"/>
              </a:rPr>
              <a:t>oh</a:t>
            </a:r>
            <a:r>
              <a:rPr sz="1200" spc="-10" dirty="0">
                <a:solidFill>
                  <a:srgbClr val="221F1F"/>
                </a:solidFill>
                <a:latin typeface="Calibri"/>
                <a:cs typeface="Calibri"/>
              </a:rPr>
              <a:t>m </a:t>
            </a:r>
            <a:r>
              <a:rPr sz="1200" spc="0" dirty="0">
                <a:solidFill>
                  <a:srgbClr val="221F1F"/>
                </a:solidFill>
                <a:latin typeface="Calibri"/>
                <a:cs typeface="Calibri"/>
              </a:rPr>
              <a:t>a</a:t>
            </a:r>
            <a:r>
              <a:rPr sz="1200" spc="-10" dirty="0">
                <a:solidFill>
                  <a:srgbClr val="221F1F"/>
                </a:solidFill>
                <a:latin typeface="Calibri"/>
                <a:cs typeface="Calibri"/>
              </a:rPr>
              <a:t>n</a:t>
            </a:r>
            <a:r>
              <a:rPr sz="1200" spc="0" dirty="0">
                <a:solidFill>
                  <a:srgbClr val="221F1F"/>
                </a:solidFill>
                <a:latin typeface="Calibri"/>
                <a:cs typeface="Calibri"/>
              </a:rPr>
              <a:t>d</a:t>
            </a:r>
            <a:r>
              <a:rPr sz="1200" spc="-5" dirty="0">
                <a:solidFill>
                  <a:srgbClr val="221F1F"/>
                </a:solidFill>
                <a:latin typeface="Calibri"/>
                <a:cs typeface="Calibri"/>
              </a:rPr>
              <a:t> </a:t>
            </a:r>
            <a:r>
              <a:rPr sz="1200" spc="-10" dirty="0">
                <a:solidFill>
                  <a:srgbClr val="221F1F"/>
                </a:solidFill>
                <a:latin typeface="Calibri"/>
                <a:cs typeface="Calibri"/>
              </a:rPr>
              <a:t>75</a:t>
            </a:r>
            <a:r>
              <a:rPr sz="1200" spc="10" dirty="0">
                <a:solidFill>
                  <a:srgbClr val="221F1F"/>
                </a:solidFill>
                <a:latin typeface="Calibri"/>
                <a:cs typeface="Calibri"/>
              </a:rPr>
              <a:t> </a:t>
            </a:r>
            <a:r>
              <a:rPr sz="1200" spc="-10" dirty="0">
                <a:solidFill>
                  <a:srgbClr val="221F1F"/>
                </a:solidFill>
                <a:latin typeface="Calibri"/>
                <a:cs typeface="Calibri"/>
              </a:rPr>
              <a:t>o</a:t>
            </a:r>
            <a:r>
              <a:rPr sz="1200" spc="0" dirty="0">
                <a:solidFill>
                  <a:srgbClr val="221F1F"/>
                </a:solidFill>
                <a:latin typeface="Calibri"/>
                <a:cs typeface="Calibri"/>
              </a:rPr>
              <a:t>h</a:t>
            </a:r>
            <a:r>
              <a:rPr sz="1200" spc="-10" dirty="0">
                <a:solidFill>
                  <a:srgbClr val="221F1F"/>
                </a:solidFill>
                <a:latin typeface="Calibri"/>
                <a:cs typeface="Calibri"/>
              </a:rPr>
              <a:t>m</a:t>
            </a:r>
            <a:r>
              <a:rPr sz="1200" spc="-5" dirty="0">
                <a:solidFill>
                  <a:srgbClr val="221F1F"/>
                </a:solidFill>
                <a:latin typeface="Calibri"/>
                <a:cs typeface="Calibri"/>
              </a:rPr>
              <a:t> im</a:t>
            </a:r>
            <a:r>
              <a:rPr sz="1200" spc="5" dirty="0">
                <a:solidFill>
                  <a:srgbClr val="221F1F"/>
                </a:solidFill>
                <a:latin typeface="Calibri"/>
                <a:cs typeface="Calibri"/>
              </a:rPr>
              <a:t>p</a:t>
            </a:r>
            <a:r>
              <a:rPr sz="1200" spc="-10" dirty="0">
                <a:solidFill>
                  <a:srgbClr val="221F1F"/>
                </a:solidFill>
                <a:latin typeface="Calibri"/>
                <a:cs typeface="Calibri"/>
              </a:rPr>
              <a:t>e</a:t>
            </a:r>
            <a:r>
              <a:rPr sz="1200" spc="-5" dirty="0">
                <a:solidFill>
                  <a:srgbClr val="221F1F"/>
                </a:solidFill>
                <a:latin typeface="Calibri"/>
                <a:cs typeface="Calibri"/>
              </a:rPr>
              <a:t>d</a:t>
            </a:r>
            <a:r>
              <a:rPr sz="1200" spc="-25" dirty="0">
                <a:solidFill>
                  <a:srgbClr val="221F1F"/>
                </a:solidFill>
                <a:latin typeface="Calibri"/>
                <a:cs typeface="Calibri"/>
              </a:rPr>
              <a:t>a</a:t>
            </a:r>
            <a:r>
              <a:rPr sz="1200" spc="0" dirty="0">
                <a:solidFill>
                  <a:srgbClr val="221F1F"/>
                </a:solidFill>
                <a:latin typeface="Calibri"/>
                <a:cs typeface="Calibri"/>
              </a:rPr>
              <a:t>n</a:t>
            </a:r>
            <a:r>
              <a:rPr sz="1200" spc="-10" dirty="0">
                <a:solidFill>
                  <a:srgbClr val="221F1F"/>
                </a:solidFill>
                <a:latin typeface="Calibri"/>
                <a:cs typeface="Calibri"/>
              </a:rPr>
              <a:t>c</a:t>
            </a:r>
            <a:r>
              <a:rPr sz="1200" spc="-5" dirty="0">
                <a:solidFill>
                  <a:srgbClr val="221F1F"/>
                </a:solidFill>
                <a:latin typeface="Calibri"/>
                <a:cs typeface="Calibri"/>
              </a:rPr>
              <a:t>es.</a:t>
            </a:r>
            <a:endParaRPr sz="1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10303" y="6432194"/>
            <a:ext cx="663575" cy="386080"/>
          </a:xfrm>
          <a:prstGeom prst="rect">
            <a:avLst/>
          </a:prstGeom>
        </p:spPr>
        <p:txBody>
          <a:bodyPr vert="horz" wrap="square" lIns="0" tIns="0" rIns="0" bIns="0" rtlCol="0">
            <a:noAutofit/>
          </a:bodyPr>
          <a:lstStyle/>
          <a:p>
            <a:pPr marL="12700" marR="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a:t>
            </a:r>
            <a:r>
              <a:rPr sz="1200" spc="-5" dirty="0">
                <a:latin typeface="Calibri"/>
                <a:cs typeface="Calibri"/>
              </a:rPr>
              <a:t>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endParaRPr sz="1200">
              <a:latin typeface="Calibri"/>
              <a:cs typeface="Calibri"/>
            </a:endParaRPr>
          </a:p>
        </p:txBody>
      </p:sp>
      <p:sp>
        <p:nvSpPr>
          <p:cNvPr id="3" name="object 3"/>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15</a:t>
            </a:r>
            <a:endParaRPr sz="1200">
              <a:latin typeface="Calibri"/>
              <a:cs typeface="Calibri"/>
            </a:endParaRPr>
          </a:p>
        </p:txBody>
      </p:sp>
      <p:sp>
        <p:nvSpPr>
          <p:cNvPr id="4" name="object 4"/>
          <p:cNvSpPr txBox="1"/>
          <p:nvPr/>
        </p:nvSpPr>
        <p:spPr>
          <a:xfrm>
            <a:off x="755700" y="2526538"/>
            <a:ext cx="7858759" cy="584200"/>
          </a:xfrm>
          <a:prstGeom prst="rect">
            <a:avLst/>
          </a:prstGeom>
        </p:spPr>
        <p:txBody>
          <a:bodyPr vert="horz" wrap="square" lIns="0" tIns="0" rIns="0" bIns="0" rtlCol="0">
            <a:noAutofit/>
          </a:bodyPr>
          <a:lstStyle/>
          <a:p>
            <a:pPr marL="12700">
              <a:lnSpc>
                <a:spcPct val="100000"/>
              </a:lnSpc>
            </a:pPr>
            <a:r>
              <a:rPr sz="3600" b="1" spc="-30" dirty="0">
                <a:latin typeface="Calibri"/>
                <a:cs typeface="Calibri"/>
              </a:rPr>
              <a:t>M</a:t>
            </a:r>
            <a:r>
              <a:rPr sz="3600" b="1" spc="-50" dirty="0">
                <a:latin typeface="Calibri"/>
                <a:cs typeface="Calibri"/>
              </a:rPr>
              <a:t>o</a:t>
            </a:r>
            <a:r>
              <a:rPr sz="3600" b="1" spc="-45" dirty="0">
                <a:latin typeface="Calibri"/>
                <a:cs typeface="Calibri"/>
              </a:rPr>
              <a:t>d</a:t>
            </a:r>
            <a:r>
              <a:rPr sz="3600" b="1" spc="-35" dirty="0">
                <a:latin typeface="Calibri"/>
                <a:cs typeface="Calibri"/>
              </a:rPr>
              <a:t>i</a:t>
            </a:r>
            <a:r>
              <a:rPr sz="3600" b="1" spc="-25" dirty="0">
                <a:latin typeface="Calibri"/>
                <a:cs typeface="Calibri"/>
              </a:rPr>
              <a:t>f</a:t>
            </a:r>
            <a:r>
              <a:rPr sz="3600" b="1" spc="-35" dirty="0">
                <a:latin typeface="Calibri"/>
                <a:cs typeface="Calibri"/>
              </a:rPr>
              <a:t>i</a:t>
            </a:r>
            <a:r>
              <a:rPr sz="3600" b="1" spc="-10" dirty="0">
                <a:latin typeface="Calibri"/>
                <a:cs typeface="Calibri"/>
              </a:rPr>
              <a:t>e</a:t>
            </a:r>
            <a:r>
              <a:rPr sz="3600" b="1" spc="-20" dirty="0">
                <a:latin typeface="Calibri"/>
                <a:cs typeface="Calibri"/>
              </a:rPr>
              <a:t>d</a:t>
            </a:r>
            <a:r>
              <a:rPr sz="3600" b="1" spc="25" dirty="0">
                <a:latin typeface="Calibri"/>
                <a:cs typeface="Calibri"/>
              </a:rPr>
              <a:t> </a:t>
            </a:r>
            <a:r>
              <a:rPr sz="3600" b="1" spc="-45" dirty="0">
                <a:latin typeface="Calibri"/>
                <a:cs typeface="Calibri"/>
              </a:rPr>
              <a:t>an</a:t>
            </a:r>
            <a:r>
              <a:rPr sz="3600" b="1" spc="-20" dirty="0">
                <a:latin typeface="Calibri"/>
                <a:cs typeface="Calibri"/>
              </a:rPr>
              <a:t>d</a:t>
            </a:r>
            <a:r>
              <a:rPr sz="3600" b="1" spc="10" dirty="0">
                <a:latin typeface="Calibri"/>
                <a:cs typeface="Calibri"/>
              </a:rPr>
              <a:t> </a:t>
            </a:r>
            <a:r>
              <a:rPr sz="3600" b="1" spc="-35" dirty="0">
                <a:latin typeface="Calibri"/>
                <a:cs typeface="Calibri"/>
              </a:rPr>
              <a:t>Mo</a:t>
            </a:r>
            <a:r>
              <a:rPr sz="3600" b="1" spc="-70" dirty="0">
                <a:latin typeface="Calibri"/>
                <a:cs typeface="Calibri"/>
              </a:rPr>
              <a:t>r</a:t>
            </a:r>
            <a:r>
              <a:rPr sz="3600" b="1" spc="0" dirty="0">
                <a:latin typeface="Calibri"/>
                <a:cs typeface="Calibri"/>
              </a:rPr>
              <a:t>e</a:t>
            </a:r>
            <a:r>
              <a:rPr sz="3600" b="1" spc="-10" dirty="0">
                <a:latin typeface="Calibri"/>
                <a:cs typeface="Calibri"/>
              </a:rPr>
              <a:t> </a:t>
            </a:r>
            <a:r>
              <a:rPr sz="3600" b="1" spc="-180" dirty="0">
                <a:latin typeface="Calibri"/>
                <a:cs typeface="Calibri"/>
              </a:rPr>
              <a:t>R</a:t>
            </a:r>
            <a:r>
              <a:rPr sz="3600" b="1" spc="-50" dirty="0">
                <a:latin typeface="Calibri"/>
                <a:cs typeface="Calibri"/>
              </a:rPr>
              <a:t>o</a:t>
            </a:r>
            <a:r>
              <a:rPr sz="3600" b="1" spc="-45" dirty="0">
                <a:latin typeface="Calibri"/>
                <a:cs typeface="Calibri"/>
              </a:rPr>
              <a:t>bu</a:t>
            </a:r>
            <a:r>
              <a:rPr sz="3600" b="1" spc="-85" dirty="0">
                <a:latin typeface="Calibri"/>
                <a:cs typeface="Calibri"/>
              </a:rPr>
              <a:t>s</a:t>
            </a:r>
            <a:r>
              <a:rPr sz="3600" b="1" spc="-15" dirty="0">
                <a:latin typeface="Calibri"/>
                <a:cs typeface="Calibri"/>
              </a:rPr>
              <a:t>t</a:t>
            </a:r>
            <a:r>
              <a:rPr sz="3600" b="1" spc="10" dirty="0">
                <a:latin typeface="Calibri"/>
                <a:cs typeface="Calibri"/>
              </a:rPr>
              <a:t> </a:t>
            </a:r>
            <a:r>
              <a:rPr sz="3600" b="1" spc="-40" dirty="0">
                <a:latin typeface="Calibri"/>
                <a:cs typeface="Calibri"/>
              </a:rPr>
              <a:t>P</a:t>
            </a:r>
            <a:r>
              <a:rPr sz="3600" b="1" spc="-45" dirty="0">
                <a:latin typeface="Calibri"/>
                <a:cs typeface="Calibri"/>
              </a:rPr>
              <a:t>u</a:t>
            </a:r>
            <a:r>
              <a:rPr sz="3600" b="1" spc="-15" dirty="0">
                <a:latin typeface="Calibri"/>
                <a:cs typeface="Calibri"/>
              </a:rPr>
              <a:t>ls</a:t>
            </a:r>
            <a:r>
              <a:rPr sz="3600" b="1" spc="-30" dirty="0">
                <a:latin typeface="Calibri"/>
                <a:cs typeface="Calibri"/>
              </a:rPr>
              <a:t>i</a:t>
            </a:r>
            <a:r>
              <a:rPr sz="3600" b="1" spc="-35" dirty="0">
                <a:latin typeface="Calibri"/>
                <a:cs typeface="Calibri"/>
              </a:rPr>
              <a:t>n</a:t>
            </a:r>
            <a:r>
              <a:rPr sz="3600" b="1" spc="0" dirty="0">
                <a:latin typeface="Calibri"/>
                <a:cs typeface="Calibri"/>
              </a:rPr>
              <a:t>g</a:t>
            </a:r>
            <a:r>
              <a:rPr sz="3600" b="1" spc="-15" dirty="0">
                <a:latin typeface="Calibri"/>
                <a:cs typeface="Calibri"/>
              </a:rPr>
              <a:t> Ci</a:t>
            </a:r>
            <a:r>
              <a:rPr sz="3600" b="1" spc="-80" dirty="0">
                <a:latin typeface="Calibri"/>
                <a:cs typeface="Calibri"/>
              </a:rPr>
              <a:t>r</a:t>
            </a:r>
            <a:r>
              <a:rPr sz="3600" b="1" spc="-20" dirty="0">
                <a:latin typeface="Calibri"/>
                <a:cs typeface="Calibri"/>
              </a:rPr>
              <a:t>c</a:t>
            </a:r>
            <a:r>
              <a:rPr sz="3600" b="1" spc="-25" dirty="0">
                <a:latin typeface="Calibri"/>
                <a:cs typeface="Calibri"/>
              </a:rPr>
              <a:t>u</a:t>
            </a:r>
            <a:r>
              <a:rPr sz="3600" b="1" spc="-15" dirty="0">
                <a:latin typeface="Calibri"/>
                <a:cs typeface="Calibri"/>
              </a:rPr>
              <a:t>it</a:t>
            </a:r>
            <a:endParaRPr sz="36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243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16</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0" rIns="0" bIns="0" rtlCol="0">
            <a:noAutofit/>
          </a:bodyPr>
          <a:lstStyle/>
          <a:p>
            <a:pPr marL="16510">
              <a:lnSpc>
                <a:spcPct val="100000"/>
              </a:lnSpc>
            </a:pPr>
            <a:r>
              <a:rPr sz="4000" b="1" spc="-60" dirty="0">
                <a:latin typeface="Calibri"/>
                <a:cs typeface="Calibri"/>
              </a:rPr>
              <a:t>M</a:t>
            </a:r>
            <a:r>
              <a:rPr sz="4000" b="1" spc="-50" dirty="0">
                <a:latin typeface="Calibri"/>
                <a:cs typeface="Calibri"/>
              </a:rPr>
              <a:t>o</a:t>
            </a:r>
            <a:r>
              <a:rPr sz="4000" b="1" spc="-45" dirty="0">
                <a:latin typeface="Calibri"/>
                <a:cs typeface="Calibri"/>
              </a:rPr>
              <a:t>d</a:t>
            </a:r>
            <a:r>
              <a:rPr sz="4000" b="1" spc="-35" dirty="0">
                <a:latin typeface="Calibri"/>
                <a:cs typeface="Calibri"/>
              </a:rPr>
              <a:t>i</a:t>
            </a:r>
            <a:r>
              <a:rPr sz="4000" b="1" spc="-30" dirty="0">
                <a:latin typeface="Calibri"/>
                <a:cs typeface="Calibri"/>
              </a:rPr>
              <a:t>f</a:t>
            </a:r>
            <a:r>
              <a:rPr sz="4000" b="1" spc="-35" dirty="0">
                <a:latin typeface="Calibri"/>
                <a:cs typeface="Calibri"/>
              </a:rPr>
              <a:t>i</a:t>
            </a:r>
            <a:r>
              <a:rPr sz="4000" b="1" spc="-50" dirty="0">
                <a:latin typeface="Calibri"/>
                <a:cs typeface="Calibri"/>
              </a:rPr>
              <a:t>e</a:t>
            </a:r>
            <a:r>
              <a:rPr sz="4000" b="1" spc="-45" dirty="0">
                <a:latin typeface="Calibri"/>
                <a:cs typeface="Calibri"/>
              </a:rPr>
              <a:t>d</a:t>
            </a:r>
            <a:r>
              <a:rPr sz="4000" b="1" spc="-15" dirty="0">
                <a:latin typeface="Calibri"/>
                <a:cs typeface="Calibri"/>
              </a:rPr>
              <a:t>,</a:t>
            </a:r>
            <a:r>
              <a:rPr sz="4000" b="1" spc="55" dirty="0">
                <a:latin typeface="Calibri"/>
                <a:cs typeface="Calibri"/>
              </a:rPr>
              <a:t> </a:t>
            </a:r>
            <a:r>
              <a:rPr sz="4000" b="1" spc="-55" dirty="0">
                <a:latin typeface="Calibri"/>
                <a:cs typeface="Calibri"/>
              </a:rPr>
              <a:t>Mo</a:t>
            </a:r>
            <a:r>
              <a:rPr sz="4000" b="1" spc="-125" dirty="0">
                <a:latin typeface="Calibri"/>
                <a:cs typeface="Calibri"/>
              </a:rPr>
              <a:t>r</a:t>
            </a:r>
            <a:r>
              <a:rPr sz="4000" b="1" spc="-25" dirty="0">
                <a:latin typeface="Calibri"/>
                <a:cs typeface="Calibri"/>
              </a:rPr>
              <a:t>e</a:t>
            </a:r>
            <a:r>
              <a:rPr sz="4000" b="1" spc="20" dirty="0">
                <a:latin typeface="Calibri"/>
                <a:cs typeface="Calibri"/>
              </a:rPr>
              <a:t> </a:t>
            </a:r>
            <a:r>
              <a:rPr sz="4000" b="1" spc="-210" dirty="0">
                <a:latin typeface="Calibri"/>
                <a:cs typeface="Calibri"/>
              </a:rPr>
              <a:t>R</a:t>
            </a:r>
            <a:r>
              <a:rPr sz="4000" b="1" spc="-50" dirty="0">
                <a:latin typeface="Calibri"/>
                <a:cs typeface="Calibri"/>
              </a:rPr>
              <a:t>o</a:t>
            </a:r>
            <a:r>
              <a:rPr sz="4000" b="1" spc="-45" dirty="0">
                <a:latin typeface="Calibri"/>
                <a:cs typeface="Calibri"/>
              </a:rPr>
              <a:t>b</a:t>
            </a:r>
            <a:r>
              <a:rPr sz="4000" b="1" spc="-50" dirty="0">
                <a:latin typeface="Calibri"/>
                <a:cs typeface="Calibri"/>
              </a:rPr>
              <a:t>u</a:t>
            </a:r>
            <a:r>
              <a:rPr sz="4000" b="1" spc="-130" dirty="0">
                <a:latin typeface="Calibri"/>
                <a:cs typeface="Calibri"/>
              </a:rPr>
              <a:t>s</a:t>
            </a:r>
            <a:r>
              <a:rPr sz="4000" b="1" spc="-15" dirty="0">
                <a:latin typeface="Calibri"/>
                <a:cs typeface="Calibri"/>
              </a:rPr>
              <a:t>t </a:t>
            </a:r>
            <a:r>
              <a:rPr sz="4000" b="1" spc="-50" dirty="0">
                <a:latin typeface="Calibri"/>
                <a:cs typeface="Calibri"/>
              </a:rPr>
              <a:t>P</a:t>
            </a:r>
            <a:r>
              <a:rPr sz="4000" b="1" spc="-45" dirty="0">
                <a:latin typeface="Calibri"/>
                <a:cs typeface="Calibri"/>
              </a:rPr>
              <a:t>u</a:t>
            </a:r>
            <a:r>
              <a:rPr sz="4000" b="1" spc="-35" dirty="0">
                <a:latin typeface="Calibri"/>
                <a:cs typeface="Calibri"/>
              </a:rPr>
              <a:t>l</a:t>
            </a:r>
            <a:r>
              <a:rPr sz="4000" b="1" spc="-45" dirty="0">
                <a:latin typeface="Calibri"/>
                <a:cs typeface="Calibri"/>
              </a:rPr>
              <a:t>s</a:t>
            </a:r>
            <a:r>
              <a:rPr sz="4000" b="1" spc="-35" dirty="0">
                <a:latin typeface="Calibri"/>
                <a:cs typeface="Calibri"/>
              </a:rPr>
              <a:t>i</a:t>
            </a:r>
            <a:r>
              <a:rPr sz="4000" b="1" spc="-45" dirty="0">
                <a:latin typeface="Calibri"/>
                <a:cs typeface="Calibri"/>
              </a:rPr>
              <a:t>n</a:t>
            </a:r>
            <a:r>
              <a:rPr sz="4000" b="1" spc="-20" dirty="0">
                <a:latin typeface="Calibri"/>
                <a:cs typeface="Calibri"/>
              </a:rPr>
              <a:t>g</a:t>
            </a:r>
            <a:r>
              <a:rPr sz="4000" b="1" spc="45" dirty="0">
                <a:latin typeface="Calibri"/>
                <a:cs typeface="Calibri"/>
              </a:rPr>
              <a:t> </a:t>
            </a:r>
            <a:r>
              <a:rPr sz="4000" b="1" spc="-55" dirty="0">
                <a:latin typeface="Calibri"/>
                <a:cs typeface="Calibri"/>
              </a:rPr>
              <a:t>C</a:t>
            </a:r>
            <a:r>
              <a:rPr sz="4000" b="1" spc="-35" dirty="0">
                <a:latin typeface="Calibri"/>
                <a:cs typeface="Calibri"/>
              </a:rPr>
              <a:t>i</a:t>
            </a:r>
            <a:r>
              <a:rPr sz="4000" b="1" spc="-150" dirty="0">
                <a:latin typeface="Calibri"/>
                <a:cs typeface="Calibri"/>
              </a:rPr>
              <a:t>r</a:t>
            </a:r>
            <a:r>
              <a:rPr sz="4000" b="1" spc="-30" dirty="0">
                <a:latin typeface="Calibri"/>
                <a:cs typeface="Calibri"/>
              </a:rPr>
              <a:t>c</a:t>
            </a:r>
            <a:r>
              <a:rPr sz="4000" b="1" spc="-45" dirty="0">
                <a:latin typeface="Calibri"/>
                <a:cs typeface="Calibri"/>
              </a:rPr>
              <a:t>u</a:t>
            </a:r>
            <a:r>
              <a:rPr sz="4000" b="1" spc="-35" dirty="0">
                <a:latin typeface="Calibri"/>
                <a:cs typeface="Calibri"/>
              </a:rPr>
              <a:t>i</a:t>
            </a:r>
            <a:r>
              <a:rPr sz="4000" b="1" spc="-15" dirty="0">
                <a:latin typeface="Calibri"/>
                <a:cs typeface="Calibri"/>
              </a:rPr>
              <a:t>t</a:t>
            </a:r>
            <a:endParaRPr sz="4000">
              <a:latin typeface="Calibri"/>
              <a:cs typeface="Calibri"/>
            </a:endParaRPr>
          </a:p>
        </p:txBody>
      </p:sp>
      <p:sp>
        <p:nvSpPr>
          <p:cNvPr id="3" name="object 3"/>
          <p:cNvSpPr txBox="1"/>
          <p:nvPr/>
        </p:nvSpPr>
        <p:spPr>
          <a:xfrm>
            <a:off x="383235" y="1122298"/>
            <a:ext cx="7972425" cy="5211445"/>
          </a:xfrm>
          <a:prstGeom prst="rect">
            <a:avLst/>
          </a:prstGeom>
        </p:spPr>
        <p:txBody>
          <a:bodyPr vert="horz" wrap="square" lIns="0" tIns="0" rIns="0" bIns="0" rtlCol="0">
            <a:noAutofit/>
          </a:bodyPr>
          <a:lstStyle/>
          <a:p>
            <a:pPr marL="299085" marR="455930" indent="-287020">
              <a:lnSpc>
                <a:spcPct val="114999"/>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have b</a:t>
            </a:r>
            <a:r>
              <a:rPr sz="1800" spc="5" dirty="0">
                <a:latin typeface="Times New Roman"/>
                <a:cs typeface="Times New Roman"/>
              </a:rPr>
              <a:t>e</a:t>
            </a:r>
            <a:r>
              <a:rPr sz="1800" spc="0" dirty="0">
                <a:latin typeface="Times New Roman"/>
                <a:cs typeface="Times New Roman"/>
              </a:rPr>
              <a:t>en</a:t>
            </a:r>
            <a:r>
              <a:rPr sz="1800" spc="-20" dirty="0">
                <a:latin typeface="Times New Roman"/>
                <a:cs typeface="Times New Roman"/>
              </a:rPr>
              <a:t> </a:t>
            </a:r>
            <a:r>
              <a:rPr sz="1800" spc="0" dirty="0">
                <a:latin typeface="Times New Roman"/>
                <a:cs typeface="Times New Roman"/>
              </a:rPr>
              <a:t>dri</a:t>
            </a:r>
            <a:r>
              <a:rPr sz="1800" spc="5" dirty="0">
                <a:latin typeface="Times New Roman"/>
                <a:cs typeface="Times New Roman"/>
              </a:rPr>
              <a:t>v</a:t>
            </a:r>
            <a:r>
              <a:rPr sz="1800" spc="0" dirty="0">
                <a:latin typeface="Times New Roman"/>
                <a:cs typeface="Times New Roman"/>
              </a:rPr>
              <a:t>ing</a:t>
            </a:r>
            <a:r>
              <a:rPr sz="1800" spc="-20" dirty="0">
                <a:latin typeface="Times New Roman"/>
                <a:cs typeface="Times New Roman"/>
              </a:rPr>
              <a:t> </a:t>
            </a:r>
            <a:r>
              <a:rPr sz="1800" spc="0" dirty="0">
                <a:latin typeface="Times New Roman"/>
                <a:cs typeface="Times New Roman"/>
              </a:rPr>
              <a:t>our</a:t>
            </a:r>
            <a:r>
              <a:rPr sz="1800" spc="5"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a</a:t>
            </a:r>
            <a:r>
              <a:rPr sz="1800" spc="5" dirty="0">
                <a:latin typeface="Times New Roman"/>
                <a:cs typeface="Times New Roman"/>
              </a:rPr>
              <a:t>n</a:t>
            </a:r>
            <a:r>
              <a:rPr sz="1800" spc="0" dirty="0">
                <a:latin typeface="Times New Roman"/>
                <a:cs typeface="Times New Roman"/>
              </a:rPr>
              <a:t>tenna</a:t>
            </a:r>
            <a:r>
              <a:rPr sz="1800" spc="-15" dirty="0">
                <a:latin typeface="Times New Roman"/>
                <a:cs typeface="Times New Roman"/>
              </a:rPr>
              <a:t> </a:t>
            </a:r>
            <a:r>
              <a:rPr sz="1800" spc="0" dirty="0">
                <a:latin typeface="Times New Roman"/>
                <a:cs typeface="Times New Roman"/>
              </a:rPr>
              <a:t>tube</a:t>
            </a:r>
            <a:r>
              <a:rPr sz="1800" spc="-10" dirty="0">
                <a:latin typeface="Times New Roman"/>
                <a:cs typeface="Times New Roman"/>
              </a:rPr>
              <a:t> </a:t>
            </a:r>
            <a:r>
              <a:rPr sz="1800" spc="0" dirty="0">
                <a:latin typeface="Times New Roman"/>
                <a:cs typeface="Times New Roman"/>
              </a:rPr>
              <a:t>with</a:t>
            </a:r>
            <a:r>
              <a:rPr sz="1800" spc="5" dirty="0">
                <a:latin typeface="Times New Roman"/>
                <a:cs typeface="Times New Roman"/>
              </a:rPr>
              <a:t> </a:t>
            </a:r>
            <a:r>
              <a:rPr sz="1800" spc="0" dirty="0">
                <a:latin typeface="Times New Roman"/>
                <a:cs typeface="Times New Roman"/>
              </a:rPr>
              <a:t>fast,</a:t>
            </a:r>
            <a:r>
              <a:rPr sz="1800" spc="-25" dirty="0">
                <a:latin typeface="Times New Roman"/>
                <a:cs typeface="Times New Roman"/>
              </a:rPr>
              <a:t> </a:t>
            </a:r>
            <a:r>
              <a:rPr sz="1800" spc="0" dirty="0">
                <a:latin typeface="Times New Roman"/>
                <a:cs typeface="Times New Roman"/>
              </a:rPr>
              <a:t>hi</a:t>
            </a:r>
            <a:r>
              <a:rPr sz="1800" spc="5" dirty="0">
                <a:latin typeface="Times New Roman"/>
                <a:cs typeface="Times New Roman"/>
              </a:rPr>
              <a:t>g</a:t>
            </a:r>
            <a:r>
              <a:rPr sz="1800" spc="20" dirty="0">
                <a:latin typeface="Times New Roman"/>
                <a:cs typeface="Times New Roman"/>
              </a:rPr>
              <a:t>h</a:t>
            </a:r>
            <a:r>
              <a:rPr sz="1800" spc="0" dirty="0">
                <a:latin typeface="Times New Roman"/>
                <a:cs typeface="Times New Roman"/>
              </a:rPr>
              <a:t>-current</a:t>
            </a:r>
            <a:r>
              <a:rPr sz="1800" spc="-25" dirty="0">
                <a:latin typeface="Times New Roman"/>
                <a:cs typeface="Times New Roman"/>
              </a:rPr>
              <a:t> </a:t>
            </a:r>
            <a:r>
              <a:rPr sz="1800" spc="0" dirty="0">
                <a:latin typeface="Times New Roman"/>
                <a:cs typeface="Times New Roman"/>
              </a:rPr>
              <a:t>pulses</a:t>
            </a:r>
            <a:r>
              <a:rPr sz="1800" spc="-10" dirty="0">
                <a:latin typeface="Times New Roman"/>
                <a:cs typeface="Times New Roman"/>
              </a:rPr>
              <a:t> </a:t>
            </a:r>
            <a:r>
              <a:rPr sz="1800" spc="0" dirty="0">
                <a:latin typeface="Times New Roman"/>
                <a:cs typeface="Times New Roman"/>
              </a:rPr>
              <a:t>to allow</a:t>
            </a:r>
            <a:r>
              <a:rPr sz="1800" spc="-20" dirty="0">
                <a:latin typeface="Times New Roman"/>
                <a:cs typeface="Times New Roman"/>
              </a:rPr>
              <a:t> </a:t>
            </a:r>
            <a:r>
              <a:rPr sz="1800" spc="0" dirty="0">
                <a:latin typeface="Times New Roman"/>
                <a:cs typeface="Times New Roman"/>
              </a:rPr>
              <a:t>oper</a:t>
            </a:r>
            <a:r>
              <a:rPr sz="1800" spc="5" dirty="0">
                <a:latin typeface="Times New Roman"/>
                <a:cs typeface="Times New Roman"/>
              </a:rPr>
              <a:t>a</a:t>
            </a:r>
            <a:r>
              <a:rPr sz="1800" spc="0" dirty="0">
                <a:latin typeface="Times New Roman"/>
                <a:cs typeface="Times New Roman"/>
              </a:rPr>
              <a:t>tion</a:t>
            </a:r>
            <a:r>
              <a:rPr sz="1800" spc="-15" dirty="0">
                <a:latin typeface="Times New Roman"/>
                <a:cs typeface="Times New Roman"/>
              </a:rPr>
              <a:t> </a:t>
            </a:r>
            <a:r>
              <a:rPr sz="1800" spc="0" dirty="0">
                <a:latin typeface="Times New Roman"/>
                <a:cs typeface="Times New Roman"/>
              </a:rPr>
              <a:t>at hig</a:t>
            </a:r>
            <a:r>
              <a:rPr sz="1800" spc="5" dirty="0">
                <a:latin typeface="Times New Roman"/>
                <a:cs typeface="Times New Roman"/>
              </a:rPr>
              <a:t>h</a:t>
            </a:r>
            <a:r>
              <a:rPr sz="1800" spc="0" dirty="0">
                <a:latin typeface="Times New Roman"/>
                <a:cs typeface="Times New Roman"/>
              </a:rPr>
              <a:t>er frequen</a:t>
            </a:r>
            <a:r>
              <a:rPr sz="1800" spc="5" dirty="0">
                <a:latin typeface="Times New Roman"/>
                <a:cs typeface="Times New Roman"/>
              </a:rPr>
              <a:t>c</a:t>
            </a:r>
            <a:r>
              <a:rPr sz="1800" spc="0" dirty="0">
                <a:latin typeface="Times New Roman"/>
                <a:cs typeface="Times New Roman"/>
              </a:rPr>
              <a:t>ies</a:t>
            </a:r>
            <a:r>
              <a:rPr sz="1800" spc="-35" dirty="0">
                <a:latin typeface="Times New Roman"/>
                <a:cs typeface="Times New Roman"/>
              </a:rPr>
              <a:t> </a:t>
            </a:r>
            <a:r>
              <a:rPr sz="1800" spc="0" dirty="0">
                <a:latin typeface="Times New Roman"/>
                <a:cs typeface="Times New Roman"/>
              </a:rPr>
              <a:t>than</a:t>
            </a:r>
            <a:r>
              <a:rPr sz="1800" spc="-20"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po</a:t>
            </a:r>
            <a:r>
              <a:rPr sz="1800" spc="-5" dirty="0">
                <a:latin typeface="Times New Roman"/>
                <a:cs typeface="Times New Roman"/>
              </a:rPr>
              <a:t>s</a:t>
            </a:r>
            <a:r>
              <a:rPr sz="1800" spc="-20" dirty="0">
                <a:latin typeface="Times New Roman"/>
                <a:cs typeface="Times New Roman"/>
              </a:rPr>
              <a:t>s</a:t>
            </a:r>
            <a:r>
              <a:rPr sz="1800" spc="0" dirty="0">
                <a:latin typeface="Times New Roman"/>
                <a:cs typeface="Times New Roman"/>
              </a:rPr>
              <a:t>ible</a:t>
            </a:r>
            <a:r>
              <a:rPr sz="1800" spc="5" dirty="0">
                <a:latin typeface="Times New Roman"/>
                <a:cs typeface="Times New Roman"/>
              </a:rPr>
              <a:t> </a:t>
            </a:r>
            <a:r>
              <a:rPr sz="1800" spc="0" dirty="0">
                <a:latin typeface="Times New Roman"/>
                <a:cs typeface="Times New Roman"/>
              </a:rPr>
              <a:t>with </a:t>
            </a:r>
            <a:r>
              <a:rPr sz="1800" spc="-5" dirty="0">
                <a:latin typeface="Times New Roman"/>
                <a:cs typeface="Times New Roman"/>
              </a:rPr>
              <a:t>C</a:t>
            </a:r>
            <a:r>
              <a:rPr sz="1800" spc="0" dirty="0">
                <a:latin typeface="Times New Roman"/>
                <a:cs typeface="Times New Roman"/>
              </a:rPr>
              <a:t>W</a:t>
            </a:r>
            <a:r>
              <a:rPr sz="1800" spc="-75" dirty="0">
                <a:latin typeface="Times New Roman"/>
                <a:cs typeface="Times New Roman"/>
              </a:rPr>
              <a:t> </a:t>
            </a:r>
            <a:r>
              <a:rPr sz="1800" spc="0" dirty="0">
                <a:latin typeface="Times New Roman"/>
                <a:cs typeface="Times New Roman"/>
              </a:rPr>
              <a:t>curren</a:t>
            </a:r>
            <a:r>
              <a:rPr sz="1800" spc="35" dirty="0">
                <a:latin typeface="Times New Roman"/>
                <a:cs typeface="Times New Roman"/>
              </a:rPr>
              <a:t>t</a:t>
            </a:r>
            <a:r>
              <a:rPr sz="1800" spc="5" dirty="0">
                <a:latin typeface="Times New Roman"/>
                <a:cs typeface="Times New Roman"/>
              </a:rPr>
              <a:t>..</a:t>
            </a:r>
            <a:endParaRPr sz="1800">
              <a:latin typeface="Times New Roman"/>
              <a:cs typeface="Times New Roman"/>
            </a:endParaRPr>
          </a:p>
          <a:p>
            <a:pPr>
              <a:lnSpc>
                <a:spcPts val="1000"/>
              </a:lnSpc>
              <a:spcBef>
                <a:spcPts val="10"/>
              </a:spcBef>
              <a:buFont typeface="Arial"/>
              <a:buChar char="•"/>
            </a:pPr>
            <a:endParaRPr sz="1000"/>
          </a:p>
          <a:p>
            <a:pPr marL="299085" marR="88265" indent="-287020">
              <a:lnSpc>
                <a:spcPct val="114999"/>
              </a:lnSpc>
              <a:buFont typeface="Arial"/>
              <a:buChar char="•"/>
              <a:tabLst>
                <a:tab pos="299085" algn="l"/>
              </a:tabLst>
            </a:pPr>
            <a:r>
              <a:rPr sz="1800" spc="-10" dirty="0">
                <a:latin typeface="Times New Roman"/>
                <a:cs typeface="Times New Roman"/>
              </a:rPr>
              <a:t>O</a:t>
            </a:r>
            <a:r>
              <a:rPr sz="1800" spc="-5" dirty="0">
                <a:latin typeface="Times New Roman"/>
                <a:cs typeface="Times New Roman"/>
              </a:rPr>
              <a:t>u</a:t>
            </a:r>
            <a:r>
              <a:rPr sz="1800" spc="0" dirty="0">
                <a:latin typeface="Times New Roman"/>
                <a:cs typeface="Times New Roman"/>
              </a:rPr>
              <a:t>r</a:t>
            </a:r>
            <a:r>
              <a:rPr sz="1800" spc="5" dirty="0">
                <a:latin typeface="Times New Roman"/>
                <a:cs typeface="Times New Roman"/>
              </a:rPr>
              <a:t> </a:t>
            </a:r>
            <a:r>
              <a:rPr sz="1800" spc="0" dirty="0">
                <a:latin typeface="Times New Roman"/>
                <a:cs typeface="Times New Roman"/>
              </a:rPr>
              <a:t>pulsing</a:t>
            </a:r>
            <a:r>
              <a:rPr sz="1800" spc="-10" dirty="0">
                <a:latin typeface="Times New Roman"/>
                <a:cs typeface="Times New Roman"/>
              </a:rPr>
              <a:t> </a:t>
            </a:r>
            <a:r>
              <a:rPr sz="1800" spc="0" dirty="0">
                <a:latin typeface="Times New Roman"/>
                <a:cs typeface="Times New Roman"/>
              </a:rPr>
              <a:t>circuit</a:t>
            </a:r>
            <a:r>
              <a:rPr sz="1800" spc="-20" dirty="0">
                <a:latin typeface="Times New Roman"/>
                <a:cs typeface="Times New Roman"/>
              </a:rPr>
              <a:t> </a:t>
            </a:r>
            <a:r>
              <a:rPr sz="1800" spc="0" dirty="0">
                <a:latin typeface="Times New Roman"/>
                <a:cs typeface="Times New Roman"/>
              </a:rPr>
              <a:t>had </a:t>
            </a:r>
            <a:r>
              <a:rPr sz="1800" spc="-10" dirty="0">
                <a:latin typeface="Times New Roman"/>
                <a:cs typeface="Times New Roman"/>
              </a:rPr>
              <a:t>r</a:t>
            </a:r>
            <a:r>
              <a:rPr sz="1800" spc="0" dirty="0">
                <a:latin typeface="Times New Roman"/>
                <a:cs typeface="Times New Roman"/>
              </a:rPr>
              <a:t>equired</a:t>
            </a:r>
            <a:r>
              <a:rPr sz="1800" spc="-20"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at</a:t>
            </a:r>
            <a:r>
              <a:rPr sz="1800" spc="-15"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0" dirty="0">
                <a:latin typeface="Times New Roman"/>
                <a:cs typeface="Times New Roman"/>
              </a:rPr>
              <a:t>both </a:t>
            </a:r>
            <a:r>
              <a:rPr sz="1800" spc="5" dirty="0">
                <a:latin typeface="Times New Roman"/>
                <a:cs typeface="Times New Roman"/>
              </a:rPr>
              <a:t>e</a:t>
            </a:r>
            <a:r>
              <a:rPr sz="1800" spc="0" dirty="0">
                <a:latin typeface="Times New Roman"/>
                <a:cs typeface="Times New Roman"/>
              </a:rPr>
              <a:t>l</a:t>
            </a:r>
            <a:r>
              <a:rPr sz="1800" spc="10" dirty="0">
                <a:latin typeface="Times New Roman"/>
                <a:cs typeface="Times New Roman"/>
              </a:rPr>
              <a:t>e</a:t>
            </a:r>
            <a:r>
              <a:rPr sz="1800" spc="0" dirty="0">
                <a:latin typeface="Times New Roman"/>
                <a:cs typeface="Times New Roman"/>
              </a:rPr>
              <a:t>ctrodes</a:t>
            </a:r>
            <a:r>
              <a:rPr sz="1800" spc="-50" dirty="0">
                <a:latin typeface="Times New Roman"/>
                <a:cs typeface="Times New Roman"/>
              </a:rPr>
              <a:t> </a:t>
            </a:r>
            <a:r>
              <a:rPr sz="1800" spc="-5" dirty="0">
                <a:latin typeface="Times New Roman"/>
                <a:cs typeface="Times New Roman"/>
              </a:rPr>
              <a:t>o</a:t>
            </a:r>
            <a:r>
              <a:rPr sz="1800" spc="0" dirty="0">
                <a:latin typeface="Times New Roman"/>
                <a:cs typeface="Times New Roman"/>
              </a:rPr>
              <a:t>f</a:t>
            </a:r>
            <a:r>
              <a:rPr sz="1800" spc="-5"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pla</a:t>
            </a: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tube operate at high vol</a:t>
            </a:r>
            <a:r>
              <a:rPr sz="1800" spc="5" dirty="0">
                <a:latin typeface="Times New Roman"/>
                <a:cs typeface="Times New Roman"/>
              </a:rPr>
              <a:t>t</a:t>
            </a:r>
            <a:r>
              <a:rPr sz="1800" spc="0" dirty="0">
                <a:latin typeface="Times New Roman"/>
                <a:cs typeface="Times New Roman"/>
              </a:rPr>
              <a:t>age;</a:t>
            </a:r>
            <a:r>
              <a:rPr sz="1800" spc="-25" dirty="0">
                <a:latin typeface="Times New Roman"/>
                <a:cs typeface="Times New Roman"/>
              </a:rPr>
              <a:t> </a:t>
            </a:r>
            <a:r>
              <a:rPr sz="1800" spc="0" dirty="0">
                <a:latin typeface="Times New Roman"/>
                <a:cs typeface="Times New Roman"/>
              </a:rPr>
              <a:t>with the positive</a:t>
            </a:r>
            <a:r>
              <a:rPr sz="1800" spc="-30" dirty="0">
                <a:latin typeface="Times New Roman"/>
                <a:cs typeface="Times New Roman"/>
              </a:rPr>
              <a:t> </a:t>
            </a:r>
            <a:r>
              <a:rPr sz="1800" spc="0" dirty="0">
                <a:latin typeface="Times New Roman"/>
                <a:cs typeface="Times New Roman"/>
              </a:rPr>
              <a:t>electrode</a:t>
            </a:r>
            <a:r>
              <a:rPr sz="1800" spc="-20" dirty="0">
                <a:latin typeface="Times New Roman"/>
                <a:cs typeface="Times New Roman"/>
              </a:rPr>
              <a:t> </a:t>
            </a:r>
            <a:r>
              <a:rPr sz="1800" spc="0" dirty="0">
                <a:latin typeface="Times New Roman"/>
                <a:cs typeface="Times New Roman"/>
              </a:rPr>
              <a:t>at constant</a:t>
            </a:r>
            <a:r>
              <a:rPr sz="1800" spc="-15" dirty="0">
                <a:latin typeface="Times New Roman"/>
                <a:cs typeface="Times New Roman"/>
              </a:rPr>
              <a:t> </a:t>
            </a:r>
            <a:r>
              <a:rPr sz="1800" spc="-25" dirty="0">
                <a:latin typeface="Times New Roman"/>
                <a:cs typeface="Times New Roman"/>
              </a:rPr>
              <a:t>m</a:t>
            </a:r>
            <a:r>
              <a:rPr sz="1800" spc="0" dirty="0">
                <a:latin typeface="Times New Roman"/>
                <a:cs typeface="Times New Roman"/>
              </a:rPr>
              <a:t>axi</a:t>
            </a:r>
            <a:r>
              <a:rPr sz="1800" spc="-25" dirty="0">
                <a:latin typeface="Times New Roman"/>
                <a:cs typeface="Times New Roman"/>
              </a:rPr>
              <a:t>m</a:t>
            </a:r>
            <a:r>
              <a:rPr sz="1800" spc="0" dirty="0">
                <a:latin typeface="Times New Roman"/>
                <a:cs typeface="Times New Roman"/>
              </a:rPr>
              <a:t>um</a:t>
            </a:r>
            <a:r>
              <a:rPr sz="1800" spc="20" dirty="0">
                <a:latin typeface="Times New Roman"/>
                <a:cs typeface="Times New Roman"/>
              </a:rPr>
              <a:t> </a:t>
            </a:r>
            <a:r>
              <a:rPr sz="1800" spc="0" dirty="0">
                <a:latin typeface="Times New Roman"/>
                <a:cs typeface="Times New Roman"/>
              </a:rPr>
              <a:t>DC vol</a:t>
            </a:r>
            <a:r>
              <a:rPr sz="1800" spc="5" dirty="0">
                <a:latin typeface="Times New Roman"/>
                <a:cs typeface="Times New Roman"/>
              </a:rPr>
              <a:t>t</a:t>
            </a:r>
            <a:r>
              <a:rPr sz="1800" spc="0" dirty="0">
                <a:latin typeface="Times New Roman"/>
                <a:cs typeface="Times New Roman"/>
              </a:rPr>
              <a:t>age</a:t>
            </a:r>
            <a:r>
              <a:rPr sz="1800" spc="-30" dirty="0">
                <a:latin typeface="Times New Roman"/>
                <a:cs typeface="Times New Roman"/>
              </a:rPr>
              <a:t> </a:t>
            </a:r>
            <a:r>
              <a:rPr sz="1800" spc="0" dirty="0">
                <a:latin typeface="Times New Roman"/>
                <a:cs typeface="Times New Roman"/>
              </a:rPr>
              <a:t>(</a:t>
            </a:r>
            <a:r>
              <a:rPr sz="1800" spc="35" dirty="0">
                <a:latin typeface="Times New Roman"/>
                <a:cs typeface="Times New Roman"/>
              </a:rPr>
              <a:t>2</a:t>
            </a:r>
            <a:r>
              <a:rPr sz="1800" spc="0" dirty="0">
                <a:latin typeface="Times New Roman"/>
                <a:cs typeface="Times New Roman"/>
              </a:rPr>
              <a:t>-3 </a:t>
            </a:r>
            <a:r>
              <a:rPr sz="1800" spc="-5" dirty="0">
                <a:latin typeface="Times New Roman"/>
                <a:cs typeface="Times New Roman"/>
              </a:rPr>
              <a:t>K</a:t>
            </a:r>
            <a:r>
              <a:rPr sz="1800" spc="-20" dirty="0">
                <a:latin typeface="Times New Roman"/>
                <a:cs typeface="Times New Roman"/>
              </a:rPr>
              <a:t>V</a:t>
            </a:r>
            <a:r>
              <a:rPr sz="1800" spc="0" dirty="0">
                <a:latin typeface="Times New Roman"/>
                <a:cs typeface="Times New Roman"/>
              </a:rPr>
              <a:t>).</a:t>
            </a:r>
            <a:endParaRPr sz="1800">
              <a:latin typeface="Times New Roman"/>
              <a:cs typeface="Times New Roman"/>
            </a:endParaRPr>
          </a:p>
          <a:p>
            <a:pPr>
              <a:lnSpc>
                <a:spcPts val="950"/>
              </a:lnSpc>
              <a:spcBef>
                <a:spcPts val="43"/>
              </a:spcBef>
              <a:buFont typeface="Arial"/>
              <a:buChar char="•"/>
            </a:pPr>
            <a:endParaRPr sz="950"/>
          </a:p>
          <a:p>
            <a:pPr marL="299085" marR="344805" indent="-287020" algn="just">
              <a:lnSpc>
                <a:spcPct val="1151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have</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odif</a:t>
            </a:r>
            <a:r>
              <a:rPr sz="1800" spc="5" dirty="0">
                <a:latin typeface="Times New Roman"/>
                <a:cs typeface="Times New Roman"/>
              </a:rPr>
              <a:t>ie</a:t>
            </a:r>
            <a:r>
              <a:rPr sz="1800" spc="0" dirty="0">
                <a:latin typeface="Times New Roman"/>
                <a:cs typeface="Times New Roman"/>
              </a:rPr>
              <a:t>d</a:t>
            </a:r>
            <a:r>
              <a:rPr sz="1800" spc="-10"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0" dirty="0">
                <a:latin typeface="Times New Roman"/>
                <a:cs typeface="Times New Roman"/>
              </a:rPr>
              <a:t>circuit</a:t>
            </a:r>
            <a:r>
              <a:rPr sz="1800" spc="-25" dirty="0">
                <a:latin typeface="Times New Roman"/>
                <a:cs typeface="Times New Roman"/>
              </a:rPr>
              <a:t> </a:t>
            </a:r>
            <a:r>
              <a:rPr sz="1800" spc="0" dirty="0">
                <a:latin typeface="Times New Roman"/>
                <a:cs typeface="Times New Roman"/>
              </a:rPr>
              <a:t>to allow</a:t>
            </a:r>
            <a:r>
              <a:rPr sz="1800" spc="-15"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0" dirty="0">
                <a:latin typeface="Times New Roman"/>
                <a:cs typeface="Times New Roman"/>
              </a:rPr>
              <a:t>neg</a:t>
            </a:r>
            <a:r>
              <a:rPr sz="1800" spc="5" dirty="0">
                <a:latin typeface="Times New Roman"/>
                <a:cs typeface="Times New Roman"/>
              </a:rPr>
              <a:t>a</a:t>
            </a:r>
            <a:r>
              <a:rPr sz="1800" spc="0" dirty="0">
                <a:latin typeface="Times New Roman"/>
                <a:cs typeface="Times New Roman"/>
              </a:rPr>
              <a:t>tive</a:t>
            </a:r>
            <a:r>
              <a:rPr sz="1800" spc="-25" dirty="0">
                <a:latin typeface="Times New Roman"/>
                <a:cs typeface="Times New Roman"/>
              </a:rPr>
              <a:t> </a:t>
            </a:r>
            <a:r>
              <a:rPr sz="1800" spc="0" dirty="0">
                <a:latin typeface="Times New Roman"/>
                <a:cs typeface="Times New Roman"/>
              </a:rPr>
              <a:t>electrode</a:t>
            </a:r>
            <a:r>
              <a:rPr sz="1800" spc="-30"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re</a:t>
            </a:r>
            <a:r>
              <a:rPr sz="1800" spc="-25" dirty="0">
                <a:latin typeface="Times New Roman"/>
                <a:cs typeface="Times New Roman"/>
              </a:rPr>
              <a:t>m</a:t>
            </a:r>
            <a:r>
              <a:rPr sz="1800" spc="0" dirty="0">
                <a:latin typeface="Times New Roman"/>
                <a:cs typeface="Times New Roman"/>
              </a:rPr>
              <a:t>ain</a:t>
            </a:r>
            <a:r>
              <a:rPr sz="1800" spc="-10" dirty="0">
                <a:latin typeface="Times New Roman"/>
                <a:cs typeface="Times New Roman"/>
              </a:rPr>
              <a:t> </a:t>
            </a:r>
            <a:r>
              <a:rPr sz="1800" spc="0" dirty="0">
                <a:latin typeface="Times New Roman"/>
                <a:cs typeface="Times New Roman"/>
              </a:rPr>
              <a:t>groun</a:t>
            </a:r>
            <a:r>
              <a:rPr sz="1800" spc="-15" dirty="0">
                <a:latin typeface="Times New Roman"/>
                <a:cs typeface="Times New Roman"/>
              </a:rPr>
              <a:t>d</a:t>
            </a:r>
            <a:r>
              <a:rPr sz="1800" spc="0" dirty="0">
                <a:latin typeface="Times New Roman"/>
                <a:cs typeface="Times New Roman"/>
              </a:rPr>
              <a:t>ed while a positive</a:t>
            </a:r>
            <a:r>
              <a:rPr sz="1800" spc="-25" dirty="0">
                <a:latin typeface="Times New Roman"/>
                <a:cs typeface="Times New Roman"/>
              </a:rPr>
              <a:t> </a:t>
            </a:r>
            <a:r>
              <a:rPr sz="1800" spc="0" dirty="0">
                <a:latin typeface="Times New Roman"/>
                <a:cs typeface="Times New Roman"/>
              </a:rPr>
              <a:t>1</a:t>
            </a:r>
            <a:r>
              <a:rPr sz="1800" spc="5" dirty="0">
                <a:latin typeface="Times New Roman"/>
                <a:cs typeface="Times New Roman"/>
              </a:rPr>
              <a:t> </a:t>
            </a:r>
            <a:r>
              <a:rPr sz="1800" spc="-5" dirty="0">
                <a:latin typeface="Times New Roman"/>
                <a:cs typeface="Times New Roman"/>
              </a:rPr>
              <a:t>μ</a:t>
            </a:r>
            <a:r>
              <a:rPr sz="1800" spc="0" dirty="0">
                <a:latin typeface="Times New Roman"/>
                <a:cs typeface="Times New Roman"/>
              </a:rPr>
              <a:t>s pulse</a:t>
            </a:r>
            <a:r>
              <a:rPr sz="1800" spc="-10" dirty="0">
                <a:latin typeface="Times New Roman"/>
                <a:cs typeface="Times New Roman"/>
              </a:rPr>
              <a:t> </a:t>
            </a:r>
            <a:r>
              <a:rPr sz="1800" spc="0" dirty="0">
                <a:latin typeface="Times New Roman"/>
                <a:cs typeface="Times New Roman"/>
              </a:rPr>
              <a:t>is</a:t>
            </a:r>
            <a:r>
              <a:rPr sz="1800" spc="-5" dirty="0">
                <a:latin typeface="Times New Roman"/>
                <a:cs typeface="Times New Roman"/>
              </a:rPr>
              <a:t> </a:t>
            </a:r>
            <a:r>
              <a:rPr sz="1800" spc="0" dirty="0">
                <a:latin typeface="Times New Roman"/>
                <a:cs typeface="Times New Roman"/>
              </a:rPr>
              <a:t>applied</a:t>
            </a:r>
            <a:r>
              <a:rPr sz="1800" spc="-20" dirty="0">
                <a:latin typeface="Times New Roman"/>
                <a:cs typeface="Times New Roman"/>
              </a:rPr>
              <a:t> </a:t>
            </a:r>
            <a:r>
              <a:rPr sz="1800" spc="0" dirty="0">
                <a:latin typeface="Times New Roman"/>
                <a:cs typeface="Times New Roman"/>
              </a:rPr>
              <a:t>to the anode </a:t>
            </a:r>
            <a:r>
              <a:rPr sz="1800" spc="5" dirty="0">
                <a:latin typeface="Times New Roman"/>
                <a:cs typeface="Times New Roman"/>
              </a:rPr>
              <a:t>e</a:t>
            </a:r>
            <a:r>
              <a:rPr sz="1800" spc="0" dirty="0">
                <a:latin typeface="Times New Roman"/>
                <a:cs typeface="Times New Roman"/>
              </a:rPr>
              <a:t>lectrod</a:t>
            </a:r>
            <a:r>
              <a:rPr sz="1800" spc="5" dirty="0">
                <a:latin typeface="Times New Roman"/>
                <a:cs typeface="Times New Roman"/>
              </a:rPr>
              <a:t>e</a:t>
            </a:r>
            <a:r>
              <a:rPr sz="1800" spc="0" dirty="0">
                <a:latin typeface="Times New Roman"/>
                <a:cs typeface="Times New Roman"/>
              </a:rPr>
              <a:t>. </a:t>
            </a:r>
            <a:r>
              <a:rPr sz="1800" spc="-105" dirty="0">
                <a:latin typeface="Times New Roman"/>
                <a:cs typeface="Times New Roman"/>
              </a:rPr>
              <a:t> </a:t>
            </a:r>
            <a:r>
              <a:rPr sz="1800" spc="0" dirty="0">
                <a:latin typeface="Times New Roman"/>
                <a:cs typeface="Times New Roman"/>
              </a:rPr>
              <a:t>This</a:t>
            </a:r>
            <a:r>
              <a:rPr sz="1800" spc="-25" dirty="0">
                <a:latin typeface="Times New Roman"/>
                <a:cs typeface="Times New Roman"/>
              </a:rPr>
              <a:t> </a:t>
            </a:r>
            <a:r>
              <a:rPr sz="1800" spc="0" dirty="0">
                <a:latin typeface="Times New Roman"/>
                <a:cs typeface="Times New Roman"/>
              </a:rPr>
              <a:t>change</a:t>
            </a:r>
            <a:r>
              <a:rPr sz="1800" spc="-15" dirty="0">
                <a:latin typeface="Times New Roman"/>
                <a:cs typeface="Times New Roman"/>
              </a:rPr>
              <a:t> </a:t>
            </a:r>
            <a:r>
              <a:rPr sz="1800" spc="0" dirty="0">
                <a:latin typeface="Times New Roman"/>
                <a:cs typeface="Times New Roman"/>
              </a:rPr>
              <a:t>o</a:t>
            </a:r>
            <a:r>
              <a:rPr sz="1800" spc="-75" dirty="0">
                <a:latin typeface="Times New Roman"/>
                <a:cs typeface="Times New Roman"/>
              </a:rPr>
              <a:t>f</a:t>
            </a:r>
            <a:r>
              <a:rPr sz="1800" spc="0" dirty="0">
                <a:latin typeface="Times New Roman"/>
                <a:cs typeface="Times New Roman"/>
              </a:rPr>
              <a:t>fers several</a:t>
            </a:r>
            <a:r>
              <a:rPr sz="1800" spc="-15" dirty="0">
                <a:latin typeface="Times New Roman"/>
                <a:cs typeface="Times New Roman"/>
              </a:rPr>
              <a:t> </a:t>
            </a:r>
            <a:r>
              <a:rPr sz="1800" spc="0" dirty="0">
                <a:latin typeface="Times New Roman"/>
                <a:cs typeface="Times New Roman"/>
              </a:rPr>
              <a:t>advantages:</a:t>
            </a:r>
            <a:endParaRPr sz="1800">
              <a:latin typeface="Times New Roman"/>
              <a:cs typeface="Times New Roman"/>
            </a:endParaRPr>
          </a:p>
          <a:p>
            <a:pPr>
              <a:lnSpc>
                <a:spcPts val="1300"/>
              </a:lnSpc>
              <a:spcBef>
                <a:spcPts val="20"/>
              </a:spcBef>
              <a:buFont typeface="Arial"/>
              <a:buChar char="•"/>
            </a:pPr>
            <a:endParaRPr sz="1300"/>
          </a:p>
          <a:p>
            <a:pPr marL="756285" lvl="1" indent="-287020">
              <a:lnSpc>
                <a:spcPct val="100000"/>
              </a:lnSpc>
              <a:buFont typeface="Arial"/>
              <a:buChar char="•"/>
              <a:tabLst>
                <a:tab pos="756285" algn="l"/>
              </a:tabLst>
            </a:pPr>
            <a:r>
              <a:rPr sz="1800" dirty="0">
                <a:latin typeface="Times New Roman"/>
                <a:cs typeface="Times New Roman"/>
              </a:rPr>
              <a:t>I</a:t>
            </a:r>
            <a:r>
              <a:rPr sz="1800" spc="-20" dirty="0">
                <a:latin typeface="Times New Roman"/>
                <a:cs typeface="Times New Roman"/>
              </a:rPr>
              <a:t>m</a:t>
            </a:r>
            <a:r>
              <a:rPr sz="1800" spc="0" dirty="0">
                <a:latin typeface="Times New Roman"/>
                <a:cs typeface="Times New Roman"/>
              </a:rPr>
              <a:t>proved</a:t>
            </a:r>
            <a:r>
              <a:rPr sz="1800" spc="5" dirty="0">
                <a:latin typeface="Times New Roman"/>
                <a:cs typeface="Times New Roman"/>
              </a:rPr>
              <a:t> </a:t>
            </a:r>
            <a:r>
              <a:rPr sz="1800" spc="0" dirty="0">
                <a:latin typeface="Times New Roman"/>
                <a:cs typeface="Times New Roman"/>
              </a:rPr>
              <a:t>e</a:t>
            </a:r>
            <a:r>
              <a:rPr sz="1800" spc="5" dirty="0">
                <a:latin typeface="Times New Roman"/>
                <a:cs typeface="Times New Roman"/>
              </a:rPr>
              <a:t>l</a:t>
            </a:r>
            <a:r>
              <a:rPr sz="1800" spc="0" dirty="0">
                <a:latin typeface="Times New Roman"/>
                <a:cs typeface="Times New Roman"/>
              </a:rPr>
              <a:t>ectrical</a:t>
            </a:r>
            <a:r>
              <a:rPr sz="1800" spc="-55" dirty="0">
                <a:latin typeface="Times New Roman"/>
                <a:cs typeface="Times New Roman"/>
              </a:rPr>
              <a:t> </a:t>
            </a:r>
            <a:r>
              <a:rPr sz="1800" spc="0" dirty="0">
                <a:latin typeface="Times New Roman"/>
                <a:cs typeface="Times New Roman"/>
              </a:rPr>
              <a:t>safety</a:t>
            </a:r>
            <a:r>
              <a:rPr sz="1800" spc="-15" dirty="0">
                <a:latin typeface="Times New Roman"/>
                <a:cs typeface="Times New Roman"/>
              </a:rPr>
              <a:t> </a:t>
            </a:r>
            <a:r>
              <a:rPr sz="1800" spc="0" dirty="0">
                <a:latin typeface="Times New Roman"/>
                <a:cs typeface="Times New Roman"/>
              </a:rPr>
              <a:t>because one electrode</a:t>
            </a:r>
            <a:r>
              <a:rPr sz="1800" spc="-35" dirty="0">
                <a:latin typeface="Times New Roman"/>
                <a:cs typeface="Times New Roman"/>
              </a:rPr>
              <a:t> </a:t>
            </a:r>
            <a:r>
              <a:rPr sz="1800" spc="0" dirty="0">
                <a:latin typeface="Times New Roman"/>
                <a:cs typeface="Times New Roman"/>
              </a:rPr>
              <a:t>re</a:t>
            </a:r>
            <a:r>
              <a:rPr sz="1800" spc="-25" dirty="0">
                <a:latin typeface="Times New Roman"/>
                <a:cs typeface="Times New Roman"/>
              </a:rPr>
              <a:t>m</a:t>
            </a:r>
            <a:r>
              <a:rPr sz="1800" spc="5" dirty="0">
                <a:latin typeface="Times New Roman"/>
                <a:cs typeface="Times New Roman"/>
              </a:rPr>
              <a:t>a</a:t>
            </a:r>
            <a:r>
              <a:rPr sz="1800" spc="0" dirty="0">
                <a:latin typeface="Times New Roman"/>
                <a:cs typeface="Times New Roman"/>
              </a:rPr>
              <a:t>ins grounded</a:t>
            </a:r>
            <a:r>
              <a:rPr sz="1800" spc="-10" dirty="0">
                <a:latin typeface="Times New Roman"/>
                <a:cs typeface="Times New Roman"/>
              </a:rPr>
              <a:t> </a:t>
            </a:r>
            <a:r>
              <a:rPr sz="1800" spc="0" dirty="0">
                <a:latin typeface="Times New Roman"/>
                <a:cs typeface="Times New Roman"/>
              </a:rPr>
              <a:t>and the</a:t>
            </a:r>
            <a:endParaRPr sz="1800">
              <a:latin typeface="Times New Roman"/>
              <a:cs typeface="Times New Roman"/>
            </a:endParaRPr>
          </a:p>
          <a:p>
            <a:pPr marL="756285">
              <a:lnSpc>
                <a:spcPct val="100000"/>
              </a:lnSpc>
              <a:spcBef>
                <a:spcPts val="325"/>
              </a:spcBef>
            </a:pPr>
            <a:r>
              <a:rPr sz="1800" dirty="0">
                <a:latin typeface="Times New Roman"/>
                <a:cs typeface="Times New Roman"/>
              </a:rPr>
              <a:t>other</a:t>
            </a:r>
            <a:r>
              <a:rPr sz="1800" spc="-10" dirty="0">
                <a:latin typeface="Times New Roman"/>
                <a:cs typeface="Times New Roman"/>
              </a:rPr>
              <a:t> </a:t>
            </a:r>
            <a:r>
              <a:rPr sz="1800" spc="0" dirty="0">
                <a:latin typeface="Times New Roman"/>
                <a:cs typeface="Times New Roman"/>
              </a:rPr>
              <a:t>e</a:t>
            </a:r>
            <a:r>
              <a:rPr sz="1800" spc="5" dirty="0">
                <a:latin typeface="Times New Roman"/>
                <a:cs typeface="Times New Roman"/>
              </a:rPr>
              <a:t>l</a:t>
            </a:r>
            <a:r>
              <a:rPr sz="1800" spc="0" dirty="0">
                <a:latin typeface="Times New Roman"/>
                <a:cs typeface="Times New Roman"/>
              </a:rPr>
              <a:t>ectrode</a:t>
            </a:r>
            <a:r>
              <a:rPr sz="1800" spc="-40" dirty="0">
                <a:latin typeface="Times New Roman"/>
                <a:cs typeface="Times New Roman"/>
              </a:rPr>
              <a:t> </a:t>
            </a:r>
            <a:r>
              <a:rPr sz="1800" spc="0" dirty="0">
                <a:latin typeface="Times New Roman"/>
                <a:cs typeface="Times New Roman"/>
              </a:rPr>
              <a:t>is sup</a:t>
            </a:r>
            <a:r>
              <a:rPr sz="1800" spc="-10" dirty="0">
                <a:latin typeface="Times New Roman"/>
                <a:cs typeface="Times New Roman"/>
              </a:rPr>
              <a:t>p</a:t>
            </a:r>
            <a:r>
              <a:rPr sz="1800" spc="0" dirty="0">
                <a:latin typeface="Times New Roman"/>
                <a:cs typeface="Times New Roman"/>
              </a:rPr>
              <a:t>l</a:t>
            </a:r>
            <a:r>
              <a:rPr sz="1800" spc="5" dirty="0">
                <a:latin typeface="Times New Roman"/>
                <a:cs typeface="Times New Roman"/>
              </a:rPr>
              <a:t>i</a:t>
            </a:r>
            <a:r>
              <a:rPr sz="1800" spc="0" dirty="0">
                <a:latin typeface="Times New Roman"/>
                <a:cs typeface="Times New Roman"/>
              </a:rPr>
              <a:t>ed</a:t>
            </a:r>
            <a:r>
              <a:rPr sz="1800" spc="-20" dirty="0">
                <a:latin typeface="Times New Roman"/>
                <a:cs typeface="Times New Roman"/>
              </a:rPr>
              <a:t> </a:t>
            </a:r>
            <a:r>
              <a:rPr sz="1800" spc="0" dirty="0">
                <a:latin typeface="Times New Roman"/>
                <a:cs typeface="Times New Roman"/>
              </a:rPr>
              <a:t>with</a:t>
            </a:r>
            <a:r>
              <a:rPr sz="1800" spc="-10" dirty="0">
                <a:latin typeface="Times New Roman"/>
                <a:cs typeface="Times New Roman"/>
              </a:rPr>
              <a:t> </a:t>
            </a:r>
            <a:r>
              <a:rPr sz="1800" spc="-20" dirty="0">
                <a:latin typeface="Times New Roman"/>
                <a:cs typeface="Times New Roman"/>
              </a:rPr>
              <a:t>s</a:t>
            </a:r>
            <a:r>
              <a:rPr sz="1800" spc="0" dirty="0">
                <a:latin typeface="Times New Roman"/>
                <a:cs typeface="Times New Roman"/>
              </a:rPr>
              <a:t>hort</a:t>
            </a:r>
            <a:r>
              <a:rPr sz="1800" spc="15" dirty="0">
                <a:latin typeface="Times New Roman"/>
                <a:cs typeface="Times New Roman"/>
              </a:rPr>
              <a:t> </a:t>
            </a:r>
            <a:r>
              <a:rPr sz="1800" spc="0" dirty="0">
                <a:latin typeface="Times New Roman"/>
                <a:cs typeface="Times New Roman"/>
              </a:rPr>
              <a:t>pulse</a:t>
            </a:r>
            <a:r>
              <a:rPr sz="1800" spc="-10" dirty="0">
                <a:latin typeface="Times New Roman"/>
                <a:cs typeface="Times New Roman"/>
              </a:rPr>
              <a:t>s</a:t>
            </a:r>
            <a:r>
              <a:rPr sz="1800" spc="0" dirty="0">
                <a:latin typeface="Times New Roman"/>
                <a:cs typeface="Times New Roman"/>
              </a:rPr>
              <a:t>.</a:t>
            </a:r>
            <a:endParaRPr sz="1800">
              <a:latin typeface="Times New Roman"/>
              <a:cs typeface="Times New Roman"/>
            </a:endParaRPr>
          </a:p>
          <a:p>
            <a:pPr>
              <a:lnSpc>
                <a:spcPts val="1000"/>
              </a:lnSpc>
              <a:spcBef>
                <a:spcPts val="7"/>
              </a:spcBef>
            </a:pPr>
            <a:endParaRPr sz="1000"/>
          </a:p>
          <a:p>
            <a:pPr marL="756285" marR="12700" lvl="1" indent="-287020">
              <a:lnSpc>
                <a:spcPct val="114999"/>
              </a:lnSpc>
              <a:buFont typeface="Arial"/>
              <a:buChar char="•"/>
              <a:tabLst>
                <a:tab pos="756285" algn="l"/>
              </a:tabLst>
            </a:pPr>
            <a:r>
              <a:rPr sz="1800" dirty="0">
                <a:latin typeface="Times New Roman"/>
                <a:cs typeface="Times New Roman"/>
              </a:rPr>
              <a:t>Le</a:t>
            </a:r>
            <a:r>
              <a:rPr sz="1800" spc="-5" dirty="0">
                <a:latin typeface="Times New Roman"/>
                <a:cs typeface="Times New Roman"/>
              </a:rPr>
              <a:t>s</a:t>
            </a:r>
            <a:r>
              <a:rPr sz="1800" spc="0" dirty="0">
                <a:latin typeface="Times New Roman"/>
                <a:cs typeface="Times New Roman"/>
              </a:rPr>
              <a:t>s</a:t>
            </a:r>
            <a:r>
              <a:rPr sz="1800" spc="-15" dirty="0">
                <a:latin typeface="Times New Roman"/>
                <a:cs typeface="Times New Roman"/>
              </a:rPr>
              <a:t> </a:t>
            </a:r>
            <a:r>
              <a:rPr sz="1800" spc="0" dirty="0">
                <a:latin typeface="Times New Roman"/>
                <a:cs typeface="Times New Roman"/>
              </a:rPr>
              <a:t>capac</a:t>
            </a:r>
            <a:r>
              <a:rPr sz="1800" spc="5" dirty="0">
                <a:latin typeface="Times New Roman"/>
                <a:cs typeface="Times New Roman"/>
              </a:rPr>
              <a:t>i</a:t>
            </a:r>
            <a:r>
              <a:rPr sz="1800" spc="0" dirty="0">
                <a:latin typeface="Times New Roman"/>
                <a:cs typeface="Times New Roman"/>
              </a:rPr>
              <a:t>tive</a:t>
            </a:r>
            <a:r>
              <a:rPr sz="1800" spc="-35" dirty="0">
                <a:latin typeface="Times New Roman"/>
                <a:cs typeface="Times New Roman"/>
              </a:rPr>
              <a:t> </a:t>
            </a:r>
            <a:r>
              <a:rPr sz="1800" spc="0" dirty="0">
                <a:latin typeface="Times New Roman"/>
                <a:cs typeface="Times New Roman"/>
              </a:rPr>
              <a:t>loss in the current</a:t>
            </a:r>
            <a:r>
              <a:rPr sz="1800" spc="-15" dirty="0">
                <a:latin typeface="Times New Roman"/>
                <a:cs typeface="Times New Roman"/>
              </a:rPr>
              <a:t> </a:t>
            </a:r>
            <a:r>
              <a:rPr sz="1800" spc="0" dirty="0">
                <a:latin typeface="Times New Roman"/>
                <a:cs typeface="Times New Roman"/>
              </a:rPr>
              <a:t>l</a:t>
            </a:r>
            <a:r>
              <a:rPr sz="1800" spc="5" dirty="0">
                <a:latin typeface="Times New Roman"/>
                <a:cs typeface="Times New Roman"/>
              </a:rPr>
              <a:t>e</a:t>
            </a:r>
            <a:r>
              <a:rPr sz="1800" spc="0" dirty="0">
                <a:latin typeface="Times New Roman"/>
                <a:cs typeface="Times New Roman"/>
              </a:rPr>
              <a:t>ads a</a:t>
            </a:r>
            <a:r>
              <a:rPr sz="1800" spc="10" dirty="0">
                <a:latin typeface="Times New Roman"/>
                <a:cs typeface="Times New Roman"/>
              </a:rPr>
              <a:t>l</a:t>
            </a:r>
            <a:r>
              <a:rPr sz="1800" spc="0" dirty="0">
                <a:latin typeface="Times New Roman"/>
                <a:cs typeface="Times New Roman"/>
              </a:rPr>
              <a:t>lowing</a:t>
            </a:r>
            <a:r>
              <a:rPr sz="1800" spc="-30" dirty="0">
                <a:latin typeface="Times New Roman"/>
                <a:cs typeface="Times New Roman"/>
              </a:rPr>
              <a:t> </a:t>
            </a:r>
            <a:r>
              <a:rPr sz="1800" spc="0" dirty="0">
                <a:latin typeface="Times New Roman"/>
                <a:cs typeface="Times New Roman"/>
              </a:rPr>
              <a:t>the use</a:t>
            </a:r>
            <a:r>
              <a:rPr sz="1800" spc="-5" dirty="0">
                <a:latin typeface="Times New Roman"/>
                <a:cs typeface="Times New Roman"/>
              </a:rPr>
              <a:t> </a:t>
            </a:r>
            <a:r>
              <a:rPr sz="1800" spc="-15" dirty="0">
                <a:latin typeface="Times New Roman"/>
                <a:cs typeface="Times New Roman"/>
              </a:rPr>
              <a:t>o</a:t>
            </a:r>
            <a:r>
              <a:rPr sz="1800" spc="0" dirty="0">
                <a:latin typeface="Times New Roman"/>
                <a:cs typeface="Times New Roman"/>
              </a:rPr>
              <a:t>f</a:t>
            </a:r>
            <a:r>
              <a:rPr sz="1800" spc="15" dirty="0">
                <a:latin typeface="Times New Roman"/>
                <a:cs typeface="Times New Roman"/>
              </a:rPr>
              <a:t> </a:t>
            </a:r>
            <a:r>
              <a:rPr sz="1800" spc="0" dirty="0">
                <a:latin typeface="Times New Roman"/>
                <a:cs typeface="Times New Roman"/>
              </a:rPr>
              <a:t>faster</a:t>
            </a:r>
            <a:r>
              <a:rPr sz="1800" spc="-15" dirty="0">
                <a:latin typeface="Times New Roman"/>
                <a:cs typeface="Times New Roman"/>
              </a:rPr>
              <a:t> </a:t>
            </a:r>
            <a:r>
              <a:rPr sz="1800" spc="0" dirty="0">
                <a:latin typeface="Times New Roman"/>
                <a:cs typeface="Times New Roman"/>
              </a:rPr>
              <a:t>pulses;</a:t>
            </a:r>
            <a:r>
              <a:rPr sz="1800" spc="10" dirty="0">
                <a:latin typeface="Times New Roman"/>
                <a:cs typeface="Times New Roman"/>
              </a:rPr>
              <a:t> </a:t>
            </a:r>
            <a:r>
              <a:rPr sz="1800" spc="-20" dirty="0">
                <a:latin typeface="Times New Roman"/>
                <a:cs typeface="Times New Roman"/>
              </a:rPr>
              <a:t>s</a:t>
            </a:r>
            <a:r>
              <a:rPr sz="1800" spc="0" dirty="0">
                <a:latin typeface="Times New Roman"/>
                <a:cs typeface="Times New Roman"/>
              </a:rPr>
              <a:t>ince one electrode</a:t>
            </a:r>
            <a:r>
              <a:rPr sz="1800" spc="-20"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grounded</a:t>
            </a:r>
            <a:r>
              <a:rPr sz="1800" spc="-20" dirty="0">
                <a:latin typeface="Times New Roman"/>
                <a:cs typeface="Times New Roman"/>
              </a:rPr>
              <a:t> </a:t>
            </a:r>
            <a:r>
              <a:rPr sz="1800" spc="0" dirty="0">
                <a:latin typeface="Times New Roman"/>
                <a:cs typeface="Times New Roman"/>
              </a:rPr>
              <a:t>and</a:t>
            </a:r>
            <a:r>
              <a:rPr sz="1800" spc="10" dirty="0">
                <a:latin typeface="Times New Roman"/>
                <a:cs typeface="Times New Roman"/>
              </a:rPr>
              <a:t> </a:t>
            </a:r>
            <a:r>
              <a:rPr sz="1800" spc="0" dirty="0">
                <a:latin typeface="Times New Roman"/>
                <a:cs typeface="Times New Roman"/>
              </a:rPr>
              <a:t>c</a:t>
            </a:r>
            <a:r>
              <a:rPr sz="1800" spc="5" dirty="0">
                <a:latin typeface="Times New Roman"/>
                <a:cs typeface="Times New Roman"/>
              </a:rPr>
              <a:t>a</a:t>
            </a:r>
            <a:r>
              <a:rPr sz="1800" spc="0" dirty="0">
                <a:latin typeface="Times New Roman"/>
                <a:cs typeface="Times New Roman"/>
              </a:rPr>
              <a:t>n</a:t>
            </a:r>
            <a:r>
              <a:rPr sz="1800" spc="-30" dirty="0">
                <a:latin typeface="Times New Roman"/>
                <a:cs typeface="Times New Roman"/>
              </a:rPr>
              <a:t> </a:t>
            </a:r>
            <a:r>
              <a:rPr sz="1800" spc="0" dirty="0">
                <a:latin typeface="Times New Roman"/>
                <a:cs typeface="Times New Roman"/>
              </a:rPr>
              <a:t>be</a:t>
            </a:r>
            <a:r>
              <a:rPr sz="1800" spc="10" dirty="0">
                <a:latin typeface="Times New Roman"/>
                <a:cs typeface="Times New Roman"/>
              </a:rPr>
              <a:t> </a:t>
            </a:r>
            <a:r>
              <a:rPr sz="1800" spc="0" dirty="0">
                <a:latin typeface="Times New Roman"/>
                <a:cs typeface="Times New Roman"/>
              </a:rPr>
              <a:t>attached</a:t>
            </a:r>
            <a:r>
              <a:rPr sz="1800" spc="-45" dirty="0">
                <a:latin typeface="Times New Roman"/>
                <a:cs typeface="Times New Roman"/>
              </a:rPr>
              <a:t> </a:t>
            </a:r>
            <a:r>
              <a:rPr sz="1800" spc="0" dirty="0">
                <a:latin typeface="Times New Roman"/>
                <a:cs typeface="Times New Roman"/>
              </a:rPr>
              <a:t>to a ground</a:t>
            </a:r>
            <a:r>
              <a:rPr sz="1800" spc="30" dirty="0">
                <a:latin typeface="Times New Roman"/>
                <a:cs typeface="Times New Roman"/>
              </a:rPr>
              <a:t> </a:t>
            </a:r>
            <a:r>
              <a:rPr sz="1800" spc="0" dirty="0">
                <a:latin typeface="Times New Roman"/>
                <a:cs typeface="Times New Roman"/>
              </a:rPr>
              <a:t>plane.</a:t>
            </a:r>
            <a:endParaRPr sz="1800">
              <a:latin typeface="Times New Roman"/>
              <a:cs typeface="Times New Roman"/>
            </a:endParaRPr>
          </a:p>
          <a:p>
            <a:pPr lvl="1">
              <a:lnSpc>
                <a:spcPts val="500"/>
              </a:lnSpc>
              <a:spcBef>
                <a:spcPts val="2"/>
              </a:spcBef>
              <a:buFont typeface="Arial"/>
              <a:buChar char="•"/>
            </a:pPr>
            <a:endParaRPr sz="500"/>
          </a:p>
          <a:p>
            <a:pPr lvl="1">
              <a:lnSpc>
                <a:spcPts val="1000"/>
              </a:lnSpc>
              <a:buFont typeface="Arial"/>
              <a:buChar char="•"/>
            </a:pPr>
            <a:endParaRPr sz="1000"/>
          </a:p>
          <a:p>
            <a:pPr marL="756285" lvl="1" indent="-287020">
              <a:lnSpc>
                <a:spcPct val="100000"/>
              </a:lnSpc>
              <a:buFont typeface="Arial"/>
              <a:buChar char="•"/>
              <a:tabLst>
                <a:tab pos="756285" algn="l"/>
              </a:tabLst>
            </a:pPr>
            <a:r>
              <a:rPr sz="1800" dirty="0">
                <a:latin typeface="Times New Roman"/>
                <a:cs typeface="Times New Roman"/>
              </a:rPr>
              <a:t>Eli</a:t>
            </a:r>
            <a:r>
              <a:rPr sz="1800" spc="-10" dirty="0">
                <a:latin typeface="Times New Roman"/>
                <a:cs typeface="Times New Roman"/>
              </a:rPr>
              <a:t>m</a:t>
            </a:r>
            <a:r>
              <a:rPr sz="1800" spc="0" dirty="0">
                <a:latin typeface="Times New Roman"/>
                <a:cs typeface="Times New Roman"/>
              </a:rPr>
              <a:t>in</a:t>
            </a:r>
            <a:r>
              <a:rPr sz="1800" spc="5" dirty="0">
                <a:latin typeface="Times New Roman"/>
                <a:cs typeface="Times New Roman"/>
              </a:rPr>
              <a:t>a</a:t>
            </a:r>
            <a:r>
              <a:rPr sz="1800" spc="0" dirty="0">
                <a:latin typeface="Times New Roman"/>
                <a:cs typeface="Times New Roman"/>
              </a:rPr>
              <a:t>ting</a:t>
            </a:r>
            <a:r>
              <a:rPr sz="1800" spc="-30"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n</a:t>
            </a:r>
            <a:r>
              <a:rPr sz="1800" spc="5" dirty="0">
                <a:latin typeface="Times New Roman"/>
                <a:cs typeface="Times New Roman"/>
              </a:rPr>
              <a:t>e</a:t>
            </a:r>
            <a:r>
              <a:rPr sz="1800" spc="0" dirty="0">
                <a:latin typeface="Times New Roman"/>
                <a:cs typeface="Times New Roman"/>
              </a:rPr>
              <a:t>ed</a:t>
            </a:r>
            <a:r>
              <a:rPr sz="1800" spc="-10" dirty="0">
                <a:latin typeface="Times New Roman"/>
                <a:cs typeface="Times New Roman"/>
              </a:rPr>
              <a:t> </a:t>
            </a:r>
            <a:r>
              <a:rPr sz="1800" spc="0" dirty="0">
                <a:latin typeface="Times New Roman"/>
                <a:cs typeface="Times New Roman"/>
              </a:rPr>
              <a:t>for</a:t>
            </a:r>
            <a:r>
              <a:rPr sz="1800" spc="-10"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negat</a:t>
            </a:r>
            <a:r>
              <a:rPr sz="1800" spc="5" dirty="0">
                <a:latin typeface="Times New Roman"/>
                <a:cs typeface="Times New Roman"/>
              </a:rPr>
              <a:t>i</a:t>
            </a:r>
            <a:r>
              <a:rPr sz="1800" spc="-5" dirty="0">
                <a:latin typeface="Times New Roman"/>
                <a:cs typeface="Times New Roman"/>
              </a:rPr>
              <a:t>v</a:t>
            </a:r>
            <a:r>
              <a:rPr sz="1800" spc="0" dirty="0">
                <a:latin typeface="Times New Roman"/>
                <a:cs typeface="Times New Roman"/>
              </a:rPr>
              <a:t>e</a:t>
            </a:r>
            <a:r>
              <a:rPr sz="1800" spc="-30" dirty="0">
                <a:latin typeface="Times New Roman"/>
                <a:cs typeface="Times New Roman"/>
              </a:rPr>
              <a:t> </a:t>
            </a:r>
            <a:r>
              <a:rPr sz="1800" spc="0" dirty="0">
                <a:latin typeface="Times New Roman"/>
                <a:cs typeface="Times New Roman"/>
              </a:rPr>
              <a:t>lead </a:t>
            </a:r>
            <a:r>
              <a:rPr sz="1800" spc="-10" dirty="0">
                <a:latin typeface="Times New Roman"/>
                <a:cs typeface="Times New Roman"/>
              </a:rPr>
              <a:t>w</a:t>
            </a:r>
            <a:r>
              <a:rPr sz="1800" spc="0" dirty="0">
                <a:latin typeface="Times New Roman"/>
                <a:cs typeface="Times New Roman"/>
              </a:rPr>
              <a:t>ire </a:t>
            </a:r>
            <a:r>
              <a:rPr sz="1800" spc="-25" dirty="0">
                <a:latin typeface="Times New Roman"/>
                <a:cs typeface="Times New Roman"/>
              </a:rPr>
              <a:t>m</a:t>
            </a:r>
            <a:r>
              <a:rPr sz="1800" spc="0" dirty="0">
                <a:latin typeface="Times New Roman"/>
                <a:cs typeface="Times New Roman"/>
              </a:rPr>
              <a:t>eans</a:t>
            </a:r>
            <a:r>
              <a:rPr sz="1800" spc="-10" dirty="0">
                <a:latin typeface="Times New Roman"/>
                <a:cs typeface="Times New Roman"/>
              </a:rPr>
              <a:t> </a:t>
            </a:r>
            <a:r>
              <a:rPr sz="1800" spc="5" dirty="0">
                <a:latin typeface="Times New Roman"/>
                <a:cs typeface="Times New Roman"/>
              </a:rPr>
              <a:t>l</a:t>
            </a:r>
            <a:r>
              <a:rPr sz="1800" spc="0" dirty="0">
                <a:latin typeface="Times New Roman"/>
                <a:cs typeface="Times New Roman"/>
              </a:rPr>
              <a:t>ess</a:t>
            </a:r>
            <a:r>
              <a:rPr sz="1800" spc="-10" dirty="0">
                <a:latin typeface="Times New Roman"/>
                <a:cs typeface="Times New Roman"/>
              </a:rPr>
              <a:t> </a:t>
            </a:r>
            <a:r>
              <a:rPr sz="1800" spc="0" dirty="0">
                <a:latin typeface="Times New Roman"/>
                <a:cs typeface="Times New Roman"/>
              </a:rPr>
              <a:t>high</a:t>
            </a:r>
            <a:r>
              <a:rPr sz="1800" spc="-10" dirty="0">
                <a:latin typeface="Times New Roman"/>
                <a:cs typeface="Times New Roman"/>
              </a:rPr>
              <a:t> </a:t>
            </a:r>
            <a:r>
              <a:rPr sz="1800" spc="0" dirty="0">
                <a:latin typeface="Times New Roman"/>
                <a:cs typeface="Times New Roman"/>
              </a:rPr>
              <a:t>volta</a:t>
            </a:r>
            <a:r>
              <a:rPr sz="1800" spc="-5" dirty="0">
                <a:latin typeface="Times New Roman"/>
                <a:cs typeface="Times New Roman"/>
              </a:rPr>
              <a:t>g</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wiring.</a:t>
            </a:r>
            <a:endParaRPr sz="1800">
              <a:latin typeface="Times New Roman"/>
              <a:cs typeface="Times New Roman"/>
            </a:endParaRPr>
          </a:p>
          <a:p>
            <a:pPr lvl="1">
              <a:lnSpc>
                <a:spcPts val="1200"/>
              </a:lnSpc>
              <a:spcBef>
                <a:spcPts val="95"/>
              </a:spcBef>
              <a:buFont typeface="Arial"/>
              <a:buChar char="•"/>
            </a:pPr>
            <a:endParaRPr sz="1200"/>
          </a:p>
          <a:p>
            <a:pPr marL="756285" lvl="1" indent="-287020">
              <a:lnSpc>
                <a:spcPct val="100000"/>
              </a:lnSpc>
              <a:buFont typeface="Arial"/>
              <a:buChar char="•"/>
              <a:tabLst>
                <a:tab pos="756285" algn="l"/>
              </a:tabLst>
            </a:pPr>
            <a:r>
              <a:rPr sz="1800" dirty="0">
                <a:latin typeface="Times New Roman"/>
                <a:cs typeface="Times New Roman"/>
              </a:rPr>
              <a:t>Lower</a:t>
            </a:r>
            <a:r>
              <a:rPr sz="1800" spc="-5" dirty="0">
                <a:latin typeface="Times New Roman"/>
                <a:cs typeface="Times New Roman"/>
              </a:rPr>
              <a:t> </a:t>
            </a:r>
            <a:r>
              <a:rPr sz="1800" spc="0" dirty="0">
                <a:latin typeface="Times New Roman"/>
                <a:cs typeface="Times New Roman"/>
              </a:rPr>
              <a:t>EMI</a:t>
            </a:r>
            <a:r>
              <a:rPr sz="1800" spc="5" dirty="0">
                <a:latin typeface="Times New Roman"/>
                <a:cs typeface="Times New Roman"/>
              </a:rPr>
              <a:t> </a:t>
            </a:r>
            <a:r>
              <a:rPr sz="1800" spc="0" dirty="0">
                <a:latin typeface="Times New Roman"/>
                <a:cs typeface="Times New Roman"/>
              </a:rPr>
              <a:t>caused</a:t>
            </a:r>
            <a:r>
              <a:rPr sz="1800" spc="-20" dirty="0">
                <a:latin typeface="Times New Roman"/>
                <a:cs typeface="Times New Roman"/>
              </a:rPr>
              <a:t> </a:t>
            </a:r>
            <a:r>
              <a:rPr sz="1800" spc="0" dirty="0">
                <a:latin typeface="Times New Roman"/>
                <a:cs typeface="Times New Roman"/>
              </a:rPr>
              <a:t>by</a:t>
            </a:r>
            <a:r>
              <a:rPr sz="1800" spc="-10" dirty="0">
                <a:latin typeface="Times New Roman"/>
                <a:cs typeface="Times New Roman"/>
              </a:rPr>
              <a:t> </a:t>
            </a:r>
            <a:r>
              <a:rPr sz="1800" spc="0" dirty="0">
                <a:latin typeface="Times New Roman"/>
                <a:cs typeface="Times New Roman"/>
              </a:rPr>
              <a:t>high curr</a:t>
            </a:r>
            <a:r>
              <a:rPr sz="1800" spc="5" dirty="0">
                <a:latin typeface="Times New Roman"/>
                <a:cs typeface="Times New Roman"/>
              </a:rPr>
              <a:t>e</a:t>
            </a:r>
            <a:r>
              <a:rPr sz="1800" spc="0" dirty="0">
                <a:latin typeface="Times New Roman"/>
                <a:cs typeface="Times New Roman"/>
              </a:rPr>
              <a:t>nt pulses</a:t>
            </a:r>
            <a:r>
              <a:rPr sz="1800" spc="-10"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20" dirty="0">
                <a:latin typeface="Times New Roman"/>
                <a:cs typeface="Times New Roman"/>
              </a:rPr>
              <a:t>w</a:t>
            </a:r>
            <a:r>
              <a:rPr sz="1800" spc="0" dirty="0">
                <a:latin typeface="Times New Roman"/>
                <a:cs typeface="Times New Roman"/>
              </a:rPr>
              <a:t>iring.</a:t>
            </a:r>
            <a:endParaRPr sz="18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243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17</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56896" rIns="0" bIns="0" rtlCol="0">
            <a:noAutofit/>
          </a:bodyPr>
          <a:lstStyle/>
          <a:p>
            <a:pPr marL="16510">
              <a:lnSpc>
                <a:spcPct val="100000"/>
              </a:lnSpc>
            </a:pPr>
            <a:r>
              <a:rPr sz="4000" b="1" spc="-65" dirty="0">
                <a:latin typeface="Calibri"/>
                <a:cs typeface="Calibri"/>
              </a:rPr>
              <a:t>M</a:t>
            </a:r>
            <a:r>
              <a:rPr sz="4000" b="1" spc="-55" dirty="0">
                <a:latin typeface="Calibri"/>
                <a:cs typeface="Calibri"/>
              </a:rPr>
              <a:t>o</a:t>
            </a:r>
            <a:r>
              <a:rPr sz="4000" b="1" spc="-50" dirty="0">
                <a:latin typeface="Calibri"/>
                <a:cs typeface="Calibri"/>
              </a:rPr>
              <a:t>d</a:t>
            </a:r>
            <a:r>
              <a:rPr sz="4000" b="1" spc="-35" dirty="0">
                <a:latin typeface="Calibri"/>
                <a:cs typeface="Calibri"/>
              </a:rPr>
              <a:t>i</a:t>
            </a:r>
            <a:r>
              <a:rPr sz="4000" b="1" spc="-30" dirty="0">
                <a:latin typeface="Calibri"/>
                <a:cs typeface="Calibri"/>
              </a:rPr>
              <a:t>f</a:t>
            </a:r>
            <a:r>
              <a:rPr sz="4000" b="1" spc="-35" dirty="0">
                <a:latin typeface="Calibri"/>
                <a:cs typeface="Calibri"/>
              </a:rPr>
              <a:t>i</a:t>
            </a:r>
            <a:r>
              <a:rPr sz="4000" b="1" spc="-25" dirty="0">
                <a:latin typeface="Calibri"/>
                <a:cs typeface="Calibri"/>
              </a:rPr>
              <a:t>e</a:t>
            </a:r>
            <a:r>
              <a:rPr sz="4000" b="1" spc="-50" dirty="0">
                <a:latin typeface="Calibri"/>
                <a:cs typeface="Calibri"/>
              </a:rPr>
              <a:t>d</a:t>
            </a:r>
            <a:r>
              <a:rPr sz="4000" b="1" spc="-15" dirty="0">
                <a:latin typeface="Calibri"/>
                <a:cs typeface="Calibri"/>
              </a:rPr>
              <a:t>,</a:t>
            </a:r>
            <a:r>
              <a:rPr sz="4000" b="1" spc="65" dirty="0">
                <a:latin typeface="Calibri"/>
                <a:cs typeface="Calibri"/>
              </a:rPr>
              <a:t> </a:t>
            </a:r>
            <a:r>
              <a:rPr sz="4000" b="1" spc="-60" dirty="0">
                <a:latin typeface="Calibri"/>
                <a:cs typeface="Calibri"/>
              </a:rPr>
              <a:t>Mo</a:t>
            </a:r>
            <a:r>
              <a:rPr sz="4000" b="1" spc="-130" dirty="0">
                <a:latin typeface="Calibri"/>
                <a:cs typeface="Calibri"/>
              </a:rPr>
              <a:t>r</a:t>
            </a:r>
            <a:r>
              <a:rPr sz="4000" b="1" spc="0" dirty="0">
                <a:latin typeface="Calibri"/>
                <a:cs typeface="Calibri"/>
              </a:rPr>
              <a:t>e</a:t>
            </a:r>
            <a:r>
              <a:rPr sz="4000" b="1" spc="10" dirty="0">
                <a:latin typeface="Calibri"/>
                <a:cs typeface="Calibri"/>
              </a:rPr>
              <a:t> </a:t>
            </a:r>
            <a:r>
              <a:rPr sz="4000" b="1" spc="-210" dirty="0">
                <a:latin typeface="Calibri"/>
                <a:cs typeface="Calibri"/>
              </a:rPr>
              <a:t>R</a:t>
            </a:r>
            <a:r>
              <a:rPr sz="4000" b="1" spc="-55" dirty="0">
                <a:latin typeface="Calibri"/>
                <a:cs typeface="Calibri"/>
              </a:rPr>
              <a:t>o</a:t>
            </a:r>
            <a:r>
              <a:rPr sz="4000" b="1" spc="-50" dirty="0">
                <a:latin typeface="Calibri"/>
                <a:cs typeface="Calibri"/>
              </a:rPr>
              <a:t>b</a:t>
            </a:r>
            <a:r>
              <a:rPr sz="4000" b="1" spc="-45" dirty="0">
                <a:latin typeface="Calibri"/>
                <a:cs typeface="Calibri"/>
              </a:rPr>
              <a:t>u</a:t>
            </a:r>
            <a:r>
              <a:rPr sz="4000" b="1" spc="-130" dirty="0">
                <a:latin typeface="Calibri"/>
                <a:cs typeface="Calibri"/>
              </a:rPr>
              <a:t>s</a:t>
            </a:r>
            <a:r>
              <a:rPr sz="4000" b="1" spc="-15" dirty="0">
                <a:latin typeface="Calibri"/>
                <a:cs typeface="Calibri"/>
              </a:rPr>
              <a:t>t </a:t>
            </a:r>
            <a:r>
              <a:rPr sz="4000" b="1" spc="-30" dirty="0">
                <a:latin typeface="Calibri"/>
                <a:cs typeface="Calibri"/>
              </a:rPr>
              <a:t>P</a:t>
            </a:r>
            <a:r>
              <a:rPr sz="4000" b="1" spc="-50" dirty="0">
                <a:latin typeface="Calibri"/>
                <a:cs typeface="Calibri"/>
              </a:rPr>
              <a:t>u</a:t>
            </a:r>
            <a:r>
              <a:rPr sz="4000" b="1" spc="-35" dirty="0">
                <a:latin typeface="Calibri"/>
                <a:cs typeface="Calibri"/>
              </a:rPr>
              <a:t>l</a:t>
            </a:r>
            <a:r>
              <a:rPr sz="4000" b="1" spc="-45" dirty="0">
                <a:latin typeface="Calibri"/>
                <a:cs typeface="Calibri"/>
              </a:rPr>
              <a:t>s</a:t>
            </a:r>
            <a:r>
              <a:rPr sz="4000" b="1" spc="-35" dirty="0">
                <a:latin typeface="Calibri"/>
                <a:cs typeface="Calibri"/>
              </a:rPr>
              <a:t>i</a:t>
            </a:r>
            <a:r>
              <a:rPr sz="4000" b="1" spc="-50" dirty="0">
                <a:latin typeface="Calibri"/>
                <a:cs typeface="Calibri"/>
              </a:rPr>
              <a:t>n</a:t>
            </a:r>
            <a:r>
              <a:rPr sz="4000" b="1" spc="-20" dirty="0">
                <a:latin typeface="Calibri"/>
                <a:cs typeface="Calibri"/>
              </a:rPr>
              <a:t>g</a:t>
            </a:r>
            <a:r>
              <a:rPr sz="4000" b="1" spc="60" dirty="0">
                <a:latin typeface="Calibri"/>
                <a:cs typeface="Calibri"/>
              </a:rPr>
              <a:t> </a:t>
            </a:r>
            <a:r>
              <a:rPr sz="4000" b="1" spc="-55" dirty="0">
                <a:latin typeface="Calibri"/>
                <a:cs typeface="Calibri"/>
              </a:rPr>
              <a:t>C</a:t>
            </a:r>
            <a:r>
              <a:rPr sz="4000" b="1" spc="-35" dirty="0">
                <a:latin typeface="Calibri"/>
                <a:cs typeface="Calibri"/>
              </a:rPr>
              <a:t>i</a:t>
            </a:r>
            <a:r>
              <a:rPr sz="4000" b="1" spc="-150" dirty="0">
                <a:latin typeface="Calibri"/>
                <a:cs typeface="Calibri"/>
              </a:rPr>
              <a:t>r</a:t>
            </a:r>
            <a:r>
              <a:rPr sz="4000" b="1" spc="-30" dirty="0">
                <a:latin typeface="Calibri"/>
                <a:cs typeface="Calibri"/>
              </a:rPr>
              <a:t>c</a:t>
            </a:r>
            <a:r>
              <a:rPr sz="4000" b="1" spc="-50" dirty="0">
                <a:latin typeface="Calibri"/>
                <a:cs typeface="Calibri"/>
              </a:rPr>
              <a:t>u</a:t>
            </a:r>
            <a:r>
              <a:rPr sz="4000" b="1" spc="-35" dirty="0">
                <a:latin typeface="Calibri"/>
                <a:cs typeface="Calibri"/>
              </a:rPr>
              <a:t>i</a:t>
            </a:r>
            <a:r>
              <a:rPr sz="4000" b="1" spc="-15" dirty="0">
                <a:latin typeface="Calibri"/>
                <a:cs typeface="Calibri"/>
              </a:rPr>
              <a:t>t</a:t>
            </a:r>
            <a:endParaRPr sz="4000">
              <a:latin typeface="Calibri"/>
              <a:cs typeface="Calibri"/>
            </a:endParaRPr>
          </a:p>
        </p:txBody>
      </p:sp>
      <p:sp>
        <p:nvSpPr>
          <p:cNvPr id="3" name="object 3"/>
          <p:cNvSpPr txBox="1"/>
          <p:nvPr/>
        </p:nvSpPr>
        <p:spPr>
          <a:xfrm>
            <a:off x="285089" y="1198498"/>
            <a:ext cx="8495665" cy="5042535"/>
          </a:xfrm>
          <a:prstGeom prst="rect">
            <a:avLst/>
          </a:prstGeom>
        </p:spPr>
        <p:txBody>
          <a:bodyPr vert="horz" wrap="square" lIns="0" tIns="0" rIns="0" bIns="0" rtlCol="0">
            <a:noAutofit/>
          </a:bodyPr>
          <a:lstStyle/>
          <a:p>
            <a:pPr marL="299085" marR="86995" indent="-287020">
              <a:lnSpc>
                <a:spcPct val="114999"/>
              </a:lnSpc>
              <a:buFont typeface="Arial"/>
              <a:buChar char="•"/>
              <a:tabLst>
                <a:tab pos="299085" algn="l"/>
              </a:tabLst>
            </a:pPr>
            <a:r>
              <a:rPr sz="1800" dirty="0">
                <a:latin typeface="Times New Roman"/>
                <a:cs typeface="Times New Roman"/>
              </a:rPr>
              <a:t>Grounding</a:t>
            </a:r>
            <a:r>
              <a:rPr sz="1800" spc="-10" dirty="0">
                <a:latin typeface="Times New Roman"/>
                <a:cs typeface="Times New Roman"/>
              </a:rPr>
              <a:t> </a:t>
            </a:r>
            <a:r>
              <a:rPr sz="1800" spc="0" dirty="0">
                <a:latin typeface="Times New Roman"/>
                <a:cs typeface="Times New Roman"/>
              </a:rPr>
              <a:t>one</a:t>
            </a:r>
            <a:r>
              <a:rPr sz="1800" spc="-5" dirty="0">
                <a:latin typeface="Times New Roman"/>
                <a:cs typeface="Times New Roman"/>
              </a:rPr>
              <a:t> </a:t>
            </a:r>
            <a:r>
              <a:rPr sz="1800" spc="0" dirty="0">
                <a:latin typeface="Times New Roman"/>
                <a:cs typeface="Times New Roman"/>
              </a:rPr>
              <a:t>side of</a:t>
            </a:r>
            <a:r>
              <a:rPr sz="1800" spc="-10" dirty="0">
                <a:latin typeface="Times New Roman"/>
                <a:cs typeface="Times New Roman"/>
              </a:rPr>
              <a:t> </a:t>
            </a:r>
            <a:r>
              <a:rPr sz="1800" spc="0" dirty="0">
                <a:latin typeface="Times New Roman"/>
                <a:cs typeface="Times New Roman"/>
              </a:rPr>
              <a:t>the 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tube requi</a:t>
            </a:r>
            <a:r>
              <a:rPr sz="1800" spc="5" dirty="0">
                <a:latin typeface="Times New Roman"/>
                <a:cs typeface="Times New Roman"/>
              </a:rPr>
              <a:t>r</a:t>
            </a:r>
            <a:r>
              <a:rPr sz="1800" spc="0" dirty="0">
                <a:latin typeface="Times New Roman"/>
                <a:cs typeface="Times New Roman"/>
              </a:rPr>
              <a:t>es</a:t>
            </a:r>
            <a:r>
              <a:rPr sz="1800" spc="-35" dirty="0">
                <a:latin typeface="Times New Roman"/>
                <a:cs typeface="Times New Roman"/>
              </a:rPr>
              <a:t> </a:t>
            </a:r>
            <a:r>
              <a:rPr sz="1800" spc="0" dirty="0">
                <a:latin typeface="Times New Roman"/>
                <a:cs typeface="Times New Roman"/>
              </a:rPr>
              <a:t>that the</a:t>
            </a:r>
            <a:r>
              <a:rPr sz="1800" spc="-15" dirty="0">
                <a:latin typeface="Times New Roman"/>
                <a:cs typeface="Times New Roman"/>
              </a:rPr>
              <a:t> </a:t>
            </a:r>
            <a:r>
              <a:rPr sz="1800" spc="0" dirty="0">
                <a:latin typeface="Times New Roman"/>
                <a:cs typeface="Times New Roman"/>
              </a:rPr>
              <a:t>high</a:t>
            </a:r>
            <a:r>
              <a:rPr sz="1800" spc="5" dirty="0">
                <a:latin typeface="Times New Roman"/>
                <a:cs typeface="Times New Roman"/>
              </a:rPr>
              <a:t> </a:t>
            </a:r>
            <a:r>
              <a:rPr sz="1800" spc="0" dirty="0">
                <a:latin typeface="Times New Roman"/>
                <a:cs typeface="Times New Roman"/>
              </a:rPr>
              <a:t>vol</a:t>
            </a:r>
            <a:r>
              <a:rPr sz="1800" spc="10" dirty="0">
                <a:latin typeface="Times New Roman"/>
                <a:cs typeface="Times New Roman"/>
              </a:rPr>
              <a:t>t</a:t>
            </a:r>
            <a:r>
              <a:rPr sz="1800" spc="0" dirty="0">
                <a:latin typeface="Times New Roman"/>
                <a:cs typeface="Times New Roman"/>
              </a:rPr>
              <a:t>age</a:t>
            </a:r>
            <a:r>
              <a:rPr sz="1800" spc="-30" dirty="0">
                <a:latin typeface="Times New Roman"/>
                <a:cs typeface="Times New Roman"/>
              </a:rPr>
              <a:t> </a:t>
            </a:r>
            <a:r>
              <a:rPr sz="1800" spc="-5" dirty="0">
                <a:latin typeface="Times New Roman"/>
                <a:cs typeface="Times New Roman"/>
              </a:rPr>
              <a:t>s</a:t>
            </a:r>
            <a:r>
              <a:rPr sz="1800" spc="-20" dirty="0">
                <a:latin typeface="Times New Roman"/>
                <a:cs typeface="Times New Roman"/>
              </a:rPr>
              <a:t>w</a:t>
            </a:r>
            <a:r>
              <a:rPr sz="1800" spc="0" dirty="0">
                <a:latin typeface="Times New Roman"/>
                <a:cs typeface="Times New Roman"/>
              </a:rPr>
              <a:t>itcher</a:t>
            </a:r>
            <a:r>
              <a:rPr sz="1800" spc="5" dirty="0">
                <a:latin typeface="Times New Roman"/>
                <a:cs typeface="Times New Roman"/>
              </a:rPr>
              <a:t> </a:t>
            </a:r>
            <a:r>
              <a:rPr sz="1800" spc="0" dirty="0">
                <a:latin typeface="Times New Roman"/>
                <a:cs typeface="Times New Roman"/>
              </a:rPr>
              <a:t>(I</a:t>
            </a:r>
            <a:r>
              <a:rPr sz="1800" spc="-15" dirty="0">
                <a:latin typeface="Times New Roman"/>
                <a:cs typeface="Times New Roman"/>
              </a:rPr>
              <a:t>G</a:t>
            </a:r>
            <a:r>
              <a:rPr sz="1800" spc="0" dirty="0">
                <a:latin typeface="Times New Roman"/>
                <a:cs typeface="Times New Roman"/>
              </a:rPr>
              <a:t>BT) be able</a:t>
            </a:r>
            <a:r>
              <a:rPr sz="1800" spc="-15" dirty="0">
                <a:latin typeface="Times New Roman"/>
                <a:cs typeface="Times New Roman"/>
              </a:rPr>
              <a:t> </a:t>
            </a:r>
            <a:r>
              <a:rPr sz="1800" spc="0" dirty="0">
                <a:latin typeface="Times New Roman"/>
                <a:cs typeface="Times New Roman"/>
              </a:rPr>
              <a:t>to</a:t>
            </a:r>
            <a:r>
              <a:rPr sz="1800" spc="-10" dirty="0">
                <a:latin typeface="Times New Roman"/>
                <a:cs typeface="Times New Roman"/>
              </a:rPr>
              <a:t> </a:t>
            </a:r>
            <a:r>
              <a:rPr sz="1800" spc="0" dirty="0">
                <a:latin typeface="Times New Roman"/>
                <a:cs typeface="Times New Roman"/>
              </a:rPr>
              <a:t>float</a:t>
            </a:r>
            <a:r>
              <a:rPr sz="1800" spc="-15" dirty="0">
                <a:latin typeface="Times New Roman"/>
                <a:cs typeface="Times New Roman"/>
              </a:rPr>
              <a:t> </a:t>
            </a:r>
            <a:r>
              <a:rPr sz="1800" spc="0" dirty="0">
                <a:latin typeface="Times New Roman"/>
                <a:cs typeface="Times New Roman"/>
              </a:rPr>
              <a:t>up</a:t>
            </a:r>
            <a:r>
              <a:rPr sz="1800" spc="-10" dirty="0">
                <a:latin typeface="Times New Roman"/>
                <a:cs typeface="Times New Roman"/>
              </a:rPr>
              <a:t> </a:t>
            </a:r>
            <a:r>
              <a:rPr sz="1800" spc="0" dirty="0">
                <a:latin typeface="Times New Roman"/>
                <a:cs typeface="Times New Roman"/>
              </a:rPr>
              <a:t>and</a:t>
            </a:r>
            <a:r>
              <a:rPr sz="1800" spc="5" dirty="0">
                <a:latin typeface="Times New Roman"/>
                <a:cs typeface="Times New Roman"/>
              </a:rPr>
              <a:t> </a:t>
            </a:r>
            <a:r>
              <a:rPr sz="1800" spc="0" dirty="0">
                <a:latin typeface="Times New Roman"/>
                <a:cs typeface="Times New Roman"/>
              </a:rPr>
              <a:t>down</a:t>
            </a:r>
            <a:r>
              <a:rPr sz="1800" spc="-10"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vol</a:t>
            </a:r>
            <a:r>
              <a:rPr sz="1800" spc="5" dirty="0">
                <a:latin typeface="Times New Roman"/>
                <a:cs typeface="Times New Roman"/>
              </a:rPr>
              <a:t>t</a:t>
            </a:r>
            <a:r>
              <a:rPr sz="1800" spc="0" dirty="0">
                <a:latin typeface="Times New Roman"/>
                <a:cs typeface="Times New Roman"/>
              </a:rPr>
              <a:t>age</a:t>
            </a:r>
            <a:r>
              <a:rPr sz="1800" spc="-15" dirty="0">
                <a:latin typeface="Times New Roman"/>
                <a:cs typeface="Times New Roman"/>
              </a:rPr>
              <a:t> </a:t>
            </a:r>
            <a:r>
              <a:rPr sz="1800" spc="0" dirty="0">
                <a:latin typeface="Times New Roman"/>
                <a:cs typeface="Times New Roman"/>
              </a:rPr>
              <a:t>with the</a:t>
            </a:r>
            <a:r>
              <a:rPr sz="1800" spc="-10" dirty="0">
                <a:latin typeface="Times New Roman"/>
                <a:cs typeface="Times New Roman"/>
              </a:rPr>
              <a:t> </a:t>
            </a:r>
            <a:r>
              <a:rPr sz="1800" spc="0" dirty="0">
                <a:latin typeface="Times New Roman"/>
                <a:cs typeface="Times New Roman"/>
              </a:rPr>
              <a:t>tube</a:t>
            </a:r>
            <a:r>
              <a:rPr sz="1800" spc="-195" dirty="0">
                <a:latin typeface="Times New Roman"/>
                <a:cs typeface="Times New Roman"/>
              </a:rPr>
              <a:t>’</a:t>
            </a:r>
            <a:r>
              <a:rPr sz="1800" spc="0" dirty="0">
                <a:latin typeface="Times New Roman"/>
                <a:cs typeface="Times New Roman"/>
              </a:rPr>
              <a:t>s</a:t>
            </a:r>
            <a:r>
              <a:rPr sz="1800" spc="-25" dirty="0">
                <a:latin typeface="Times New Roman"/>
                <a:cs typeface="Times New Roman"/>
              </a:rPr>
              <a:t> </a:t>
            </a:r>
            <a:r>
              <a:rPr sz="1800" spc="0" dirty="0">
                <a:latin typeface="Times New Roman"/>
                <a:cs typeface="Times New Roman"/>
              </a:rPr>
              <a:t>anode.</a:t>
            </a:r>
            <a:endParaRPr sz="1800">
              <a:latin typeface="Times New Roman"/>
              <a:cs typeface="Times New Roman"/>
            </a:endParaRPr>
          </a:p>
          <a:p>
            <a:pPr>
              <a:lnSpc>
                <a:spcPts val="1300"/>
              </a:lnSpc>
              <a:spcBef>
                <a:spcPts val="34"/>
              </a:spcBef>
              <a:buFont typeface="Arial"/>
              <a:buChar char="•"/>
            </a:pPr>
            <a:endParaRPr sz="1300"/>
          </a:p>
          <a:p>
            <a:pPr marL="756285" lvl="1" indent="-287020">
              <a:lnSpc>
                <a:spcPct val="100000"/>
              </a:lnSpc>
              <a:buFont typeface="Arial"/>
              <a:buChar char="•"/>
              <a:tabLst>
                <a:tab pos="756285" algn="l"/>
              </a:tabLst>
            </a:pPr>
            <a:r>
              <a:rPr sz="1800" spc="-240" dirty="0">
                <a:latin typeface="Times New Roman"/>
                <a:cs typeface="Times New Roman"/>
              </a:rPr>
              <a:t>T</a:t>
            </a:r>
            <a:r>
              <a:rPr sz="1800" spc="0" dirty="0">
                <a:latin typeface="Times New Roman"/>
                <a:cs typeface="Times New Roman"/>
              </a:rPr>
              <a:t>o</a:t>
            </a:r>
            <a:r>
              <a:rPr sz="1800" spc="-20" dirty="0">
                <a:latin typeface="Times New Roman"/>
                <a:cs typeface="Times New Roman"/>
              </a:rPr>
              <a:t> </a:t>
            </a:r>
            <a:r>
              <a:rPr sz="1800" spc="-5" dirty="0">
                <a:latin typeface="Times New Roman"/>
                <a:cs typeface="Times New Roman"/>
              </a:rPr>
              <a:t>d</a:t>
            </a:r>
            <a:r>
              <a:rPr sz="1800" spc="0" dirty="0">
                <a:latin typeface="Times New Roman"/>
                <a:cs typeface="Times New Roman"/>
              </a:rPr>
              <a:t>o</a:t>
            </a:r>
            <a:r>
              <a:rPr sz="1800" spc="-10"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is</a:t>
            </a:r>
            <a:r>
              <a:rPr sz="1800" spc="-25" dirty="0">
                <a:latin typeface="Times New Roman"/>
                <a:cs typeface="Times New Roman"/>
              </a:rPr>
              <a:t> </a:t>
            </a:r>
            <a:r>
              <a:rPr sz="1800" spc="-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have elect</a:t>
            </a:r>
            <a:r>
              <a:rPr sz="1800" spc="-5" dirty="0">
                <a:latin typeface="Times New Roman"/>
                <a:cs typeface="Times New Roman"/>
              </a:rPr>
              <a:t>r</a:t>
            </a:r>
            <a:r>
              <a:rPr sz="1800" spc="0" dirty="0">
                <a:latin typeface="Times New Roman"/>
                <a:cs typeface="Times New Roman"/>
              </a:rPr>
              <a:t>ically</a:t>
            </a:r>
            <a:r>
              <a:rPr sz="1800" spc="-60" dirty="0">
                <a:latin typeface="Times New Roman"/>
                <a:cs typeface="Times New Roman"/>
              </a:rPr>
              <a:t> </a:t>
            </a:r>
            <a:r>
              <a:rPr sz="1800" spc="0" dirty="0">
                <a:latin typeface="Times New Roman"/>
                <a:cs typeface="Times New Roman"/>
              </a:rPr>
              <a:t>isolated</a:t>
            </a:r>
            <a:r>
              <a:rPr sz="1800" spc="-35" dirty="0">
                <a:latin typeface="Times New Roman"/>
                <a:cs typeface="Times New Roman"/>
              </a:rPr>
              <a:t> </a:t>
            </a:r>
            <a:r>
              <a:rPr sz="1800" spc="0" dirty="0">
                <a:latin typeface="Times New Roman"/>
                <a:cs typeface="Times New Roman"/>
              </a:rPr>
              <a:t>the</a:t>
            </a:r>
            <a:r>
              <a:rPr sz="1800" spc="-5" dirty="0">
                <a:latin typeface="Times New Roman"/>
                <a:cs typeface="Times New Roman"/>
              </a:rPr>
              <a:t> s</a:t>
            </a:r>
            <a:r>
              <a:rPr sz="1800" spc="-20" dirty="0">
                <a:latin typeface="Times New Roman"/>
                <a:cs typeface="Times New Roman"/>
              </a:rPr>
              <a:t>w</a:t>
            </a:r>
            <a:r>
              <a:rPr sz="1800" spc="0" dirty="0">
                <a:latin typeface="Times New Roman"/>
                <a:cs typeface="Times New Roman"/>
              </a:rPr>
              <a:t>itc</a:t>
            </a:r>
            <a:r>
              <a:rPr sz="1800" spc="-5" dirty="0">
                <a:latin typeface="Times New Roman"/>
                <a:cs typeface="Times New Roman"/>
              </a:rPr>
              <a:t>h</a:t>
            </a:r>
            <a:r>
              <a:rPr sz="1800" spc="0" dirty="0">
                <a:latin typeface="Times New Roman"/>
                <a:cs typeface="Times New Roman"/>
              </a:rPr>
              <a:t>er by</a:t>
            </a:r>
            <a:r>
              <a:rPr sz="1800" spc="-15" dirty="0">
                <a:latin typeface="Times New Roman"/>
                <a:cs typeface="Times New Roman"/>
              </a:rPr>
              <a:t> </a:t>
            </a:r>
            <a:r>
              <a:rPr sz="1800" spc="0" dirty="0">
                <a:latin typeface="Times New Roman"/>
                <a:cs typeface="Times New Roman"/>
              </a:rPr>
              <a:t>u</a:t>
            </a:r>
            <a:r>
              <a:rPr sz="1800" spc="-10" dirty="0">
                <a:latin typeface="Times New Roman"/>
                <a:cs typeface="Times New Roman"/>
              </a:rPr>
              <a:t>s</a:t>
            </a:r>
            <a:r>
              <a:rPr sz="1800" spc="0" dirty="0">
                <a:latin typeface="Times New Roman"/>
                <a:cs typeface="Times New Roman"/>
              </a:rPr>
              <a:t>ing</a:t>
            </a:r>
            <a:r>
              <a:rPr sz="1800" spc="-5" dirty="0">
                <a:latin typeface="Times New Roman"/>
                <a:cs typeface="Times New Roman"/>
              </a:rPr>
              <a:t> </a:t>
            </a:r>
            <a:r>
              <a:rPr sz="1800" spc="0" dirty="0">
                <a:latin typeface="Times New Roman"/>
                <a:cs typeface="Times New Roman"/>
              </a:rPr>
              <a:t>a b</a:t>
            </a:r>
            <a:r>
              <a:rPr sz="1800" spc="-5" dirty="0">
                <a:latin typeface="Times New Roman"/>
                <a:cs typeface="Times New Roman"/>
              </a:rPr>
              <a:t>a</a:t>
            </a:r>
            <a:r>
              <a:rPr sz="1800" spc="0" dirty="0">
                <a:latin typeface="Times New Roman"/>
                <a:cs typeface="Times New Roman"/>
              </a:rPr>
              <a:t>tte</a:t>
            </a:r>
            <a:r>
              <a:rPr sz="1800" spc="-5" dirty="0">
                <a:latin typeface="Times New Roman"/>
                <a:cs typeface="Times New Roman"/>
              </a:rPr>
              <a:t>r</a:t>
            </a:r>
            <a:r>
              <a:rPr sz="1800" spc="0" dirty="0">
                <a:latin typeface="Times New Roman"/>
                <a:cs typeface="Times New Roman"/>
              </a:rPr>
              <a:t>y</a:t>
            </a:r>
            <a:r>
              <a:rPr sz="1800" spc="-20" dirty="0">
                <a:latin typeface="Times New Roman"/>
                <a:cs typeface="Times New Roman"/>
              </a:rPr>
              <a:t> </a:t>
            </a:r>
            <a:r>
              <a:rPr sz="1800" spc="0" dirty="0">
                <a:latin typeface="Times New Roman"/>
                <a:cs typeface="Times New Roman"/>
              </a:rPr>
              <a:t>to </a:t>
            </a:r>
            <a:r>
              <a:rPr sz="1800" spc="-10" dirty="0">
                <a:latin typeface="Times New Roman"/>
                <a:cs typeface="Times New Roman"/>
              </a:rPr>
              <a:t>p</a:t>
            </a:r>
            <a:r>
              <a:rPr sz="1800" spc="-5" dirty="0">
                <a:latin typeface="Times New Roman"/>
                <a:cs typeface="Times New Roman"/>
              </a:rPr>
              <a:t>o</a:t>
            </a:r>
            <a:r>
              <a:rPr sz="1800" spc="-20" dirty="0">
                <a:latin typeface="Times New Roman"/>
                <a:cs typeface="Times New Roman"/>
              </a:rPr>
              <a:t>w</a:t>
            </a:r>
            <a:r>
              <a:rPr sz="1800" spc="0" dirty="0">
                <a:latin typeface="Times New Roman"/>
                <a:cs typeface="Times New Roman"/>
              </a:rPr>
              <a:t>er</a:t>
            </a:r>
            <a:r>
              <a:rPr sz="1800" spc="5" dirty="0">
                <a:latin typeface="Times New Roman"/>
                <a:cs typeface="Times New Roman"/>
              </a:rPr>
              <a:t> </a:t>
            </a:r>
            <a:r>
              <a:rPr sz="1800" spc="0" dirty="0">
                <a:latin typeface="Times New Roman"/>
                <a:cs typeface="Times New Roman"/>
              </a:rPr>
              <a:t>the</a:t>
            </a:r>
            <a:endParaRPr sz="1800">
              <a:latin typeface="Times New Roman"/>
              <a:cs typeface="Times New Roman"/>
            </a:endParaRPr>
          </a:p>
          <a:p>
            <a:pPr marL="756285">
              <a:lnSpc>
                <a:spcPct val="100000"/>
              </a:lnSpc>
              <a:spcBef>
                <a:spcPts val="320"/>
              </a:spcBef>
            </a:pPr>
            <a:r>
              <a:rPr sz="1800" dirty="0">
                <a:latin typeface="Times New Roman"/>
                <a:cs typeface="Times New Roman"/>
              </a:rPr>
              <a:t>el</a:t>
            </a:r>
            <a:r>
              <a:rPr sz="1800" spc="5" dirty="0">
                <a:latin typeface="Times New Roman"/>
                <a:cs typeface="Times New Roman"/>
              </a:rPr>
              <a:t>e</a:t>
            </a:r>
            <a:r>
              <a:rPr sz="1800" spc="0" dirty="0">
                <a:latin typeface="Times New Roman"/>
                <a:cs typeface="Times New Roman"/>
              </a:rPr>
              <a:t>ctronics</a:t>
            </a:r>
            <a:r>
              <a:rPr sz="1800" spc="-50" dirty="0">
                <a:latin typeface="Times New Roman"/>
                <a:cs typeface="Times New Roman"/>
              </a:rPr>
              <a:t> </a:t>
            </a:r>
            <a:r>
              <a:rPr sz="1800" spc="0" dirty="0">
                <a:latin typeface="Times New Roman"/>
                <a:cs typeface="Times New Roman"/>
              </a:rPr>
              <a:t>and</a:t>
            </a:r>
            <a:r>
              <a:rPr sz="1800" spc="10" dirty="0">
                <a:latin typeface="Times New Roman"/>
                <a:cs typeface="Times New Roman"/>
              </a:rPr>
              <a:t> </a:t>
            </a:r>
            <a:r>
              <a:rPr sz="1800" spc="0" dirty="0">
                <a:latin typeface="Times New Roman"/>
                <a:cs typeface="Times New Roman"/>
              </a:rPr>
              <a:t>by</a:t>
            </a:r>
            <a:r>
              <a:rPr sz="1800" spc="-10" dirty="0">
                <a:latin typeface="Times New Roman"/>
                <a:cs typeface="Times New Roman"/>
              </a:rPr>
              <a:t> </a:t>
            </a:r>
            <a:r>
              <a:rPr sz="1800" spc="0" dirty="0">
                <a:latin typeface="Times New Roman"/>
                <a:cs typeface="Times New Roman"/>
              </a:rPr>
              <a:t>potting</a:t>
            </a:r>
            <a:r>
              <a:rPr sz="1800" spc="-15" dirty="0">
                <a:latin typeface="Times New Roman"/>
                <a:cs typeface="Times New Roman"/>
              </a:rPr>
              <a:t> </a:t>
            </a:r>
            <a:r>
              <a:rPr sz="1800" spc="0" dirty="0">
                <a:latin typeface="Times New Roman"/>
                <a:cs typeface="Times New Roman"/>
              </a:rPr>
              <a:t>the IGBT</a:t>
            </a:r>
            <a:r>
              <a:rPr sz="1800" spc="-75" dirty="0">
                <a:latin typeface="Times New Roman"/>
                <a:cs typeface="Times New Roman"/>
              </a:rPr>
              <a:t> </a:t>
            </a:r>
            <a:r>
              <a:rPr sz="1800" spc="0" dirty="0">
                <a:latin typeface="Times New Roman"/>
                <a:cs typeface="Times New Roman"/>
              </a:rPr>
              <a:t>and electronics</a:t>
            </a:r>
            <a:r>
              <a:rPr sz="1800" spc="-35" dirty="0">
                <a:latin typeface="Times New Roman"/>
                <a:cs typeface="Times New Roman"/>
              </a:rPr>
              <a:t> </a:t>
            </a:r>
            <a:r>
              <a:rPr sz="1800" spc="0" dirty="0">
                <a:latin typeface="Times New Roman"/>
                <a:cs typeface="Times New Roman"/>
              </a:rPr>
              <a:t>in epox</a:t>
            </a:r>
            <a:r>
              <a:rPr sz="1800" spc="-195" dirty="0">
                <a:latin typeface="Times New Roman"/>
                <a:cs typeface="Times New Roman"/>
              </a:rPr>
              <a:t>y</a:t>
            </a:r>
            <a:r>
              <a:rPr sz="1800" spc="0" dirty="0">
                <a:latin typeface="Times New Roman"/>
                <a:cs typeface="Times New Roman"/>
              </a:rPr>
              <a:t>.</a:t>
            </a:r>
            <a:endParaRPr sz="1800">
              <a:latin typeface="Times New Roman"/>
              <a:cs typeface="Times New Roman"/>
            </a:endParaRPr>
          </a:p>
          <a:p>
            <a:pPr>
              <a:lnSpc>
                <a:spcPts val="950"/>
              </a:lnSpc>
              <a:spcBef>
                <a:spcPts val="43"/>
              </a:spcBef>
            </a:pPr>
            <a:endParaRPr sz="950"/>
          </a:p>
          <a:p>
            <a:pPr marL="756285" marR="12700" lvl="1" indent="-287020">
              <a:lnSpc>
                <a:spcPct val="115100"/>
              </a:lnSpc>
              <a:buFont typeface="Arial"/>
              <a:buChar char="•"/>
              <a:tabLst>
                <a:tab pos="756285" algn="l"/>
              </a:tabLst>
            </a:pPr>
            <a:r>
              <a:rPr sz="1800" dirty="0">
                <a:latin typeface="Times New Roman"/>
                <a:cs typeface="Times New Roman"/>
              </a:rPr>
              <a:t>Figure</a:t>
            </a:r>
            <a:r>
              <a:rPr sz="1800" spc="-5"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a schema</a:t>
            </a:r>
            <a:r>
              <a:rPr sz="1800" spc="5" dirty="0">
                <a:latin typeface="Times New Roman"/>
                <a:cs typeface="Times New Roman"/>
              </a:rPr>
              <a:t>t</a:t>
            </a:r>
            <a:r>
              <a:rPr sz="1800" spc="0" dirty="0">
                <a:latin typeface="Times New Roman"/>
                <a:cs typeface="Times New Roman"/>
              </a:rPr>
              <a:t>ic</a:t>
            </a:r>
            <a:r>
              <a:rPr sz="1800" spc="-15" dirty="0">
                <a:latin typeface="Times New Roman"/>
                <a:cs typeface="Times New Roman"/>
              </a:rPr>
              <a:t> </a:t>
            </a:r>
            <a:r>
              <a:rPr sz="1800" spc="0" dirty="0">
                <a:latin typeface="Times New Roman"/>
                <a:cs typeface="Times New Roman"/>
              </a:rPr>
              <a:t>diagram</a:t>
            </a:r>
            <a:r>
              <a:rPr sz="1800" spc="-15"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0" dirty="0">
                <a:latin typeface="Times New Roman"/>
                <a:cs typeface="Times New Roman"/>
              </a:rPr>
              <a:t>new</a:t>
            </a:r>
            <a:r>
              <a:rPr sz="1800" spc="10" dirty="0">
                <a:latin typeface="Times New Roman"/>
                <a:cs typeface="Times New Roman"/>
              </a:rPr>
              <a:t> </a:t>
            </a:r>
            <a:r>
              <a:rPr sz="1800" spc="-20" dirty="0">
                <a:latin typeface="Times New Roman"/>
                <a:cs typeface="Times New Roman"/>
              </a:rPr>
              <a:t>s</a:t>
            </a:r>
            <a:r>
              <a:rPr sz="1800" spc="0" dirty="0">
                <a:latin typeface="Times New Roman"/>
                <a:cs typeface="Times New Roman"/>
              </a:rPr>
              <a:t>witching arr</a:t>
            </a:r>
            <a:r>
              <a:rPr sz="1800" spc="5" dirty="0">
                <a:latin typeface="Times New Roman"/>
                <a:cs typeface="Times New Roman"/>
              </a:rPr>
              <a:t>a</a:t>
            </a:r>
            <a:r>
              <a:rPr sz="1800" spc="0" dirty="0">
                <a:latin typeface="Times New Roman"/>
                <a:cs typeface="Times New Roman"/>
              </a:rPr>
              <a:t>ngement. </a:t>
            </a:r>
            <a:r>
              <a:rPr sz="1800" spc="-5" dirty="0">
                <a:latin typeface="Times New Roman"/>
                <a:cs typeface="Times New Roman"/>
              </a:rPr>
              <a:t> </a:t>
            </a:r>
            <a:r>
              <a:rPr sz="1800" spc="0" dirty="0">
                <a:latin typeface="Times New Roman"/>
                <a:cs typeface="Times New Roman"/>
              </a:rPr>
              <a:t>Figure </a:t>
            </a:r>
            <a:r>
              <a:rPr sz="1800" spc="25" dirty="0">
                <a:latin typeface="Times New Roman"/>
                <a:cs typeface="Times New Roman"/>
              </a:rPr>
              <a:t> </a:t>
            </a:r>
            <a:r>
              <a:rPr sz="1800" spc="0" dirty="0">
                <a:latin typeface="Times New Roman"/>
                <a:cs typeface="Times New Roman"/>
              </a:rPr>
              <a:t>sh</a:t>
            </a:r>
            <a:r>
              <a:rPr sz="1800" spc="-5" dirty="0">
                <a:latin typeface="Times New Roman"/>
                <a:cs typeface="Times New Roman"/>
              </a:rPr>
              <a:t>o</a:t>
            </a:r>
            <a:r>
              <a:rPr sz="1800" spc="-20" dirty="0">
                <a:latin typeface="Times New Roman"/>
                <a:cs typeface="Times New Roman"/>
              </a:rPr>
              <a:t>w</a:t>
            </a:r>
            <a:r>
              <a:rPr sz="1800" spc="0" dirty="0">
                <a:latin typeface="Times New Roman"/>
                <a:cs typeface="Times New Roman"/>
              </a:rPr>
              <a:t>s our first proto</a:t>
            </a:r>
            <a:r>
              <a:rPr sz="1800" spc="5" dirty="0">
                <a:latin typeface="Times New Roman"/>
                <a:cs typeface="Times New Roman"/>
              </a:rPr>
              <a:t>t</a:t>
            </a:r>
            <a:r>
              <a:rPr sz="1800" spc="45" dirty="0">
                <a:latin typeface="Times New Roman"/>
                <a:cs typeface="Times New Roman"/>
              </a:rPr>
              <a:t>y</a:t>
            </a:r>
            <a:r>
              <a:rPr sz="1800" spc="0" dirty="0">
                <a:latin typeface="Times New Roman"/>
                <a:cs typeface="Times New Roman"/>
              </a:rPr>
              <a:t>pe</a:t>
            </a:r>
            <a:r>
              <a:rPr sz="1800" spc="-60" dirty="0">
                <a:latin typeface="Times New Roman"/>
                <a:cs typeface="Times New Roman"/>
              </a:rPr>
              <a:t> </a:t>
            </a:r>
            <a:r>
              <a:rPr sz="1800" spc="0" dirty="0">
                <a:latin typeface="Times New Roman"/>
                <a:cs typeface="Times New Roman"/>
              </a:rPr>
              <a:t>with</a:t>
            </a:r>
            <a:r>
              <a:rPr sz="1800" spc="-5" dirty="0">
                <a:latin typeface="Times New Roman"/>
                <a:cs typeface="Times New Roman"/>
              </a:rPr>
              <a:t> </a:t>
            </a:r>
            <a:r>
              <a:rPr sz="1800" spc="-20" dirty="0">
                <a:latin typeface="Times New Roman"/>
                <a:cs typeface="Times New Roman"/>
              </a:rPr>
              <a:t>s</a:t>
            </a:r>
            <a:r>
              <a:rPr sz="1800" spc="0" dirty="0">
                <a:latin typeface="Times New Roman"/>
                <a:cs typeface="Times New Roman"/>
              </a:rPr>
              <a:t>tee</a:t>
            </a:r>
            <a:r>
              <a:rPr sz="1800" spc="15" dirty="0">
                <a:latin typeface="Times New Roman"/>
                <a:cs typeface="Times New Roman"/>
              </a:rPr>
              <a:t>l</a:t>
            </a:r>
            <a:r>
              <a:rPr sz="1800" spc="0" dirty="0">
                <a:latin typeface="Times New Roman"/>
                <a:cs typeface="Times New Roman"/>
              </a:rPr>
              <a:t>-filled</a:t>
            </a:r>
            <a:r>
              <a:rPr sz="1800" spc="-45" dirty="0">
                <a:latin typeface="Times New Roman"/>
                <a:cs typeface="Times New Roman"/>
              </a:rPr>
              <a:t> </a:t>
            </a:r>
            <a:r>
              <a:rPr sz="1800" spc="0" dirty="0">
                <a:latin typeface="Times New Roman"/>
                <a:cs typeface="Times New Roman"/>
              </a:rPr>
              <a:t>epo</a:t>
            </a:r>
            <a:r>
              <a:rPr sz="1800" spc="5" dirty="0">
                <a:latin typeface="Times New Roman"/>
                <a:cs typeface="Times New Roman"/>
              </a:rPr>
              <a:t>x</a:t>
            </a:r>
            <a:r>
              <a:rPr sz="1800" spc="45" dirty="0">
                <a:latin typeface="Times New Roman"/>
                <a:cs typeface="Times New Roman"/>
              </a:rPr>
              <a:t>y</a:t>
            </a:r>
            <a:r>
              <a:rPr sz="1800" spc="0" dirty="0">
                <a:latin typeface="Times New Roman"/>
                <a:cs typeface="Times New Roman"/>
              </a:rPr>
              <a:t>;</a:t>
            </a:r>
            <a:r>
              <a:rPr sz="1800" spc="-65" dirty="0">
                <a:latin typeface="Times New Roman"/>
                <a:cs typeface="Times New Roman"/>
              </a:rPr>
              <a:t> </a:t>
            </a:r>
            <a:r>
              <a:rPr sz="1800" spc="0" dirty="0">
                <a:latin typeface="Times New Roman"/>
                <a:cs typeface="Times New Roman"/>
              </a:rPr>
              <a:t>not</a:t>
            </a:r>
            <a:r>
              <a:rPr sz="1800" spc="5"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0" dirty="0">
                <a:latin typeface="Times New Roman"/>
                <a:cs typeface="Times New Roman"/>
              </a:rPr>
              <a:t>best choice</a:t>
            </a:r>
            <a:r>
              <a:rPr sz="1800" spc="-2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epoxy</a:t>
            </a:r>
            <a:r>
              <a:rPr sz="1800" spc="-5" dirty="0">
                <a:latin typeface="Times New Roman"/>
                <a:cs typeface="Times New Roman"/>
              </a:rPr>
              <a:t> </a:t>
            </a:r>
            <a:r>
              <a:rPr sz="1800" spc="0" dirty="0">
                <a:latin typeface="Times New Roman"/>
                <a:cs typeface="Times New Roman"/>
              </a:rPr>
              <a:t>but one that is working</a:t>
            </a:r>
            <a:r>
              <a:rPr sz="1800" spc="-10" dirty="0">
                <a:latin typeface="Times New Roman"/>
                <a:cs typeface="Times New Roman"/>
              </a:rPr>
              <a:t> </a:t>
            </a:r>
            <a:r>
              <a:rPr sz="1800" spc="0" dirty="0">
                <a:latin typeface="Times New Roman"/>
                <a:cs typeface="Times New Roman"/>
              </a:rPr>
              <a:t>quite well</a:t>
            </a:r>
            <a:r>
              <a:rPr sz="1800" spc="-15" dirty="0">
                <a:latin typeface="Times New Roman"/>
                <a:cs typeface="Times New Roman"/>
              </a:rPr>
              <a:t> </a:t>
            </a:r>
            <a:r>
              <a:rPr sz="1800" spc="0" dirty="0">
                <a:latin typeface="Times New Roman"/>
                <a:cs typeface="Times New Roman"/>
              </a:rPr>
              <a:t>so </a:t>
            </a:r>
            <a:r>
              <a:rPr sz="1800" spc="5" dirty="0">
                <a:latin typeface="Times New Roman"/>
                <a:cs typeface="Times New Roman"/>
              </a:rPr>
              <a:t>f</a:t>
            </a:r>
            <a:r>
              <a:rPr sz="1800" spc="0" dirty="0">
                <a:latin typeface="Times New Roman"/>
                <a:cs typeface="Times New Roman"/>
              </a:rPr>
              <a:t>a</a:t>
            </a:r>
            <a:r>
              <a:rPr sz="1800" spc="-195" dirty="0">
                <a:latin typeface="Times New Roman"/>
                <a:cs typeface="Times New Roman"/>
              </a:rPr>
              <a:t>r</a:t>
            </a:r>
            <a:r>
              <a:rPr sz="1800" spc="0" dirty="0">
                <a:latin typeface="Times New Roman"/>
                <a:cs typeface="Times New Roman"/>
              </a:rPr>
              <a:t>.</a:t>
            </a:r>
            <a:endParaRPr sz="1800">
              <a:latin typeface="Times New Roman"/>
              <a:cs typeface="Times New Roman"/>
            </a:endParaRPr>
          </a:p>
          <a:p>
            <a:pPr>
              <a:lnSpc>
                <a:spcPts val="1100"/>
              </a:lnSpc>
              <a:spcBef>
                <a:spcPts val="99"/>
              </a:spcBef>
            </a:pPr>
            <a:endParaRPr sz="1100"/>
          </a:p>
          <a:p>
            <a:pPr marL="355600" marR="367030" indent="-342900">
              <a:lnSpc>
                <a:spcPct val="113900"/>
              </a:lnSpc>
              <a:buFont typeface="Symbol"/>
              <a:buChar char=""/>
              <a:tabLst>
                <a:tab pos="354965" algn="l"/>
              </a:tabLst>
            </a:pPr>
            <a:r>
              <a:rPr sz="1800" dirty="0">
                <a:latin typeface="Times New Roman"/>
                <a:cs typeface="Times New Roman"/>
              </a:rPr>
              <a:t>Potting</a:t>
            </a:r>
            <a:r>
              <a:rPr sz="1800" spc="-20" dirty="0">
                <a:latin typeface="Times New Roman"/>
                <a:cs typeface="Times New Roman"/>
              </a:rPr>
              <a:t> </a:t>
            </a:r>
            <a:r>
              <a:rPr sz="1800" spc="0" dirty="0">
                <a:latin typeface="Times New Roman"/>
                <a:cs typeface="Times New Roman"/>
              </a:rPr>
              <a:t>the </a:t>
            </a:r>
            <a:r>
              <a:rPr sz="1800" spc="5" dirty="0">
                <a:latin typeface="Times New Roman"/>
                <a:cs typeface="Times New Roman"/>
              </a:rPr>
              <a:t>c</a:t>
            </a:r>
            <a:r>
              <a:rPr sz="1800" spc="0" dirty="0">
                <a:latin typeface="Times New Roman"/>
                <a:cs typeface="Times New Roman"/>
              </a:rPr>
              <a:t>ircuit</a:t>
            </a:r>
            <a:r>
              <a:rPr sz="1800" spc="-20"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advantageous</a:t>
            </a:r>
            <a:r>
              <a:rPr sz="1800" spc="-30" dirty="0">
                <a:latin typeface="Times New Roman"/>
                <a:cs typeface="Times New Roman"/>
              </a:rPr>
              <a:t> </a:t>
            </a:r>
            <a:r>
              <a:rPr sz="1800" spc="0" dirty="0">
                <a:latin typeface="Times New Roman"/>
                <a:cs typeface="Times New Roman"/>
              </a:rPr>
              <a:t>for</a:t>
            </a:r>
            <a:r>
              <a:rPr sz="1800" spc="5" dirty="0">
                <a:latin typeface="Times New Roman"/>
                <a:cs typeface="Times New Roman"/>
              </a:rPr>
              <a:t> </a:t>
            </a:r>
            <a:r>
              <a:rPr sz="1800" spc="0" dirty="0">
                <a:latin typeface="Times New Roman"/>
                <a:cs typeface="Times New Roman"/>
              </a:rPr>
              <a:t>airplane</a:t>
            </a:r>
            <a:r>
              <a:rPr sz="1800" spc="-30" dirty="0">
                <a:latin typeface="Times New Roman"/>
                <a:cs typeface="Times New Roman"/>
              </a:rPr>
              <a:t> </a:t>
            </a:r>
            <a:r>
              <a:rPr sz="1800" spc="0" dirty="0">
                <a:latin typeface="Times New Roman"/>
                <a:cs typeface="Times New Roman"/>
              </a:rPr>
              <a:t>and aerospace</a:t>
            </a:r>
            <a:r>
              <a:rPr sz="1800" spc="-10" dirty="0">
                <a:latin typeface="Times New Roman"/>
                <a:cs typeface="Times New Roman"/>
              </a:rPr>
              <a:t> </a:t>
            </a:r>
            <a:r>
              <a:rPr sz="1800" spc="0" dirty="0">
                <a:latin typeface="Times New Roman"/>
                <a:cs typeface="Times New Roman"/>
              </a:rPr>
              <a:t>applications,</a:t>
            </a:r>
            <a:r>
              <a:rPr sz="1800" spc="-50" dirty="0">
                <a:latin typeface="Times New Roman"/>
                <a:cs typeface="Times New Roman"/>
              </a:rPr>
              <a:t> </a:t>
            </a:r>
            <a:r>
              <a:rPr sz="1800" spc="0" dirty="0">
                <a:latin typeface="Times New Roman"/>
                <a:cs typeface="Times New Roman"/>
              </a:rPr>
              <a:t>provi</a:t>
            </a:r>
            <a:r>
              <a:rPr sz="1800" spc="5" dirty="0">
                <a:latin typeface="Times New Roman"/>
                <a:cs typeface="Times New Roman"/>
              </a:rPr>
              <a:t>d</a:t>
            </a:r>
            <a:r>
              <a:rPr sz="1800" spc="0" dirty="0">
                <a:latin typeface="Times New Roman"/>
                <a:cs typeface="Times New Roman"/>
              </a:rPr>
              <a:t>ing </a:t>
            </a:r>
            <a:r>
              <a:rPr sz="1800" spc="-25" dirty="0">
                <a:latin typeface="Times New Roman"/>
                <a:cs typeface="Times New Roman"/>
              </a:rPr>
              <a:t>m</a:t>
            </a:r>
            <a:r>
              <a:rPr sz="1800" spc="0" dirty="0">
                <a:latin typeface="Times New Roman"/>
                <a:cs typeface="Times New Roman"/>
              </a:rPr>
              <a:t>echan</a:t>
            </a:r>
            <a:r>
              <a:rPr sz="1800" spc="5" dirty="0">
                <a:latin typeface="Times New Roman"/>
                <a:cs typeface="Times New Roman"/>
              </a:rPr>
              <a:t>i</a:t>
            </a:r>
            <a:r>
              <a:rPr sz="1800" spc="0" dirty="0">
                <a:latin typeface="Times New Roman"/>
                <a:cs typeface="Times New Roman"/>
              </a:rPr>
              <a:t>cal</a:t>
            </a:r>
            <a:r>
              <a:rPr sz="1800" spc="-30" dirty="0">
                <a:latin typeface="Times New Roman"/>
                <a:cs typeface="Times New Roman"/>
              </a:rPr>
              <a:t> </a:t>
            </a:r>
            <a:r>
              <a:rPr sz="1800" spc="0" dirty="0">
                <a:latin typeface="Times New Roman"/>
                <a:cs typeface="Times New Roman"/>
              </a:rPr>
              <a:t>ruggedness</a:t>
            </a:r>
            <a:r>
              <a:rPr sz="1800" spc="-20" dirty="0">
                <a:latin typeface="Times New Roman"/>
                <a:cs typeface="Times New Roman"/>
              </a:rPr>
              <a:t> </a:t>
            </a:r>
            <a:r>
              <a:rPr sz="1800" spc="0" dirty="0">
                <a:latin typeface="Times New Roman"/>
                <a:cs typeface="Times New Roman"/>
              </a:rPr>
              <a:t>as</a:t>
            </a:r>
            <a:r>
              <a:rPr sz="1800" spc="5" dirty="0">
                <a:latin typeface="Times New Roman"/>
                <a:cs typeface="Times New Roman"/>
              </a:rPr>
              <a:t> </a:t>
            </a:r>
            <a:r>
              <a:rPr sz="1800" spc="0" dirty="0">
                <a:latin typeface="Times New Roman"/>
                <a:cs typeface="Times New Roman"/>
              </a:rPr>
              <a:t>well</a:t>
            </a:r>
            <a:r>
              <a:rPr sz="1800" spc="-15" dirty="0">
                <a:latin typeface="Times New Roman"/>
                <a:cs typeface="Times New Roman"/>
              </a:rPr>
              <a:t> </a:t>
            </a:r>
            <a:r>
              <a:rPr sz="1800" spc="0" dirty="0">
                <a:latin typeface="Times New Roman"/>
                <a:cs typeface="Times New Roman"/>
              </a:rPr>
              <a:t>as</a:t>
            </a:r>
            <a:r>
              <a:rPr sz="1800" spc="-5" dirty="0">
                <a:latin typeface="Times New Roman"/>
                <a:cs typeface="Times New Roman"/>
              </a:rPr>
              <a:t> </a:t>
            </a:r>
            <a:r>
              <a:rPr sz="1800" spc="0" dirty="0">
                <a:latin typeface="Times New Roman"/>
                <a:cs typeface="Times New Roman"/>
              </a:rPr>
              <a:t>electr</a:t>
            </a:r>
            <a:r>
              <a:rPr sz="1800" spc="5" dirty="0">
                <a:latin typeface="Times New Roman"/>
                <a:cs typeface="Times New Roman"/>
              </a:rPr>
              <a:t>i</a:t>
            </a:r>
            <a:r>
              <a:rPr sz="1800" spc="10" dirty="0">
                <a:latin typeface="Times New Roman"/>
                <a:cs typeface="Times New Roman"/>
              </a:rPr>
              <a:t>c</a:t>
            </a:r>
            <a:r>
              <a:rPr sz="1800" spc="0" dirty="0">
                <a:latin typeface="Times New Roman"/>
                <a:cs typeface="Times New Roman"/>
              </a:rPr>
              <a:t>al</a:t>
            </a:r>
            <a:r>
              <a:rPr sz="1800" spc="-55" dirty="0">
                <a:latin typeface="Times New Roman"/>
                <a:cs typeface="Times New Roman"/>
              </a:rPr>
              <a:t> </a:t>
            </a:r>
            <a:r>
              <a:rPr sz="1800" spc="0" dirty="0">
                <a:latin typeface="Times New Roman"/>
                <a:cs typeface="Times New Roman"/>
              </a:rPr>
              <a:t>isol</a:t>
            </a:r>
            <a:r>
              <a:rPr sz="1800" spc="5" dirty="0">
                <a:latin typeface="Times New Roman"/>
                <a:cs typeface="Times New Roman"/>
              </a:rPr>
              <a:t>a</a:t>
            </a:r>
            <a:r>
              <a:rPr sz="1800" spc="0" dirty="0">
                <a:latin typeface="Times New Roman"/>
                <a:cs typeface="Times New Roman"/>
              </a:rPr>
              <a:t>t</a:t>
            </a:r>
            <a:r>
              <a:rPr sz="1800" spc="5" dirty="0">
                <a:latin typeface="Times New Roman"/>
                <a:cs typeface="Times New Roman"/>
              </a:rPr>
              <a:t>i</a:t>
            </a:r>
            <a:r>
              <a:rPr sz="1800" spc="0" dirty="0">
                <a:latin typeface="Times New Roman"/>
                <a:cs typeface="Times New Roman"/>
              </a:rPr>
              <a:t>on.</a:t>
            </a:r>
            <a:endParaRPr sz="1800">
              <a:latin typeface="Times New Roman"/>
              <a:cs typeface="Times New Roman"/>
            </a:endParaRPr>
          </a:p>
          <a:p>
            <a:pPr marL="355600" indent="-342900">
              <a:lnSpc>
                <a:spcPct val="100000"/>
              </a:lnSpc>
              <a:spcBef>
                <a:spcPts val="120"/>
              </a:spcBef>
              <a:buFont typeface="Symbol"/>
              <a:buChar char=""/>
              <a:tabLst>
                <a:tab pos="354965" algn="l"/>
              </a:tabLst>
            </a:pPr>
            <a:r>
              <a:rPr sz="1800" dirty="0">
                <a:latin typeface="Times New Roman"/>
                <a:cs typeface="Times New Roman"/>
              </a:rPr>
              <a:t>Epoxy</a:t>
            </a:r>
            <a:r>
              <a:rPr sz="1800" spc="-10" dirty="0">
                <a:latin typeface="Times New Roman"/>
                <a:cs typeface="Times New Roman"/>
              </a:rPr>
              <a:t> </a:t>
            </a:r>
            <a:r>
              <a:rPr sz="1800" spc="0" dirty="0">
                <a:latin typeface="Times New Roman"/>
                <a:cs typeface="Times New Roman"/>
              </a:rPr>
              <a:t>has </a:t>
            </a:r>
            <a:r>
              <a:rPr sz="1800" spc="-25" dirty="0">
                <a:latin typeface="Times New Roman"/>
                <a:cs typeface="Times New Roman"/>
              </a:rPr>
              <a:t>m</a:t>
            </a:r>
            <a:r>
              <a:rPr sz="1800" spc="0" dirty="0">
                <a:latin typeface="Times New Roman"/>
                <a:cs typeface="Times New Roman"/>
              </a:rPr>
              <a:t>uch</a:t>
            </a:r>
            <a:r>
              <a:rPr sz="1800" spc="5" dirty="0">
                <a:latin typeface="Times New Roman"/>
                <a:cs typeface="Times New Roman"/>
              </a:rPr>
              <a:t> </a:t>
            </a:r>
            <a:r>
              <a:rPr sz="1800" spc="0" dirty="0">
                <a:latin typeface="Times New Roman"/>
                <a:cs typeface="Times New Roman"/>
              </a:rPr>
              <a:t>hig</a:t>
            </a:r>
            <a:r>
              <a:rPr sz="1800" spc="-5" dirty="0">
                <a:latin typeface="Times New Roman"/>
                <a:cs typeface="Times New Roman"/>
              </a:rPr>
              <a:t>h</a:t>
            </a:r>
            <a:r>
              <a:rPr sz="1800" spc="0" dirty="0">
                <a:latin typeface="Times New Roman"/>
                <a:cs typeface="Times New Roman"/>
              </a:rPr>
              <a:t>er</a:t>
            </a:r>
            <a:r>
              <a:rPr sz="1800" spc="-20"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e</a:t>
            </a:r>
            <a:r>
              <a:rPr sz="1800" spc="-5" dirty="0">
                <a:latin typeface="Times New Roman"/>
                <a:cs typeface="Times New Roman"/>
              </a:rPr>
              <a:t>r</a:t>
            </a:r>
            <a:r>
              <a:rPr sz="1800" spc="-25" dirty="0">
                <a:latin typeface="Times New Roman"/>
                <a:cs typeface="Times New Roman"/>
              </a:rPr>
              <a:t>m</a:t>
            </a:r>
            <a:r>
              <a:rPr sz="1800" spc="0" dirty="0">
                <a:latin typeface="Times New Roman"/>
                <a:cs typeface="Times New Roman"/>
              </a:rPr>
              <a:t>al</a:t>
            </a:r>
            <a:r>
              <a:rPr sz="1800" spc="-5" dirty="0">
                <a:latin typeface="Times New Roman"/>
                <a:cs typeface="Times New Roman"/>
              </a:rPr>
              <a:t> </a:t>
            </a:r>
            <a:r>
              <a:rPr sz="1800" spc="0" dirty="0">
                <a:latin typeface="Times New Roman"/>
                <a:cs typeface="Times New Roman"/>
              </a:rPr>
              <a:t>conducti</a:t>
            </a:r>
            <a:r>
              <a:rPr sz="1800" spc="-5" dirty="0">
                <a:latin typeface="Times New Roman"/>
                <a:cs typeface="Times New Roman"/>
              </a:rPr>
              <a:t>v</a:t>
            </a:r>
            <a:r>
              <a:rPr sz="1800" spc="0" dirty="0">
                <a:latin typeface="Times New Roman"/>
                <a:cs typeface="Times New Roman"/>
              </a:rPr>
              <a:t>ity</a:t>
            </a:r>
            <a:r>
              <a:rPr sz="1800" spc="-35"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an</a:t>
            </a:r>
            <a:r>
              <a:rPr sz="1800" spc="-10" dirty="0">
                <a:latin typeface="Times New Roman"/>
                <a:cs typeface="Times New Roman"/>
              </a:rPr>
              <a:t> </a:t>
            </a:r>
            <a:r>
              <a:rPr sz="1800" spc="0" dirty="0">
                <a:latin typeface="Times New Roman"/>
                <a:cs typeface="Times New Roman"/>
              </a:rPr>
              <a:t>ai</a:t>
            </a:r>
            <a:r>
              <a:rPr sz="1800" spc="-145" dirty="0">
                <a:latin typeface="Times New Roman"/>
                <a:cs typeface="Times New Roman"/>
              </a:rPr>
              <a:t>r</a:t>
            </a:r>
            <a:r>
              <a:rPr sz="1800" spc="0" dirty="0">
                <a:latin typeface="Times New Roman"/>
                <a:cs typeface="Times New Roman"/>
              </a:rPr>
              <a:t>,</a:t>
            </a:r>
            <a:r>
              <a:rPr sz="1800" spc="-25" dirty="0">
                <a:latin typeface="Times New Roman"/>
                <a:cs typeface="Times New Roman"/>
              </a:rPr>
              <a:t> </a:t>
            </a:r>
            <a:r>
              <a:rPr sz="1800" spc="0" dirty="0">
                <a:latin typeface="Times New Roman"/>
                <a:cs typeface="Times New Roman"/>
              </a:rPr>
              <a:t>but</a:t>
            </a:r>
            <a:r>
              <a:rPr sz="1800" spc="-5" dirty="0">
                <a:latin typeface="Times New Roman"/>
                <a:cs typeface="Times New Roman"/>
              </a:rPr>
              <a:t> </a:t>
            </a:r>
            <a:r>
              <a:rPr sz="1800" spc="0" dirty="0">
                <a:latin typeface="Times New Roman"/>
                <a:cs typeface="Times New Roman"/>
              </a:rPr>
              <a:t>not</a:t>
            </a:r>
            <a:r>
              <a:rPr sz="1800" spc="-5" dirty="0">
                <a:latin typeface="Times New Roman"/>
                <a:cs typeface="Times New Roman"/>
              </a:rPr>
              <a:t> </a:t>
            </a:r>
            <a:r>
              <a:rPr sz="1800" spc="0" dirty="0">
                <a:latin typeface="Times New Roman"/>
                <a:cs typeface="Times New Roman"/>
              </a:rPr>
              <a:t>as good</a:t>
            </a:r>
            <a:r>
              <a:rPr sz="1800" spc="-10" dirty="0">
                <a:latin typeface="Times New Roman"/>
                <a:cs typeface="Times New Roman"/>
              </a:rPr>
              <a:t> </a:t>
            </a:r>
            <a:r>
              <a:rPr sz="1800" spc="0" dirty="0">
                <a:latin typeface="Times New Roman"/>
                <a:cs typeface="Times New Roman"/>
              </a:rPr>
              <a:t>as a </a:t>
            </a:r>
            <a:r>
              <a:rPr sz="1800" spc="-25" dirty="0">
                <a:latin typeface="Times New Roman"/>
                <a:cs typeface="Times New Roman"/>
              </a:rPr>
              <a:t>m</a:t>
            </a:r>
            <a:r>
              <a:rPr sz="1800" spc="0" dirty="0">
                <a:latin typeface="Times New Roman"/>
                <a:cs typeface="Times New Roman"/>
              </a:rPr>
              <a:t>etal</a:t>
            </a:r>
            <a:r>
              <a:rPr sz="1800" spc="-5" dirty="0">
                <a:latin typeface="Times New Roman"/>
                <a:cs typeface="Times New Roman"/>
              </a:rPr>
              <a:t> </a:t>
            </a:r>
            <a:r>
              <a:rPr sz="1800" spc="0" dirty="0">
                <a:latin typeface="Times New Roman"/>
                <a:cs typeface="Times New Roman"/>
              </a:rPr>
              <a:t>h</a:t>
            </a:r>
            <a:r>
              <a:rPr sz="1800" spc="5" dirty="0">
                <a:latin typeface="Times New Roman"/>
                <a:cs typeface="Times New Roman"/>
              </a:rPr>
              <a:t>e</a:t>
            </a:r>
            <a:r>
              <a:rPr sz="1800" spc="0" dirty="0">
                <a:latin typeface="Times New Roman"/>
                <a:cs typeface="Times New Roman"/>
              </a:rPr>
              <a:t>at</a:t>
            </a:r>
            <a:endParaRPr sz="1800">
              <a:latin typeface="Times New Roman"/>
              <a:cs typeface="Times New Roman"/>
            </a:endParaRPr>
          </a:p>
          <a:p>
            <a:pPr marL="355600">
              <a:lnSpc>
                <a:spcPct val="100000"/>
              </a:lnSpc>
              <a:spcBef>
                <a:spcPts val="325"/>
              </a:spcBef>
            </a:pPr>
            <a:r>
              <a:rPr sz="1800" dirty="0">
                <a:latin typeface="Times New Roman"/>
                <a:cs typeface="Times New Roman"/>
              </a:rPr>
              <a:t>sink.</a:t>
            </a:r>
            <a:endParaRPr sz="1800">
              <a:latin typeface="Times New Roman"/>
              <a:cs typeface="Times New Roman"/>
            </a:endParaRPr>
          </a:p>
          <a:p>
            <a:pPr>
              <a:lnSpc>
                <a:spcPts val="500"/>
              </a:lnSpc>
              <a:spcBef>
                <a:spcPts val="11"/>
              </a:spcBef>
            </a:pPr>
            <a:endParaRPr sz="500"/>
          </a:p>
          <a:p>
            <a:pPr marL="812800" lvl="1" indent="-342900">
              <a:lnSpc>
                <a:spcPct val="100000"/>
              </a:lnSpc>
              <a:buFont typeface="Symbol"/>
              <a:buChar char=""/>
              <a:tabLst>
                <a:tab pos="812165" algn="l"/>
              </a:tabLst>
            </a:pPr>
            <a:r>
              <a:rPr sz="1600" spc="-25" dirty="0">
                <a:latin typeface="Times New Roman"/>
                <a:cs typeface="Times New Roman"/>
              </a:rPr>
              <a:t>T</a:t>
            </a:r>
            <a:r>
              <a:rPr sz="1600" spc="-20" dirty="0">
                <a:latin typeface="Times New Roman"/>
                <a:cs typeface="Times New Roman"/>
              </a:rPr>
              <a:t>h</a:t>
            </a:r>
            <a:r>
              <a:rPr sz="1600" spc="-10" dirty="0">
                <a:latin typeface="Times New Roman"/>
                <a:cs typeface="Times New Roman"/>
              </a:rPr>
              <a:t>e</a:t>
            </a:r>
            <a:r>
              <a:rPr sz="1600" spc="5" dirty="0">
                <a:latin typeface="Times New Roman"/>
                <a:cs typeface="Times New Roman"/>
              </a:rPr>
              <a:t> </a:t>
            </a:r>
            <a:r>
              <a:rPr sz="1600" spc="-20" dirty="0">
                <a:latin typeface="Times New Roman"/>
                <a:cs typeface="Times New Roman"/>
              </a:rPr>
              <a:t>st</a:t>
            </a:r>
            <a:r>
              <a:rPr sz="1600" spc="-25" dirty="0">
                <a:latin typeface="Times New Roman"/>
                <a:cs typeface="Times New Roman"/>
              </a:rPr>
              <a:t>ee</a:t>
            </a:r>
            <a:r>
              <a:rPr sz="1600" spc="-5" dirty="0">
                <a:latin typeface="Times New Roman"/>
                <a:cs typeface="Times New Roman"/>
              </a:rPr>
              <a:t>l</a:t>
            </a:r>
            <a:r>
              <a:rPr sz="1600" spc="40" dirty="0">
                <a:latin typeface="Times New Roman"/>
                <a:cs typeface="Times New Roman"/>
              </a:rPr>
              <a:t> </a:t>
            </a:r>
            <a:r>
              <a:rPr sz="1600" spc="-5" dirty="0">
                <a:latin typeface="Times New Roman"/>
                <a:cs typeface="Times New Roman"/>
              </a:rPr>
              <a:t>f</a:t>
            </a:r>
            <a:r>
              <a:rPr sz="1600" spc="-20" dirty="0">
                <a:latin typeface="Times New Roman"/>
                <a:cs typeface="Times New Roman"/>
              </a:rPr>
              <a:t>ille</a:t>
            </a:r>
            <a:r>
              <a:rPr sz="1600" spc="-10" dirty="0">
                <a:latin typeface="Times New Roman"/>
                <a:cs typeface="Times New Roman"/>
              </a:rPr>
              <a:t>d</a:t>
            </a:r>
            <a:r>
              <a:rPr sz="1600" spc="25" dirty="0">
                <a:latin typeface="Times New Roman"/>
                <a:cs typeface="Times New Roman"/>
              </a:rPr>
              <a:t> </a:t>
            </a:r>
            <a:r>
              <a:rPr sz="1600" spc="-25" dirty="0">
                <a:latin typeface="Times New Roman"/>
                <a:cs typeface="Times New Roman"/>
              </a:rPr>
              <a:t>e</a:t>
            </a:r>
            <a:r>
              <a:rPr sz="1600" spc="-20" dirty="0">
                <a:latin typeface="Times New Roman"/>
                <a:cs typeface="Times New Roman"/>
              </a:rPr>
              <a:t>pox</a:t>
            </a:r>
            <a:r>
              <a:rPr sz="1600" spc="-10" dirty="0">
                <a:latin typeface="Times New Roman"/>
                <a:cs typeface="Times New Roman"/>
              </a:rPr>
              <a:t>y</a:t>
            </a:r>
            <a:r>
              <a:rPr sz="1600" spc="-20" dirty="0">
                <a:latin typeface="Times New Roman"/>
                <a:cs typeface="Times New Roman"/>
              </a:rPr>
              <a:t> h</a:t>
            </a:r>
            <a:r>
              <a:rPr sz="1600" spc="-25" dirty="0">
                <a:latin typeface="Times New Roman"/>
                <a:cs typeface="Times New Roman"/>
              </a:rPr>
              <a:t>a</a:t>
            </a:r>
            <a:r>
              <a:rPr sz="1600" spc="-10" dirty="0">
                <a:latin typeface="Times New Roman"/>
                <a:cs typeface="Times New Roman"/>
              </a:rPr>
              <a:t>s</a:t>
            </a:r>
            <a:r>
              <a:rPr sz="1600" spc="-15" dirty="0">
                <a:latin typeface="Times New Roman"/>
                <a:cs typeface="Times New Roman"/>
              </a:rPr>
              <a:t> </a:t>
            </a:r>
            <a:r>
              <a:rPr sz="1600" spc="-25" dirty="0">
                <a:latin typeface="Times New Roman"/>
                <a:cs typeface="Times New Roman"/>
              </a:rPr>
              <a:t>a</a:t>
            </a:r>
            <a:r>
              <a:rPr sz="1600" spc="-20" dirty="0">
                <a:latin typeface="Times New Roman"/>
                <a:cs typeface="Times New Roman"/>
              </a:rPr>
              <a:t>bou</a:t>
            </a:r>
            <a:r>
              <a:rPr sz="1600" spc="-5" dirty="0">
                <a:latin typeface="Times New Roman"/>
                <a:cs typeface="Times New Roman"/>
              </a:rPr>
              <a:t>t</a:t>
            </a:r>
            <a:r>
              <a:rPr sz="1600" spc="5" dirty="0">
                <a:latin typeface="Times New Roman"/>
                <a:cs typeface="Times New Roman"/>
              </a:rPr>
              <a:t> </a:t>
            </a:r>
            <a:r>
              <a:rPr sz="1600" spc="-10" dirty="0">
                <a:latin typeface="Times New Roman"/>
                <a:cs typeface="Times New Roman"/>
              </a:rPr>
              <a:t>a</a:t>
            </a:r>
            <a:r>
              <a:rPr sz="1600" spc="-20" dirty="0">
                <a:latin typeface="Times New Roman"/>
                <a:cs typeface="Times New Roman"/>
              </a:rPr>
              <a:t> </a:t>
            </a:r>
            <a:r>
              <a:rPr sz="1600" spc="-10" dirty="0">
                <a:latin typeface="Times New Roman"/>
                <a:cs typeface="Times New Roman"/>
              </a:rPr>
              <a:t>f</a:t>
            </a:r>
            <a:r>
              <a:rPr sz="1600" spc="-30" dirty="0">
                <a:latin typeface="Times New Roman"/>
                <a:cs typeface="Times New Roman"/>
              </a:rPr>
              <a:t>a</a:t>
            </a:r>
            <a:r>
              <a:rPr sz="1600" spc="-25" dirty="0">
                <a:latin typeface="Times New Roman"/>
                <a:cs typeface="Times New Roman"/>
              </a:rPr>
              <a:t>c</a:t>
            </a:r>
            <a:r>
              <a:rPr sz="1600" spc="-20" dirty="0">
                <a:latin typeface="Times New Roman"/>
                <a:cs typeface="Times New Roman"/>
              </a:rPr>
              <a:t>to</a:t>
            </a:r>
            <a:r>
              <a:rPr sz="1600" spc="-10" dirty="0">
                <a:latin typeface="Times New Roman"/>
                <a:cs typeface="Times New Roman"/>
              </a:rPr>
              <a:t>r</a:t>
            </a:r>
            <a:r>
              <a:rPr sz="1600" spc="30" dirty="0">
                <a:latin typeface="Times New Roman"/>
                <a:cs typeface="Times New Roman"/>
              </a:rPr>
              <a:t> </a:t>
            </a:r>
            <a:r>
              <a:rPr sz="1600" spc="-20" dirty="0">
                <a:latin typeface="Times New Roman"/>
                <a:cs typeface="Times New Roman"/>
              </a:rPr>
              <a:t>o</a:t>
            </a:r>
            <a:r>
              <a:rPr sz="1600" spc="-10" dirty="0">
                <a:latin typeface="Times New Roman"/>
                <a:cs typeface="Times New Roman"/>
              </a:rPr>
              <a:t>f </a:t>
            </a:r>
            <a:r>
              <a:rPr sz="1600" spc="-25" dirty="0">
                <a:latin typeface="Times New Roman"/>
                <a:cs typeface="Times New Roman"/>
              </a:rPr>
              <a:t>te</a:t>
            </a:r>
            <a:r>
              <a:rPr sz="1600" spc="-10" dirty="0">
                <a:latin typeface="Times New Roman"/>
                <a:cs typeface="Times New Roman"/>
              </a:rPr>
              <a:t>n</a:t>
            </a:r>
            <a:r>
              <a:rPr sz="1600" spc="10" dirty="0">
                <a:latin typeface="Times New Roman"/>
                <a:cs typeface="Times New Roman"/>
              </a:rPr>
              <a:t> </a:t>
            </a:r>
            <a:r>
              <a:rPr sz="1600" spc="-20" dirty="0">
                <a:latin typeface="Times New Roman"/>
                <a:cs typeface="Times New Roman"/>
              </a:rPr>
              <a:t>high</a:t>
            </a:r>
            <a:r>
              <a:rPr sz="1600" spc="-25" dirty="0">
                <a:latin typeface="Times New Roman"/>
                <a:cs typeface="Times New Roman"/>
              </a:rPr>
              <a:t>e</a:t>
            </a:r>
            <a:r>
              <a:rPr sz="1600" spc="-10" dirty="0">
                <a:latin typeface="Times New Roman"/>
                <a:cs typeface="Times New Roman"/>
              </a:rPr>
              <a:t>r </a:t>
            </a:r>
            <a:r>
              <a:rPr sz="1600" spc="-20" dirty="0">
                <a:latin typeface="Times New Roman"/>
                <a:cs typeface="Times New Roman"/>
              </a:rPr>
              <a:t>th</a:t>
            </a:r>
            <a:r>
              <a:rPr sz="1600" spc="-25" dirty="0">
                <a:latin typeface="Times New Roman"/>
                <a:cs typeface="Times New Roman"/>
              </a:rPr>
              <a:t>er</a:t>
            </a:r>
            <a:r>
              <a:rPr sz="1600" spc="-85" dirty="0">
                <a:latin typeface="Times New Roman"/>
                <a:cs typeface="Times New Roman"/>
              </a:rPr>
              <a:t>m</a:t>
            </a:r>
            <a:r>
              <a:rPr sz="1600" spc="-25" dirty="0">
                <a:latin typeface="Times New Roman"/>
                <a:cs typeface="Times New Roman"/>
              </a:rPr>
              <a:t>a</a:t>
            </a:r>
            <a:r>
              <a:rPr sz="1600" spc="-5" dirty="0">
                <a:latin typeface="Times New Roman"/>
                <a:cs typeface="Times New Roman"/>
              </a:rPr>
              <a:t>l</a:t>
            </a:r>
            <a:r>
              <a:rPr sz="1600" spc="105" dirty="0">
                <a:latin typeface="Times New Roman"/>
                <a:cs typeface="Times New Roman"/>
              </a:rPr>
              <a:t> </a:t>
            </a:r>
            <a:r>
              <a:rPr sz="1600" spc="-25" dirty="0">
                <a:latin typeface="Times New Roman"/>
                <a:cs typeface="Times New Roman"/>
              </a:rPr>
              <a:t>c</a:t>
            </a:r>
            <a:r>
              <a:rPr sz="1600" spc="-20" dirty="0">
                <a:latin typeface="Times New Roman"/>
                <a:cs typeface="Times New Roman"/>
              </a:rPr>
              <a:t>ondu</a:t>
            </a:r>
            <a:r>
              <a:rPr sz="1600" spc="-25" dirty="0">
                <a:latin typeface="Times New Roman"/>
                <a:cs typeface="Times New Roman"/>
              </a:rPr>
              <a:t>c</a:t>
            </a:r>
            <a:r>
              <a:rPr sz="1600" spc="-20" dirty="0">
                <a:latin typeface="Times New Roman"/>
                <a:cs typeface="Times New Roman"/>
              </a:rPr>
              <a:t>tivit</a:t>
            </a:r>
            <a:r>
              <a:rPr sz="1600" spc="-10" dirty="0">
                <a:latin typeface="Times New Roman"/>
                <a:cs typeface="Times New Roman"/>
              </a:rPr>
              <a:t>y</a:t>
            </a:r>
            <a:r>
              <a:rPr sz="1600" spc="50" dirty="0">
                <a:latin typeface="Times New Roman"/>
                <a:cs typeface="Times New Roman"/>
              </a:rPr>
              <a:t> </a:t>
            </a:r>
            <a:r>
              <a:rPr sz="1600" spc="-20" dirty="0">
                <a:latin typeface="Times New Roman"/>
                <a:cs typeface="Times New Roman"/>
              </a:rPr>
              <a:t>th</a:t>
            </a:r>
            <a:r>
              <a:rPr sz="1600" spc="-25" dirty="0">
                <a:latin typeface="Times New Roman"/>
                <a:cs typeface="Times New Roman"/>
              </a:rPr>
              <a:t>a</a:t>
            </a:r>
            <a:r>
              <a:rPr sz="1600" spc="-10" dirty="0">
                <a:latin typeface="Times New Roman"/>
                <a:cs typeface="Times New Roman"/>
              </a:rPr>
              <a:t>n</a:t>
            </a:r>
            <a:r>
              <a:rPr sz="1600" spc="50" dirty="0">
                <a:latin typeface="Times New Roman"/>
                <a:cs typeface="Times New Roman"/>
              </a:rPr>
              <a:t> </a:t>
            </a:r>
            <a:r>
              <a:rPr sz="1600" spc="-25" dirty="0">
                <a:latin typeface="Times New Roman"/>
                <a:cs typeface="Times New Roman"/>
              </a:rPr>
              <a:t>ai</a:t>
            </a:r>
            <a:r>
              <a:rPr sz="1600" spc="-195" dirty="0">
                <a:latin typeface="Times New Roman"/>
                <a:cs typeface="Times New Roman"/>
              </a:rPr>
              <a:t>r</a:t>
            </a:r>
            <a:r>
              <a:rPr sz="1600" spc="-5" dirty="0">
                <a:latin typeface="Times New Roman"/>
                <a:cs typeface="Times New Roman"/>
              </a:rPr>
              <a:t>.</a:t>
            </a:r>
            <a:endParaRPr sz="1600">
              <a:latin typeface="Times New Roman"/>
              <a:cs typeface="Times New Roman"/>
            </a:endParaRPr>
          </a:p>
          <a:p>
            <a:pPr marL="812800" lvl="1" indent="-342900">
              <a:lnSpc>
                <a:spcPct val="100000"/>
              </a:lnSpc>
              <a:spcBef>
                <a:spcPts val="300"/>
              </a:spcBef>
              <a:buFont typeface="Symbol"/>
              <a:buChar char=""/>
              <a:tabLst>
                <a:tab pos="812165" algn="l"/>
              </a:tabLst>
            </a:pPr>
            <a:r>
              <a:rPr sz="1600" spc="-25" dirty="0">
                <a:latin typeface="Times New Roman"/>
                <a:cs typeface="Times New Roman"/>
              </a:rPr>
              <a:t>Hi</a:t>
            </a:r>
            <a:r>
              <a:rPr sz="1600" spc="-20" dirty="0">
                <a:latin typeface="Times New Roman"/>
                <a:cs typeface="Times New Roman"/>
              </a:rPr>
              <a:t>g</a:t>
            </a:r>
            <a:r>
              <a:rPr sz="1600" spc="-5" dirty="0">
                <a:latin typeface="Times New Roman"/>
                <a:cs typeface="Times New Roman"/>
              </a:rPr>
              <a:t>h</a:t>
            </a:r>
            <a:r>
              <a:rPr sz="1600" spc="-20" dirty="0">
                <a:latin typeface="Times New Roman"/>
                <a:cs typeface="Times New Roman"/>
              </a:rPr>
              <a:t>l</a:t>
            </a:r>
            <a:r>
              <a:rPr sz="1600" spc="-10" dirty="0">
                <a:latin typeface="Times New Roman"/>
                <a:cs typeface="Times New Roman"/>
              </a:rPr>
              <a:t>y</a:t>
            </a:r>
            <a:r>
              <a:rPr sz="1600" spc="-15" dirty="0">
                <a:latin typeface="Times New Roman"/>
                <a:cs typeface="Times New Roman"/>
              </a:rPr>
              <a:t> </a:t>
            </a:r>
            <a:r>
              <a:rPr sz="1600" spc="-20" dirty="0">
                <a:latin typeface="Times New Roman"/>
                <a:cs typeface="Times New Roman"/>
              </a:rPr>
              <a:t>th</a:t>
            </a:r>
            <a:r>
              <a:rPr sz="1600" spc="-25" dirty="0">
                <a:latin typeface="Times New Roman"/>
                <a:cs typeface="Times New Roman"/>
              </a:rPr>
              <a:t>e</a:t>
            </a:r>
            <a:r>
              <a:rPr sz="1600" spc="-30" dirty="0">
                <a:latin typeface="Times New Roman"/>
                <a:cs typeface="Times New Roman"/>
              </a:rPr>
              <a:t>r</a:t>
            </a:r>
            <a:r>
              <a:rPr sz="1600" spc="-95" dirty="0">
                <a:latin typeface="Times New Roman"/>
                <a:cs typeface="Times New Roman"/>
              </a:rPr>
              <a:t>m</a:t>
            </a:r>
            <a:r>
              <a:rPr sz="1600" spc="-15" dirty="0">
                <a:latin typeface="Times New Roman"/>
                <a:cs typeface="Times New Roman"/>
              </a:rPr>
              <a:t>a</a:t>
            </a:r>
            <a:r>
              <a:rPr sz="1600" spc="-5" dirty="0">
                <a:latin typeface="Times New Roman"/>
                <a:cs typeface="Times New Roman"/>
              </a:rPr>
              <a:t>l</a:t>
            </a:r>
            <a:r>
              <a:rPr sz="1600" spc="5" dirty="0">
                <a:latin typeface="Times New Roman"/>
                <a:cs typeface="Times New Roman"/>
              </a:rPr>
              <a:t>l</a:t>
            </a:r>
            <a:r>
              <a:rPr sz="1600" spc="-10" dirty="0">
                <a:latin typeface="Times New Roman"/>
                <a:cs typeface="Times New Roman"/>
              </a:rPr>
              <a:t>y</a:t>
            </a:r>
            <a:r>
              <a:rPr sz="1600" spc="85" dirty="0">
                <a:latin typeface="Times New Roman"/>
                <a:cs typeface="Times New Roman"/>
              </a:rPr>
              <a:t> </a:t>
            </a:r>
            <a:r>
              <a:rPr sz="1600" spc="-25" dirty="0">
                <a:latin typeface="Times New Roman"/>
                <a:cs typeface="Times New Roman"/>
              </a:rPr>
              <a:t>c</a:t>
            </a:r>
            <a:r>
              <a:rPr sz="1600" spc="-20" dirty="0">
                <a:latin typeface="Times New Roman"/>
                <a:cs typeface="Times New Roman"/>
              </a:rPr>
              <a:t>o</a:t>
            </a:r>
            <a:r>
              <a:rPr sz="1600" spc="-5" dirty="0">
                <a:latin typeface="Times New Roman"/>
                <a:cs typeface="Times New Roman"/>
              </a:rPr>
              <a:t>n</a:t>
            </a:r>
            <a:r>
              <a:rPr sz="1600" spc="-20" dirty="0">
                <a:latin typeface="Times New Roman"/>
                <a:cs typeface="Times New Roman"/>
              </a:rPr>
              <a:t>du</a:t>
            </a:r>
            <a:r>
              <a:rPr sz="1600" spc="-25" dirty="0">
                <a:latin typeface="Times New Roman"/>
                <a:cs typeface="Times New Roman"/>
              </a:rPr>
              <a:t>c</a:t>
            </a:r>
            <a:r>
              <a:rPr sz="1600" spc="-20" dirty="0">
                <a:latin typeface="Times New Roman"/>
                <a:cs typeface="Times New Roman"/>
              </a:rPr>
              <a:t>tiv</a:t>
            </a:r>
            <a:r>
              <a:rPr sz="1600" spc="-10" dirty="0">
                <a:latin typeface="Times New Roman"/>
                <a:cs typeface="Times New Roman"/>
              </a:rPr>
              <a:t>e</a:t>
            </a:r>
            <a:r>
              <a:rPr sz="1600" spc="15" dirty="0">
                <a:latin typeface="Times New Roman"/>
                <a:cs typeface="Times New Roman"/>
              </a:rPr>
              <a:t> </a:t>
            </a:r>
            <a:r>
              <a:rPr sz="1600" spc="-25" dirty="0">
                <a:latin typeface="Times New Roman"/>
                <a:cs typeface="Times New Roman"/>
              </a:rPr>
              <a:t>e</a:t>
            </a:r>
            <a:r>
              <a:rPr sz="1600" spc="-20" dirty="0">
                <a:latin typeface="Times New Roman"/>
                <a:cs typeface="Times New Roman"/>
              </a:rPr>
              <a:t>p</a:t>
            </a:r>
            <a:r>
              <a:rPr sz="1600" spc="-5" dirty="0">
                <a:latin typeface="Times New Roman"/>
                <a:cs typeface="Times New Roman"/>
              </a:rPr>
              <a:t>o</a:t>
            </a:r>
            <a:r>
              <a:rPr sz="1600" spc="-20" dirty="0">
                <a:latin typeface="Times New Roman"/>
                <a:cs typeface="Times New Roman"/>
              </a:rPr>
              <a:t>xi</a:t>
            </a:r>
            <a:r>
              <a:rPr sz="1600" spc="-25" dirty="0">
                <a:latin typeface="Times New Roman"/>
                <a:cs typeface="Times New Roman"/>
              </a:rPr>
              <a:t>e</a:t>
            </a:r>
            <a:r>
              <a:rPr sz="1600" spc="-10" dirty="0">
                <a:latin typeface="Times New Roman"/>
                <a:cs typeface="Times New Roman"/>
              </a:rPr>
              <a:t>s</a:t>
            </a:r>
            <a:r>
              <a:rPr sz="1600" spc="-5" dirty="0">
                <a:latin typeface="Times New Roman"/>
                <a:cs typeface="Times New Roman"/>
              </a:rPr>
              <a:t> </a:t>
            </a:r>
            <a:r>
              <a:rPr sz="1600" spc="-25" dirty="0">
                <a:latin typeface="Times New Roman"/>
                <a:cs typeface="Times New Roman"/>
              </a:rPr>
              <a:t>ca</a:t>
            </a:r>
            <a:r>
              <a:rPr sz="1600" spc="-10" dirty="0">
                <a:latin typeface="Times New Roman"/>
                <a:cs typeface="Times New Roman"/>
              </a:rPr>
              <a:t>n</a:t>
            </a:r>
            <a:r>
              <a:rPr sz="1600" spc="5" dirty="0">
                <a:latin typeface="Times New Roman"/>
                <a:cs typeface="Times New Roman"/>
              </a:rPr>
              <a:t> </a:t>
            </a:r>
            <a:r>
              <a:rPr sz="1600" spc="-20" dirty="0">
                <a:latin typeface="Times New Roman"/>
                <a:cs typeface="Times New Roman"/>
              </a:rPr>
              <a:t>h</a:t>
            </a:r>
            <a:r>
              <a:rPr sz="1600" spc="-25" dirty="0">
                <a:latin typeface="Times New Roman"/>
                <a:cs typeface="Times New Roman"/>
              </a:rPr>
              <a:t>a</a:t>
            </a:r>
            <a:r>
              <a:rPr sz="1600" spc="-20" dirty="0">
                <a:latin typeface="Times New Roman"/>
                <a:cs typeface="Times New Roman"/>
              </a:rPr>
              <a:t>v</a:t>
            </a:r>
            <a:r>
              <a:rPr sz="1600" spc="-10" dirty="0">
                <a:latin typeface="Times New Roman"/>
                <a:cs typeface="Times New Roman"/>
              </a:rPr>
              <a:t>e</a:t>
            </a:r>
            <a:r>
              <a:rPr sz="1600" spc="-15" dirty="0">
                <a:latin typeface="Times New Roman"/>
                <a:cs typeface="Times New Roman"/>
              </a:rPr>
              <a:t> </a:t>
            </a:r>
            <a:r>
              <a:rPr sz="1600" spc="-10" dirty="0">
                <a:latin typeface="Times New Roman"/>
                <a:cs typeface="Times New Roman"/>
              </a:rPr>
              <a:t>a</a:t>
            </a:r>
            <a:r>
              <a:rPr sz="1600" spc="-20" dirty="0">
                <a:latin typeface="Times New Roman"/>
                <a:cs typeface="Times New Roman"/>
              </a:rPr>
              <a:t> </a:t>
            </a:r>
            <a:r>
              <a:rPr sz="1600" spc="-5" dirty="0">
                <a:latin typeface="Times New Roman"/>
                <a:cs typeface="Times New Roman"/>
              </a:rPr>
              <a:t>f</a:t>
            </a:r>
            <a:r>
              <a:rPr sz="1600" spc="-25" dirty="0">
                <a:latin typeface="Times New Roman"/>
                <a:cs typeface="Times New Roman"/>
              </a:rPr>
              <a:t>ac</a:t>
            </a:r>
            <a:r>
              <a:rPr sz="1600" spc="-20" dirty="0">
                <a:latin typeface="Times New Roman"/>
                <a:cs typeface="Times New Roman"/>
              </a:rPr>
              <a:t>to</a:t>
            </a:r>
            <a:r>
              <a:rPr sz="1600" spc="-10" dirty="0">
                <a:latin typeface="Times New Roman"/>
                <a:cs typeface="Times New Roman"/>
              </a:rPr>
              <a:t>r</a:t>
            </a:r>
            <a:r>
              <a:rPr sz="1600" spc="25" dirty="0">
                <a:latin typeface="Times New Roman"/>
                <a:cs typeface="Times New Roman"/>
              </a:rPr>
              <a:t> </a:t>
            </a:r>
            <a:r>
              <a:rPr sz="1600" spc="-20" dirty="0">
                <a:latin typeface="Times New Roman"/>
                <a:cs typeface="Times New Roman"/>
              </a:rPr>
              <a:t>o</a:t>
            </a:r>
            <a:r>
              <a:rPr sz="1600" spc="-10" dirty="0">
                <a:latin typeface="Times New Roman"/>
                <a:cs typeface="Times New Roman"/>
              </a:rPr>
              <a:t>f </a:t>
            </a:r>
            <a:r>
              <a:rPr sz="1600" spc="-20" dirty="0">
                <a:latin typeface="Times New Roman"/>
                <a:cs typeface="Times New Roman"/>
              </a:rPr>
              <a:t>10</a:t>
            </a:r>
            <a:r>
              <a:rPr sz="1600" spc="-10" dirty="0">
                <a:latin typeface="Times New Roman"/>
                <a:cs typeface="Times New Roman"/>
              </a:rPr>
              <a:t>0</a:t>
            </a:r>
            <a:r>
              <a:rPr sz="1600" spc="-20" dirty="0">
                <a:latin typeface="Times New Roman"/>
                <a:cs typeface="Times New Roman"/>
              </a:rPr>
              <a:t> hig</a:t>
            </a:r>
            <a:r>
              <a:rPr sz="1600" spc="-5" dirty="0">
                <a:latin typeface="Times New Roman"/>
                <a:cs typeface="Times New Roman"/>
              </a:rPr>
              <a:t>h</a:t>
            </a:r>
            <a:r>
              <a:rPr sz="1600" spc="-25" dirty="0">
                <a:latin typeface="Times New Roman"/>
                <a:cs typeface="Times New Roman"/>
              </a:rPr>
              <a:t>e</a:t>
            </a:r>
            <a:r>
              <a:rPr sz="1600" spc="-10" dirty="0">
                <a:latin typeface="Times New Roman"/>
                <a:cs typeface="Times New Roman"/>
              </a:rPr>
              <a:t>r </a:t>
            </a:r>
            <a:r>
              <a:rPr sz="1600" spc="-25" dirty="0">
                <a:latin typeface="Times New Roman"/>
                <a:cs typeface="Times New Roman"/>
              </a:rPr>
              <a:t>c</a:t>
            </a:r>
            <a:r>
              <a:rPr sz="1600" spc="-20" dirty="0">
                <a:latin typeface="Times New Roman"/>
                <a:cs typeface="Times New Roman"/>
              </a:rPr>
              <a:t>o</a:t>
            </a:r>
            <a:r>
              <a:rPr sz="1600" spc="-5" dirty="0">
                <a:latin typeface="Times New Roman"/>
                <a:cs typeface="Times New Roman"/>
              </a:rPr>
              <a:t>n</a:t>
            </a:r>
            <a:r>
              <a:rPr sz="1600" spc="-20" dirty="0">
                <a:latin typeface="Times New Roman"/>
                <a:cs typeface="Times New Roman"/>
              </a:rPr>
              <a:t>du</a:t>
            </a:r>
            <a:r>
              <a:rPr sz="1600" spc="-25" dirty="0">
                <a:latin typeface="Times New Roman"/>
                <a:cs typeface="Times New Roman"/>
              </a:rPr>
              <a:t>c</a:t>
            </a:r>
            <a:r>
              <a:rPr sz="1600" spc="-20" dirty="0">
                <a:latin typeface="Times New Roman"/>
                <a:cs typeface="Times New Roman"/>
              </a:rPr>
              <a:t>tivit</a:t>
            </a:r>
            <a:r>
              <a:rPr sz="1600" spc="-10" dirty="0">
                <a:latin typeface="Times New Roman"/>
                <a:cs typeface="Times New Roman"/>
              </a:rPr>
              <a:t>y</a:t>
            </a:r>
            <a:r>
              <a:rPr sz="1600" spc="25" dirty="0">
                <a:latin typeface="Times New Roman"/>
                <a:cs typeface="Times New Roman"/>
              </a:rPr>
              <a:t> </a:t>
            </a:r>
            <a:r>
              <a:rPr sz="1600" spc="-20" dirty="0">
                <a:latin typeface="Times New Roman"/>
                <a:cs typeface="Times New Roman"/>
              </a:rPr>
              <a:t>th</a:t>
            </a:r>
            <a:r>
              <a:rPr sz="1600" spc="-25" dirty="0">
                <a:latin typeface="Times New Roman"/>
                <a:cs typeface="Times New Roman"/>
              </a:rPr>
              <a:t>a</a:t>
            </a:r>
            <a:r>
              <a:rPr sz="1600" spc="-10" dirty="0">
                <a:latin typeface="Times New Roman"/>
                <a:cs typeface="Times New Roman"/>
              </a:rPr>
              <a:t>n</a:t>
            </a:r>
            <a:r>
              <a:rPr sz="1600" spc="15" dirty="0">
                <a:latin typeface="Times New Roman"/>
                <a:cs typeface="Times New Roman"/>
              </a:rPr>
              <a:t> </a:t>
            </a:r>
            <a:r>
              <a:rPr sz="1600" spc="-25" dirty="0">
                <a:latin typeface="Times New Roman"/>
                <a:cs typeface="Times New Roman"/>
              </a:rPr>
              <a:t>ai</a:t>
            </a:r>
            <a:r>
              <a:rPr sz="1600" spc="-210" dirty="0">
                <a:latin typeface="Times New Roman"/>
                <a:cs typeface="Times New Roman"/>
              </a:rPr>
              <a:t>r</a:t>
            </a:r>
            <a:r>
              <a:rPr sz="1600" spc="-5" dirty="0">
                <a:latin typeface="Times New Roman"/>
                <a:cs typeface="Times New Roman"/>
              </a:rPr>
              <a:t>.</a:t>
            </a:r>
            <a:endParaRPr sz="1600">
              <a:latin typeface="Times New Roman"/>
              <a:cs typeface="Times New Roman"/>
            </a:endParaRPr>
          </a:p>
          <a:p>
            <a:pPr marL="862965" lvl="1" indent="-393700">
              <a:lnSpc>
                <a:spcPct val="100000"/>
              </a:lnSpc>
              <a:spcBef>
                <a:spcPts val="300"/>
              </a:spcBef>
              <a:buFont typeface="Symbol"/>
              <a:buChar char=""/>
              <a:tabLst>
                <a:tab pos="862965" algn="l"/>
              </a:tabLst>
            </a:pPr>
            <a:r>
              <a:rPr sz="1600" spc="-25" dirty="0">
                <a:latin typeface="Times New Roman"/>
                <a:cs typeface="Times New Roman"/>
              </a:rPr>
              <a:t>P</a:t>
            </a:r>
            <a:r>
              <a:rPr sz="1600" spc="-20" dirty="0">
                <a:latin typeface="Times New Roman"/>
                <a:cs typeface="Times New Roman"/>
              </a:rPr>
              <a:t>ottin</a:t>
            </a:r>
            <a:r>
              <a:rPr sz="1600" spc="-10" dirty="0">
                <a:latin typeface="Times New Roman"/>
                <a:cs typeface="Times New Roman"/>
              </a:rPr>
              <a:t>g</a:t>
            </a:r>
            <a:r>
              <a:rPr sz="1600" spc="25" dirty="0">
                <a:latin typeface="Times New Roman"/>
                <a:cs typeface="Times New Roman"/>
              </a:rPr>
              <a:t> </a:t>
            </a:r>
            <a:r>
              <a:rPr sz="1600" spc="-20" dirty="0">
                <a:latin typeface="Times New Roman"/>
                <a:cs typeface="Times New Roman"/>
              </a:rPr>
              <a:t>i</a:t>
            </a:r>
            <a:r>
              <a:rPr sz="1600" spc="-10" dirty="0">
                <a:latin typeface="Times New Roman"/>
                <a:cs typeface="Times New Roman"/>
              </a:rPr>
              <a:t>n </a:t>
            </a:r>
            <a:r>
              <a:rPr sz="1600" spc="-25" dirty="0">
                <a:latin typeface="Times New Roman"/>
                <a:cs typeface="Times New Roman"/>
              </a:rPr>
              <a:t>e</a:t>
            </a:r>
            <a:r>
              <a:rPr sz="1600" spc="-20" dirty="0">
                <a:latin typeface="Times New Roman"/>
                <a:cs typeface="Times New Roman"/>
              </a:rPr>
              <a:t>pox</a:t>
            </a:r>
            <a:r>
              <a:rPr sz="1600" spc="-10" dirty="0">
                <a:latin typeface="Times New Roman"/>
                <a:cs typeface="Times New Roman"/>
              </a:rPr>
              <a:t>y</a:t>
            </a:r>
            <a:r>
              <a:rPr sz="1600" spc="-15" dirty="0">
                <a:latin typeface="Times New Roman"/>
                <a:cs typeface="Times New Roman"/>
              </a:rPr>
              <a:t> </a:t>
            </a:r>
            <a:r>
              <a:rPr sz="1600" spc="-20" dirty="0">
                <a:latin typeface="Times New Roman"/>
                <a:cs typeface="Times New Roman"/>
              </a:rPr>
              <a:t>i</a:t>
            </a:r>
            <a:r>
              <a:rPr sz="1600" spc="-10" dirty="0">
                <a:latin typeface="Times New Roman"/>
                <a:cs typeface="Times New Roman"/>
              </a:rPr>
              <a:t>n</a:t>
            </a:r>
            <a:r>
              <a:rPr sz="1600" spc="20" dirty="0">
                <a:latin typeface="Times New Roman"/>
                <a:cs typeface="Times New Roman"/>
              </a:rPr>
              <a:t> </a:t>
            </a:r>
            <a:r>
              <a:rPr sz="1600" spc="-20" dirty="0">
                <a:latin typeface="Times New Roman"/>
                <a:cs typeface="Times New Roman"/>
              </a:rPr>
              <a:t>ou</a:t>
            </a:r>
            <a:r>
              <a:rPr sz="1600" spc="-10" dirty="0">
                <a:latin typeface="Times New Roman"/>
                <a:cs typeface="Times New Roman"/>
              </a:rPr>
              <a:t>r</a:t>
            </a:r>
            <a:r>
              <a:rPr sz="1600" spc="-20" dirty="0">
                <a:latin typeface="Times New Roman"/>
                <a:cs typeface="Times New Roman"/>
              </a:rPr>
              <a:t> </a:t>
            </a:r>
            <a:r>
              <a:rPr sz="1600" spc="-30" dirty="0">
                <a:latin typeface="Times New Roman"/>
                <a:cs typeface="Times New Roman"/>
              </a:rPr>
              <a:t>c</a:t>
            </a:r>
            <a:r>
              <a:rPr sz="1600" spc="-25" dirty="0">
                <a:latin typeface="Times New Roman"/>
                <a:cs typeface="Times New Roman"/>
              </a:rPr>
              <a:t>a</a:t>
            </a:r>
            <a:r>
              <a:rPr sz="1600" spc="-20" dirty="0">
                <a:latin typeface="Times New Roman"/>
                <a:cs typeface="Times New Roman"/>
              </a:rPr>
              <a:t>s</a:t>
            </a:r>
            <a:r>
              <a:rPr sz="1600" spc="-10" dirty="0">
                <a:latin typeface="Times New Roman"/>
                <a:cs typeface="Times New Roman"/>
              </a:rPr>
              <a:t>e</a:t>
            </a:r>
            <a:r>
              <a:rPr sz="1600" spc="20" dirty="0">
                <a:latin typeface="Times New Roman"/>
                <a:cs typeface="Times New Roman"/>
              </a:rPr>
              <a:t> </a:t>
            </a:r>
            <a:r>
              <a:rPr sz="1600" spc="-25" dirty="0">
                <a:latin typeface="Times New Roman"/>
                <a:cs typeface="Times New Roman"/>
              </a:rPr>
              <a:t>a</a:t>
            </a:r>
            <a:r>
              <a:rPr sz="1600" spc="-20" dirty="0">
                <a:latin typeface="Times New Roman"/>
                <a:cs typeface="Times New Roman"/>
              </a:rPr>
              <a:t>llo</a:t>
            </a:r>
            <a:r>
              <a:rPr sz="1600" spc="-30" dirty="0">
                <a:latin typeface="Times New Roman"/>
                <a:cs typeface="Times New Roman"/>
              </a:rPr>
              <a:t>w</a:t>
            </a:r>
            <a:r>
              <a:rPr sz="1600" spc="-25" dirty="0">
                <a:latin typeface="Times New Roman"/>
                <a:cs typeface="Times New Roman"/>
              </a:rPr>
              <a:t>e</a:t>
            </a:r>
            <a:r>
              <a:rPr sz="1600" spc="-10" dirty="0">
                <a:latin typeface="Times New Roman"/>
                <a:cs typeface="Times New Roman"/>
              </a:rPr>
              <a:t>d</a:t>
            </a:r>
            <a:r>
              <a:rPr sz="1600" spc="25" dirty="0">
                <a:latin typeface="Times New Roman"/>
                <a:cs typeface="Times New Roman"/>
              </a:rPr>
              <a:t> </a:t>
            </a:r>
            <a:r>
              <a:rPr sz="1600" spc="-20" dirty="0">
                <a:latin typeface="Times New Roman"/>
                <a:cs typeface="Times New Roman"/>
              </a:rPr>
              <a:t>op</a:t>
            </a:r>
            <a:r>
              <a:rPr sz="1600" spc="-25" dirty="0">
                <a:latin typeface="Times New Roman"/>
                <a:cs typeface="Times New Roman"/>
              </a:rPr>
              <a:t>e</a:t>
            </a:r>
            <a:r>
              <a:rPr sz="1600" spc="-30" dirty="0">
                <a:latin typeface="Times New Roman"/>
                <a:cs typeface="Times New Roman"/>
              </a:rPr>
              <a:t>r</a:t>
            </a:r>
            <a:r>
              <a:rPr sz="1600" spc="-25" dirty="0">
                <a:latin typeface="Times New Roman"/>
                <a:cs typeface="Times New Roman"/>
              </a:rPr>
              <a:t>a</a:t>
            </a:r>
            <a:r>
              <a:rPr sz="1600" spc="-20" dirty="0">
                <a:latin typeface="Times New Roman"/>
                <a:cs typeface="Times New Roman"/>
              </a:rPr>
              <a:t>tio</a:t>
            </a:r>
            <a:r>
              <a:rPr sz="1600" spc="-10" dirty="0">
                <a:latin typeface="Times New Roman"/>
                <a:cs typeface="Times New Roman"/>
              </a:rPr>
              <a:t>n</a:t>
            </a:r>
            <a:r>
              <a:rPr sz="1600" spc="40" dirty="0">
                <a:latin typeface="Times New Roman"/>
                <a:cs typeface="Times New Roman"/>
              </a:rPr>
              <a:t> </a:t>
            </a:r>
            <a:r>
              <a:rPr sz="1600" spc="-30" dirty="0">
                <a:latin typeface="Times New Roman"/>
                <a:cs typeface="Times New Roman"/>
              </a:rPr>
              <a:t>w</a:t>
            </a:r>
            <a:r>
              <a:rPr sz="1600" spc="-20" dirty="0">
                <a:latin typeface="Times New Roman"/>
                <a:cs typeface="Times New Roman"/>
              </a:rPr>
              <a:t>ithou</a:t>
            </a:r>
            <a:r>
              <a:rPr sz="1600" spc="-5" dirty="0">
                <a:latin typeface="Times New Roman"/>
                <a:cs typeface="Times New Roman"/>
              </a:rPr>
              <a:t>t</a:t>
            </a:r>
            <a:r>
              <a:rPr sz="1600" spc="10" dirty="0">
                <a:latin typeface="Times New Roman"/>
                <a:cs typeface="Times New Roman"/>
              </a:rPr>
              <a:t> </a:t>
            </a:r>
            <a:r>
              <a:rPr sz="1600" spc="-25" dirty="0">
                <a:latin typeface="Times New Roman"/>
                <a:cs typeface="Times New Roman"/>
              </a:rPr>
              <a:t>a</a:t>
            </a:r>
            <a:r>
              <a:rPr sz="1600" spc="-10" dirty="0">
                <a:latin typeface="Times New Roman"/>
                <a:cs typeface="Times New Roman"/>
              </a:rPr>
              <a:t>n </a:t>
            </a:r>
            <a:r>
              <a:rPr sz="1600" spc="-30" dirty="0">
                <a:latin typeface="Times New Roman"/>
                <a:cs typeface="Times New Roman"/>
              </a:rPr>
              <a:t>a</a:t>
            </a:r>
            <a:r>
              <a:rPr sz="1600" spc="-20" dirty="0">
                <a:latin typeface="Times New Roman"/>
                <a:cs typeface="Times New Roman"/>
              </a:rPr>
              <a:t>d</a:t>
            </a:r>
            <a:r>
              <a:rPr sz="1600" spc="-5" dirty="0">
                <a:latin typeface="Times New Roman"/>
                <a:cs typeface="Times New Roman"/>
              </a:rPr>
              <a:t>d</a:t>
            </a:r>
            <a:r>
              <a:rPr sz="1600" spc="-20" dirty="0">
                <a:latin typeface="Times New Roman"/>
                <a:cs typeface="Times New Roman"/>
              </a:rPr>
              <a:t>ition</a:t>
            </a:r>
            <a:r>
              <a:rPr sz="1600" spc="-25" dirty="0">
                <a:latin typeface="Times New Roman"/>
                <a:cs typeface="Times New Roman"/>
              </a:rPr>
              <a:t>a</a:t>
            </a:r>
            <a:r>
              <a:rPr sz="1600" spc="-5" dirty="0">
                <a:latin typeface="Times New Roman"/>
                <a:cs typeface="Times New Roman"/>
              </a:rPr>
              <a:t>l</a:t>
            </a:r>
            <a:r>
              <a:rPr sz="1600" spc="35" dirty="0">
                <a:latin typeface="Times New Roman"/>
                <a:cs typeface="Times New Roman"/>
              </a:rPr>
              <a:t> </a:t>
            </a:r>
            <a:r>
              <a:rPr sz="1600" spc="-95" dirty="0">
                <a:latin typeface="Times New Roman"/>
                <a:cs typeface="Times New Roman"/>
              </a:rPr>
              <a:t>m</a:t>
            </a:r>
            <a:r>
              <a:rPr sz="1600" spc="-25" dirty="0">
                <a:latin typeface="Times New Roman"/>
                <a:cs typeface="Times New Roman"/>
              </a:rPr>
              <a:t>e</a:t>
            </a:r>
            <a:r>
              <a:rPr sz="1600" spc="-20" dirty="0">
                <a:latin typeface="Times New Roman"/>
                <a:cs typeface="Times New Roman"/>
              </a:rPr>
              <a:t>t</a:t>
            </a:r>
            <a:r>
              <a:rPr sz="1600" spc="-10" dirty="0">
                <a:latin typeface="Times New Roman"/>
                <a:cs typeface="Times New Roman"/>
              </a:rPr>
              <a:t>al</a:t>
            </a:r>
            <a:r>
              <a:rPr sz="1600" spc="90" dirty="0">
                <a:latin typeface="Times New Roman"/>
                <a:cs typeface="Times New Roman"/>
              </a:rPr>
              <a:t> </a:t>
            </a:r>
            <a:r>
              <a:rPr sz="1600" spc="-20" dirty="0">
                <a:latin typeface="Times New Roman"/>
                <a:cs typeface="Times New Roman"/>
              </a:rPr>
              <a:t>h</a:t>
            </a:r>
            <a:r>
              <a:rPr sz="1600" spc="-25" dirty="0">
                <a:latin typeface="Times New Roman"/>
                <a:cs typeface="Times New Roman"/>
              </a:rPr>
              <a:t>ea</a:t>
            </a:r>
            <a:r>
              <a:rPr sz="1600" spc="-5" dirty="0">
                <a:latin typeface="Times New Roman"/>
                <a:cs typeface="Times New Roman"/>
              </a:rPr>
              <a:t>t</a:t>
            </a:r>
            <a:r>
              <a:rPr sz="1600" spc="30" dirty="0">
                <a:latin typeface="Times New Roman"/>
                <a:cs typeface="Times New Roman"/>
              </a:rPr>
              <a:t> </a:t>
            </a:r>
            <a:r>
              <a:rPr sz="1600" spc="-20" dirty="0">
                <a:latin typeface="Times New Roman"/>
                <a:cs typeface="Times New Roman"/>
              </a:rPr>
              <a:t>si</a:t>
            </a:r>
            <a:r>
              <a:rPr sz="1600" spc="-10" dirty="0">
                <a:latin typeface="Times New Roman"/>
                <a:cs typeface="Times New Roman"/>
              </a:rPr>
              <a:t>n</a:t>
            </a:r>
            <a:r>
              <a:rPr sz="1600" spc="-20" dirty="0">
                <a:latin typeface="Times New Roman"/>
                <a:cs typeface="Times New Roman"/>
              </a:rPr>
              <a:t>k</a:t>
            </a:r>
            <a:r>
              <a:rPr sz="1600" spc="-5" dirty="0">
                <a:latin typeface="Times New Roman"/>
                <a:cs typeface="Times New Roman"/>
              </a:rPr>
              <a:t>,</a:t>
            </a:r>
            <a:r>
              <a:rPr sz="1600" spc="-20" dirty="0">
                <a:latin typeface="Times New Roman"/>
                <a:cs typeface="Times New Roman"/>
              </a:rPr>
              <a:t> </a:t>
            </a:r>
            <a:r>
              <a:rPr sz="1600" spc="-25" dirty="0">
                <a:latin typeface="Times New Roman"/>
                <a:cs typeface="Times New Roman"/>
              </a:rPr>
              <a:t>sa</a:t>
            </a:r>
            <a:r>
              <a:rPr sz="1600" spc="-10" dirty="0">
                <a:latin typeface="Times New Roman"/>
                <a:cs typeface="Times New Roman"/>
              </a:rPr>
              <a:t>v</a:t>
            </a:r>
            <a:r>
              <a:rPr sz="1600" spc="-20" dirty="0">
                <a:latin typeface="Times New Roman"/>
                <a:cs typeface="Times New Roman"/>
              </a:rPr>
              <a:t>in</a:t>
            </a:r>
            <a:r>
              <a:rPr sz="1600" spc="-10" dirty="0">
                <a:latin typeface="Times New Roman"/>
                <a:cs typeface="Times New Roman"/>
              </a:rPr>
              <a:t>g</a:t>
            </a:r>
            <a:endParaRPr sz="1600">
              <a:latin typeface="Times New Roman"/>
              <a:cs typeface="Times New Roman"/>
            </a:endParaRPr>
          </a:p>
          <a:p>
            <a:pPr marL="812800">
              <a:lnSpc>
                <a:spcPct val="100000"/>
              </a:lnSpc>
              <a:spcBef>
                <a:spcPts val="290"/>
              </a:spcBef>
            </a:pPr>
            <a:r>
              <a:rPr sz="1600" spc="-20" dirty="0">
                <a:latin typeface="Times New Roman"/>
                <a:cs typeface="Times New Roman"/>
              </a:rPr>
              <a:t>s</a:t>
            </a:r>
            <a:r>
              <a:rPr sz="1600" spc="-5" dirty="0">
                <a:latin typeface="Times New Roman"/>
                <a:cs typeface="Times New Roman"/>
              </a:rPr>
              <a:t>p</a:t>
            </a:r>
            <a:r>
              <a:rPr sz="1600" spc="-25" dirty="0">
                <a:latin typeface="Times New Roman"/>
                <a:cs typeface="Times New Roman"/>
              </a:rPr>
              <a:t>ac</a:t>
            </a:r>
            <a:r>
              <a:rPr sz="1600" spc="-10" dirty="0">
                <a:latin typeface="Times New Roman"/>
                <a:cs typeface="Times New Roman"/>
              </a:rPr>
              <a:t>e </a:t>
            </a:r>
            <a:r>
              <a:rPr sz="1600" spc="-25" dirty="0">
                <a:latin typeface="Times New Roman"/>
                <a:cs typeface="Times New Roman"/>
              </a:rPr>
              <a:t>a</a:t>
            </a:r>
            <a:r>
              <a:rPr sz="1600" spc="-20" dirty="0">
                <a:latin typeface="Times New Roman"/>
                <a:cs typeface="Times New Roman"/>
              </a:rPr>
              <a:t>n</a:t>
            </a:r>
            <a:r>
              <a:rPr sz="1600" spc="-10" dirty="0">
                <a:latin typeface="Times New Roman"/>
                <a:cs typeface="Times New Roman"/>
              </a:rPr>
              <a:t>d</a:t>
            </a:r>
            <a:r>
              <a:rPr sz="1600" spc="-25" dirty="0">
                <a:latin typeface="Times New Roman"/>
                <a:cs typeface="Times New Roman"/>
              </a:rPr>
              <a:t> e</a:t>
            </a:r>
            <a:r>
              <a:rPr sz="1600" spc="-20" dirty="0">
                <a:latin typeface="Times New Roman"/>
                <a:cs typeface="Times New Roman"/>
              </a:rPr>
              <a:t>li</a:t>
            </a:r>
            <a:r>
              <a:rPr sz="1600" spc="-80" dirty="0">
                <a:latin typeface="Times New Roman"/>
                <a:cs typeface="Times New Roman"/>
              </a:rPr>
              <a:t>m</a:t>
            </a:r>
            <a:r>
              <a:rPr sz="1600" spc="-20" dirty="0">
                <a:latin typeface="Times New Roman"/>
                <a:cs typeface="Times New Roman"/>
              </a:rPr>
              <a:t>in</a:t>
            </a:r>
            <a:r>
              <a:rPr sz="1600" spc="-15" dirty="0">
                <a:latin typeface="Times New Roman"/>
                <a:cs typeface="Times New Roman"/>
              </a:rPr>
              <a:t>a</a:t>
            </a:r>
            <a:r>
              <a:rPr sz="1600" spc="-5" dirty="0">
                <a:latin typeface="Times New Roman"/>
                <a:cs typeface="Times New Roman"/>
              </a:rPr>
              <a:t>t</a:t>
            </a:r>
            <a:r>
              <a:rPr sz="1600" spc="-20" dirty="0">
                <a:latin typeface="Times New Roman"/>
                <a:cs typeface="Times New Roman"/>
              </a:rPr>
              <a:t>in</a:t>
            </a:r>
            <a:r>
              <a:rPr sz="1600" spc="-10" dirty="0">
                <a:latin typeface="Times New Roman"/>
                <a:cs typeface="Times New Roman"/>
              </a:rPr>
              <a:t>g</a:t>
            </a:r>
            <a:r>
              <a:rPr sz="1600" spc="110" dirty="0">
                <a:latin typeface="Times New Roman"/>
                <a:cs typeface="Times New Roman"/>
              </a:rPr>
              <a:t> </a:t>
            </a:r>
            <a:r>
              <a:rPr sz="1600" spc="-20" dirty="0">
                <a:latin typeface="Times New Roman"/>
                <a:cs typeface="Times New Roman"/>
              </a:rPr>
              <a:t>th</a:t>
            </a:r>
            <a:r>
              <a:rPr sz="1600" spc="-10" dirty="0">
                <a:latin typeface="Times New Roman"/>
                <a:cs typeface="Times New Roman"/>
              </a:rPr>
              <a:t>e</a:t>
            </a:r>
            <a:r>
              <a:rPr sz="1600" spc="-5" dirty="0">
                <a:latin typeface="Times New Roman"/>
                <a:cs typeface="Times New Roman"/>
              </a:rPr>
              <a:t> </a:t>
            </a:r>
            <a:r>
              <a:rPr sz="1600" spc="-20" dirty="0">
                <a:latin typeface="Times New Roman"/>
                <a:cs typeface="Times New Roman"/>
              </a:rPr>
              <a:t>n</a:t>
            </a:r>
            <a:r>
              <a:rPr sz="1600" spc="-25" dirty="0">
                <a:latin typeface="Times New Roman"/>
                <a:cs typeface="Times New Roman"/>
              </a:rPr>
              <a:t>ee</a:t>
            </a:r>
            <a:r>
              <a:rPr sz="1600" spc="-10" dirty="0">
                <a:latin typeface="Times New Roman"/>
                <a:cs typeface="Times New Roman"/>
              </a:rPr>
              <a:t>d </a:t>
            </a:r>
            <a:r>
              <a:rPr sz="1600" spc="-5" dirty="0">
                <a:latin typeface="Times New Roman"/>
                <a:cs typeface="Times New Roman"/>
              </a:rPr>
              <a:t>f</a:t>
            </a:r>
            <a:r>
              <a:rPr sz="1600" spc="-20" dirty="0">
                <a:latin typeface="Times New Roman"/>
                <a:cs typeface="Times New Roman"/>
              </a:rPr>
              <a:t>o</a:t>
            </a:r>
            <a:r>
              <a:rPr sz="1600" spc="-10" dirty="0">
                <a:latin typeface="Times New Roman"/>
                <a:cs typeface="Times New Roman"/>
              </a:rPr>
              <a:t>r</a:t>
            </a:r>
            <a:r>
              <a:rPr sz="1600" spc="-20" dirty="0">
                <a:latin typeface="Times New Roman"/>
                <a:cs typeface="Times New Roman"/>
              </a:rPr>
              <a:t> </a:t>
            </a:r>
            <a:r>
              <a:rPr sz="1600" spc="-30" dirty="0">
                <a:latin typeface="Times New Roman"/>
                <a:cs typeface="Times New Roman"/>
              </a:rPr>
              <a:t>e</a:t>
            </a:r>
            <a:r>
              <a:rPr sz="1600" spc="-20" dirty="0">
                <a:latin typeface="Times New Roman"/>
                <a:cs typeface="Times New Roman"/>
              </a:rPr>
              <a:t>l</a:t>
            </a:r>
            <a:r>
              <a:rPr sz="1600" spc="-25" dirty="0">
                <a:latin typeface="Times New Roman"/>
                <a:cs typeface="Times New Roman"/>
              </a:rPr>
              <a:t>ec</a:t>
            </a:r>
            <a:r>
              <a:rPr sz="1600" spc="-20" dirty="0">
                <a:latin typeface="Times New Roman"/>
                <a:cs typeface="Times New Roman"/>
              </a:rPr>
              <a:t>t</a:t>
            </a:r>
            <a:r>
              <a:rPr sz="1600" spc="-30" dirty="0">
                <a:latin typeface="Times New Roman"/>
                <a:cs typeface="Times New Roman"/>
              </a:rPr>
              <a:t>r</a:t>
            </a:r>
            <a:r>
              <a:rPr sz="1600" spc="-15" dirty="0">
                <a:latin typeface="Times New Roman"/>
                <a:cs typeface="Times New Roman"/>
              </a:rPr>
              <a:t>i</a:t>
            </a:r>
            <a:r>
              <a:rPr sz="1600" spc="-25" dirty="0">
                <a:latin typeface="Times New Roman"/>
                <a:cs typeface="Times New Roman"/>
              </a:rPr>
              <a:t>c</a:t>
            </a:r>
            <a:r>
              <a:rPr sz="1600" spc="-15" dirty="0">
                <a:latin typeface="Times New Roman"/>
                <a:cs typeface="Times New Roman"/>
              </a:rPr>
              <a:t>a</a:t>
            </a:r>
            <a:r>
              <a:rPr sz="1600" spc="-5" dirty="0">
                <a:latin typeface="Times New Roman"/>
                <a:cs typeface="Times New Roman"/>
              </a:rPr>
              <a:t>l</a:t>
            </a:r>
            <a:r>
              <a:rPr sz="1600" spc="90" dirty="0">
                <a:latin typeface="Times New Roman"/>
                <a:cs typeface="Times New Roman"/>
              </a:rPr>
              <a:t> </a:t>
            </a:r>
            <a:r>
              <a:rPr sz="1600" spc="-20" dirty="0">
                <a:latin typeface="Times New Roman"/>
                <a:cs typeface="Times New Roman"/>
              </a:rPr>
              <a:t>is</a:t>
            </a:r>
            <a:r>
              <a:rPr sz="1600" spc="-5" dirty="0">
                <a:latin typeface="Times New Roman"/>
                <a:cs typeface="Times New Roman"/>
              </a:rPr>
              <a:t>o</a:t>
            </a:r>
            <a:r>
              <a:rPr sz="1600" spc="-20" dirty="0">
                <a:latin typeface="Times New Roman"/>
                <a:cs typeface="Times New Roman"/>
              </a:rPr>
              <a:t>l</a:t>
            </a:r>
            <a:r>
              <a:rPr sz="1600" spc="-25" dirty="0">
                <a:latin typeface="Times New Roman"/>
                <a:cs typeface="Times New Roman"/>
              </a:rPr>
              <a:t>a</a:t>
            </a:r>
            <a:r>
              <a:rPr sz="1600" spc="-20" dirty="0">
                <a:latin typeface="Times New Roman"/>
                <a:cs typeface="Times New Roman"/>
              </a:rPr>
              <a:t>tio</a:t>
            </a:r>
            <a:r>
              <a:rPr sz="1600" spc="-10" dirty="0">
                <a:latin typeface="Times New Roman"/>
                <a:cs typeface="Times New Roman"/>
              </a:rPr>
              <a:t>n</a:t>
            </a:r>
            <a:r>
              <a:rPr sz="1600" spc="45" dirty="0">
                <a:latin typeface="Times New Roman"/>
                <a:cs typeface="Times New Roman"/>
              </a:rPr>
              <a:t> </a:t>
            </a:r>
            <a:r>
              <a:rPr sz="1600" spc="-20" dirty="0">
                <a:latin typeface="Times New Roman"/>
                <a:cs typeface="Times New Roman"/>
              </a:rPr>
              <a:t>b</a:t>
            </a:r>
            <a:r>
              <a:rPr sz="1600" spc="-25" dirty="0">
                <a:latin typeface="Times New Roman"/>
                <a:cs typeface="Times New Roman"/>
              </a:rPr>
              <a:t>e</a:t>
            </a:r>
            <a:r>
              <a:rPr sz="1600" spc="-20" dirty="0">
                <a:latin typeface="Times New Roman"/>
                <a:cs typeface="Times New Roman"/>
              </a:rPr>
              <a:t>t</a:t>
            </a:r>
            <a:r>
              <a:rPr sz="1600" spc="-30" dirty="0">
                <a:latin typeface="Times New Roman"/>
                <a:cs typeface="Times New Roman"/>
              </a:rPr>
              <a:t>w</a:t>
            </a:r>
            <a:r>
              <a:rPr sz="1600" spc="-25" dirty="0">
                <a:latin typeface="Times New Roman"/>
                <a:cs typeface="Times New Roman"/>
              </a:rPr>
              <a:t>ee</a:t>
            </a:r>
            <a:r>
              <a:rPr sz="1600" spc="-10" dirty="0">
                <a:latin typeface="Times New Roman"/>
                <a:cs typeface="Times New Roman"/>
              </a:rPr>
              <a:t>n</a:t>
            </a:r>
            <a:r>
              <a:rPr sz="1600" spc="25" dirty="0">
                <a:latin typeface="Times New Roman"/>
                <a:cs typeface="Times New Roman"/>
              </a:rPr>
              <a:t> </a:t>
            </a:r>
            <a:r>
              <a:rPr sz="1600" spc="-20" dirty="0">
                <a:latin typeface="Times New Roman"/>
                <a:cs typeface="Times New Roman"/>
              </a:rPr>
              <a:t>th</a:t>
            </a:r>
            <a:r>
              <a:rPr sz="1600" spc="-10" dirty="0">
                <a:latin typeface="Times New Roman"/>
                <a:cs typeface="Times New Roman"/>
              </a:rPr>
              <a:t>e</a:t>
            </a:r>
            <a:r>
              <a:rPr sz="1600" spc="-5" dirty="0">
                <a:latin typeface="Times New Roman"/>
                <a:cs typeface="Times New Roman"/>
              </a:rPr>
              <a:t> </a:t>
            </a:r>
            <a:r>
              <a:rPr sz="1600" spc="-30" dirty="0">
                <a:latin typeface="Times New Roman"/>
                <a:cs typeface="Times New Roman"/>
              </a:rPr>
              <a:t>IG</a:t>
            </a:r>
            <a:r>
              <a:rPr sz="1600" spc="-25" dirty="0">
                <a:latin typeface="Times New Roman"/>
                <a:cs typeface="Times New Roman"/>
              </a:rPr>
              <a:t>B</a:t>
            </a:r>
            <a:r>
              <a:rPr sz="1600" spc="-10" dirty="0">
                <a:latin typeface="Times New Roman"/>
                <a:cs typeface="Times New Roman"/>
              </a:rPr>
              <a:t>T</a:t>
            </a:r>
            <a:r>
              <a:rPr sz="1600" spc="-55" dirty="0">
                <a:latin typeface="Times New Roman"/>
                <a:cs typeface="Times New Roman"/>
              </a:rPr>
              <a:t> </a:t>
            </a:r>
            <a:r>
              <a:rPr sz="1600" spc="-25" dirty="0">
                <a:latin typeface="Times New Roman"/>
                <a:cs typeface="Times New Roman"/>
              </a:rPr>
              <a:t>a</a:t>
            </a:r>
            <a:r>
              <a:rPr sz="1600" spc="-20" dirty="0">
                <a:latin typeface="Times New Roman"/>
                <a:cs typeface="Times New Roman"/>
              </a:rPr>
              <a:t>n</a:t>
            </a:r>
            <a:r>
              <a:rPr sz="1600" spc="-10" dirty="0">
                <a:latin typeface="Times New Roman"/>
                <a:cs typeface="Times New Roman"/>
              </a:rPr>
              <a:t>d a</a:t>
            </a:r>
            <a:r>
              <a:rPr sz="1600" spc="-20" dirty="0">
                <a:latin typeface="Times New Roman"/>
                <a:cs typeface="Times New Roman"/>
              </a:rPr>
              <a:t> </a:t>
            </a:r>
            <a:r>
              <a:rPr sz="1600" spc="-95" dirty="0">
                <a:latin typeface="Times New Roman"/>
                <a:cs typeface="Times New Roman"/>
              </a:rPr>
              <a:t>m</a:t>
            </a:r>
            <a:r>
              <a:rPr sz="1600" spc="-25" dirty="0">
                <a:latin typeface="Times New Roman"/>
                <a:cs typeface="Times New Roman"/>
              </a:rPr>
              <a:t>eta</a:t>
            </a:r>
            <a:r>
              <a:rPr sz="1600" spc="-5" dirty="0">
                <a:latin typeface="Times New Roman"/>
                <a:cs typeface="Times New Roman"/>
              </a:rPr>
              <a:t>l</a:t>
            </a:r>
            <a:r>
              <a:rPr sz="1600" spc="105" dirty="0">
                <a:latin typeface="Times New Roman"/>
                <a:cs typeface="Times New Roman"/>
              </a:rPr>
              <a:t> </a:t>
            </a:r>
            <a:r>
              <a:rPr sz="1600" spc="-20" dirty="0">
                <a:latin typeface="Times New Roman"/>
                <a:cs typeface="Times New Roman"/>
              </a:rPr>
              <a:t>h</a:t>
            </a:r>
            <a:r>
              <a:rPr sz="1600" spc="-25" dirty="0">
                <a:latin typeface="Times New Roman"/>
                <a:cs typeface="Times New Roman"/>
              </a:rPr>
              <a:t>ea</a:t>
            </a:r>
            <a:r>
              <a:rPr sz="1600" spc="-5" dirty="0">
                <a:latin typeface="Times New Roman"/>
                <a:cs typeface="Times New Roman"/>
              </a:rPr>
              <a:t>t</a:t>
            </a:r>
            <a:r>
              <a:rPr sz="1600" spc="10" dirty="0">
                <a:latin typeface="Times New Roman"/>
                <a:cs typeface="Times New Roman"/>
              </a:rPr>
              <a:t> </a:t>
            </a:r>
            <a:r>
              <a:rPr sz="1600" spc="-20" dirty="0">
                <a:latin typeface="Times New Roman"/>
                <a:cs typeface="Times New Roman"/>
              </a:rPr>
              <a:t>si</a:t>
            </a:r>
            <a:r>
              <a:rPr sz="1600" spc="-5" dirty="0">
                <a:latin typeface="Times New Roman"/>
                <a:cs typeface="Times New Roman"/>
              </a:rPr>
              <a:t>n</a:t>
            </a:r>
            <a:r>
              <a:rPr sz="1600" spc="40" dirty="0">
                <a:latin typeface="Times New Roman"/>
                <a:cs typeface="Times New Roman"/>
              </a:rPr>
              <a:t>k</a:t>
            </a:r>
            <a:r>
              <a:rPr sz="1800" spc="0" dirty="0">
                <a:latin typeface="Times New Roman"/>
                <a:cs typeface="Times New Roman"/>
              </a:rPr>
              <a:t>.</a:t>
            </a:r>
            <a:endParaRPr sz="18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18</a:t>
            </a:fld>
            <a:endParaRPr sz="1200">
              <a:latin typeface="Calibri"/>
              <a:cs typeface="Calibri"/>
            </a:endParaRPr>
          </a:p>
        </p:txBody>
      </p:sp>
      <p:sp>
        <p:nvSpPr>
          <p:cNvPr id="2" name="object 2"/>
          <p:cNvSpPr txBox="1"/>
          <p:nvPr/>
        </p:nvSpPr>
        <p:spPr>
          <a:xfrm>
            <a:off x="3429127"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70510" rIns="0" bIns="0" rtlCol="0">
            <a:noAutofit/>
          </a:bodyPr>
          <a:lstStyle/>
          <a:p>
            <a:pPr marL="16510">
              <a:lnSpc>
                <a:spcPct val="100000"/>
              </a:lnSpc>
            </a:pPr>
            <a:r>
              <a:rPr sz="4000" b="1" spc="-60" dirty="0">
                <a:latin typeface="Calibri"/>
                <a:cs typeface="Calibri"/>
              </a:rPr>
              <a:t>M</a:t>
            </a:r>
            <a:r>
              <a:rPr sz="4000" b="1" spc="-50" dirty="0">
                <a:latin typeface="Calibri"/>
                <a:cs typeface="Calibri"/>
              </a:rPr>
              <a:t>o</a:t>
            </a:r>
            <a:r>
              <a:rPr sz="4000" b="1" spc="-45" dirty="0">
                <a:latin typeface="Calibri"/>
                <a:cs typeface="Calibri"/>
              </a:rPr>
              <a:t>d</a:t>
            </a:r>
            <a:r>
              <a:rPr sz="4000" b="1" spc="-35" dirty="0">
                <a:latin typeface="Calibri"/>
                <a:cs typeface="Calibri"/>
              </a:rPr>
              <a:t>i</a:t>
            </a:r>
            <a:r>
              <a:rPr sz="4000" b="1" spc="-30" dirty="0">
                <a:latin typeface="Calibri"/>
                <a:cs typeface="Calibri"/>
              </a:rPr>
              <a:t>f</a:t>
            </a:r>
            <a:r>
              <a:rPr sz="4000" b="1" spc="-35" dirty="0">
                <a:latin typeface="Calibri"/>
                <a:cs typeface="Calibri"/>
              </a:rPr>
              <a:t>i</a:t>
            </a:r>
            <a:r>
              <a:rPr sz="4000" b="1" spc="-50" dirty="0">
                <a:latin typeface="Calibri"/>
                <a:cs typeface="Calibri"/>
              </a:rPr>
              <a:t>e</a:t>
            </a:r>
            <a:r>
              <a:rPr sz="4000" b="1" spc="-45" dirty="0">
                <a:latin typeface="Calibri"/>
                <a:cs typeface="Calibri"/>
              </a:rPr>
              <a:t>d</a:t>
            </a:r>
            <a:r>
              <a:rPr sz="4000" b="1" spc="-15" dirty="0">
                <a:latin typeface="Calibri"/>
                <a:cs typeface="Calibri"/>
              </a:rPr>
              <a:t>,</a:t>
            </a:r>
            <a:r>
              <a:rPr sz="4000" b="1" spc="55" dirty="0">
                <a:latin typeface="Calibri"/>
                <a:cs typeface="Calibri"/>
              </a:rPr>
              <a:t> </a:t>
            </a:r>
            <a:r>
              <a:rPr sz="4000" b="1" spc="-55" dirty="0">
                <a:latin typeface="Calibri"/>
                <a:cs typeface="Calibri"/>
              </a:rPr>
              <a:t>Mo</a:t>
            </a:r>
            <a:r>
              <a:rPr sz="4000" b="1" spc="-125" dirty="0">
                <a:latin typeface="Calibri"/>
                <a:cs typeface="Calibri"/>
              </a:rPr>
              <a:t>r</a:t>
            </a:r>
            <a:r>
              <a:rPr sz="4000" b="1" spc="-25" dirty="0">
                <a:latin typeface="Calibri"/>
                <a:cs typeface="Calibri"/>
              </a:rPr>
              <a:t>e</a:t>
            </a:r>
            <a:r>
              <a:rPr sz="4000" b="1" spc="10" dirty="0">
                <a:latin typeface="Calibri"/>
                <a:cs typeface="Calibri"/>
              </a:rPr>
              <a:t> </a:t>
            </a:r>
            <a:r>
              <a:rPr sz="4000" b="1" spc="-210" dirty="0">
                <a:latin typeface="Calibri"/>
                <a:cs typeface="Calibri"/>
              </a:rPr>
              <a:t>R</a:t>
            </a:r>
            <a:r>
              <a:rPr sz="4000" b="1" spc="-50" dirty="0">
                <a:latin typeface="Calibri"/>
                <a:cs typeface="Calibri"/>
              </a:rPr>
              <a:t>o</a:t>
            </a:r>
            <a:r>
              <a:rPr sz="4000" b="1" spc="-45" dirty="0">
                <a:latin typeface="Calibri"/>
                <a:cs typeface="Calibri"/>
              </a:rPr>
              <a:t>b</a:t>
            </a:r>
            <a:r>
              <a:rPr sz="4000" b="1" spc="-50" dirty="0">
                <a:latin typeface="Calibri"/>
                <a:cs typeface="Calibri"/>
              </a:rPr>
              <a:t>u</a:t>
            </a:r>
            <a:r>
              <a:rPr sz="4000" b="1" spc="-130" dirty="0">
                <a:latin typeface="Calibri"/>
                <a:cs typeface="Calibri"/>
              </a:rPr>
              <a:t>s</a:t>
            </a:r>
            <a:r>
              <a:rPr sz="4000" b="1" spc="-15" dirty="0">
                <a:latin typeface="Calibri"/>
                <a:cs typeface="Calibri"/>
              </a:rPr>
              <a:t>t </a:t>
            </a:r>
            <a:r>
              <a:rPr sz="4000" b="1" spc="-50" dirty="0">
                <a:latin typeface="Calibri"/>
                <a:cs typeface="Calibri"/>
              </a:rPr>
              <a:t>P</a:t>
            </a:r>
            <a:r>
              <a:rPr sz="4000" b="1" spc="-45" dirty="0">
                <a:latin typeface="Calibri"/>
                <a:cs typeface="Calibri"/>
              </a:rPr>
              <a:t>u</a:t>
            </a:r>
            <a:r>
              <a:rPr sz="4000" b="1" spc="-35" dirty="0">
                <a:latin typeface="Calibri"/>
                <a:cs typeface="Calibri"/>
              </a:rPr>
              <a:t>l</a:t>
            </a:r>
            <a:r>
              <a:rPr sz="4000" b="1" spc="-45" dirty="0">
                <a:latin typeface="Calibri"/>
                <a:cs typeface="Calibri"/>
              </a:rPr>
              <a:t>s</a:t>
            </a:r>
            <a:r>
              <a:rPr sz="4000" b="1" spc="-35" dirty="0">
                <a:latin typeface="Calibri"/>
                <a:cs typeface="Calibri"/>
              </a:rPr>
              <a:t>i</a:t>
            </a:r>
            <a:r>
              <a:rPr sz="4000" b="1" spc="-45" dirty="0">
                <a:latin typeface="Calibri"/>
                <a:cs typeface="Calibri"/>
              </a:rPr>
              <a:t>n</a:t>
            </a:r>
            <a:r>
              <a:rPr sz="4000" b="1" spc="-20" dirty="0">
                <a:latin typeface="Calibri"/>
                <a:cs typeface="Calibri"/>
              </a:rPr>
              <a:t>g</a:t>
            </a:r>
            <a:r>
              <a:rPr sz="4000" b="1" spc="55" dirty="0">
                <a:latin typeface="Calibri"/>
                <a:cs typeface="Calibri"/>
              </a:rPr>
              <a:t> </a:t>
            </a:r>
            <a:r>
              <a:rPr sz="4000" b="1" spc="-55" dirty="0">
                <a:latin typeface="Calibri"/>
                <a:cs typeface="Calibri"/>
              </a:rPr>
              <a:t>C</a:t>
            </a:r>
            <a:r>
              <a:rPr sz="4000" b="1" spc="-35" dirty="0">
                <a:latin typeface="Calibri"/>
                <a:cs typeface="Calibri"/>
              </a:rPr>
              <a:t>i</a:t>
            </a:r>
            <a:r>
              <a:rPr sz="4000" b="1" spc="-150" dirty="0">
                <a:latin typeface="Calibri"/>
                <a:cs typeface="Calibri"/>
              </a:rPr>
              <a:t>r</a:t>
            </a:r>
            <a:r>
              <a:rPr sz="4000" b="1" spc="-30" dirty="0">
                <a:latin typeface="Calibri"/>
                <a:cs typeface="Calibri"/>
              </a:rPr>
              <a:t>c</a:t>
            </a:r>
            <a:r>
              <a:rPr sz="4000" b="1" spc="-45" dirty="0">
                <a:latin typeface="Calibri"/>
                <a:cs typeface="Calibri"/>
              </a:rPr>
              <a:t>u</a:t>
            </a:r>
            <a:r>
              <a:rPr sz="4000" b="1" spc="-35" dirty="0">
                <a:latin typeface="Calibri"/>
                <a:cs typeface="Calibri"/>
              </a:rPr>
              <a:t>i</a:t>
            </a:r>
            <a:r>
              <a:rPr sz="4000" b="1" spc="-15" dirty="0">
                <a:latin typeface="Calibri"/>
                <a:cs typeface="Calibri"/>
              </a:rPr>
              <a:t>t</a:t>
            </a:r>
            <a:endParaRPr sz="4000">
              <a:latin typeface="Calibri"/>
              <a:cs typeface="Calibri"/>
            </a:endParaRPr>
          </a:p>
        </p:txBody>
      </p:sp>
      <p:sp>
        <p:nvSpPr>
          <p:cNvPr id="4" name="object 4"/>
          <p:cNvSpPr txBox="1"/>
          <p:nvPr/>
        </p:nvSpPr>
        <p:spPr>
          <a:xfrm>
            <a:off x="611835" y="1621282"/>
            <a:ext cx="7835265" cy="2549525"/>
          </a:xfrm>
          <a:prstGeom prst="rect">
            <a:avLst/>
          </a:prstGeom>
        </p:spPr>
        <p:txBody>
          <a:bodyPr vert="horz" wrap="square" lIns="0" tIns="0" rIns="0" bIns="0" rtlCol="0">
            <a:noAutofit/>
          </a:bodyPr>
          <a:lstStyle/>
          <a:p>
            <a:pPr marL="355600" indent="-342900">
              <a:lnSpc>
                <a:spcPct val="100000"/>
              </a:lnSpc>
              <a:buFont typeface="Symbol"/>
              <a:buChar char=""/>
              <a:tabLst>
                <a:tab pos="35496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tested</a:t>
            </a:r>
            <a:r>
              <a:rPr sz="1800" spc="-20"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ruggedness</a:t>
            </a:r>
            <a:r>
              <a:rPr sz="1800" spc="-20" dirty="0">
                <a:latin typeface="Times New Roman"/>
                <a:cs typeface="Times New Roman"/>
              </a:rPr>
              <a:t> </a:t>
            </a:r>
            <a:r>
              <a:rPr sz="1800" spc="0" dirty="0">
                <a:latin typeface="Times New Roman"/>
                <a:cs typeface="Times New Roman"/>
              </a:rPr>
              <a:t>of our e</a:t>
            </a:r>
            <a:r>
              <a:rPr sz="1800" spc="-5" dirty="0">
                <a:latin typeface="Times New Roman"/>
                <a:cs typeface="Times New Roman"/>
              </a:rPr>
              <a:t>po</a:t>
            </a:r>
            <a:r>
              <a:rPr sz="1800" spc="0" dirty="0">
                <a:latin typeface="Times New Roman"/>
                <a:cs typeface="Times New Roman"/>
              </a:rPr>
              <a:t>x</a:t>
            </a:r>
            <a:r>
              <a:rPr sz="1800" spc="55" dirty="0">
                <a:latin typeface="Times New Roman"/>
                <a:cs typeface="Times New Roman"/>
              </a:rPr>
              <a:t>y</a:t>
            </a:r>
            <a:r>
              <a:rPr sz="1800" spc="-5" dirty="0">
                <a:latin typeface="Times New Roman"/>
                <a:cs typeface="Times New Roman"/>
              </a:rPr>
              <a:t>-po</a:t>
            </a:r>
            <a:r>
              <a:rPr sz="1800" spc="0" dirty="0">
                <a:latin typeface="Times New Roman"/>
                <a:cs typeface="Times New Roman"/>
              </a:rPr>
              <a:t>tt</a:t>
            </a:r>
            <a:r>
              <a:rPr sz="1800" spc="-10" dirty="0">
                <a:latin typeface="Times New Roman"/>
                <a:cs typeface="Times New Roman"/>
              </a:rPr>
              <a:t>e</a:t>
            </a:r>
            <a:r>
              <a:rPr sz="1800" spc="0" dirty="0">
                <a:latin typeface="Times New Roman"/>
                <a:cs typeface="Times New Roman"/>
              </a:rPr>
              <a:t>d</a:t>
            </a:r>
            <a:r>
              <a:rPr sz="1800" spc="-60" dirty="0">
                <a:latin typeface="Times New Roman"/>
                <a:cs typeface="Times New Roman"/>
              </a:rPr>
              <a:t> </a:t>
            </a:r>
            <a:r>
              <a:rPr sz="1800" spc="0" dirty="0">
                <a:latin typeface="Times New Roman"/>
                <a:cs typeface="Times New Roman"/>
              </a:rPr>
              <a:t>circuit</a:t>
            </a:r>
            <a:r>
              <a:rPr sz="1800" spc="-25" dirty="0">
                <a:latin typeface="Times New Roman"/>
                <a:cs typeface="Times New Roman"/>
              </a:rPr>
              <a:t> </a:t>
            </a:r>
            <a:r>
              <a:rPr sz="1800" spc="-5" dirty="0">
                <a:latin typeface="Times New Roman"/>
                <a:cs typeface="Times New Roman"/>
              </a:rPr>
              <a:t>b</a:t>
            </a:r>
            <a:r>
              <a:rPr sz="1800" spc="0" dirty="0">
                <a:latin typeface="Times New Roman"/>
                <a:cs typeface="Times New Roman"/>
              </a:rPr>
              <a:t>y</a:t>
            </a:r>
            <a:r>
              <a:rPr sz="1800" spc="-20" dirty="0">
                <a:latin typeface="Times New Roman"/>
                <a:cs typeface="Times New Roman"/>
              </a:rPr>
              <a:t> </a:t>
            </a:r>
            <a:r>
              <a:rPr sz="1800" spc="0" dirty="0">
                <a:latin typeface="Times New Roman"/>
                <a:cs typeface="Times New Roman"/>
              </a:rPr>
              <a:t>dropping</a:t>
            </a:r>
            <a:r>
              <a:rPr sz="1800" spc="-15" dirty="0">
                <a:latin typeface="Times New Roman"/>
                <a:cs typeface="Times New Roman"/>
              </a:rPr>
              <a:t> </a:t>
            </a:r>
            <a:r>
              <a:rPr sz="1800" spc="0" dirty="0">
                <a:latin typeface="Times New Roman"/>
                <a:cs typeface="Times New Roman"/>
              </a:rPr>
              <a:t>it on</a:t>
            </a:r>
            <a:r>
              <a:rPr sz="1800" spc="-10" dirty="0">
                <a:latin typeface="Times New Roman"/>
                <a:cs typeface="Times New Roman"/>
              </a:rPr>
              <a:t> </a:t>
            </a:r>
            <a:r>
              <a:rPr sz="1800" spc="0" dirty="0">
                <a:latin typeface="Times New Roman"/>
                <a:cs typeface="Times New Roman"/>
              </a:rPr>
              <a:t>a co</a:t>
            </a:r>
            <a:r>
              <a:rPr sz="1800" spc="-5" dirty="0">
                <a:latin typeface="Times New Roman"/>
                <a:cs typeface="Times New Roman"/>
              </a:rPr>
              <a:t>n</a:t>
            </a:r>
            <a:r>
              <a:rPr sz="1800" spc="0" dirty="0">
                <a:latin typeface="Times New Roman"/>
                <a:cs typeface="Times New Roman"/>
              </a:rPr>
              <a:t>cre</a:t>
            </a:r>
            <a:r>
              <a:rPr sz="1800" spc="5" dirty="0">
                <a:latin typeface="Times New Roman"/>
                <a:cs typeface="Times New Roman"/>
              </a:rPr>
              <a:t>t</a:t>
            </a:r>
            <a:r>
              <a:rPr sz="1800" spc="0" dirty="0">
                <a:latin typeface="Times New Roman"/>
                <a:cs typeface="Times New Roman"/>
              </a:rPr>
              <a:t>e</a:t>
            </a:r>
            <a:endParaRPr sz="1800">
              <a:latin typeface="Times New Roman"/>
              <a:cs typeface="Times New Roman"/>
            </a:endParaRPr>
          </a:p>
          <a:p>
            <a:pPr marL="355600">
              <a:lnSpc>
                <a:spcPct val="100000"/>
              </a:lnSpc>
              <a:spcBef>
                <a:spcPts val="320"/>
              </a:spcBef>
            </a:pPr>
            <a:r>
              <a:rPr sz="1800" dirty="0">
                <a:latin typeface="Times New Roman"/>
                <a:cs typeface="Times New Roman"/>
              </a:rPr>
              <a:t>floor from</a:t>
            </a:r>
            <a:r>
              <a:rPr sz="1800" spc="-15"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h</a:t>
            </a:r>
            <a:r>
              <a:rPr sz="1800" spc="5" dirty="0">
                <a:latin typeface="Times New Roman"/>
                <a:cs typeface="Times New Roman"/>
              </a:rPr>
              <a:t>e</a:t>
            </a:r>
            <a:r>
              <a:rPr sz="1800" spc="0" dirty="0">
                <a:latin typeface="Times New Roman"/>
                <a:cs typeface="Times New Roman"/>
              </a:rPr>
              <a:t>ight of</a:t>
            </a:r>
            <a:r>
              <a:rPr sz="1800" spc="-10" dirty="0">
                <a:latin typeface="Times New Roman"/>
                <a:cs typeface="Times New Roman"/>
              </a:rPr>
              <a:t> </a:t>
            </a:r>
            <a:r>
              <a:rPr sz="1800" spc="0" dirty="0">
                <a:latin typeface="Times New Roman"/>
                <a:cs typeface="Times New Roman"/>
              </a:rPr>
              <a:t>6 ft.</a:t>
            </a:r>
            <a:r>
              <a:rPr sz="1800" spc="-10" dirty="0">
                <a:latin typeface="Times New Roman"/>
                <a:cs typeface="Times New Roman"/>
              </a:rPr>
              <a:t> </a:t>
            </a:r>
            <a:r>
              <a:rPr sz="1800" spc="0" dirty="0">
                <a:latin typeface="Times New Roman"/>
                <a:cs typeface="Times New Roman"/>
              </a:rPr>
              <a:t>without damage</a:t>
            </a:r>
            <a:r>
              <a:rPr sz="1800" spc="5" dirty="0">
                <a:latin typeface="Times New Roman"/>
                <a:cs typeface="Times New Roman"/>
              </a:rPr>
              <a:t> </a:t>
            </a:r>
            <a:r>
              <a:rPr sz="1800" spc="0" dirty="0">
                <a:latin typeface="Times New Roman"/>
                <a:cs typeface="Times New Roman"/>
              </a:rPr>
              <a:t>to the</a:t>
            </a:r>
            <a:r>
              <a:rPr sz="1800" spc="-15" dirty="0">
                <a:latin typeface="Times New Roman"/>
                <a:cs typeface="Times New Roman"/>
              </a:rPr>
              <a:t> </a:t>
            </a:r>
            <a:r>
              <a:rPr sz="1800" spc="0" dirty="0">
                <a:latin typeface="Times New Roman"/>
                <a:cs typeface="Times New Roman"/>
              </a:rPr>
              <a:t>circu</a:t>
            </a:r>
            <a:r>
              <a:rPr sz="1800" spc="5" dirty="0">
                <a:latin typeface="Times New Roman"/>
                <a:cs typeface="Times New Roman"/>
              </a:rPr>
              <a:t>i</a:t>
            </a:r>
            <a:r>
              <a:rPr sz="1800" spc="25" dirty="0">
                <a:latin typeface="Times New Roman"/>
                <a:cs typeface="Times New Roman"/>
              </a:rPr>
              <a:t>t</a:t>
            </a:r>
            <a:r>
              <a:rPr sz="1800" spc="0" dirty="0">
                <a:latin typeface="Times New Roman"/>
                <a:cs typeface="Times New Roman"/>
              </a:rPr>
              <a:t>.</a:t>
            </a:r>
            <a:endParaRPr sz="1800">
              <a:latin typeface="Times New Roman"/>
              <a:cs typeface="Times New Roman"/>
            </a:endParaRPr>
          </a:p>
          <a:p>
            <a:pPr>
              <a:lnSpc>
                <a:spcPts val="700"/>
              </a:lnSpc>
              <a:spcBef>
                <a:spcPts val="29"/>
              </a:spcBef>
            </a:pPr>
            <a:endParaRPr sz="700"/>
          </a:p>
          <a:p>
            <a:pPr>
              <a:lnSpc>
                <a:spcPts val="1000"/>
              </a:lnSpc>
            </a:pPr>
            <a:endParaRPr sz="1000"/>
          </a:p>
          <a:p>
            <a:pPr>
              <a:lnSpc>
                <a:spcPts val="1000"/>
              </a:lnSpc>
            </a:pPr>
            <a:endParaRPr sz="1000"/>
          </a:p>
          <a:p>
            <a:pPr>
              <a:lnSpc>
                <a:spcPts val="1000"/>
              </a:lnSpc>
            </a:pPr>
            <a:endParaRPr sz="1000"/>
          </a:p>
          <a:p>
            <a:pPr>
              <a:lnSpc>
                <a:spcPts val="1000"/>
              </a:lnSpc>
            </a:pPr>
            <a:endParaRPr sz="1000"/>
          </a:p>
          <a:p>
            <a:pPr marL="355600" indent="-342900">
              <a:lnSpc>
                <a:spcPct val="100000"/>
              </a:lnSpc>
              <a:buFont typeface="Symbol"/>
              <a:buChar char=""/>
              <a:tabLst>
                <a:tab pos="35496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ran</a:t>
            </a:r>
            <a:r>
              <a:rPr sz="1800" spc="-5"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5" dirty="0">
                <a:latin typeface="Times New Roman"/>
                <a:cs typeface="Times New Roman"/>
              </a:rPr>
              <a:t>c</a:t>
            </a:r>
            <a:r>
              <a:rPr sz="1800" spc="0" dirty="0">
                <a:latin typeface="Times New Roman"/>
                <a:cs typeface="Times New Roman"/>
              </a:rPr>
              <a:t>ircuit</a:t>
            </a:r>
            <a:r>
              <a:rPr sz="1800" spc="-10" dirty="0">
                <a:latin typeface="Times New Roman"/>
                <a:cs typeface="Times New Roman"/>
              </a:rPr>
              <a:t> </a:t>
            </a:r>
            <a:r>
              <a:rPr sz="1800" spc="0" dirty="0">
                <a:latin typeface="Times New Roman"/>
                <a:cs typeface="Times New Roman"/>
              </a:rPr>
              <a:t>s</a:t>
            </a:r>
            <a:r>
              <a:rPr sz="1800" spc="-10" dirty="0">
                <a:latin typeface="Times New Roman"/>
                <a:cs typeface="Times New Roman"/>
              </a:rPr>
              <a:t>h</a:t>
            </a:r>
            <a:r>
              <a:rPr sz="1800" spc="-5" dirty="0">
                <a:latin typeface="Times New Roman"/>
                <a:cs typeface="Times New Roman"/>
              </a:rPr>
              <a:t>o</a:t>
            </a:r>
            <a:r>
              <a:rPr sz="1800" spc="-20" dirty="0">
                <a:latin typeface="Times New Roman"/>
                <a:cs typeface="Times New Roman"/>
              </a:rPr>
              <a:t>w</a:t>
            </a:r>
            <a:r>
              <a:rPr sz="1800" spc="0" dirty="0">
                <a:latin typeface="Times New Roman"/>
                <a:cs typeface="Times New Roman"/>
              </a:rPr>
              <a:t>n </a:t>
            </a:r>
            <a:r>
              <a:rPr sz="1800" spc="5" dirty="0">
                <a:latin typeface="Times New Roman"/>
                <a:cs typeface="Times New Roman"/>
              </a:rPr>
              <a:t>i</a:t>
            </a:r>
            <a:r>
              <a:rPr sz="1800" spc="0" dirty="0">
                <a:latin typeface="Times New Roman"/>
                <a:cs typeface="Times New Roman"/>
              </a:rPr>
              <a:t>n</a:t>
            </a:r>
            <a:r>
              <a:rPr sz="1800" spc="-10" dirty="0">
                <a:latin typeface="Times New Roman"/>
                <a:cs typeface="Times New Roman"/>
              </a:rPr>
              <a:t> </a:t>
            </a:r>
            <a:r>
              <a:rPr sz="1800" spc="-20" dirty="0">
                <a:latin typeface="Times New Roman"/>
                <a:cs typeface="Times New Roman"/>
              </a:rPr>
              <a:t>F</a:t>
            </a:r>
            <a:r>
              <a:rPr sz="1800" spc="0" dirty="0">
                <a:latin typeface="Times New Roman"/>
                <a:cs typeface="Times New Roman"/>
              </a:rPr>
              <a:t>igure </a:t>
            </a:r>
            <a:r>
              <a:rPr sz="1800" spc="25" dirty="0">
                <a:latin typeface="Times New Roman"/>
                <a:cs typeface="Times New Roman"/>
              </a:rPr>
              <a:t> </a:t>
            </a:r>
            <a:r>
              <a:rPr sz="1800" spc="0" dirty="0">
                <a:latin typeface="Times New Roman"/>
                <a:cs typeface="Times New Roman"/>
              </a:rPr>
              <a:t>(</a:t>
            </a:r>
            <a:r>
              <a:rPr sz="1800" spc="-10" dirty="0">
                <a:latin typeface="Times New Roman"/>
                <a:cs typeface="Times New Roman"/>
              </a:rPr>
              <a:t>w</a:t>
            </a:r>
            <a:r>
              <a:rPr sz="1800" spc="0" dirty="0">
                <a:latin typeface="Times New Roman"/>
                <a:cs typeface="Times New Roman"/>
              </a:rPr>
              <a:t>ith</a:t>
            </a:r>
            <a:r>
              <a:rPr sz="1800" spc="-10" dirty="0">
                <a:latin typeface="Times New Roman"/>
                <a:cs typeface="Times New Roman"/>
              </a:rPr>
              <a:t> </a:t>
            </a:r>
            <a:r>
              <a:rPr sz="1800" spc="0" dirty="0">
                <a:latin typeface="Times New Roman"/>
                <a:cs typeface="Times New Roman"/>
              </a:rPr>
              <a:t>no</a:t>
            </a:r>
            <a:r>
              <a:rPr sz="1800" spc="-20" dirty="0">
                <a:latin typeface="Times New Roman"/>
                <a:cs typeface="Times New Roman"/>
              </a:rPr>
              <a:t> </a:t>
            </a:r>
            <a:r>
              <a:rPr sz="1800" spc="0" dirty="0">
                <a:latin typeface="Times New Roman"/>
                <a:cs typeface="Times New Roman"/>
              </a:rPr>
              <a:t>additional</a:t>
            </a:r>
            <a:r>
              <a:rPr sz="1800" spc="-30" dirty="0">
                <a:latin typeface="Times New Roman"/>
                <a:cs typeface="Times New Roman"/>
              </a:rPr>
              <a:t> </a:t>
            </a:r>
            <a:r>
              <a:rPr sz="1800" spc="-5" dirty="0">
                <a:latin typeface="Times New Roman"/>
                <a:cs typeface="Times New Roman"/>
              </a:rPr>
              <a:t>h</a:t>
            </a:r>
            <a:r>
              <a:rPr sz="1800" spc="5" dirty="0">
                <a:latin typeface="Times New Roman"/>
                <a:cs typeface="Times New Roman"/>
              </a:rPr>
              <a:t>e</a:t>
            </a:r>
            <a:r>
              <a:rPr sz="1800" spc="0" dirty="0">
                <a:latin typeface="Times New Roman"/>
                <a:cs typeface="Times New Roman"/>
              </a:rPr>
              <a:t>at</a:t>
            </a:r>
            <a:r>
              <a:rPr sz="1800" spc="-15" dirty="0">
                <a:latin typeface="Times New Roman"/>
                <a:cs typeface="Times New Roman"/>
              </a:rPr>
              <a:t> </a:t>
            </a:r>
            <a:r>
              <a:rPr sz="1800" spc="0" dirty="0">
                <a:latin typeface="Times New Roman"/>
                <a:cs typeface="Times New Roman"/>
              </a:rPr>
              <a:t>sink) with</a:t>
            </a:r>
            <a:r>
              <a:rPr sz="1800" spc="-10" dirty="0">
                <a:latin typeface="Times New Roman"/>
                <a:cs typeface="Times New Roman"/>
              </a:rPr>
              <a:t> </a:t>
            </a:r>
            <a:r>
              <a:rPr sz="1800" spc="0" dirty="0">
                <a:latin typeface="Times New Roman"/>
                <a:cs typeface="Times New Roman"/>
              </a:rPr>
              <a:t>peak</a:t>
            </a:r>
            <a:endParaRPr sz="1800">
              <a:latin typeface="Times New Roman"/>
              <a:cs typeface="Times New Roman"/>
            </a:endParaRPr>
          </a:p>
          <a:p>
            <a:pPr marL="355600">
              <a:lnSpc>
                <a:spcPct val="100000"/>
              </a:lnSpc>
              <a:spcBef>
                <a:spcPts val="320"/>
              </a:spcBef>
            </a:pPr>
            <a:r>
              <a:rPr sz="1800" dirty="0">
                <a:latin typeface="Times New Roman"/>
                <a:cs typeface="Times New Roman"/>
              </a:rPr>
              <a:t>current</a:t>
            </a:r>
            <a:r>
              <a:rPr sz="1800" spc="-2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20</a:t>
            </a:r>
            <a:r>
              <a:rPr sz="1800" spc="-200" dirty="0">
                <a:latin typeface="Times New Roman"/>
                <a:cs typeface="Times New Roman"/>
              </a:rPr>
              <a:t> </a:t>
            </a:r>
            <a:r>
              <a:rPr sz="1800" spc="0" dirty="0">
                <a:latin typeface="Times New Roman"/>
                <a:cs typeface="Times New Roman"/>
              </a:rPr>
              <a:t>A</a:t>
            </a:r>
            <a:r>
              <a:rPr sz="1800" spc="-200" dirty="0">
                <a:latin typeface="Times New Roman"/>
                <a:cs typeface="Times New Roman"/>
              </a:rPr>
              <a:t> </a:t>
            </a:r>
            <a:r>
              <a:rPr sz="1800" spc="0" dirty="0">
                <a:latin typeface="Times New Roman"/>
                <a:cs typeface="Times New Roman"/>
              </a:rPr>
              <a:t>and a pulse period of 100</a:t>
            </a:r>
            <a:r>
              <a:rPr sz="1800" spc="5" dirty="0">
                <a:latin typeface="Times New Roman"/>
                <a:cs typeface="Times New Roman"/>
              </a:rPr>
              <a:t> </a:t>
            </a:r>
            <a:r>
              <a:rPr sz="1800" spc="-5" dirty="0">
                <a:latin typeface="Times New Roman"/>
                <a:cs typeface="Times New Roman"/>
              </a:rPr>
              <a:t>μs</a:t>
            </a:r>
            <a:r>
              <a:rPr sz="1800" spc="0" dirty="0">
                <a:latin typeface="Times New Roman"/>
                <a:cs typeface="Times New Roman"/>
              </a:rPr>
              <a:t>.</a:t>
            </a:r>
            <a:endParaRPr sz="1800">
              <a:latin typeface="Times New Roman"/>
              <a:cs typeface="Times New Roman"/>
            </a:endParaRPr>
          </a:p>
          <a:p>
            <a:pPr>
              <a:lnSpc>
                <a:spcPts val="950"/>
              </a:lnSpc>
              <a:spcBef>
                <a:spcPts val="46"/>
              </a:spcBef>
            </a:pPr>
            <a:endParaRPr sz="950"/>
          </a:p>
          <a:p>
            <a:pPr marL="812800" marR="12700" lvl="1" indent="-343535">
              <a:lnSpc>
                <a:spcPct val="114999"/>
              </a:lnSpc>
              <a:buFont typeface="Symbol"/>
              <a:buChar char=""/>
              <a:tabLst>
                <a:tab pos="812800" algn="l"/>
              </a:tabLst>
            </a:pPr>
            <a:r>
              <a:rPr sz="1800" dirty="0">
                <a:latin typeface="Times New Roman"/>
                <a:cs typeface="Times New Roman"/>
              </a:rPr>
              <a:t>After</a:t>
            </a:r>
            <a:r>
              <a:rPr sz="1800" spc="-5" dirty="0">
                <a:latin typeface="Times New Roman"/>
                <a:cs typeface="Times New Roman"/>
              </a:rPr>
              <a:t> </a:t>
            </a:r>
            <a:r>
              <a:rPr sz="1800" spc="0" dirty="0">
                <a:latin typeface="Times New Roman"/>
                <a:cs typeface="Times New Roman"/>
              </a:rPr>
              <a:t>½</a:t>
            </a:r>
            <a:r>
              <a:rPr sz="1800" spc="-15" dirty="0">
                <a:latin typeface="Times New Roman"/>
                <a:cs typeface="Times New Roman"/>
              </a:rPr>
              <a:t> </a:t>
            </a:r>
            <a:r>
              <a:rPr sz="1800" spc="0" dirty="0">
                <a:latin typeface="Times New Roman"/>
                <a:cs typeface="Times New Roman"/>
              </a:rPr>
              <a:t>hour</a:t>
            </a:r>
            <a:r>
              <a:rPr sz="1800" spc="5"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oper</a:t>
            </a:r>
            <a:r>
              <a:rPr sz="1800" spc="5" dirty="0">
                <a:latin typeface="Times New Roman"/>
                <a:cs typeface="Times New Roman"/>
              </a:rPr>
              <a:t>a</a:t>
            </a:r>
            <a:r>
              <a:rPr sz="1800" spc="0" dirty="0">
                <a:latin typeface="Times New Roman"/>
                <a:cs typeface="Times New Roman"/>
              </a:rPr>
              <a:t>tion,</a:t>
            </a:r>
            <a:r>
              <a:rPr sz="1800" spc="-25" dirty="0">
                <a:latin typeface="Times New Roman"/>
                <a:cs typeface="Times New Roman"/>
              </a:rPr>
              <a:t> </a:t>
            </a:r>
            <a:r>
              <a:rPr sz="1800" spc="0" dirty="0">
                <a:latin typeface="Times New Roman"/>
                <a:cs typeface="Times New Roman"/>
              </a:rPr>
              <a:t>the epoxy</a:t>
            </a:r>
            <a:r>
              <a:rPr sz="1800" spc="-15" dirty="0">
                <a:latin typeface="Times New Roman"/>
                <a:cs typeface="Times New Roman"/>
              </a:rPr>
              <a:t> </a:t>
            </a:r>
            <a:r>
              <a:rPr sz="1800" spc="0" dirty="0">
                <a:latin typeface="Times New Roman"/>
                <a:cs typeface="Times New Roman"/>
              </a:rPr>
              <a:t>and</a:t>
            </a:r>
            <a:r>
              <a:rPr sz="1800" spc="5" dirty="0">
                <a:latin typeface="Times New Roman"/>
                <a:cs typeface="Times New Roman"/>
              </a:rPr>
              <a:t> </a:t>
            </a:r>
            <a:r>
              <a:rPr sz="1800" spc="0" dirty="0">
                <a:latin typeface="Times New Roman"/>
                <a:cs typeface="Times New Roman"/>
              </a:rPr>
              <a:t>IGBT</a:t>
            </a:r>
            <a:r>
              <a:rPr sz="1800" spc="-80" dirty="0">
                <a:latin typeface="Times New Roman"/>
                <a:cs typeface="Times New Roman"/>
              </a:rPr>
              <a:t> </a:t>
            </a:r>
            <a:r>
              <a:rPr sz="1800" spc="0" dirty="0">
                <a:latin typeface="Times New Roman"/>
                <a:cs typeface="Times New Roman"/>
              </a:rPr>
              <a:t>were</a:t>
            </a:r>
            <a:r>
              <a:rPr sz="1800" spc="5" dirty="0">
                <a:latin typeface="Times New Roman"/>
                <a:cs typeface="Times New Roman"/>
              </a:rPr>
              <a:t> </a:t>
            </a:r>
            <a:r>
              <a:rPr sz="1800" spc="0" dirty="0">
                <a:latin typeface="Times New Roman"/>
                <a:cs typeface="Times New Roman"/>
              </a:rPr>
              <a:t>warm</a:t>
            </a:r>
            <a:r>
              <a:rPr sz="1800" spc="-10" dirty="0">
                <a:latin typeface="Times New Roman"/>
                <a:cs typeface="Times New Roman"/>
              </a:rPr>
              <a:t> </a:t>
            </a:r>
            <a:r>
              <a:rPr sz="1800" spc="0" dirty="0">
                <a:latin typeface="Times New Roman"/>
                <a:cs typeface="Times New Roman"/>
              </a:rPr>
              <a:t>to the touch</a:t>
            </a:r>
            <a:r>
              <a:rPr sz="1800" spc="-20" dirty="0">
                <a:latin typeface="Times New Roman"/>
                <a:cs typeface="Times New Roman"/>
              </a:rPr>
              <a:t> </a:t>
            </a:r>
            <a:r>
              <a:rPr sz="1800" spc="0" dirty="0">
                <a:latin typeface="Times New Roman"/>
                <a:cs typeface="Times New Roman"/>
              </a:rPr>
              <a:t>with no</a:t>
            </a:r>
            <a:r>
              <a:rPr sz="1800" spc="-10" dirty="0">
                <a:latin typeface="Times New Roman"/>
                <a:cs typeface="Times New Roman"/>
              </a:rPr>
              <a:t> </a:t>
            </a:r>
            <a:r>
              <a:rPr sz="1800" spc="0" dirty="0">
                <a:latin typeface="Times New Roman"/>
                <a:cs typeface="Times New Roman"/>
              </a:rPr>
              <a:t>indica</a:t>
            </a:r>
            <a:r>
              <a:rPr sz="1800" spc="5" dirty="0">
                <a:latin typeface="Times New Roman"/>
                <a:cs typeface="Times New Roman"/>
              </a:rPr>
              <a:t>t</a:t>
            </a:r>
            <a:r>
              <a:rPr sz="1800" spc="0" dirty="0">
                <a:latin typeface="Times New Roman"/>
                <a:cs typeface="Times New Roman"/>
              </a:rPr>
              <a:t>ion</a:t>
            </a:r>
            <a:r>
              <a:rPr sz="1800" spc="-30" dirty="0">
                <a:latin typeface="Times New Roman"/>
                <a:cs typeface="Times New Roman"/>
              </a:rPr>
              <a:t> </a:t>
            </a:r>
            <a:r>
              <a:rPr sz="1800" spc="0" dirty="0">
                <a:latin typeface="Times New Roman"/>
                <a:cs typeface="Times New Roman"/>
              </a:rPr>
              <a:t>of</a:t>
            </a:r>
            <a:r>
              <a:rPr sz="1800" spc="-20" dirty="0">
                <a:latin typeface="Times New Roman"/>
                <a:cs typeface="Times New Roman"/>
              </a:rPr>
              <a:t> </a:t>
            </a:r>
            <a:r>
              <a:rPr sz="1800" spc="0" dirty="0">
                <a:latin typeface="Times New Roman"/>
                <a:cs typeface="Times New Roman"/>
              </a:rPr>
              <a:t>ove</a:t>
            </a:r>
            <a:r>
              <a:rPr sz="1800" spc="-60" dirty="0">
                <a:latin typeface="Times New Roman"/>
                <a:cs typeface="Times New Roman"/>
              </a:rPr>
              <a:t>r</a:t>
            </a:r>
            <a:r>
              <a:rPr sz="1800" spc="0" dirty="0">
                <a:latin typeface="Times New Roman"/>
                <a:cs typeface="Times New Roman"/>
              </a:rPr>
              <a:t>-heating</a:t>
            </a:r>
            <a:endParaRPr sz="18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55059" y="566419"/>
            <a:ext cx="184785" cy="172719"/>
          </a:xfrm>
          <a:custGeom>
            <a:avLst/>
            <a:gdLst/>
            <a:ahLst/>
            <a:cxnLst/>
            <a:rect l="l" t="t" r="r" b="b"/>
            <a:pathLst>
              <a:path w="184785" h="172719">
                <a:moveTo>
                  <a:pt x="0" y="172719"/>
                </a:moveTo>
                <a:lnTo>
                  <a:pt x="184785" y="0"/>
                </a:lnTo>
              </a:path>
            </a:pathLst>
          </a:custGeom>
          <a:ln w="19050">
            <a:solidFill>
              <a:srgbClr val="487CB9"/>
            </a:solidFill>
          </a:ln>
        </p:spPr>
        <p:txBody>
          <a:bodyPr wrap="square" lIns="0" tIns="0" rIns="0" bIns="0" rtlCol="0">
            <a:noAutofit/>
          </a:bodyPr>
          <a:lstStyle/>
          <a:p>
            <a:endParaRPr/>
          </a:p>
        </p:txBody>
      </p:sp>
      <p:sp>
        <p:nvSpPr>
          <p:cNvPr id="3" name="object 3"/>
          <p:cNvSpPr/>
          <p:nvPr/>
        </p:nvSpPr>
        <p:spPr>
          <a:xfrm>
            <a:off x="3993769" y="599440"/>
            <a:ext cx="184784" cy="172720"/>
          </a:xfrm>
          <a:custGeom>
            <a:avLst/>
            <a:gdLst/>
            <a:ahLst/>
            <a:cxnLst/>
            <a:rect l="l" t="t" r="r" b="b"/>
            <a:pathLst>
              <a:path w="184784" h="172720">
                <a:moveTo>
                  <a:pt x="0" y="172720"/>
                </a:moveTo>
                <a:lnTo>
                  <a:pt x="184784" y="0"/>
                </a:lnTo>
              </a:path>
            </a:pathLst>
          </a:custGeom>
          <a:ln w="19050">
            <a:solidFill>
              <a:srgbClr val="487CB9"/>
            </a:solidFill>
          </a:ln>
        </p:spPr>
        <p:txBody>
          <a:bodyPr wrap="square" lIns="0" tIns="0" rIns="0" bIns="0" rtlCol="0">
            <a:noAutofit/>
          </a:bodyPr>
          <a:lstStyle/>
          <a:p>
            <a:endParaRPr/>
          </a:p>
        </p:txBody>
      </p:sp>
      <p:sp>
        <p:nvSpPr>
          <p:cNvPr id="4" name="object 4"/>
          <p:cNvSpPr/>
          <p:nvPr/>
        </p:nvSpPr>
        <p:spPr>
          <a:xfrm>
            <a:off x="4295140" y="601980"/>
            <a:ext cx="184785" cy="172720"/>
          </a:xfrm>
          <a:custGeom>
            <a:avLst/>
            <a:gdLst/>
            <a:ahLst/>
            <a:cxnLst/>
            <a:rect l="l" t="t" r="r" b="b"/>
            <a:pathLst>
              <a:path w="184785" h="172720">
                <a:moveTo>
                  <a:pt x="0" y="172720"/>
                </a:moveTo>
                <a:lnTo>
                  <a:pt x="184785" y="0"/>
                </a:lnTo>
              </a:path>
            </a:pathLst>
          </a:custGeom>
          <a:ln w="19050">
            <a:solidFill>
              <a:srgbClr val="487CB9"/>
            </a:solidFill>
          </a:ln>
        </p:spPr>
        <p:txBody>
          <a:bodyPr wrap="square" lIns="0" tIns="0" rIns="0" bIns="0" rtlCol="0">
            <a:noAutofit/>
          </a:bodyPr>
          <a:lstStyle/>
          <a:p>
            <a:endParaRPr/>
          </a:p>
        </p:txBody>
      </p:sp>
      <p:sp>
        <p:nvSpPr>
          <p:cNvPr id="5" name="object 5"/>
          <p:cNvSpPr/>
          <p:nvPr/>
        </p:nvSpPr>
        <p:spPr>
          <a:xfrm>
            <a:off x="3839845" y="566419"/>
            <a:ext cx="127000" cy="172719"/>
          </a:xfrm>
          <a:custGeom>
            <a:avLst/>
            <a:gdLst/>
            <a:ahLst/>
            <a:cxnLst/>
            <a:rect l="l" t="t" r="r" b="b"/>
            <a:pathLst>
              <a:path w="127000" h="172719">
                <a:moveTo>
                  <a:pt x="0" y="0"/>
                </a:moveTo>
                <a:lnTo>
                  <a:pt x="127000" y="172719"/>
                </a:lnTo>
              </a:path>
            </a:pathLst>
          </a:custGeom>
          <a:ln w="19050">
            <a:solidFill>
              <a:srgbClr val="487CB9"/>
            </a:solidFill>
          </a:ln>
        </p:spPr>
        <p:txBody>
          <a:bodyPr wrap="square" lIns="0" tIns="0" rIns="0" bIns="0" rtlCol="0">
            <a:noAutofit/>
          </a:bodyPr>
          <a:lstStyle/>
          <a:p>
            <a:endParaRPr/>
          </a:p>
        </p:txBody>
      </p:sp>
      <p:sp>
        <p:nvSpPr>
          <p:cNvPr id="6" name="object 6"/>
          <p:cNvSpPr/>
          <p:nvPr/>
        </p:nvSpPr>
        <p:spPr>
          <a:xfrm>
            <a:off x="4180459" y="599440"/>
            <a:ext cx="92075" cy="172720"/>
          </a:xfrm>
          <a:custGeom>
            <a:avLst/>
            <a:gdLst/>
            <a:ahLst/>
            <a:cxnLst/>
            <a:rect l="l" t="t" r="r" b="b"/>
            <a:pathLst>
              <a:path w="92075" h="172720">
                <a:moveTo>
                  <a:pt x="0" y="0"/>
                </a:moveTo>
                <a:lnTo>
                  <a:pt x="92075" y="172720"/>
                </a:lnTo>
              </a:path>
            </a:pathLst>
          </a:custGeom>
          <a:ln w="19050">
            <a:solidFill>
              <a:srgbClr val="487CB9"/>
            </a:solidFill>
          </a:ln>
        </p:spPr>
        <p:txBody>
          <a:bodyPr wrap="square" lIns="0" tIns="0" rIns="0" bIns="0" rtlCol="0">
            <a:noAutofit/>
          </a:bodyPr>
          <a:lstStyle/>
          <a:p>
            <a:endParaRPr/>
          </a:p>
        </p:txBody>
      </p:sp>
      <p:sp>
        <p:nvSpPr>
          <p:cNvPr id="7" name="object 7"/>
          <p:cNvSpPr/>
          <p:nvPr/>
        </p:nvSpPr>
        <p:spPr>
          <a:xfrm>
            <a:off x="4479290" y="601980"/>
            <a:ext cx="127000" cy="172720"/>
          </a:xfrm>
          <a:custGeom>
            <a:avLst/>
            <a:gdLst/>
            <a:ahLst/>
            <a:cxnLst/>
            <a:rect l="l" t="t" r="r" b="b"/>
            <a:pathLst>
              <a:path w="127000" h="172720">
                <a:moveTo>
                  <a:pt x="0" y="0"/>
                </a:moveTo>
                <a:lnTo>
                  <a:pt x="127000" y="172720"/>
                </a:lnTo>
              </a:path>
            </a:pathLst>
          </a:custGeom>
          <a:ln w="19050">
            <a:solidFill>
              <a:srgbClr val="487CB9"/>
            </a:solidFill>
          </a:ln>
        </p:spPr>
        <p:txBody>
          <a:bodyPr wrap="square" lIns="0" tIns="0" rIns="0" bIns="0" rtlCol="0">
            <a:noAutofit/>
          </a:bodyPr>
          <a:lstStyle/>
          <a:p>
            <a:endParaRPr/>
          </a:p>
        </p:txBody>
      </p:sp>
      <p:sp>
        <p:nvSpPr>
          <p:cNvPr id="8" name="object 8"/>
          <p:cNvSpPr/>
          <p:nvPr/>
        </p:nvSpPr>
        <p:spPr>
          <a:xfrm>
            <a:off x="4572000" y="786130"/>
            <a:ext cx="2468879" cy="0"/>
          </a:xfrm>
          <a:custGeom>
            <a:avLst/>
            <a:gdLst/>
            <a:ahLst/>
            <a:cxnLst/>
            <a:rect l="l" t="t" r="r" b="b"/>
            <a:pathLst>
              <a:path w="2468879">
                <a:moveTo>
                  <a:pt x="2468879" y="0"/>
                </a:moveTo>
                <a:lnTo>
                  <a:pt x="0" y="0"/>
                </a:lnTo>
              </a:path>
            </a:pathLst>
          </a:custGeom>
          <a:ln w="19050">
            <a:solidFill>
              <a:srgbClr val="487CB9"/>
            </a:solidFill>
          </a:ln>
        </p:spPr>
        <p:txBody>
          <a:bodyPr wrap="square" lIns="0" tIns="0" rIns="0" bIns="0" rtlCol="0">
            <a:noAutofit/>
          </a:bodyPr>
          <a:lstStyle/>
          <a:p>
            <a:endParaRPr/>
          </a:p>
        </p:txBody>
      </p:sp>
      <p:sp>
        <p:nvSpPr>
          <p:cNvPr id="9" name="object 9"/>
          <p:cNvSpPr/>
          <p:nvPr/>
        </p:nvSpPr>
        <p:spPr>
          <a:xfrm>
            <a:off x="7040880" y="802005"/>
            <a:ext cx="0" cy="589280"/>
          </a:xfrm>
          <a:custGeom>
            <a:avLst/>
            <a:gdLst/>
            <a:ahLst/>
            <a:cxnLst/>
            <a:rect l="l" t="t" r="r" b="b"/>
            <a:pathLst>
              <a:path h="589280">
                <a:moveTo>
                  <a:pt x="0" y="0"/>
                </a:moveTo>
                <a:lnTo>
                  <a:pt x="0" y="589280"/>
                </a:lnTo>
              </a:path>
            </a:pathLst>
          </a:custGeom>
          <a:ln w="19050">
            <a:solidFill>
              <a:srgbClr val="487CB9"/>
            </a:solidFill>
          </a:ln>
        </p:spPr>
        <p:txBody>
          <a:bodyPr wrap="square" lIns="0" tIns="0" rIns="0" bIns="0" rtlCol="0">
            <a:noAutofit/>
          </a:bodyPr>
          <a:lstStyle/>
          <a:p>
            <a:endParaRPr/>
          </a:p>
        </p:txBody>
      </p:sp>
      <p:sp>
        <p:nvSpPr>
          <p:cNvPr id="10" name="object 10"/>
          <p:cNvSpPr/>
          <p:nvPr/>
        </p:nvSpPr>
        <p:spPr>
          <a:xfrm>
            <a:off x="6780530" y="1423035"/>
            <a:ext cx="520700" cy="1269"/>
          </a:xfrm>
          <a:custGeom>
            <a:avLst/>
            <a:gdLst/>
            <a:ahLst/>
            <a:cxnLst/>
            <a:rect l="l" t="t" r="r" b="b"/>
            <a:pathLst>
              <a:path w="520700" h="1269">
                <a:moveTo>
                  <a:pt x="520700" y="1269"/>
                </a:moveTo>
                <a:lnTo>
                  <a:pt x="0" y="0"/>
                </a:lnTo>
              </a:path>
            </a:pathLst>
          </a:custGeom>
          <a:ln w="19050">
            <a:solidFill>
              <a:srgbClr val="487CB9"/>
            </a:solidFill>
          </a:ln>
        </p:spPr>
        <p:txBody>
          <a:bodyPr wrap="square" lIns="0" tIns="0" rIns="0" bIns="0" rtlCol="0">
            <a:noAutofit/>
          </a:bodyPr>
          <a:lstStyle/>
          <a:p>
            <a:endParaRPr/>
          </a:p>
        </p:txBody>
      </p:sp>
      <p:sp>
        <p:nvSpPr>
          <p:cNvPr id="11" name="object 11"/>
          <p:cNvSpPr/>
          <p:nvPr/>
        </p:nvSpPr>
        <p:spPr>
          <a:xfrm>
            <a:off x="6780530" y="1566544"/>
            <a:ext cx="520700" cy="1269"/>
          </a:xfrm>
          <a:custGeom>
            <a:avLst/>
            <a:gdLst/>
            <a:ahLst/>
            <a:cxnLst/>
            <a:rect l="l" t="t" r="r" b="b"/>
            <a:pathLst>
              <a:path w="520700" h="1269">
                <a:moveTo>
                  <a:pt x="520700" y="1269"/>
                </a:moveTo>
                <a:lnTo>
                  <a:pt x="0" y="0"/>
                </a:lnTo>
              </a:path>
            </a:pathLst>
          </a:custGeom>
          <a:ln w="19050">
            <a:solidFill>
              <a:srgbClr val="487CB9"/>
            </a:solidFill>
          </a:ln>
        </p:spPr>
        <p:txBody>
          <a:bodyPr wrap="square" lIns="0" tIns="0" rIns="0" bIns="0" rtlCol="0">
            <a:noAutofit/>
          </a:bodyPr>
          <a:lstStyle/>
          <a:p>
            <a:endParaRPr/>
          </a:p>
        </p:txBody>
      </p:sp>
      <p:sp>
        <p:nvSpPr>
          <p:cNvPr id="12" name="object 12"/>
          <p:cNvSpPr/>
          <p:nvPr/>
        </p:nvSpPr>
        <p:spPr>
          <a:xfrm>
            <a:off x="7037323" y="1561083"/>
            <a:ext cx="126" cy="647700"/>
          </a:xfrm>
          <a:custGeom>
            <a:avLst/>
            <a:gdLst/>
            <a:ahLst/>
            <a:cxnLst/>
            <a:rect l="l" t="t" r="r" b="b"/>
            <a:pathLst>
              <a:path w="126" h="647700">
                <a:moveTo>
                  <a:pt x="126" y="0"/>
                </a:moveTo>
                <a:lnTo>
                  <a:pt x="0" y="647700"/>
                </a:lnTo>
              </a:path>
            </a:pathLst>
          </a:custGeom>
          <a:ln w="19050">
            <a:solidFill>
              <a:srgbClr val="487CB9"/>
            </a:solidFill>
          </a:ln>
        </p:spPr>
        <p:txBody>
          <a:bodyPr wrap="square" lIns="0" tIns="0" rIns="0" bIns="0" rtlCol="0">
            <a:noAutofit/>
          </a:bodyPr>
          <a:lstStyle/>
          <a:p>
            <a:endParaRPr/>
          </a:p>
        </p:txBody>
      </p:sp>
      <p:sp>
        <p:nvSpPr>
          <p:cNvPr id="13" name="object 13"/>
          <p:cNvSpPr/>
          <p:nvPr/>
        </p:nvSpPr>
        <p:spPr>
          <a:xfrm>
            <a:off x="5092319" y="802005"/>
            <a:ext cx="40004" cy="1422654"/>
          </a:xfrm>
          <a:custGeom>
            <a:avLst/>
            <a:gdLst/>
            <a:ahLst/>
            <a:cxnLst/>
            <a:rect l="l" t="t" r="r" b="b"/>
            <a:pathLst>
              <a:path w="40004" h="1422654">
                <a:moveTo>
                  <a:pt x="40004" y="0"/>
                </a:moveTo>
                <a:lnTo>
                  <a:pt x="0" y="1422654"/>
                </a:lnTo>
              </a:path>
            </a:pathLst>
          </a:custGeom>
          <a:ln w="19050">
            <a:solidFill>
              <a:srgbClr val="487CB9"/>
            </a:solidFill>
          </a:ln>
        </p:spPr>
        <p:txBody>
          <a:bodyPr wrap="square" lIns="0" tIns="0" rIns="0" bIns="0" rtlCol="0">
            <a:noAutofit/>
          </a:bodyPr>
          <a:lstStyle/>
          <a:p>
            <a:endParaRPr/>
          </a:p>
        </p:txBody>
      </p:sp>
      <p:sp>
        <p:nvSpPr>
          <p:cNvPr id="14" name="object 14"/>
          <p:cNvSpPr/>
          <p:nvPr/>
        </p:nvSpPr>
        <p:spPr>
          <a:xfrm>
            <a:off x="6780530" y="2233929"/>
            <a:ext cx="520700" cy="1270"/>
          </a:xfrm>
          <a:custGeom>
            <a:avLst/>
            <a:gdLst/>
            <a:ahLst/>
            <a:cxnLst/>
            <a:rect l="l" t="t" r="r" b="b"/>
            <a:pathLst>
              <a:path w="520700" h="1270">
                <a:moveTo>
                  <a:pt x="520700" y="1270"/>
                </a:moveTo>
                <a:lnTo>
                  <a:pt x="0" y="0"/>
                </a:lnTo>
              </a:path>
            </a:pathLst>
          </a:custGeom>
          <a:ln w="19050">
            <a:solidFill>
              <a:srgbClr val="487CB9"/>
            </a:solidFill>
          </a:ln>
        </p:spPr>
        <p:txBody>
          <a:bodyPr wrap="square" lIns="0" tIns="0" rIns="0" bIns="0" rtlCol="0">
            <a:noAutofit/>
          </a:bodyPr>
          <a:lstStyle/>
          <a:p>
            <a:endParaRPr/>
          </a:p>
        </p:txBody>
      </p:sp>
      <p:sp>
        <p:nvSpPr>
          <p:cNvPr id="15" name="object 15"/>
          <p:cNvSpPr/>
          <p:nvPr/>
        </p:nvSpPr>
        <p:spPr>
          <a:xfrm>
            <a:off x="6869683" y="2329814"/>
            <a:ext cx="335280" cy="1270"/>
          </a:xfrm>
          <a:custGeom>
            <a:avLst/>
            <a:gdLst/>
            <a:ahLst/>
            <a:cxnLst/>
            <a:rect l="l" t="t" r="r" b="b"/>
            <a:pathLst>
              <a:path w="335280" h="1270">
                <a:moveTo>
                  <a:pt x="335280" y="1270"/>
                </a:moveTo>
                <a:lnTo>
                  <a:pt x="0" y="0"/>
                </a:lnTo>
              </a:path>
            </a:pathLst>
          </a:custGeom>
          <a:ln w="19050">
            <a:solidFill>
              <a:srgbClr val="487CB9"/>
            </a:solidFill>
          </a:ln>
        </p:spPr>
        <p:txBody>
          <a:bodyPr wrap="square" lIns="0" tIns="0" rIns="0" bIns="0" rtlCol="0">
            <a:noAutofit/>
          </a:bodyPr>
          <a:lstStyle/>
          <a:p>
            <a:endParaRPr/>
          </a:p>
        </p:txBody>
      </p:sp>
      <p:sp>
        <p:nvSpPr>
          <p:cNvPr id="16" name="object 16"/>
          <p:cNvSpPr/>
          <p:nvPr/>
        </p:nvSpPr>
        <p:spPr>
          <a:xfrm>
            <a:off x="7040880" y="2435479"/>
            <a:ext cx="69215" cy="0"/>
          </a:xfrm>
          <a:custGeom>
            <a:avLst/>
            <a:gdLst/>
            <a:ahLst/>
            <a:cxnLst/>
            <a:rect l="l" t="t" r="r" b="b"/>
            <a:pathLst>
              <a:path w="69215">
                <a:moveTo>
                  <a:pt x="0" y="0"/>
                </a:moveTo>
                <a:lnTo>
                  <a:pt x="69215" y="0"/>
                </a:lnTo>
              </a:path>
            </a:pathLst>
          </a:custGeom>
          <a:ln w="19050">
            <a:solidFill>
              <a:srgbClr val="487CB9"/>
            </a:solidFill>
          </a:ln>
        </p:spPr>
        <p:txBody>
          <a:bodyPr wrap="square" lIns="0" tIns="0" rIns="0" bIns="0" rtlCol="0">
            <a:noAutofit/>
          </a:bodyPr>
          <a:lstStyle/>
          <a:p>
            <a:endParaRPr/>
          </a:p>
        </p:txBody>
      </p:sp>
      <p:sp>
        <p:nvSpPr>
          <p:cNvPr id="17" name="object 17"/>
          <p:cNvSpPr/>
          <p:nvPr/>
        </p:nvSpPr>
        <p:spPr>
          <a:xfrm>
            <a:off x="3048889" y="2476754"/>
            <a:ext cx="1076325" cy="971550"/>
          </a:xfrm>
          <a:custGeom>
            <a:avLst/>
            <a:gdLst/>
            <a:ahLst/>
            <a:cxnLst/>
            <a:rect l="l" t="t" r="r" b="b"/>
            <a:pathLst>
              <a:path w="1076325" h="971550">
                <a:moveTo>
                  <a:pt x="0" y="971550"/>
                </a:moveTo>
                <a:lnTo>
                  <a:pt x="1076325" y="971550"/>
                </a:lnTo>
                <a:lnTo>
                  <a:pt x="1076325" y="0"/>
                </a:lnTo>
                <a:lnTo>
                  <a:pt x="0" y="0"/>
                </a:lnTo>
                <a:lnTo>
                  <a:pt x="0" y="971550"/>
                </a:lnTo>
                <a:close/>
              </a:path>
            </a:pathLst>
          </a:custGeom>
          <a:ln w="25400">
            <a:solidFill>
              <a:srgbClr val="000000"/>
            </a:solidFill>
          </a:ln>
        </p:spPr>
        <p:txBody>
          <a:bodyPr wrap="square" lIns="0" tIns="0" rIns="0" bIns="0" rtlCol="0">
            <a:noAutofit/>
          </a:bodyPr>
          <a:lstStyle/>
          <a:p>
            <a:endParaRPr/>
          </a:p>
        </p:txBody>
      </p:sp>
      <p:sp>
        <p:nvSpPr>
          <p:cNvPr id="18" name="object 18"/>
          <p:cNvSpPr/>
          <p:nvPr/>
        </p:nvSpPr>
        <p:spPr>
          <a:xfrm>
            <a:off x="4934584" y="2233929"/>
            <a:ext cx="173354" cy="161925"/>
          </a:xfrm>
          <a:custGeom>
            <a:avLst/>
            <a:gdLst/>
            <a:ahLst/>
            <a:cxnLst/>
            <a:rect l="l" t="t" r="r" b="b"/>
            <a:pathLst>
              <a:path w="173354" h="161925">
                <a:moveTo>
                  <a:pt x="173354" y="0"/>
                </a:moveTo>
                <a:lnTo>
                  <a:pt x="0" y="161925"/>
                </a:lnTo>
              </a:path>
            </a:pathLst>
          </a:custGeom>
          <a:ln w="25400">
            <a:solidFill>
              <a:srgbClr val="487CB9"/>
            </a:solidFill>
          </a:ln>
        </p:spPr>
        <p:txBody>
          <a:bodyPr wrap="square" lIns="0" tIns="0" rIns="0" bIns="0" rtlCol="0">
            <a:noAutofit/>
          </a:bodyPr>
          <a:lstStyle/>
          <a:p>
            <a:endParaRPr/>
          </a:p>
        </p:txBody>
      </p:sp>
      <p:sp>
        <p:nvSpPr>
          <p:cNvPr id="19" name="object 19"/>
          <p:cNvSpPr/>
          <p:nvPr/>
        </p:nvSpPr>
        <p:spPr>
          <a:xfrm>
            <a:off x="4934584" y="2314829"/>
            <a:ext cx="0" cy="647700"/>
          </a:xfrm>
          <a:custGeom>
            <a:avLst/>
            <a:gdLst/>
            <a:ahLst/>
            <a:cxnLst/>
            <a:rect l="l" t="t" r="r" b="b"/>
            <a:pathLst>
              <a:path h="647700">
                <a:moveTo>
                  <a:pt x="0" y="0"/>
                </a:moveTo>
                <a:lnTo>
                  <a:pt x="0" y="647700"/>
                </a:lnTo>
              </a:path>
            </a:pathLst>
          </a:custGeom>
          <a:ln w="25400">
            <a:solidFill>
              <a:srgbClr val="487CB9"/>
            </a:solidFill>
          </a:ln>
        </p:spPr>
        <p:txBody>
          <a:bodyPr wrap="square" lIns="0" tIns="0" rIns="0" bIns="0" rtlCol="0">
            <a:noAutofit/>
          </a:bodyPr>
          <a:lstStyle/>
          <a:p>
            <a:endParaRPr/>
          </a:p>
        </p:txBody>
      </p:sp>
      <p:sp>
        <p:nvSpPr>
          <p:cNvPr id="20" name="object 20"/>
          <p:cNvSpPr/>
          <p:nvPr/>
        </p:nvSpPr>
        <p:spPr>
          <a:xfrm>
            <a:off x="5184775" y="2952750"/>
            <a:ext cx="0" cy="925830"/>
          </a:xfrm>
          <a:custGeom>
            <a:avLst/>
            <a:gdLst/>
            <a:ahLst/>
            <a:cxnLst/>
            <a:rect l="l" t="t" r="r" b="b"/>
            <a:pathLst>
              <a:path h="925829">
                <a:moveTo>
                  <a:pt x="0" y="0"/>
                </a:moveTo>
                <a:lnTo>
                  <a:pt x="0" y="925830"/>
                </a:lnTo>
              </a:path>
            </a:pathLst>
          </a:custGeom>
          <a:ln w="19050">
            <a:solidFill>
              <a:srgbClr val="487CB9"/>
            </a:solidFill>
          </a:ln>
        </p:spPr>
        <p:txBody>
          <a:bodyPr wrap="square" lIns="0" tIns="0" rIns="0" bIns="0" rtlCol="0">
            <a:noAutofit/>
          </a:bodyPr>
          <a:lstStyle/>
          <a:p>
            <a:endParaRPr/>
          </a:p>
        </p:txBody>
      </p:sp>
      <p:sp>
        <p:nvSpPr>
          <p:cNvPr id="21" name="object 21"/>
          <p:cNvSpPr/>
          <p:nvPr/>
        </p:nvSpPr>
        <p:spPr>
          <a:xfrm>
            <a:off x="4126865" y="2627248"/>
            <a:ext cx="798195" cy="11429"/>
          </a:xfrm>
          <a:custGeom>
            <a:avLst/>
            <a:gdLst/>
            <a:ahLst/>
            <a:cxnLst/>
            <a:rect l="l" t="t" r="r" b="b"/>
            <a:pathLst>
              <a:path w="798195" h="11429">
                <a:moveTo>
                  <a:pt x="798195" y="0"/>
                </a:moveTo>
                <a:lnTo>
                  <a:pt x="0" y="11429"/>
                </a:lnTo>
              </a:path>
            </a:pathLst>
          </a:custGeom>
          <a:ln w="19050">
            <a:solidFill>
              <a:srgbClr val="487CB9"/>
            </a:solidFill>
          </a:ln>
        </p:spPr>
        <p:txBody>
          <a:bodyPr wrap="square" lIns="0" tIns="0" rIns="0" bIns="0" rtlCol="0">
            <a:noAutofit/>
          </a:bodyPr>
          <a:lstStyle/>
          <a:p>
            <a:endParaRPr/>
          </a:p>
        </p:txBody>
      </p:sp>
      <p:sp>
        <p:nvSpPr>
          <p:cNvPr id="22" name="object 22"/>
          <p:cNvSpPr/>
          <p:nvPr/>
        </p:nvSpPr>
        <p:spPr>
          <a:xfrm>
            <a:off x="4137405" y="3231514"/>
            <a:ext cx="1062863" cy="0"/>
          </a:xfrm>
          <a:custGeom>
            <a:avLst/>
            <a:gdLst/>
            <a:ahLst/>
            <a:cxnLst/>
            <a:rect l="l" t="t" r="r" b="b"/>
            <a:pathLst>
              <a:path w="1062863">
                <a:moveTo>
                  <a:pt x="1062863" y="0"/>
                </a:moveTo>
                <a:lnTo>
                  <a:pt x="0" y="0"/>
                </a:lnTo>
              </a:path>
            </a:pathLst>
          </a:custGeom>
          <a:ln w="19050">
            <a:solidFill>
              <a:srgbClr val="487CB9"/>
            </a:solidFill>
          </a:ln>
        </p:spPr>
        <p:txBody>
          <a:bodyPr wrap="square" lIns="0" tIns="0" rIns="0" bIns="0" rtlCol="0">
            <a:noAutofit/>
          </a:bodyPr>
          <a:lstStyle/>
          <a:p>
            <a:endParaRPr/>
          </a:p>
        </p:txBody>
      </p:sp>
      <p:sp>
        <p:nvSpPr>
          <p:cNvPr id="23" name="object 23"/>
          <p:cNvSpPr/>
          <p:nvPr/>
        </p:nvSpPr>
        <p:spPr>
          <a:xfrm>
            <a:off x="5066029" y="2928873"/>
            <a:ext cx="121920" cy="33781"/>
          </a:xfrm>
          <a:custGeom>
            <a:avLst/>
            <a:gdLst/>
            <a:ahLst/>
            <a:cxnLst/>
            <a:rect l="l" t="t" r="r" b="b"/>
            <a:pathLst>
              <a:path w="121920" h="33781">
                <a:moveTo>
                  <a:pt x="7112" y="0"/>
                </a:moveTo>
                <a:lnTo>
                  <a:pt x="1016" y="5206"/>
                </a:lnTo>
                <a:lnTo>
                  <a:pt x="0" y="19303"/>
                </a:lnTo>
                <a:lnTo>
                  <a:pt x="5207" y="25273"/>
                </a:lnTo>
                <a:lnTo>
                  <a:pt x="121920" y="33781"/>
                </a:lnTo>
                <a:lnTo>
                  <a:pt x="120142" y="29972"/>
                </a:lnTo>
                <a:lnTo>
                  <a:pt x="93980" y="29972"/>
                </a:lnTo>
                <a:lnTo>
                  <a:pt x="55245" y="3428"/>
                </a:lnTo>
                <a:lnTo>
                  <a:pt x="7112" y="0"/>
                </a:lnTo>
                <a:close/>
              </a:path>
            </a:pathLst>
          </a:custGeom>
          <a:solidFill>
            <a:srgbClr val="487CB9"/>
          </a:solidFill>
        </p:spPr>
        <p:txBody>
          <a:bodyPr wrap="square" lIns="0" tIns="0" rIns="0" bIns="0" rtlCol="0">
            <a:noAutofit/>
          </a:bodyPr>
          <a:lstStyle/>
          <a:p>
            <a:endParaRPr/>
          </a:p>
        </p:txBody>
      </p:sp>
      <p:sp>
        <p:nvSpPr>
          <p:cNvPr id="24" name="object 24"/>
          <p:cNvSpPr/>
          <p:nvPr/>
        </p:nvSpPr>
        <p:spPr>
          <a:xfrm>
            <a:off x="5121275" y="2932302"/>
            <a:ext cx="42163" cy="26543"/>
          </a:xfrm>
          <a:custGeom>
            <a:avLst/>
            <a:gdLst/>
            <a:ahLst/>
            <a:cxnLst/>
            <a:rect l="l" t="t" r="r" b="b"/>
            <a:pathLst>
              <a:path w="42163" h="26543">
                <a:moveTo>
                  <a:pt x="0" y="0"/>
                </a:moveTo>
                <a:lnTo>
                  <a:pt x="38735" y="26543"/>
                </a:lnTo>
                <a:lnTo>
                  <a:pt x="42163" y="21589"/>
                </a:lnTo>
                <a:lnTo>
                  <a:pt x="34416" y="21589"/>
                </a:lnTo>
                <a:lnTo>
                  <a:pt x="25146" y="1905"/>
                </a:lnTo>
                <a:lnTo>
                  <a:pt x="0" y="0"/>
                </a:lnTo>
                <a:close/>
              </a:path>
            </a:pathLst>
          </a:custGeom>
          <a:solidFill>
            <a:srgbClr val="487CB9"/>
          </a:solidFill>
        </p:spPr>
        <p:txBody>
          <a:bodyPr wrap="square" lIns="0" tIns="0" rIns="0" bIns="0" rtlCol="0">
            <a:noAutofit/>
          </a:bodyPr>
          <a:lstStyle/>
          <a:p>
            <a:endParaRPr/>
          </a:p>
        </p:txBody>
      </p:sp>
      <p:sp>
        <p:nvSpPr>
          <p:cNvPr id="25" name="object 25"/>
          <p:cNvSpPr/>
          <p:nvPr/>
        </p:nvSpPr>
        <p:spPr>
          <a:xfrm>
            <a:off x="5114925" y="2854198"/>
            <a:ext cx="71247" cy="104648"/>
          </a:xfrm>
          <a:custGeom>
            <a:avLst/>
            <a:gdLst/>
            <a:ahLst/>
            <a:cxnLst/>
            <a:rect l="l" t="t" r="r" b="b"/>
            <a:pathLst>
              <a:path w="71247" h="104648">
                <a:moveTo>
                  <a:pt x="15366" y="0"/>
                </a:moveTo>
                <a:lnTo>
                  <a:pt x="9016" y="3048"/>
                </a:lnTo>
                <a:lnTo>
                  <a:pt x="2666" y="5968"/>
                </a:lnTo>
                <a:lnTo>
                  <a:pt x="0" y="13588"/>
                </a:lnTo>
                <a:lnTo>
                  <a:pt x="3048" y="19938"/>
                </a:lnTo>
                <a:lnTo>
                  <a:pt x="20700" y="57150"/>
                </a:lnTo>
                <a:lnTo>
                  <a:pt x="59436" y="83692"/>
                </a:lnTo>
                <a:lnTo>
                  <a:pt x="45085" y="104648"/>
                </a:lnTo>
                <a:lnTo>
                  <a:pt x="71247" y="104648"/>
                </a:lnTo>
                <a:lnTo>
                  <a:pt x="25908" y="9016"/>
                </a:lnTo>
                <a:lnTo>
                  <a:pt x="22987" y="2666"/>
                </a:lnTo>
                <a:lnTo>
                  <a:pt x="15366" y="0"/>
                </a:lnTo>
                <a:close/>
              </a:path>
            </a:pathLst>
          </a:custGeom>
          <a:solidFill>
            <a:srgbClr val="487CB9"/>
          </a:solidFill>
        </p:spPr>
        <p:txBody>
          <a:bodyPr wrap="square" lIns="0" tIns="0" rIns="0" bIns="0" rtlCol="0">
            <a:noAutofit/>
          </a:bodyPr>
          <a:lstStyle/>
          <a:p>
            <a:endParaRPr/>
          </a:p>
        </p:txBody>
      </p:sp>
      <p:sp>
        <p:nvSpPr>
          <p:cNvPr id="26" name="object 26"/>
          <p:cNvSpPr/>
          <p:nvPr/>
        </p:nvSpPr>
        <p:spPr>
          <a:xfrm>
            <a:off x="5146421" y="2934207"/>
            <a:ext cx="21716" cy="19684"/>
          </a:xfrm>
          <a:custGeom>
            <a:avLst/>
            <a:gdLst/>
            <a:ahLst/>
            <a:cxnLst/>
            <a:rect l="l" t="t" r="r" b="b"/>
            <a:pathLst>
              <a:path w="21716" h="19684">
                <a:moveTo>
                  <a:pt x="0" y="0"/>
                </a:moveTo>
                <a:lnTo>
                  <a:pt x="9270" y="19684"/>
                </a:lnTo>
                <a:lnTo>
                  <a:pt x="21716" y="1524"/>
                </a:lnTo>
                <a:lnTo>
                  <a:pt x="0" y="0"/>
                </a:lnTo>
                <a:close/>
              </a:path>
            </a:pathLst>
          </a:custGeom>
          <a:solidFill>
            <a:srgbClr val="487CB9"/>
          </a:solidFill>
        </p:spPr>
        <p:txBody>
          <a:bodyPr wrap="square" lIns="0" tIns="0" rIns="0" bIns="0" rtlCol="0">
            <a:noAutofit/>
          </a:bodyPr>
          <a:lstStyle/>
          <a:p>
            <a:endParaRPr/>
          </a:p>
        </p:txBody>
      </p:sp>
      <p:sp>
        <p:nvSpPr>
          <p:cNvPr id="27" name="object 27"/>
          <p:cNvSpPr/>
          <p:nvPr/>
        </p:nvSpPr>
        <p:spPr>
          <a:xfrm>
            <a:off x="5135626" y="2911348"/>
            <a:ext cx="38735" cy="42544"/>
          </a:xfrm>
          <a:custGeom>
            <a:avLst/>
            <a:gdLst/>
            <a:ahLst/>
            <a:cxnLst/>
            <a:rect l="l" t="t" r="r" b="b"/>
            <a:pathLst>
              <a:path w="38735" h="42544">
                <a:moveTo>
                  <a:pt x="0" y="0"/>
                </a:moveTo>
                <a:lnTo>
                  <a:pt x="10795" y="22860"/>
                </a:lnTo>
                <a:lnTo>
                  <a:pt x="32512" y="24384"/>
                </a:lnTo>
                <a:lnTo>
                  <a:pt x="20065" y="42544"/>
                </a:lnTo>
                <a:lnTo>
                  <a:pt x="27812" y="42544"/>
                </a:lnTo>
                <a:lnTo>
                  <a:pt x="38735" y="26542"/>
                </a:lnTo>
                <a:lnTo>
                  <a:pt x="0" y="0"/>
                </a:lnTo>
                <a:close/>
              </a:path>
            </a:pathLst>
          </a:custGeom>
          <a:solidFill>
            <a:srgbClr val="487CB9"/>
          </a:solidFill>
        </p:spPr>
        <p:txBody>
          <a:bodyPr wrap="square" lIns="0" tIns="0" rIns="0" bIns="0" rtlCol="0">
            <a:noAutofit/>
          </a:bodyPr>
          <a:lstStyle/>
          <a:p>
            <a:endParaRPr/>
          </a:p>
        </p:txBody>
      </p:sp>
      <p:sp>
        <p:nvSpPr>
          <p:cNvPr id="28" name="object 28"/>
          <p:cNvSpPr/>
          <p:nvPr/>
        </p:nvSpPr>
        <p:spPr>
          <a:xfrm>
            <a:off x="4927472" y="2778760"/>
            <a:ext cx="218948" cy="155448"/>
          </a:xfrm>
          <a:custGeom>
            <a:avLst/>
            <a:gdLst/>
            <a:ahLst/>
            <a:cxnLst/>
            <a:rect l="l" t="t" r="r" b="b"/>
            <a:pathLst>
              <a:path w="218948" h="155448">
                <a:moveTo>
                  <a:pt x="14224" y="0"/>
                </a:moveTo>
                <a:lnTo>
                  <a:pt x="0" y="20954"/>
                </a:lnTo>
                <a:lnTo>
                  <a:pt x="193801" y="153542"/>
                </a:lnTo>
                <a:lnTo>
                  <a:pt x="218948" y="155448"/>
                </a:lnTo>
                <a:lnTo>
                  <a:pt x="208152" y="132587"/>
                </a:lnTo>
                <a:lnTo>
                  <a:pt x="14224" y="0"/>
                </a:lnTo>
                <a:close/>
              </a:path>
            </a:pathLst>
          </a:custGeom>
          <a:solidFill>
            <a:srgbClr val="487CB9"/>
          </a:solidFill>
        </p:spPr>
        <p:txBody>
          <a:bodyPr wrap="square" lIns="0" tIns="0" rIns="0" bIns="0" rtlCol="0">
            <a:noAutofit/>
          </a:bodyPr>
          <a:lstStyle/>
          <a:p>
            <a:endParaRPr/>
          </a:p>
        </p:txBody>
      </p:sp>
      <p:sp>
        <p:nvSpPr>
          <p:cNvPr id="29" name="object 29"/>
          <p:cNvSpPr/>
          <p:nvPr/>
        </p:nvSpPr>
        <p:spPr>
          <a:xfrm>
            <a:off x="1951989" y="2787904"/>
            <a:ext cx="252730" cy="0"/>
          </a:xfrm>
          <a:custGeom>
            <a:avLst/>
            <a:gdLst/>
            <a:ahLst/>
            <a:cxnLst/>
            <a:rect l="l" t="t" r="r" b="b"/>
            <a:pathLst>
              <a:path w="252730">
                <a:moveTo>
                  <a:pt x="252730" y="0"/>
                </a:moveTo>
                <a:lnTo>
                  <a:pt x="0" y="0"/>
                </a:lnTo>
              </a:path>
            </a:pathLst>
          </a:custGeom>
          <a:ln w="19050">
            <a:solidFill>
              <a:srgbClr val="487CB9"/>
            </a:solidFill>
          </a:ln>
        </p:spPr>
        <p:txBody>
          <a:bodyPr wrap="square" lIns="0" tIns="0" rIns="0" bIns="0" rtlCol="0">
            <a:noAutofit/>
          </a:bodyPr>
          <a:lstStyle/>
          <a:p>
            <a:endParaRPr/>
          </a:p>
        </p:txBody>
      </p:sp>
      <p:sp>
        <p:nvSpPr>
          <p:cNvPr id="30" name="object 30"/>
          <p:cNvSpPr/>
          <p:nvPr/>
        </p:nvSpPr>
        <p:spPr>
          <a:xfrm>
            <a:off x="1818004" y="2879598"/>
            <a:ext cx="520700" cy="1269"/>
          </a:xfrm>
          <a:custGeom>
            <a:avLst/>
            <a:gdLst/>
            <a:ahLst/>
            <a:cxnLst/>
            <a:rect l="l" t="t" r="r" b="b"/>
            <a:pathLst>
              <a:path w="520700" h="1269">
                <a:moveTo>
                  <a:pt x="520700" y="1269"/>
                </a:moveTo>
                <a:lnTo>
                  <a:pt x="0" y="0"/>
                </a:lnTo>
              </a:path>
            </a:pathLst>
          </a:custGeom>
          <a:ln w="19050">
            <a:solidFill>
              <a:srgbClr val="487CB9"/>
            </a:solidFill>
          </a:ln>
        </p:spPr>
        <p:txBody>
          <a:bodyPr wrap="square" lIns="0" tIns="0" rIns="0" bIns="0" rtlCol="0">
            <a:noAutofit/>
          </a:bodyPr>
          <a:lstStyle/>
          <a:p>
            <a:endParaRPr/>
          </a:p>
        </p:txBody>
      </p:sp>
      <p:sp>
        <p:nvSpPr>
          <p:cNvPr id="31" name="object 31"/>
          <p:cNvSpPr/>
          <p:nvPr/>
        </p:nvSpPr>
        <p:spPr>
          <a:xfrm>
            <a:off x="1946910" y="2956179"/>
            <a:ext cx="254000" cy="126"/>
          </a:xfrm>
          <a:custGeom>
            <a:avLst/>
            <a:gdLst/>
            <a:ahLst/>
            <a:cxnLst/>
            <a:rect l="l" t="t" r="r" b="b"/>
            <a:pathLst>
              <a:path w="254000" h="126">
                <a:moveTo>
                  <a:pt x="254000" y="0"/>
                </a:moveTo>
                <a:lnTo>
                  <a:pt x="0" y="126"/>
                </a:lnTo>
              </a:path>
            </a:pathLst>
          </a:custGeom>
          <a:ln w="19050">
            <a:solidFill>
              <a:srgbClr val="487CB9"/>
            </a:solidFill>
          </a:ln>
        </p:spPr>
        <p:txBody>
          <a:bodyPr wrap="square" lIns="0" tIns="0" rIns="0" bIns="0" rtlCol="0">
            <a:noAutofit/>
          </a:bodyPr>
          <a:lstStyle/>
          <a:p>
            <a:endParaRPr/>
          </a:p>
        </p:txBody>
      </p:sp>
      <p:sp>
        <p:nvSpPr>
          <p:cNvPr id="32" name="object 32"/>
          <p:cNvSpPr/>
          <p:nvPr/>
        </p:nvSpPr>
        <p:spPr>
          <a:xfrm>
            <a:off x="2073910" y="3016376"/>
            <a:ext cx="0" cy="191643"/>
          </a:xfrm>
          <a:custGeom>
            <a:avLst/>
            <a:gdLst/>
            <a:ahLst/>
            <a:cxnLst/>
            <a:rect l="l" t="t" r="r" b="b"/>
            <a:pathLst>
              <a:path h="191643">
                <a:moveTo>
                  <a:pt x="0" y="0"/>
                </a:moveTo>
                <a:lnTo>
                  <a:pt x="0" y="191643"/>
                </a:lnTo>
              </a:path>
            </a:pathLst>
          </a:custGeom>
          <a:ln w="19050">
            <a:solidFill>
              <a:srgbClr val="487CB9"/>
            </a:solidFill>
          </a:ln>
        </p:spPr>
        <p:txBody>
          <a:bodyPr wrap="square" lIns="0" tIns="0" rIns="0" bIns="0" rtlCol="0">
            <a:noAutofit/>
          </a:bodyPr>
          <a:lstStyle/>
          <a:p>
            <a:endParaRPr/>
          </a:p>
        </p:txBody>
      </p:sp>
      <p:sp>
        <p:nvSpPr>
          <p:cNvPr id="33" name="object 33"/>
          <p:cNvSpPr/>
          <p:nvPr/>
        </p:nvSpPr>
        <p:spPr>
          <a:xfrm>
            <a:off x="2109089" y="3184525"/>
            <a:ext cx="890905" cy="0"/>
          </a:xfrm>
          <a:custGeom>
            <a:avLst/>
            <a:gdLst/>
            <a:ahLst/>
            <a:cxnLst/>
            <a:rect l="l" t="t" r="r" b="b"/>
            <a:pathLst>
              <a:path w="890905">
                <a:moveTo>
                  <a:pt x="0" y="0"/>
                </a:moveTo>
                <a:lnTo>
                  <a:pt x="890905" y="0"/>
                </a:lnTo>
              </a:path>
            </a:pathLst>
          </a:custGeom>
          <a:ln w="19050">
            <a:solidFill>
              <a:srgbClr val="487CB9"/>
            </a:solidFill>
          </a:ln>
        </p:spPr>
        <p:txBody>
          <a:bodyPr wrap="square" lIns="0" tIns="0" rIns="0" bIns="0" rtlCol="0">
            <a:noAutofit/>
          </a:bodyPr>
          <a:lstStyle/>
          <a:p>
            <a:endParaRPr/>
          </a:p>
        </p:txBody>
      </p:sp>
      <p:sp>
        <p:nvSpPr>
          <p:cNvPr id="34" name="object 34"/>
          <p:cNvSpPr/>
          <p:nvPr/>
        </p:nvSpPr>
        <p:spPr>
          <a:xfrm>
            <a:off x="2073910" y="2648585"/>
            <a:ext cx="4444" cy="104139"/>
          </a:xfrm>
          <a:custGeom>
            <a:avLst/>
            <a:gdLst/>
            <a:ahLst/>
            <a:cxnLst/>
            <a:rect l="l" t="t" r="r" b="b"/>
            <a:pathLst>
              <a:path w="4444" h="104139">
                <a:moveTo>
                  <a:pt x="4444" y="0"/>
                </a:moveTo>
                <a:lnTo>
                  <a:pt x="0" y="104139"/>
                </a:lnTo>
              </a:path>
            </a:pathLst>
          </a:custGeom>
          <a:ln w="19050">
            <a:solidFill>
              <a:srgbClr val="487CB9"/>
            </a:solidFill>
          </a:ln>
        </p:spPr>
        <p:txBody>
          <a:bodyPr wrap="square" lIns="0" tIns="0" rIns="0" bIns="0" rtlCol="0">
            <a:noAutofit/>
          </a:bodyPr>
          <a:lstStyle/>
          <a:p>
            <a:endParaRPr/>
          </a:p>
        </p:txBody>
      </p:sp>
      <p:sp>
        <p:nvSpPr>
          <p:cNvPr id="35" name="object 35"/>
          <p:cNvSpPr/>
          <p:nvPr/>
        </p:nvSpPr>
        <p:spPr>
          <a:xfrm>
            <a:off x="2060829" y="2648585"/>
            <a:ext cx="959865" cy="20954"/>
          </a:xfrm>
          <a:custGeom>
            <a:avLst/>
            <a:gdLst/>
            <a:ahLst/>
            <a:cxnLst/>
            <a:rect l="l" t="t" r="r" b="b"/>
            <a:pathLst>
              <a:path w="959865" h="20954">
                <a:moveTo>
                  <a:pt x="0" y="0"/>
                </a:moveTo>
                <a:lnTo>
                  <a:pt x="959865" y="20954"/>
                </a:lnTo>
              </a:path>
            </a:pathLst>
          </a:custGeom>
          <a:ln w="19050">
            <a:solidFill>
              <a:srgbClr val="487CB9"/>
            </a:solidFill>
          </a:ln>
        </p:spPr>
        <p:txBody>
          <a:bodyPr wrap="square" lIns="0" tIns="0" rIns="0" bIns="0" rtlCol="0">
            <a:noAutofit/>
          </a:bodyPr>
          <a:lstStyle/>
          <a:p>
            <a:endParaRPr/>
          </a:p>
        </p:txBody>
      </p:sp>
      <p:sp>
        <p:nvSpPr>
          <p:cNvPr id="36" name="object 36"/>
          <p:cNvSpPr/>
          <p:nvPr/>
        </p:nvSpPr>
        <p:spPr>
          <a:xfrm>
            <a:off x="2559811" y="3521075"/>
            <a:ext cx="2864866" cy="15875"/>
          </a:xfrm>
          <a:custGeom>
            <a:avLst/>
            <a:gdLst/>
            <a:ahLst/>
            <a:cxnLst/>
            <a:rect l="l" t="t" r="r" b="b"/>
            <a:pathLst>
              <a:path w="2864866" h="15875">
                <a:moveTo>
                  <a:pt x="2864866" y="15875"/>
                </a:moveTo>
                <a:lnTo>
                  <a:pt x="0" y="0"/>
                </a:lnTo>
              </a:path>
            </a:pathLst>
          </a:custGeom>
          <a:ln w="19050">
            <a:solidFill>
              <a:srgbClr val="487CB9"/>
            </a:solidFill>
            <a:prstDash val="lgDash"/>
          </a:ln>
        </p:spPr>
        <p:txBody>
          <a:bodyPr wrap="square" lIns="0" tIns="0" rIns="0" bIns="0" rtlCol="0">
            <a:noAutofit/>
          </a:bodyPr>
          <a:lstStyle/>
          <a:p>
            <a:endParaRPr/>
          </a:p>
        </p:txBody>
      </p:sp>
      <p:sp>
        <p:nvSpPr>
          <p:cNvPr id="37" name="object 37"/>
          <p:cNvSpPr/>
          <p:nvPr/>
        </p:nvSpPr>
        <p:spPr>
          <a:xfrm>
            <a:off x="2575179" y="2224023"/>
            <a:ext cx="2858261" cy="635"/>
          </a:xfrm>
          <a:custGeom>
            <a:avLst/>
            <a:gdLst/>
            <a:ahLst/>
            <a:cxnLst/>
            <a:rect l="l" t="t" r="r" b="b"/>
            <a:pathLst>
              <a:path w="2858261" h="635">
                <a:moveTo>
                  <a:pt x="2858261" y="0"/>
                </a:moveTo>
                <a:lnTo>
                  <a:pt x="0" y="635"/>
                </a:lnTo>
              </a:path>
            </a:pathLst>
          </a:custGeom>
          <a:ln w="19048">
            <a:solidFill>
              <a:srgbClr val="487CB9"/>
            </a:solidFill>
            <a:prstDash val="lgDash"/>
          </a:ln>
        </p:spPr>
        <p:txBody>
          <a:bodyPr wrap="square" lIns="0" tIns="0" rIns="0" bIns="0" rtlCol="0">
            <a:noAutofit/>
          </a:bodyPr>
          <a:lstStyle/>
          <a:p>
            <a:endParaRPr/>
          </a:p>
        </p:txBody>
      </p:sp>
      <p:sp>
        <p:nvSpPr>
          <p:cNvPr id="38" name="object 38"/>
          <p:cNvSpPr/>
          <p:nvPr/>
        </p:nvSpPr>
        <p:spPr>
          <a:xfrm>
            <a:off x="5424678" y="2224658"/>
            <a:ext cx="31623" cy="1312290"/>
          </a:xfrm>
          <a:custGeom>
            <a:avLst/>
            <a:gdLst/>
            <a:ahLst/>
            <a:cxnLst/>
            <a:rect l="l" t="t" r="r" b="b"/>
            <a:pathLst>
              <a:path w="31623" h="1312290">
                <a:moveTo>
                  <a:pt x="31623" y="0"/>
                </a:moveTo>
                <a:lnTo>
                  <a:pt x="0" y="1312290"/>
                </a:lnTo>
              </a:path>
            </a:pathLst>
          </a:custGeom>
          <a:ln w="19050">
            <a:solidFill>
              <a:srgbClr val="487CB9"/>
            </a:solidFill>
            <a:prstDash val="lgDash"/>
          </a:ln>
        </p:spPr>
        <p:txBody>
          <a:bodyPr wrap="square" lIns="0" tIns="0" rIns="0" bIns="0" rtlCol="0">
            <a:noAutofit/>
          </a:bodyPr>
          <a:lstStyle/>
          <a:p>
            <a:endParaRPr/>
          </a:p>
        </p:txBody>
      </p:sp>
      <p:sp>
        <p:nvSpPr>
          <p:cNvPr id="39" name="object 39"/>
          <p:cNvSpPr/>
          <p:nvPr/>
        </p:nvSpPr>
        <p:spPr>
          <a:xfrm>
            <a:off x="4913248" y="3682365"/>
            <a:ext cx="543051" cy="1747520"/>
          </a:xfrm>
          <a:custGeom>
            <a:avLst/>
            <a:gdLst/>
            <a:ahLst/>
            <a:cxnLst/>
            <a:rect l="l" t="t" r="r" b="b"/>
            <a:pathLst>
              <a:path w="543051" h="1747520">
                <a:moveTo>
                  <a:pt x="271525" y="0"/>
                </a:moveTo>
                <a:lnTo>
                  <a:pt x="227456" y="11430"/>
                </a:lnTo>
                <a:lnTo>
                  <a:pt x="185674" y="44577"/>
                </a:lnTo>
                <a:lnTo>
                  <a:pt x="146685" y="97536"/>
                </a:lnTo>
                <a:lnTo>
                  <a:pt x="111125" y="168529"/>
                </a:lnTo>
                <a:lnTo>
                  <a:pt x="94868" y="210312"/>
                </a:lnTo>
                <a:lnTo>
                  <a:pt x="79501" y="255905"/>
                </a:lnTo>
                <a:lnTo>
                  <a:pt x="65404" y="305054"/>
                </a:lnTo>
                <a:lnTo>
                  <a:pt x="52324" y="357759"/>
                </a:lnTo>
                <a:lnTo>
                  <a:pt x="40639" y="413512"/>
                </a:lnTo>
                <a:lnTo>
                  <a:pt x="30352" y="472186"/>
                </a:lnTo>
                <a:lnTo>
                  <a:pt x="21336" y="533654"/>
                </a:lnTo>
                <a:lnTo>
                  <a:pt x="13842" y="597535"/>
                </a:lnTo>
                <a:lnTo>
                  <a:pt x="7874" y="663829"/>
                </a:lnTo>
                <a:lnTo>
                  <a:pt x="3555" y="732028"/>
                </a:lnTo>
                <a:lnTo>
                  <a:pt x="888" y="802132"/>
                </a:lnTo>
                <a:lnTo>
                  <a:pt x="0" y="873760"/>
                </a:lnTo>
                <a:lnTo>
                  <a:pt x="888" y="945388"/>
                </a:lnTo>
                <a:lnTo>
                  <a:pt x="3555" y="1015492"/>
                </a:lnTo>
                <a:lnTo>
                  <a:pt x="7874" y="1083691"/>
                </a:lnTo>
                <a:lnTo>
                  <a:pt x="13842" y="1149985"/>
                </a:lnTo>
                <a:lnTo>
                  <a:pt x="21336" y="1213866"/>
                </a:lnTo>
                <a:lnTo>
                  <a:pt x="30352" y="1275334"/>
                </a:lnTo>
                <a:lnTo>
                  <a:pt x="40639" y="1334008"/>
                </a:lnTo>
                <a:lnTo>
                  <a:pt x="52324" y="1389761"/>
                </a:lnTo>
                <a:lnTo>
                  <a:pt x="65404" y="1442466"/>
                </a:lnTo>
                <a:lnTo>
                  <a:pt x="79501" y="1491615"/>
                </a:lnTo>
                <a:lnTo>
                  <a:pt x="94868" y="1537208"/>
                </a:lnTo>
                <a:lnTo>
                  <a:pt x="111125" y="1578991"/>
                </a:lnTo>
                <a:lnTo>
                  <a:pt x="128524" y="1616583"/>
                </a:lnTo>
                <a:lnTo>
                  <a:pt x="165862" y="1678813"/>
                </a:lnTo>
                <a:lnTo>
                  <a:pt x="206248" y="1722120"/>
                </a:lnTo>
                <a:lnTo>
                  <a:pt x="249300" y="1744599"/>
                </a:lnTo>
                <a:lnTo>
                  <a:pt x="271525" y="1747520"/>
                </a:lnTo>
                <a:lnTo>
                  <a:pt x="293750" y="1744599"/>
                </a:lnTo>
                <a:lnTo>
                  <a:pt x="336803" y="1722120"/>
                </a:lnTo>
                <a:lnTo>
                  <a:pt x="377189" y="1678813"/>
                </a:lnTo>
                <a:lnTo>
                  <a:pt x="414527" y="1616583"/>
                </a:lnTo>
                <a:lnTo>
                  <a:pt x="431926" y="1578991"/>
                </a:lnTo>
                <a:lnTo>
                  <a:pt x="448183" y="1537208"/>
                </a:lnTo>
                <a:lnTo>
                  <a:pt x="463550" y="1491615"/>
                </a:lnTo>
                <a:lnTo>
                  <a:pt x="477647" y="1442466"/>
                </a:lnTo>
                <a:lnTo>
                  <a:pt x="490727" y="1389761"/>
                </a:lnTo>
                <a:lnTo>
                  <a:pt x="502412" y="1334008"/>
                </a:lnTo>
                <a:lnTo>
                  <a:pt x="512699" y="1275334"/>
                </a:lnTo>
                <a:lnTo>
                  <a:pt x="521715" y="1213866"/>
                </a:lnTo>
                <a:lnTo>
                  <a:pt x="529209" y="1149985"/>
                </a:lnTo>
                <a:lnTo>
                  <a:pt x="535177" y="1083691"/>
                </a:lnTo>
                <a:lnTo>
                  <a:pt x="539496" y="1015492"/>
                </a:lnTo>
                <a:lnTo>
                  <a:pt x="542163" y="945388"/>
                </a:lnTo>
                <a:lnTo>
                  <a:pt x="543051" y="873760"/>
                </a:lnTo>
                <a:lnTo>
                  <a:pt x="542163" y="802132"/>
                </a:lnTo>
                <a:lnTo>
                  <a:pt x="539496" y="732028"/>
                </a:lnTo>
                <a:lnTo>
                  <a:pt x="535177" y="663829"/>
                </a:lnTo>
                <a:lnTo>
                  <a:pt x="529209" y="597535"/>
                </a:lnTo>
                <a:lnTo>
                  <a:pt x="521715" y="533654"/>
                </a:lnTo>
                <a:lnTo>
                  <a:pt x="512699" y="472186"/>
                </a:lnTo>
                <a:lnTo>
                  <a:pt x="502412" y="413512"/>
                </a:lnTo>
                <a:lnTo>
                  <a:pt x="490727" y="357759"/>
                </a:lnTo>
                <a:lnTo>
                  <a:pt x="477647" y="305054"/>
                </a:lnTo>
                <a:lnTo>
                  <a:pt x="463550" y="255905"/>
                </a:lnTo>
                <a:lnTo>
                  <a:pt x="448183" y="210312"/>
                </a:lnTo>
                <a:lnTo>
                  <a:pt x="431926" y="168529"/>
                </a:lnTo>
                <a:lnTo>
                  <a:pt x="414527" y="130937"/>
                </a:lnTo>
                <a:lnTo>
                  <a:pt x="377189" y="68707"/>
                </a:lnTo>
                <a:lnTo>
                  <a:pt x="336803" y="25400"/>
                </a:lnTo>
                <a:lnTo>
                  <a:pt x="293750" y="2921"/>
                </a:lnTo>
                <a:lnTo>
                  <a:pt x="271525" y="0"/>
                </a:lnTo>
                <a:close/>
              </a:path>
            </a:pathLst>
          </a:custGeom>
          <a:solidFill>
            <a:srgbClr val="4F81BB"/>
          </a:solidFill>
        </p:spPr>
        <p:txBody>
          <a:bodyPr wrap="square" lIns="0" tIns="0" rIns="0" bIns="0" rtlCol="0">
            <a:noAutofit/>
          </a:bodyPr>
          <a:lstStyle/>
          <a:p>
            <a:endParaRPr/>
          </a:p>
        </p:txBody>
      </p:sp>
      <p:sp>
        <p:nvSpPr>
          <p:cNvPr id="40" name="object 40"/>
          <p:cNvSpPr/>
          <p:nvPr/>
        </p:nvSpPr>
        <p:spPr>
          <a:xfrm>
            <a:off x="4913248" y="3682365"/>
            <a:ext cx="543051" cy="1747520"/>
          </a:xfrm>
          <a:custGeom>
            <a:avLst/>
            <a:gdLst/>
            <a:ahLst/>
            <a:cxnLst/>
            <a:rect l="l" t="t" r="r" b="b"/>
            <a:pathLst>
              <a:path w="543051" h="1747520">
                <a:moveTo>
                  <a:pt x="0" y="873760"/>
                </a:moveTo>
                <a:lnTo>
                  <a:pt x="888" y="802132"/>
                </a:lnTo>
                <a:lnTo>
                  <a:pt x="3555" y="732028"/>
                </a:lnTo>
                <a:lnTo>
                  <a:pt x="7874" y="663829"/>
                </a:lnTo>
                <a:lnTo>
                  <a:pt x="13842" y="597535"/>
                </a:lnTo>
                <a:lnTo>
                  <a:pt x="21336" y="533654"/>
                </a:lnTo>
                <a:lnTo>
                  <a:pt x="30352" y="472186"/>
                </a:lnTo>
                <a:lnTo>
                  <a:pt x="40639" y="413512"/>
                </a:lnTo>
                <a:lnTo>
                  <a:pt x="52324" y="357759"/>
                </a:lnTo>
                <a:lnTo>
                  <a:pt x="65404" y="305054"/>
                </a:lnTo>
                <a:lnTo>
                  <a:pt x="79501" y="255905"/>
                </a:lnTo>
                <a:lnTo>
                  <a:pt x="94868" y="210312"/>
                </a:lnTo>
                <a:lnTo>
                  <a:pt x="111125" y="168529"/>
                </a:lnTo>
                <a:lnTo>
                  <a:pt x="128524" y="130937"/>
                </a:lnTo>
                <a:lnTo>
                  <a:pt x="165862" y="68707"/>
                </a:lnTo>
                <a:lnTo>
                  <a:pt x="206248" y="25400"/>
                </a:lnTo>
                <a:lnTo>
                  <a:pt x="249300" y="2921"/>
                </a:lnTo>
                <a:lnTo>
                  <a:pt x="271525" y="0"/>
                </a:lnTo>
                <a:lnTo>
                  <a:pt x="293750" y="2921"/>
                </a:lnTo>
                <a:lnTo>
                  <a:pt x="336803" y="25400"/>
                </a:lnTo>
                <a:lnTo>
                  <a:pt x="377189" y="68707"/>
                </a:lnTo>
                <a:lnTo>
                  <a:pt x="414527" y="130937"/>
                </a:lnTo>
                <a:lnTo>
                  <a:pt x="431926" y="168529"/>
                </a:lnTo>
                <a:lnTo>
                  <a:pt x="448183" y="210312"/>
                </a:lnTo>
                <a:lnTo>
                  <a:pt x="463550" y="255905"/>
                </a:lnTo>
                <a:lnTo>
                  <a:pt x="477647" y="305054"/>
                </a:lnTo>
                <a:lnTo>
                  <a:pt x="490727" y="357759"/>
                </a:lnTo>
                <a:lnTo>
                  <a:pt x="502412" y="413512"/>
                </a:lnTo>
                <a:lnTo>
                  <a:pt x="512699" y="472186"/>
                </a:lnTo>
                <a:lnTo>
                  <a:pt x="521715" y="533654"/>
                </a:lnTo>
                <a:lnTo>
                  <a:pt x="529209" y="597535"/>
                </a:lnTo>
                <a:lnTo>
                  <a:pt x="535177" y="663829"/>
                </a:lnTo>
                <a:lnTo>
                  <a:pt x="539496" y="732028"/>
                </a:lnTo>
                <a:lnTo>
                  <a:pt x="542163" y="802132"/>
                </a:lnTo>
                <a:lnTo>
                  <a:pt x="543051" y="873760"/>
                </a:lnTo>
                <a:lnTo>
                  <a:pt x="542163" y="945388"/>
                </a:lnTo>
                <a:lnTo>
                  <a:pt x="539496" y="1015492"/>
                </a:lnTo>
                <a:lnTo>
                  <a:pt x="535177" y="1083691"/>
                </a:lnTo>
                <a:lnTo>
                  <a:pt x="529209" y="1149985"/>
                </a:lnTo>
                <a:lnTo>
                  <a:pt x="521715" y="1213866"/>
                </a:lnTo>
                <a:lnTo>
                  <a:pt x="512699" y="1275334"/>
                </a:lnTo>
                <a:lnTo>
                  <a:pt x="502412" y="1334008"/>
                </a:lnTo>
                <a:lnTo>
                  <a:pt x="490727" y="1389761"/>
                </a:lnTo>
                <a:lnTo>
                  <a:pt x="477647" y="1442466"/>
                </a:lnTo>
                <a:lnTo>
                  <a:pt x="463550" y="1491615"/>
                </a:lnTo>
                <a:lnTo>
                  <a:pt x="448183" y="1537208"/>
                </a:lnTo>
                <a:lnTo>
                  <a:pt x="431926" y="1578991"/>
                </a:lnTo>
                <a:lnTo>
                  <a:pt x="414527" y="1616583"/>
                </a:lnTo>
                <a:lnTo>
                  <a:pt x="377189" y="1678813"/>
                </a:lnTo>
                <a:lnTo>
                  <a:pt x="336803" y="1722120"/>
                </a:lnTo>
                <a:lnTo>
                  <a:pt x="293750" y="1744599"/>
                </a:lnTo>
                <a:lnTo>
                  <a:pt x="271525" y="1747520"/>
                </a:lnTo>
                <a:lnTo>
                  <a:pt x="249300" y="1744599"/>
                </a:lnTo>
                <a:lnTo>
                  <a:pt x="206248" y="1722120"/>
                </a:lnTo>
                <a:lnTo>
                  <a:pt x="165862" y="1678813"/>
                </a:lnTo>
                <a:lnTo>
                  <a:pt x="128524" y="1616583"/>
                </a:lnTo>
                <a:lnTo>
                  <a:pt x="111125" y="1578991"/>
                </a:lnTo>
                <a:lnTo>
                  <a:pt x="94868" y="1537208"/>
                </a:lnTo>
                <a:lnTo>
                  <a:pt x="79501" y="1491615"/>
                </a:lnTo>
                <a:lnTo>
                  <a:pt x="65404" y="1442466"/>
                </a:lnTo>
                <a:lnTo>
                  <a:pt x="52324" y="1389761"/>
                </a:lnTo>
                <a:lnTo>
                  <a:pt x="40639" y="1334008"/>
                </a:lnTo>
                <a:lnTo>
                  <a:pt x="30352" y="1275334"/>
                </a:lnTo>
                <a:lnTo>
                  <a:pt x="21336" y="1213866"/>
                </a:lnTo>
                <a:lnTo>
                  <a:pt x="13842" y="1149985"/>
                </a:lnTo>
                <a:lnTo>
                  <a:pt x="7874" y="1083691"/>
                </a:lnTo>
                <a:lnTo>
                  <a:pt x="3555" y="1015492"/>
                </a:lnTo>
                <a:lnTo>
                  <a:pt x="888" y="945388"/>
                </a:lnTo>
                <a:lnTo>
                  <a:pt x="0" y="873760"/>
                </a:lnTo>
                <a:close/>
              </a:path>
            </a:pathLst>
          </a:custGeom>
          <a:ln w="25398">
            <a:solidFill>
              <a:srgbClr val="385D88"/>
            </a:solidFill>
          </a:ln>
        </p:spPr>
        <p:txBody>
          <a:bodyPr wrap="square" lIns="0" tIns="0" rIns="0" bIns="0" rtlCol="0">
            <a:noAutofit/>
          </a:bodyPr>
          <a:lstStyle/>
          <a:p>
            <a:endParaRPr/>
          </a:p>
        </p:txBody>
      </p:sp>
      <p:sp>
        <p:nvSpPr>
          <p:cNvPr id="41" name="object 41"/>
          <p:cNvSpPr/>
          <p:nvPr/>
        </p:nvSpPr>
        <p:spPr>
          <a:xfrm>
            <a:off x="5184775" y="5369559"/>
            <a:ext cx="0" cy="346709"/>
          </a:xfrm>
          <a:custGeom>
            <a:avLst/>
            <a:gdLst/>
            <a:ahLst/>
            <a:cxnLst/>
            <a:rect l="l" t="t" r="r" b="b"/>
            <a:pathLst>
              <a:path h="346710">
                <a:moveTo>
                  <a:pt x="0" y="0"/>
                </a:moveTo>
                <a:lnTo>
                  <a:pt x="0" y="346709"/>
                </a:lnTo>
              </a:path>
            </a:pathLst>
          </a:custGeom>
          <a:ln w="19050">
            <a:solidFill>
              <a:srgbClr val="487CB9"/>
            </a:solidFill>
          </a:ln>
        </p:spPr>
        <p:txBody>
          <a:bodyPr wrap="square" lIns="0" tIns="0" rIns="0" bIns="0" rtlCol="0">
            <a:noAutofit/>
          </a:bodyPr>
          <a:lstStyle/>
          <a:p>
            <a:endParaRPr/>
          </a:p>
        </p:txBody>
      </p:sp>
      <p:sp>
        <p:nvSpPr>
          <p:cNvPr id="42" name="object 42"/>
          <p:cNvSpPr/>
          <p:nvPr/>
        </p:nvSpPr>
        <p:spPr>
          <a:xfrm>
            <a:off x="4958969" y="5715000"/>
            <a:ext cx="520700" cy="1269"/>
          </a:xfrm>
          <a:custGeom>
            <a:avLst/>
            <a:gdLst/>
            <a:ahLst/>
            <a:cxnLst/>
            <a:rect l="l" t="t" r="r" b="b"/>
            <a:pathLst>
              <a:path w="520700" h="1270">
                <a:moveTo>
                  <a:pt x="520700" y="1269"/>
                </a:moveTo>
                <a:lnTo>
                  <a:pt x="0" y="0"/>
                </a:lnTo>
              </a:path>
            </a:pathLst>
          </a:custGeom>
          <a:ln w="19050">
            <a:solidFill>
              <a:srgbClr val="487CB9"/>
            </a:solidFill>
          </a:ln>
        </p:spPr>
        <p:txBody>
          <a:bodyPr wrap="square" lIns="0" tIns="0" rIns="0" bIns="0" rtlCol="0">
            <a:noAutofit/>
          </a:bodyPr>
          <a:lstStyle/>
          <a:p>
            <a:endParaRPr/>
          </a:p>
        </p:txBody>
      </p:sp>
      <p:sp>
        <p:nvSpPr>
          <p:cNvPr id="43" name="object 43"/>
          <p:cNvSpPr/>
          <p:nvPr/>
        </p:nvSpPr>
        <p:spPr>
          <a:xfrm>
            <a:off x="5021198" y="5852159"/>
            <a:ext cx="335279" cy="1270"/>
          </a:xfrm>
          <a:custGeom>
            <a:avLst/>
            <a:gdLst/>
            <a:ahLst/>
            <a:cxnLst/>
            <a:rect l="l" t="t" r="r" b="b"/>
            <a:pathLst>
              <a:path w="335279" h="1270">
                <a:moveTo>
                  <a:pt x="335279" y="1269"/>
                </a:moveTo>
                <a:lnTo>
                  <a:pt x="0" y="0"/>
                </a:lnTo>
              </a:path>
            </a:pathLst>
          </a:custGeom>
          <a:ln w="19050">
            <a:solidFill>
              <a:srgbClr val="487CB9"/>
            </a:solidFill>
          </a:ln>
        </p:spPr>
        <p:txBody>
          <a:bodyPr wrap="square" lIns="0" tIns="0" rIns="0" bIns="0" rtlCol="0">
            <a:noAutofit/>
          </a:bodyPr>
          <a:lstStyle/>
          <a:p>
            <a:endParaRPr/>
          </a:p>
        </p:txBody>
      </p:sp>
      <p:sp>
        <p:nvSpPr>
          <p:cNvPr id="44" name="object 44"/>
          <p:cNvSpPr/>
          <p:nvPr/>
        </p:nvSpPr>
        <p:spPr>
          <a:xfrm>
            <a:off x="5165725" y="5974079"/>
            <a:ext cx="69214" cy="0"/>
          </a:xfrm>
          <a:custGeom>
            <a:avLst/>
            <a:gdLst/>
            <a:ahLst/>
            <a:cxnLst/>
            <a:rect l="l" t="t" r="r" b="b"/>
            <a:pathLst>
              <a:path w="69214">
                <a:moveTo>
                  <a:pt x="0" y="0"/>
                </a:moveTo>
                <a:lnTo>
                  <a:pt x="69214" y="0"/>
                </a:lnTo>
              </a:path>
            </a:pathLst>
          </a:custGeom>
          <a:ln w="19050">
            <a:solidFill>
              <a:srgbClr val="487CB9"/>
            </a:solidFill>
          </a:ln>
        </p:spPr>
        <p:txBody>
          <a:bodyPr wrap="square" lIns="0" tIns="0" rIns="0" bIns="0" rtlCol="0">
            <a:noAutofit/>
          </a:bodyPr>
          <a:lstStyle/>
          <a:p>
            <a:endParaRPr/>
          </a:p>
        </p:txBody>
      </p:sp>
      <p:sp>
        <p:nvSpPr>
          <p:cNvPr id="45" name="object 45"/>
          <p:cNvSpPr/>
          <p:nvPr/>
        </p:nvSpPr>
        <p:spPr>
          <a:xfrm>
            <a:off x="5622544" y="4870577"/>
            <a:ext cx="1421002" cy="675386"/>
          </a:xfrm>
          <a:custGeom>
            <a:avLst/>
            <a:gdLst/>
            <a:ahLst/>
            <a:cxnLst/>
            <a:rect l="l" t="t" r="r" b="b"/>
            <a:pathLst>
              <a:path w="1421002" h="675386">
                <a:moveTo>
                  <a:pt x="12445" y="0"/>
                </a:moveTo>
                <a:lnTo>
                  <a:pt x="0" y="1016"/>
                </a:lnTo>
                <a:lnTo>
                  <a:pt x="6984" y="11303"/>
                </a:lnTo>
                <a:lnTo>
                  <a:pt x="1415669" y="675386"/>
                </a:lnTo>
                <a:lnTo>
                  <a:pt x="1421002" y="663956"/>
                </a:lnTo>
                <a:lnTo>
                  <a:pt x="12445" y="0"/>
                </a:lnTo>
                <a:close/>
              </a:path>
            </a:pathLst>
          </a:custGeom>
          <a:solidFill>
            <a:srgbClr val="487CB9"/>
          </a:solidFill>
        </p:spPr>
        <p:txBody>
          <a:bodyPr wrap="square" lIns="0" tIns="0" rIns="0" bIns="0" rtlCol="0">
            <a:noAutofit/>
          </a:bodyPr>
          <a:lstStyle/>
          <a:p>
            <a:endParaRPr/>
          </a:p>
        </p:txBody>
      </p:sp>
      <p:sp>
        <p:nvSpPr>
          <p:cNvPr id="46" name="object 46"/>
          <p:cNvSpPr/>
          <p:nvPr/>
        </p:nvSpPr>
        <p:spPr>
          <a:xfrm>
            <a:off x="5599684" y="4851908"/>
            <a:ext cx="105790" cy="94234"/>
          </a:xfrm>
          <a:custGeom>
            <a:avLst/>
            <a:gdLst/>
            <a:ahLst/>
            <a:cxnLst/>
            <a:rect l="l" t="t" r="r" b="b"/>
            <a:pathLst>
              <a:path w="105790" h="94234">
                <a:moveTo>
                  <a:pt x="102235" y="0"/>
                </a:moveTo>
                <a:lnTo>
                  <a:pt x="98805" y="381"/>
                </a:lnTo>
                <a:lnTo>
                  <a:pt x="0" y="9017"/>
                </a:lnTo>
                <a:lnTo>
                  <a:pt x="56133" y="90678"/>
                </a:lnTo>
                <a:lnTo>
                  <a:pt x="58165" y="93599"/>
                </a:lnTo>
                <a:lnTo>
                  <a:pt x="62102" y="94234"/>
                </a:lnTo>
                <a:lnTo>
                  <a:pt x="65024" y="92329"/>
                </a:lnTo>
                <a:lnTo>
                  <a:pt x="67944" y="90297"/>
                </a:lnTo>
                <a:lnTo>
                  <a:pt x="68579" y="86360"/>
                </a:lnTo>
                <a:lnTo>
                  <a:pt x="66675" y="83439"/>
                </a:lnTo>
                <a:lnTo>
                  <a:pt x="29844" y="29972"/>
                </a:lnTo>
                <a:lnTo>
                  <a:pt x="8762" y="20066"/>
                </a:lnTo>
                <a:lnTo>
                  <a:pt x="14096" y="8636"/>
                </a:lnTo>
                <a:lnTo>
                  <a:pt x="105790" y="8636"/>
                </a:lnTo>
                <a:lnTo>
                  <a:pt x="105663" y="6096"/>
                </a:lnTo>
                <a:lnTo>
                  <a:pt x="105282" y="2667"/>
                </a:lnTo>
                <a:lnTo>
                  <a:pt x="102235" y="0"/>
                </a:lnTo>
                <a:close/>
              </a:path>
            </a:pathLst>
          </a:custGeom>
          <a:solidFill>
            <a:srgbClr val="487CB9"/>
          </a:solidFill>
        </p:spPr>
        <p:txBody>
          <a:bodyPr wrap="square" lIns="0" tIns="0" rIns="0" bIns="0" rtlCol="0">
            <a:noAutofit/>
          </a:bodyPr>
          <a:lstStyle/>
          <a:p>
            <a:endParaRPr/>
          </a:p>
        </p:txBody>
      </p:sp>
      <p:sp>
        <p:nvSpPr>
          <p:cNvPr id="47" name="object 47"/>
          <p:cNvSpPr/>
          <p:nvPr/>
        </p:nvSpPr>
        <p:spPr>
          <a:xfrm>
            <a:off x="5608446" y="4860544"/>
            <a:ext cx="21081" cy="21336"/>
          </a:xfrm>
          <a:custGeom>
            <a:avLst/>
            <a:gdLst/>
            <a:ahLst/>
            <a:cxnLst/>
            <a:rect l="l" t="t" r="r" b="b"/>
            <a:pathLst>
              <a:path w="21081" h="21336">
                <a:moveTo>
                  <a:pt x="5333" y="0"/>
                </a:moveTo>
                <a:lnTo>
                  <a:pt x="0" y="11429"/>
                </a:lnTo>
                <a:lnTo>
                  <a:pt x="21081" y="21335"/>
                </a:lnTo>
                <a:lnTo>
                  <a:pt x="14731" y="12064"/>
                </a:lnTo>
                <a:lnTo>
                  <a:pt x="3175" y="12064"/>
                </a:lnTo>
                <a:lnTo>
                  <a:pt x="7874" y="2158"/>
                </a:lnTo>
                <a:lnTo>
                  <a:pt x="9905" y="2158"/>
                </a:lnTo>
                <a:lnTo>
                  <a:pt x="5333" y="0"/>
                </a:lnTo>
                <a:close/>
              </a:path>
            </a:pathLst>
          </a:custGeom>
          <a:solidFill>
            <a:srgbClr val="487CB9"/>
          </a:solidFill>
        </p:spPr>
        <p:txBody>
          <a:bodyPr wrap="square" lIns="0" tIns="0" rIns="0" bIns="0" rtlCol="0">
            <a:noAutofit/>
          </a:bodyPr>
          <a:lstStyle/>
          <a:p>
            <a:endParaRPr/>
          </a:p>
        </p:txBody>
      </p:sp>
      <p:sp>
        <p:nvSpPr>
          <p:cNvPr id="48" name="object 48"/>
          <p:cNvSpPr/>
          <p:nvPr/>
        </p:nvSpPr>
        <p:spPr>
          <a:xfrm>
            <a:off x="5611621" y="4862703"/>
            <a:ext cx="10922" cy="9906"/>
          </a:xfrm>
          <a:custGeom>
            <a:avLst/>
            <a:gdLst/>
            <a:ahLst/>
            <a:cxnLst/>
            <a:rect l="l" t="t" r="r" b="b"/>
            <a:pathLst>
              <a:path w="10922" h="9905">
                <a:moveTo>
                  <a:pt x="4699" y="0"/>
                </a:moveTo>
                <a:lnTo>
                  <a:pt x="0" y="9906"/>
                </a:lnTo>
                <a:lnTo>
                  <a:pt x="10922" y="8890"/>
                </a:lnTo>
                <a:lnTo>
                  <a:pt x="4699" y="0"/>
                </a:lnTo>
                <a:close/>
              </a:path>
            </a:pathLst>
          </a:custGeom>
          <a:solidFill>
            <a:srgbClr val="487CB9"/>
          </a:solidFill>
        </p:spPr>
        <p:txBody>
          <a:bodyPr wrap="square" lIns="0" tIns="0" rIns="0" bIns="0" rtlCol="0">
            <a:noAutofit/>
          </a:bodyPr>
          <a:lstStyle/>
          <a:p>
            <a:endParaRPr/>
          </a:p>
        </p:txBody>
      </p:sp>
      <p:sp>
        <p:nvSpPr>
          <p:cNvPr id="49" name="object 49"/>
          <p:cNvSpPr/>
          <p:nvPr/>
        </p:nvSpPr>
        <p:spPr>
          <a:xfrm>
            <a:off x="5611621" y="4871592"/>
            <a:ext cx="11556" cy="1015"/>
          </a:xfrm>
          <a:custGeom>
            <a:avLst/>
            <a:gdLst/>
            <a:ahLst/>
            <a:cxnLst/>
            <a:rect l="l" t="t" r="r" b="b"/>
            <a:pathLst>
              <a:path w="11556" h="1015">
                <a:moveTo>
                  <a:pt x="10922" y="0"/>
                </a:moveTo>
                <a:lnTo>
                  <a:pt x="0" y="1015"/>
                </a:lnTo>
                <a:lnTo>
                  <a:pt x="11556" y="1015"/>
                </a:lnTo>
                <a:lnTo>
                  <a:pt x="10922" y="0"/>
                </a:lnTo>
                <a:close/>
              </a:path>
            </a:pathLst>
          </a:custGeom>
          <a:solidFill>
            <a:srgbClr val="487CB9"/>
          </a:solidFill>
        </p:spPr>
        <p:txBody>
          <a:bodyPr wrap="square" lIns="0" tIns="0" rIns="0" bIns="0" rtlCol="0">
            <a:noAutofit/>
          </a:bodyPr>
          <a:lstStyle/>
          <a:p>
            <a:endParaRPr/>
          </a:p>
        </p:txBody>
      </p:sp>
      <p:sp>
        <p:nvSpPr>
          <p:cNvPr id="50" name="object 50"/>
          <p:cNvSpPr/>
          <p:nvPr/>
        </p:nvSpPr>
        <p:spPr>
          <a:xfrm>
            <a:off x="5616321" y="4862703"/>
            <a:ext cx="18668" cy="8890"/>
          </a:xfrm>
          <a:custGeom>
            <a:avLst/>
            <a:gdLst/>
            <a:ahLst/>
            <a:cxnLst/>
            <a:rect l="l" t="t" r="r" b="b"/>
            <a:pathLst>
              <a:path w="18668" h="8890">
                <a:moveTo>
                  <a:pt x="2031" y="0"/>
                </a:moveTo>
                <a:lnTo>
                  <a:pt x="0" y="0"/>
                </a:lnTo>
                <a:lnTo>
                  <a:pt x="6223" y="8890"/>
                </a:lnTo>
                <a:lnTo>
                  <a:pt x="18668" y="7874"/>
                </a:lnTo>
                <a:lnTo>
                  <a:pt x="2031" y="0"/>
                </a:lnTo>
                <a:close/>
              </a:path>
            </a:pathLst>
          </a:custGeom>
          <a:solidFill>
            <a:srgbClr val="487CB9"/>
          </a:solidFill>
        </p:spPr>
        <p:txBody>
          <a:bodyPr wrap="square" lIns="0" tIns="0" rIns="0" bIns="0" rtlCol="0">
            <a:noAutofit/>
          </a:bodyPr>
          <a:lstStyle/>
          <a:p>
            <a:endParaRPr/>
          </a:p>
        </p:txBody>
      </p:sp>
      <p:sp>
        <p:nvSpPr>
          <p:cNvPr id="51" name="object 51"/>
          <p:cNvSpPr/>
          <p:nvPr/>
        </p:nvSpPr>
        <p:spPr>
          <a:xfrm>
            <a:off x="5613780" y="4860544"/>
            <a:ext cx="91821" cy="10032"/>
          </a:xfrm>
          <a:custGeom>
            <a:avLst/>
            <a:gdLst/>
            <a:ahLst/>
            <a:cxnLst/>
            <a:rect l="l" t="t" r="r" b="b"/>
            <a:pathLst>
              <a:path w="91821" h="10032">
                <a:moveTo>
                  <a:pt x="91694" y="0"/>
                </a:moveTo>
                <a:lnTo>
                  <a:pt x="0" y="0"/>
                </a:lnTo>
                <a:lnTo>
                  <a:pt x="21209" y="10032"/>
                </a:lnTo>
                <a:lnTo>
                  <a:pt x="85725" y="4317"/>
                </a:lnTo>
                <a:lnTo>
                  <a:pt x="89281" y="4063"/>
                </a:lnTo>
                <a:lnTo>
                  <a:pt x="91821" y="1015"/>
                </a:lnTo>
                <a:lnTo>
                  <a:pt x="91694" y="0"/>
                </a:lnTo>
                <a:close/>
              </a:path>
            </a:pathLst>
          </a:custGeom>
          <a:solidFill>
            <a:srgbClr val="487CB9"/>
          </a:solidFill>
        </p:spPr>
        <p:txBody>
          <a:bodyPr wrap="square" lIns="0" tIns="0" rIns="0" bIns="0" rtlCol="0">
            <a:noAutofit/>
          </a:bodyPr>
          <a:lstStyle/>
          <a:p>
            <a:endParaRPr/>
          </a:p>
        </p:txBody>
      </p:sp>
      <p:sp>
        <p:nvSpPr>
          <p:cNvPr id="52" name="object 52"/>
          <p:cNvSpPr/>
          <p:nvPr/>
        </p:nvSpPr>
        <p:spPr>
          <a:xfrm>
            <a:off x="1809750" y="2754376"/>
            <a:ext cx="104775" cy="21209"/>
          </a:xfrm>
          <a:custGeom>
            <a:avLst/>
            <a:gdLst/>
            <a:ahLst/>
            <a:cxnLst/>
            <a:rect l="l" t="t" r="r" b="b"/>
            <a:pathLst>
              <a:path w="104775" h="21209">
                <a:moveTo>
                  <a:pt x="3556" y="0"/>
                </a:moveTo>
                <a:lnTo>
                  <a:pt x="507" y="2539"/>
                </a:lnTo>
                <a:lnTo>
                  <a:pt x="0" y="9525"/>
                </a:lnTo>
                <a:lnTo>
                  <a:pt x="2539" y="12700"/>
                </a:lnTo>
                <a:lnTo>
                  <a:pt x="6095" y="12953"/>
                </a:lnTo>
                <a:lnTo>
                  <a:pt x="104775" y="21209"/>
                </a:lnTo>
                <a:lnTo>
                  <a:pt x="103886" y="19176"/>
                </a:lnTo>
                <a:lnTo>
                  <a:pt x="90805" y="19176"/>
                </a:lnTo>
                <a:lnTo>
                  <a:pt x="71500" y="5587"/>
                </a:lnTo>
                <a:lnTo>
                  <a:pt x="7112" y="253"/>
                </a:lnTo>
                <a:lnTo>
                  <a:pt x="3556" y="0"/>
                </a:lnTo>
                <a:close/>
              </a:path>
            </a:pathLst>
          </a:custGeom>
          <a:solidFill>
            <a:srgbClr val="487CB9"/>
          </a:solidFill>
        </p:spPr>
        <p:txBody>
          <a:bodyPr wrap="square" lIns="0" tIns="0" rIns="0" bIns="0" rtlCol="0">
            <a:noAutofit/>
          </a:bodyPr>
          <a:lstStyle/>
          <a:p>
            <a:endParaRPr/>
          </a:p>
        </p:txBody>
      </p:sp>
      <p:sp>
        <p:nvSpPr>
          <p:cNvPr id="53" name="object 53"/>
          <p:cNvSpPr/>
          <p:nvPr/>
        </p:nvSpPr>
        <p:spPr>
          <a:xfrm>
            <a:off x="1881251" y="2759964"/>
            <a:ext cx="21081" cy="13588"/>
          </a:xfrm>
          <a:custGeom>
            <a:avLst/>
            <a:gdLst/>
            <a:ahLst/>
            <a:cxnLst/>
            <a:rect l="l" t="t" r="r" b="b"/>
            <a:pathLst>
              <a:path w="21081" h="13588">
                <a:moveTo>
                  <a:pt x="0" y="0"/>
                </a:moveTo>
                <a:lnTo>
                  <a:pt x="19304" y="13588"/>
                </a:lnTo>
                <a:lnTo>
                  <a:pt x="21081" y="11049"/>
                </a:lnTo>
                <a:lnTo>
                  <a:pt x="17144" y="11049"/>
                </a:lnTo>
                <a:lnTo>
                  <a:pt x="12573" y="1143"/>
                </a:lnTo>
                <a:lnTo>
                  <a:pt x="0" y="0"/>
                </a:lnTo>
                <a:close/>
              </a:path>
            </a:pathLst>
          </a:custGeom>
          <a:solidFill>
            <a:srgbClr val="487CB9"/>
          </a:solidFill>
        </p:spPr>
        <p:txBody>
          <a:bodyPr wrap="square" lIns="0" tIns="0" rIns="0" bIns="0" rtlCol="0">
            <a:noAutofit/>
          </a:bodyPr>
          <a:lstStyle/>
          <a:p>
            <a:endParaRPr/>
          </a:p>
        </p:txBody>
      </p:sp>
      <p:sp>
        <p:nvSpPr>
          <p:cNvPr id="54" name="object 54"/>
          <p:cNvSpPr/>
          <p:nvPr/>
        </p:nvSpPr>
        <p:spPr>
          <a:xfrm>
            <a:off x="1860169" y="2680970"/>
            <a:ext cx="53467" cy="92582"/>
          </a:xfrm>
          <a:custGeom>
            <a:avLst/>
            <a:gdLst/>
            <a:ahLst/>
            <a:cxnLst/>
            <a:rect l="l" t="t" r="r" b="b"/>
            <a:pathLst>
              <a:path w="53467" h="92582">
                <a:moveTo>
                  <a:pt x="7747" y="0"/>
                </a:moveTo>
                <a:lnTo>
                  <a:pt x="4572" y="1524"/>
                </a:lnTo>
                <a:lnTo>
                  <a:pt x="1397" y="2920"/>
                </a:lnTo>
                <a:lnTo>
                  <a:pt x="0" y="6730"/>
                </a:lnTo>
                <a:lnTo>
                  <a:pt x="1397" y="9905"/>
                </a:lnTo>
                <a:lnTo>
                  <a:pt x="28320" y="68579"/>
                </a:lnTo>
                <a:lnTo>
                  <a:pt x="47751" y="82168"/>
                </a:lnTo>
                <a:lnTo>
                  <a:pt x="40386" y="92582"/>
                </a:lnTo>
                <a:lnTo>
                  <a:pt x="53467" y="92582"/>
                </a:lnTo>
                <a:lnTo>
                  <a:pt x="12954" y="4571"/>
                </a:lnTo>
                <a:lnTo>
                  <a:pt x="11556" y="1396"/>
                </a:lnTo>
                <a:lnTo>
                  <a:pt x="7747" y="0"/>
                </a:lnTo>
                <a:close/>
              </a:path>
            </a:pathLst>
          </a:custGeom>
          <a:solidFill>
            <a:srgbClr val="487CB9"/>
          </a:solidFill>
        </p:spPr>
        <p:txBody>
          <a:bodyPr wrap="square" lIns="0" tIns="0" rIns="0" bIns="0" rtlCol="0">
            <a:noAutofit/>
          </a:bodyPr>
          <a:lstStyle/>
          <a:p>
            <a:endParaRPr/>
          </a:p>
        </p:txBody>
      </p:sp>
      <p:sp>
        <p:nvSpPr>
          <p:cNvPr id="55" name="object 55"/>
          <p:cNvSpPr/>
          <p:nvPr/>
        </p:nvSpPr>
        <p:spPr>
          <a:xfrm>
            <a:off x="1893823" y="2761107"/>
            <a:ext cx="10921" cy="9905"/>
          </a:xfrm>
          <a:custGeom>
            <a:avLst/>
            <a:gdLst/>
            <a:ahLst/>
            <a:cxnLst/>
            <a:rect l="l" t="t" r="r" b="b"/>
            <a:pathLst>
              <a:path w="10921" h="9905">
                <a:moveTo>
                  <a:pt x="0" y="0"/>
                </a:moveTo>
                <a:lnTo>
                  <a:pt x="4571" y="9905"/>
                </a:lnTo>
                <a:lnTo>
                  <a:pt x="10921" y="888"/>
                </a:lnTo>
                <a:lnTo>
                  <a:pt x="0" y="0"/>
                </a:lnTo>
                <a:close/>
              </a:path>
            </a:pathLst>
          </a:custGeom>
          <a:solidFill>
            <a:srgbClr val="487CB9"/>
          </a:solidFill>
        </p:spPr>
        <p:txBody>
          <a:bodyPr wrap="square" lIns="0" tIns="0" rIns="0" bIns="0" rtlCol="0">
            <a:noAutofit/>
          </a:bodyPr>
          <a:lstStyle/>
          <a:p>
            <a:endParaRPr/>
          </a:p>
        </p:txBody>
      </p:sp>
      <p:sp>
        <p:nvSpPr>
          <p:cNvPr id="56" name="object 56"/>
          <p:cNvSpPr/>
          <p:nvPr/>
        </p:nvSpPr>
        <p:spPr>
          <a:xfrm>
            <a:off x="1888489" y="2749550"/>
            <a:ext cx="19431" cy="21462"/>
          </a:xfrm>
          <a:custGeom>
            <a:avLst/>
            <a:gdLst/>
            <a:ahLst/>
            <a:cxnLst/>
            <a:rect l="l" t="t" r="r" b="b"/>
            <a:pathLst>
              <a:path w="19431" h="21462">
                <a:moveTo>
                  <a:pt x="0" y="0"/>
                </a:moveTo>
                <a:lnTo>
                  <a:pt x="5334" y="11557"/>
                </a:lnTo>
                <a:lnTo>
                  <a:pt x="16256" y="12446"/>
                </a:lnTo>
                <a:lnTo>
                  <a:pt x="9906" y="21462"/>
                </a:lnTo>
                <a:lnTo>
                  <a:pt x="13843" y="21462"/>
                </a:lnTo>
                <a:lnTo>
                  <a:pt x="19431" y="13588"/>
                </a:lnTo>
                <a:lnTo>
                  <a:pt x="0" y="0"/>
                </a:lnTo>
                <a:close/>
              </a:path>
            </a:pathLst>
          </a:custGeom>
          <a:solidFill>
            <a:srgbClr val="487CB9"/>
          </a:solidFill>
        </p:spPr>
        <p:txBody>
          <a:bodyPr wrap="square" lIns="0" tIns="0" rIns="0" bIns="0" rtlCol="0">
            <a:noAutofit/>
          </a:bodyPr>
          <a:lstStyle/>
          <a:p>
            <a:endParaRPr/>
          </a:p>
        </p:txBody>
      </p:sp>
      <p:sp>
        <p:nvSpPr>
          <p:cNvPr id="57" name="object 57"/>
          <p:cNvSpPr/>
          <p:nvPr/>
        </p:nvSpPr>
        <p:spPr>
          <a:xfrm>
            <a:off x="1254048" y="2309748"/>
            <a:ext cx="639775" cy="451358"/>
          </a:xfrm>
          <a:custGeom>
            <a:avLst/>
            <a:gdLst/>
            <a:ahLst/>
            <a:cxnLst/>
            <a:rect l="l" t="t" r="r" b="b"/>
            <a:pathLst>
              <a:path w="639775" h="451358">
                <a:moveTo>
                  <a:pt x="7289" y="0"/>
                </a:moveTo>
                <a:lnTo>
                  <a:pt x="0" y="10287"/>
                </a:lnTo>
                <a:lnTo>
                  <a:pt x="627202" y="450214"/>
                </a:lnTo>
                <a:lnTo>
                  <a:pt x="639775" y="451358"/>
                </a:lnTo>
                <a:lnTo>
                  <a:pt x="634441" y="439800"/>
                </a:lnTo>
                <a:lnTo>
                  <a:pt x="7289" y="0"/>
                </a:lnTo>
                <a:close/>
              </a:path>
            </a:pathLst>
          </a:custGeom>
          <a:solidFill>
            <a:srgbClr val="487CB9"/>
          </a:solidFill>
        </p:spPr>
        <p:txBody>
          <a:bodyPr wrap="square" lIns="0" tIns="0" rIns="0" bIns="0" rtlCol="0">
            <a:noAutofit/>
          </a:bodyPr>
          <a:lstStyle/>
          <a:p>
            <a:endParaRPr/>
          </a:p>
        </p:txBody>
      </p:sp>
      <p:sp>
        <p:nvSpPr>
          <p:cNvPr id="58" name="object 58"/>
          <p:cNvSpPr/>
          <p:nvPr/>
        </p:nvSpPr>
        <p:spPr>
          <a:xfrm>
            <a:off x="5187060" y="2677032"/>
            <a:ext cx="1108837" cy="696213"/>
          </a:xfrm>
          <a:custGeom>
            <a:avLst/>
            <a:gdLst/>
            <a:ahLst/>
            <a:cxnLst/>
            <a:rect l="l" t="t" r="r" b="b"/>
            <a:pathLst>
              <a:path w="1108837" h="696213">
                <a:moveTo>
                  <a:pt x="0" y="0"/>
                </a:moveTo>
                <a:lnTo>
                  <a:pt x="5968" y="11302"/>
                </a:lnTo>
                <a:lnTo>
                  <a:pt x="1102105" y="696213"/>
                </a:lnTo>
                <a:lnTo>
                  <a:pt x="1108837" y="685418"/>
                </a:lnTo>
                <a:lnTo>
                  <a:pt x="12446" y="380"/>
                </a:lnTo>
                <a:lnTo>
                  <a:pt x="0" y="0"/>
                </a:lnTo>
                <a:close/>
              </a:path>
            </a:pathLst>
          </a:custGeom>
          <a:solidFill>
            <a:srgbClr val="487CB9"/>
          </a:solidFill>
        </p:spPr>
        <p:txBody>
          <a:bodyPr wrap="square" lIns="0" tIns="0" rIns="0" bIns="0" rtlCol="0">
            <a:noAutofit/>
          </a:bodyPr>
          <a:lstStyle/>
          <a:p>
            <a:endParaRPr/>
          </a:p>
        </p:txBody>
      </p:sp>
      <p:sp>
        <p:nvSpPr>
          <p:cNvPr id="59" name="object 59"/>
          <p:cNvSpPr/>
          <p:nvPr/>
        </p:nvSpPr>
        <p:spPr>
          <a:xfrm>
            <a:off x="5165725" y="2663698"/>
            <a:ext cx="58927" cy="91948"/>
          </a:xfrm>
          <a:custGeom>
            <a:avLst/>
            <a:gdLst/>
            <a:ahLst/>
            <a:cxnLst/>
            <a:rect l="l" t="t" r="r" b="b"/>
            <a:pathLst>
              <a:path w="58927" h="91948">
                <a:moveTo>
                  <a:pt x="0" y="0"/>
                </a:moveTo>
                <a:lnTo>
                  <a:pt x="46100" y="87629"/>
                </a:lnTo>
                <a:lnTo>
                  <a:pt x="47751" y="90804"/>
                </a:lnTo>
                <a:lnTo>
                  <a:pt x="51562" y="91948"/>
                </a:lnTo>
                <a:lnTo>
                  <a:pt x="54737" y="90297"/>
                </a:lnTo>
                <a:lnTo>
                  <a:pt x="57785" y="88646"/>
                </a:lnTo>
                <a:lnTo>
                  <a:pt x="58927" y="84836"/>
                </a:lnTo>
                <a:lnTo>
                  <a:pt x="57403" y="81787"/>
                </a:lnTo>
                <a:lnTo>
                  <a:pt x="27304" y="24637"/>
                </a:lnTo>
                <a:lnTo>
                  <a:pt x="7238" y="12064"/>
                </a:lnTo>
                <a:lnTo>
                  <a:pt x="13970" y="1269"/>
                </a:lnTo>
                <a:lnTo>
                  <a:pt x="43052" y="1269"/>
                </a:lnTo>
                <a:lnTo>
                  <a:pt x="0" y="0"/>
                </a:lnTo>
                <a:close/>
              </a:path>
            </a:pathLst>
          </a:custGeom>
          <a:solidFill>
            <a:srgbClr val="487CB9"/>
          </a:solidFill>
        </p:spPr>
        <p:txBody>
          <a:bodyPr wrap="square" lIns="0" tIns="0" rIns="0" bIns="0" rtlCol="0">
            <a:noAutofit/>
          </a:bodyPr>
          <a:lstStyle/>
          <a:p>
            <a:endParaRPr/>
          </a:p>
        </p:txBody>
      </p:sp>
      <p:sp>
        <p:nvSpPr>
          <p:cNvPr id="60" name="object 60"/>
          <p:cNvSpPr/>
          <p:nvPr/>
        </p:nvSpPr>
        <p:spPr>
          <a:xfrm>
            <a:off x="5172964" y="2664967"/>
            <a:ext cx="20065" cy="23368"/>
          </a:xfrm>
          <a:custGeom>
            <a:avLst/>
            <a:gdLst/>
            <a:ahLst/>
            <a:cxnLst/>
            <a:rect l="l" t="t" r="r" b="b"/>
            <a:pathLst>
              <a:path w="20065" h="23368">
                <a:moveTo>
                  <a:pt x="6731" y="0"/>
                </a:moveTo>
                <a:lnTo>
                  <a:pt x="0" y="10795"/>
                </a:lnTo>
                <a:lnTo>
                  <a:pt x="20065" y="23368"/>
                </a:lnTo>
                <a:lnTo>
                  <a:pt x="14097" y="12065"/>
                </a:lnTo>
                <a:lnTo>
                  <a:pt x="3175" y="11684"/>
                </a:lnTo>
                <a:lnTo>
                  <a:pt x="9016" y="2412"/>
                </a:lnTo>
                <a:lnTo>
                  <a:pt x="10540" y="2412"/>
                </a:lnTo>
                <a:lnTo>
                  <a:pt x="6731" y="0"/>
                </a:lnTo>
                <a:close/>
              </a:path>
            </a:pathLst>
          </a:custGeom>
          <a:solidFill>
            <a:srgbClr val="487CB9"/>
          </a:solidFill>
        </p:spPr>
        <p:txBody>
          <a:bodyPr wrap="square" lIns="0" tIns="0" rIns="0" bIns="0" rtlCol="0">
            <a:noAutofit/>
          </a:bodyPr>
          <a:lstStyle/>
          <a:p>
            <a:endParaRPr/>
          </a:p>
        </p:txBody>
      </p:sp>
      <p:sp>
        <p:nvSpPr>
          <p:cNvPr id="61" name="object 61"/>
          <p:cNvSpPr/>
          <p:nvPr/>
        </p:nvSpPr>
        <p:spPr>
          <a:xfrm>
            <a:off x="5179695" y="2664967"/>
            <a:ext cx="91312" cy="14478"/>
          </a:xfrm>
          <a:custGeom>
            <a:avLst/>
            <a:gdLst/>
            <a:ahLst/>
            <a:cxnLst/>
            <a:rect l="l" t="t" r="r" b="b"/>
            <a:pathLst>
              <a:path w="91312" h="14478">
                <a:moveTo>
                  <a:pt x="29082" y="0"/>
                </a:moveTo>
                <a:lnTo>
                  <a:pt x="0" y="0"/>
                </a:lnTo>
                <a:lnTo>
                  <a:pt x="19812" y="12446"/>
                </a:lnTo>
                <a:lnTo>
                  <a:pt x="88137" y="14478"/>
                </a:lnTo>
                <a:lnTo>
                  <a:pt x="91058" y="11811"/>
                </a:lnTo>
                <a:lnTo>
                  <a:pt x="91312" y="4699"/>
                </a:lnTo>
                <a:lnTo>
                  <a:pt x="88518" y="1778"/>
                </a:lnTo>
                <a:lnTo>
                  <a:pt x="29082" y="0"/>
                </a:lnTo>
                <a:close/>
              </a:path>
            </a:pathLst>
          </a:custGeom>
          <a:solidFill>
            <a:srgbClr val="487CB9"/>
          </a:solidFill>
        </p:spPr>
        <p:txBody>
          <a:bodyPr wrap="square" lIns="0" tIns="0" rIns="0" bIns="0" rtlCol="0">
            <a:noAutofit/>
          </a:bodyPr>
          <a:lstStyle/>
          <a:p>
            <a:endParaRPr/>
          </a:p>
        </p:txBody>
      </p:sp>
      <p:sp>
        <p:nvSpPr>
          <p:cNvPr id="62" name="object 62"/>
          <p:cNvSpPr/>
          <p:nvPr/>
        </p:nvSpPr>
        <p:spPr>
          <a:xfrm>
            <a:off x="5181980" y="2667380"/>
            <a:ext cx="17526" cy="10033"/>
          </a:xfrm>
          <a:custGeom>
            <a:avLst/>
            <a:gdLst/>
            <a:ahLst/>
            <a:cxnLst/>
            <a:rect l="l" t="t" r="r" b="b"/>
            <a:pathLst>
              <a:path w="17526" h="10033">
                <a:moveTo>
                  <a:pt x="1524" y="0"/>
                </a:moveTo>
                <a:lnTo>
                  <a:pt x="0" y="0"/>
                </a:lnTo>
                <a:lnTo>
                  <a:pt x="5080" y="9652"/>
                </a:lnTo>
                <a:lnTo>
                  <a:pt x="17526" y="10033"/>
                </a:lnTo>
                <a:lnTo>
                  <a:pt x="1524" y="0"/>
                </a:lnTo>
                <a:close/>
              </a:path>
            </a:pathLst>
          </a:custGeom>
          <a:solidFill>
            <a:srgbClr val="487CB9"/>
          </a:solidFill>
        </p:spPr>
        <p:txBody>
          <a:bodyPr wrap="square" lIns="0" tIns="0" rIns="0" bIns="0" rtlCol="0">
            <a:noAutofit/>
          </a:bodyPr>
          <a:lstStyle/>
          <a:p>
            <a:endParaRPr/>
          </a:p>
        </p:txBody>
      </p:sp>
      <p:sp>
        <p:nvSpPr>
          <p:cNvPr id="63" name="object 63"/>
          <p:cNvSpPr/>
          <p:nvPr/>
        </p:nvSpPr>
        <p:spPr>
          <a:xfrm>
            <a:off x="5176139" y="2667380"/>
            <a:ext cx="10922" cy="9652"/>
          </a:xfrm>
          <a:custGeom>
            <a:avLst/>
            <a:gdLst/>
            <a:ahLst/>
            <a:cxnLst/>
            <a:rect l="l" t="t" r="r" b="b"/>
            <a:pathLst>
              <a:path w="10922" h="9652">
                <a:moveTo>
                  <a:pt x="5841" y="0"/>
                </a:moveTo>
                <a:lnTo>
                  <a:pt x="0" y="9271"/>
                </a:lnTo>
                <a:lnTo>
                  <a:pt x="10922" y="9652"/>
                </a:lnTo>
                <a:lnTo>
                  <a:pt x="5841" y="0"/>
                </a:lnTo>
                <a:close/>
              </a:path>
            </a:pathLst>
          </a:custGeom>
          <a:solidFill>
            <a:srgbClr val="487CB9"/>
          </a:solidFill>
        </p:spPr>
        <p:txBody>
          <a:bodyPr wrap="square" lIns="0" tIns="0" rIns="0" bIns="0" rtlCol="0">
            <a:noAutofit/>
          </a:bodyPr>
          <a:lstStyle/>
          <a:p>
            <a:endParaRPr/>
          </a:p>
        </p:txBody>
      </p:sp>
      <p:sp>
        <p:nvSpPr>
          <p:cNvPr id="64" name="object 64"/>
          <p:cNvSpPr txBox="1"/>
          <p:nvPr/>
        </p:nvSpPr>
        <p:spPr>
          <a:xfrm>
            <a:off x="3128264" y="2491359"/>
            <a:ext cx="4904740" cy="1776730"/>
          </a:xfrm>
          <a:prstGeom prst="rect">
            <a:avLst/>
          </a:prstGeom>
        </p:spPr>
        <p:txBody>
          <a:bodyPr vert="horz" wrap="square" lIns="0" tIns="0" rIns="0" bIns="0" rtlCol="0">
            <a:noAutofit/>
          </a:bodyPr>
          <a:lstStyle/>
          <a:p>
            <a:pPr marL="12700" marR="4159250">
              <a:lnSpc>
                <a:spcPct val="100000"/>
              </a:lnSpc>
            </a:pPr>
            <a:r>
              <a:rPr sz="2000" dirty="0">
                <a:latin typeface="Calibri"/>
                <a:cs typeface="Calibri"/>
              </a:rPr>
              <a:t>Pu</a:t>
            </a:r>
            <a:r>
              <a:rPr sz="2000" spc="-5" dirty="0">
                <a:latin typeface="Calibri"/>
                <a:cs typeface="Calibri"/>
              </a:rPr>
              <a:t>l</a:t>
            </a:r>
            <a:r>
              <a:rPr sz="2000" spc="-20" dirty="0">
                <a:latin typeface="Calibri"/>
                <a:cs typeface="Calibri"/>
              </a:rPr>
              <a:t>s</a:t>
            </a:r>
            <a:r>
              <a:rPr sz="2000" spc="0" dirty="0">
                <a:latin typeface="Calibri"/>
                <a:cs typeface="Calibri"/>
              </a:rPr>
              <a:t>ing </a:t>
            </a:r>
            <a:r>
              <a:rPr sz="2000" spc="-5" dirty="0">
                <a:latin typeface="Calibri"/>
                <a:cs typeface="Calibri"/>
              </a:rPr>
              <a:t>C</a:t>
            </a:r>
            <a:r>
              <a:rPr sz="2000" spc="-20" dirty="0">
                <a:latin typeface="Calibri"/>
                <a:cs typeface="Calibri"/>
              </a:rPr>
              <a:t>i</a:t>
            </a:r>
            <a:r>
              <a:rPr sz="2000" spc="-65" dirty="0">
                <a:latin typeface="Calibri"/>
                <a:cs typeface="Calibri"/>
              </a:rPr>
              <a:t>r</a:t>
            </a:r>
            <a:r>
              <a:rPr sz="2000" spc="0" dirty="0">
                <a:latin typeface="Calibri"/>
                <a:cs typeface="Calibri"/>
              </a:rPr>
              <a:t>c</a:t>
            </a:r>
            <a:r>
              <a:rPr sz="2000" spc="5" dirty="0">
                <a:latin typeface="Calibri"/>
                <a:cs typeface="Calibri"/>
              </a:rPr>
              <a:t>u</a:t>
            </a:r>
            <a:r>
              <a:rPr sz="2000" spc="0" dirty="0">
                <a:latin typeface="Calibri"/>
                <a:cs typeface="Calibri"/>
              </a:rPr>
              <a:t>it</a:t>
            </a:r>
            <a:endParaRPr sz="2000">
              <a:latin typeface="Calibri"/>
              <a:cs typeface="Calibri"/>
            </a:endParaRPr>
          </a:p>
          <a:p>
            <a:pPr>
              <a:lnSpc>
                <a:spcPts val="750"/>
              </a:lnSpc>
              <a:spcBef>
                <a:spcPts val="36"/>
              </a:spcBef>
            </a:pPr>
            <a:endParaRPr sz="750"/>
          </a:p>
          <a:p>
            <a:pPr marL="3241675">
              <a:lnSpc>
                <a:spcPct val="100000"/>
              </a:lnSpc>
            </a:pPr>
            <a:r>
              <a:rPr sz="2000" spc="-5" dirty="0">
                <a:latin typeface="Calibri"/>
                <a:cs typeface="Calibri"/>
              </a:rPr>
              <a:t>IG</a:t>
            </a:r>
            <a:r>
              <a:rPr sz="2000" spc="-110" dirty="0">
                <a:latin typeface="Calibri"/>
                <a:cs typeface="Calibri"/>
              </a:rPr>
              <a:t>B</a:t>
            </a:r>
            <a:r>
              <a:rPr sz="2000" spc="0" dirty="0">
                <a:latin typeface="Calibri"/>
                <a:cs typeface="Calibri"/>
              </a:rPr>
              <a:t>T</a:t>
            </a:r>
            <a:endParaRPr sz="2000">
              <a:latin typeface="Calibri"/>
              <a:cs typeface="Calibri"/>
            </a:endParaRPr>
          </a:p>
          <a:p>
            <a:pPr>
              <a:lnSpc>
                <a:spcPts val="1000"/>
              </a:lnSpc>
            </a:pPr>
            <a:endParaRPr sz="1000"/>
          </a:p>
          <a:p>
            <a:pPr>
              <a:lnSpc>
                <a:spcPts val="1000"/>
              </a:lnSpc>
            </a:pPr>
            <a:endParaRPr sz="1000"/>
          </a:p>
          <a:p>
            <a:pPr>
              <a:lnSpc>
                <a:spcPts val="1300"/>
              </a:lnSpc>
              <a:spcBef>
                <a:spcPts val="97"/>
              </a:spcBef>
            </a:pPr>
            <a:endParaRPr sz="1300"/>
          </a:p>
          <a:p>
            <a:pPr marR="12700" algn="r">
              <a:lnSpc>
                <a:spcPct val="100000"/>
              </a:lnSpc>
            </a:pPr>
            <a:r>
              <a:rPr sz="2000" spc="5" dirty="0">
                <a:latin typeface="Calibri"/>
                <a:cs typeface="Calibri"/>
              </a:rPr>
              <a:t>E</a:t>
            </a:r>
            <a:r>
              <a:rPr sz="2000" spc="0" dirty="0">
                <a:latin typeface="Calibri"/>
                <a:cs typeface="Calibri"/>
              </a:rPr>
              <a:t>p</a:t>
            </a:r>
            <a:r>
              <a:rPr sz="2000" spc="-75" dirty="0">
                <a:latin typeface="Calibri"/>
                <a:cs typeface="Calibri"/>
              </a:rPr>
              <a:t>o</a:t>
            </a:r>
            <a:r>
              <a:rPr sz="2000" spc="-5" dirty="0">
                <a:latin typeface="Calibri"/>
                <a:cs typeface="Calibri"/>
              </a:rPr>
              <a:t>x</a:t>
            </a:r>
            <a:r>
              <a:rPr sz="2000" spc="0" dirty="0">
                <a:latin typeface="Calibri"/>
                <a:cs typeface="Calibri"/>
              </a:rPr>
              <a:t>y</a:t>
            </a:r>
            <a:r>
              <a:rPr sz="2000" spc="-80" dirty="0">
                <a:latin typeface="Calibri"/>
                <a:cs typeface="Calibri"/>
              </a:rPr>
              <a:t> P</a:t>
            </a:r>
            <a:r>
              <a:rPr sz="2000" spc="-5" dirty="0">
                <a:latin typeface="Calibri"/>
                <a:cs typeface="Calibri"/>
              </a:rPr>
              <a:t>o</a:t>
            </a:r>
            <a:r>
              <a:rPr sz="2000" spc="-50" dirty="0">
                <a:latin typeface="Calibri"/>
                <a:cs typeface="Calibri"/>
              </a:rPr>
              <a:t>t</a:t>
            </a:r>
            <a:r>
              <a:rPr sz="2000" spc="0" dirty="0">
                <a:latin typeface="Calibri"/>
                <a:cs typeface="Calibri"/>
              </a:rPr>
              <a:t>ting</a:t>
            </a:r>
            <a:endParaRPr sz="2000">
              <a:latin typeface="Calibri"/>
              <a:cs typeface="Calibri"/>
            </a:endParaRPr>
          </a:p>
        </p:txBody>
      </p:sp>
      <p:sp>
        <p:nvSpPr>
          <p:cNvPr id="65" name="object 65"/>
          <p:cNvSpPr txBox="1"/>
          <p:nvPr/>
        </p:nvSpPr>
        <p:spPr>
          <a:xfrm>
            <a:off x="7121397" y="5244338"/>
            <a:ext cx="757555" cy="635635"/>
          </a:xfrm>
          <a:prstGeom prst="rect">
            <a:avLst/>
          </a:prstGeom>
        </p:spPr>
        <p:txBody>
          <a:bodyPr vert="horz" wrap="square" lIns="0" tIns="0" rIns="0" bIns="0" rtlCol="0">
            <a:noAutofit/>
          </a:bodyPr>
          <a:lstStyle/>
          <a:p>
            <a:pPr marL="12700" marR="12700">
              <a:lnSpc>
                <a:spcPct val="100000"/>
              </a:lnSpc>
            </a:pPr>
            <a:r>
              <a:rPr sz="2000" spc="-5" dirty="0">
                <a:latin typeface="Calibri"/>
                <a:cs typeface="Calibri"/>
              </a:rPr>
              <a:t>P</a:t>
            </a:r>
            <a:r>
              <a:rPr sz="2000" spc="-20" dirty="0">
                <a:latin typeface="Calibri"/>
                <a:cs typeface="Calibri"/>
              </a:rPr>
              <a:t>l</a:t>
            </a:r>
            <a:r>
              <a:rPr sz="2000" spc="0" dirty="0">
                <a:latin typeface="Calibri"/>
                <a:cs typeface="Calibri"/>
              </a:rPr>
              <a:t>a</a:t>
            </a:r>
            <a:r>
              <a:rPr sz="2000" spc="-5" dirty="0">
                <a:latin typeface="Calibri"/>
                <a:cs typeface="Calibri"/>
              </a:rPr>
              <a:t>s</a:t>
            </a:r>
            <a:r>
              <a:rPr sz="2000" spc="-15" dirty="0">
                <a:latin typeface="Calibri"/>
                <a:cs typeface="Calibri"/>
              </a:rPr>
              <a:t>m</a:t>
            </a:r>
            <a:r>
              <a:rPr sz="2000" spc="0" dirty="0">
                <a:latin typeface="Calibri"/>
                <a:cs typeface="Calibri"/>
              </a:rPr>
              <a:t>a </a:t>
            </a:r>
            <a:r>
              <a:rPr sz="2000" spc="-245" dirty="0">
                <a:latin typeface="Calibri"/>
                <a:cs typeface="Calibri"/>
              </a:rPr>
              <a:t>T</a:t>
            </a:r>
            <a:r>
              <a:rPr sz="2000" spc="0" dirty="0">
                <a:latin typeface="Calibri"/>
                <a:cs typeface="Calibri"/>
              </a:rPr>
              <a:t>ube</a:t>
            </a:r>
            <a:endParaRPr sz="2000">
              <a:latin typeface="Calibri"/>
              <a:cs typeface="Calibri"/>
            </a:endParaRPr>
          </a:p>
        </p:txBody>
      </p:sp>
      <p:sp>
        <p:nvSpPr>
          <p:cNvPr id="66" name="object 66"/>
          <p:cNvSpPr txBox="1"/>
          <p:nvPr/>
        </p:nvSpPr>
        <p:spPr>
          <a:xfrm>
            <a:off x="764235" y="1890521"/>
            <a:ext cx="770255" cy="330835"/>
          </a:xfrm>
          <a:prstGeom prst="rect">
            <a:avLst/>
          </a:prstGeom>
        </p:spPr>
        <p:txBody>
          <a:bodyPr vert="horz" wrap="square" lIns="0" tIns="0" rIns="0" bIns="0" rtlCol="0">
            <a:noAutofit/>
          </a:bodyPr>
          <a:lstStyle/>
          <a:p>
            <a:pPr marL="12700">
              <a:lnSpc>
                <a:spcPct val="100000"/>
              </a:lnSpc>
            </a:pPr>
            <a:r>
              <a:rPr sz="2000" dirty="0">
                <a:latin typeface="Calibri"/>
                <a:cs typeface="Calibri"/>
              </a:rPr>
              <a:t>B</a:t>
            </a:r>
            <a:r>
              <a:rPr sz="2000" spc="-50" dirty="0">
                <a:latin typeface="Calibri"/>
                <a:cs typeface="Calibri"/>
              </a:rPr>
              <a:t>att</a:t>
            </a:r>
            <a:r>
              <a:rPr sz="2000" spc="-5" dirty="0">
                <a:latin typeface="Calibri"/>
                <a:cs typeface="Calibri"/>
              </a:rPr>
              <a:t>e</a:t>
            </a:r>
            <a:r>
              <a:rPr sz="2000" spc="5" dirty="0">
                <a:latin typeface="Calibri"/>
                <a:cs typeface="Calibri"/>
              </a:rPr>
              <a:t>r</a:t>
            </a:r>
            <a:r>
              <a:rPr sz="2000" spc="0" dirty="0">
                <a:latin typeface="Calibri"/>
                <a:cs typeface="Calibri"/>
              </a:rPr>
              <a:t>y</a:t>
            </a:r>
            <a:endParaRPr sz="2000">
              <a:latin typeface="Calibri"/>
              <a:cs typeface="Calibri"/>
            </a:endParaRPr>
          </a:p>
        </p:txBody>
      </p:sp>
      <p:sp>
        <p:nvSpPr>
          <p:cNvPr id="67" name="object 67"/>
          <p:cNvSpPr txBox="1"/>
          <p:nvPr/>
        </p:nvSpPr>
        <p:spPr>
          <a:xfrm>
            <a:off x="417372" y="4831588"/>
            <a:ext cx="3625850" cy="940435"/>
          </a:xfrm>
          <a:prstGeom prst="rect">
            <a:avLst/>
          </a:prstGeom>
        </p:spPr>
        <p:txBody>
          <a:bodyPr vert="horz" wrap="square" lIns="0" tIns="0" rIns="0" bIns="0" rtlCol="0">
            <a:noAutofit/>
          </a:bodyPr>
          <a:lstStyle/>
          <a:p>
            <a:pPr marL="12700" marR="12700">
              <a:lnSpc>
                <a:spcPct val="100000"/>
              </a:lnSpc>
            </a:pPr>
            <a:r>
              <a:rPr sz="2000" b="1" dirty="0">
                <a:latin typeface="Calibri"/>
                <a:cs typeface="Calibri"/>
              </a:rPr>
              <a:t>Modified</a:t>
            </a:r>
            <a:r>
              <a:rPr sz="2000" b="1" spc="-30" dirty="0">
                <a:latin typeface="Calibri"/>
                <a:cs typeface="Calibri"/>
              </a:rPr>
              <a:t> </a:t>
            </a:r>
            <a:r>
              <a:rPr sz="2000" b="1" spc="0" dirty="0">
                <a:latin typeface="Calibri"/>
                <a:cs typeface="Calibri"/>
              </a:rPr>
              <a:t>pulse</a:t>
            </a:r>
            <a:r>
              <a:rPr sz="2000" b="1" spc="-30" dirty="0">
                <a:latin typeface="Calibri"/>
                <a:cs typeface="Calibri"/>
              </a:rPr>
              <a:t> </a:t>
            </a:r>
            <a:r>
              <a:rPr sz="2000" b="1" spc="0" dirty="0">
                <a:latin typeface="Calibri"/>
                <a:cs typeface="Calibri"/>
              </a:rPr>
              <a:t>p</a:t>
            </a:r>
            <a:r>
              <a:rPr sz="2000" b="1" spc="5" dirty="0">
                <a:latin typeface="Calibri"/>
                <a:cs typeface="Calibri"/>
              </a:rPr>
              <a:t>o</a:t>
            </a:r>
            <a:r>
              <a:rPr sz="2000" b="1" spc="-30" dirty="0">
                <a:latin typeface="Calibri"/>
                <a:cs typeface="Calibri"/>
              </a:rPr>
              <a:t>w</a:t>
            </a:r>
            <a:r>
              <a:rPr sz="2000" b="1" spc="0" dirty="0">
                <a:latin typeface="Calibri"/>
                <a:cs typeface="Calibri"/>
              </a:rPr>
              <a:t>er</a:t>
            </a:r>
            <a:r>
              <a:rPr sz="2000" b="1" spc="-40" dirty="0">
                <a:latin typeface="Calibri"/>
                <a:cs typeface="Calibri"/>
              </a:rPr>
              <a:t> </a:t>
            </a:r>
            <a:r>
              <a:rPr sz="2000" b="1" spc="0" dirty="0">
                <a:latin typeface="Calibri"/>
                <a:cs typeface="Calibri"/>
              </a:rPr>
              <a:t>supp</a:t>
            </a:r>
            <a:r>
              <a:rPr sz="2000" b="1" spc="-5" dirty="0">
                <a:latin typeface="Calibri"/>
                <a:cs typeface="Calibri"/>
              </a:rPr>
              <a:t>l</a:t>
            </a:r>
            <a:r>
              <a:rPr sz="2000" b="1" spc="0" dirty="0">
                <a:latin typeface="Calibri"/>
                <a:cs typeface="Calibri"/>
              </a:rPr>
              <a:t>y</a:t>
            </a:r>
            <a:r>
              <a:rPr sz="2000" b="1" spc="-35" dirty="0">
                <a:latin typeface="Calibri"/>
                <a:cs typeface="Calibri"/>
              </a:rPr>
              <a:t> </a:t>
            </a:r>
            <a:r>
              <a:rPr sz="2000" b="1" spc="0" dirty="0">
                <a:latin typeface="Calibri"/>
                <a:cs typeface="Calibri"/>
              </a:rPr>
              <a:t>with </a:t>
            </a:r>
            <a:r>
              <a:rPr sz="2000" b="1" spc="-5" dirty="0">
                <a:latin typeface="Calibri"/>
                <a:cs typeface="Calibri"/>
              </a:rPr>
              <a:t>g</a:t>
            </a:r>
            <a:r>
              <a:rPr sz="2000" b="1" spc="-65" dirty="0">
                <a:latin typeface="Calibri"/>
                <a:cs typeface="Calibri"/>
              </a:rPr>
              <a:t>r</a:t>
            </a:r>
            <a:r>
              <a:rPr sz="2000" b="1" spc="0" dirty="0">
                <a:latin typeface="Calibri"/>
                <a:cs typeface="Calibri"/>
              </a:rPr>
              <a:t>ou</a:t>
            </a:r>
            <a:r>
              <a:rPr sz="2000" b="1" spc="10" dirty="0">
                <a:latin typeface="Calibri"/>
                <a:cs typeface="Calibri"/>
              </a:rPr>
              <a:t>n</a:t>
            </a:r>
            <a:r>
              <a:rPr sz="2000" b="1" spc="0" dirty="0">
                <a:latin typeface="Calibri"/>
                <a:cs typeface="Calibri"/>
              </a:rPr>
              <a:t>ded</a:t>
            </a:r>
            <a:r>
              <a:rPr sz="2000" b="1" spc="-30" dirty="0">
                <a:latin typeface="Calibri"/>
                <a:cs typeface="Calibri"/>
              </a:rPr>
              <a:t> </a:t>
            </a:r>
            <a:r>
              <a:rPr sz="2000" b="1" spc="0" dirty="0">
                <a:latin typeface="Calibri"/>
                <a:cs typeface="Calibri"/>
              </a:rPr>
              <a:t>pl</a:t>
            </a:r>
            <a:r>
              <a:rPr sz="2000" b="1" spc="-10" dirty="0">
                <a:latin typeface="Calibri"/>
                <a:cs typeface="Calibri"/>
              </a:rPr>
              <a:t>a</a:t>
            </a:r>
            <a:r>
              <a:rPr sz="2000" b="1" spc="0" dirty="0">
                <a:latin typeface="Calibri"/>
                <a:cs typeface="Calibri"/>
              </a:rPr>
              <a:t>s</a:t>
            </a:r>
            <a:r>
              <a:rPr sz="2000" b="1" spc="5" dirty="0">
                <a:latin typeface="Calibri"/>
                <a:cs typeface="Calibri"/>
              </a:rPr>
              <a:t>m</a:t>
            </a:r>
            <a:r>
              <a:rPr sz="2000" b="1" spc="0" dirty="0">
                <a:latin typeface="Calibri"/>
                <a:cs typeface="Calibri"/>
              </a:rPr>
              <a:t>a</a:t>
            </a:r>
            <a:r>
              <a:rPr sz="2000" b="1" spc="-35" dirty="0">
                <a:latin typeface="Calibri"/>
                <a:cs typeface="Calibri"/>
              </a:rPr>
              <a:t> </a:t>
            </a:r>
            <a:r>
              <a:rPr sz="2000" b="1" spc="0" dirty="0">
                <a:latin typeface="Calibri"/>
                <a:cs typeface="Calibri"/>
              </a:rPr>
              <a:t>tu</a:t>
            </a:r>
            <a:r>
              <a:rPr sz="2000" b="1" spc="5" dirty="0">
                <a:latin typeface="Calibri"/>
                <a:cs typeface="Calibri"/>
              </a:rPr>
              <a:t>b</a:t>
            </a:r>
            <a:r>
              <a:rPr sz="2000" b="1" spc="0" dirty="0">
                <a:latin typeface="Calibri"/>
                <a:cs typeface="Calibri"/>
              </a:rPr>
              <a:t>e</a:t>
            </a:r>
            <a:r>
              <a:rPr sz="2000" b="1" spc="-35" dirty="0">
                <a:latin typeface="Calibri"/>
                <a:cs typeface="Calibri"/>
              </a:rPr>
              <a:t> </a:t>
            </a:r>
            <a:r>
              <a:rPr sz="2000" b="1" spc="-20" dirty="0">
                <a:latin typeface="Calibri"/>
                <a:cs typeface="Calibri"/>
              </a:rPr>
              <a:t>a</a:t>
            </a:r>
            <a:r>
              <a:rPr sz="2000" b="1" spc="0" dirty="0">
                <a:latin typeface="Calibri"/>
                <a:cs typeface="Calibri"/>
              </a:rPr>
              <a:t>nd flo</a:t>
            </a:r>
            <a:r>
              <a:rPr sz="2000" b="1" spc="-55" dirty="0">
                <a:latin typeface="Calibri"/>
                <a:cs typeface="Calibri"/>
              </a:rPr>
              <a:t>a</a:t>
            </a:r>
            <a:r>
              <a:rPr sz="2000" b="1" spc="0" dirty="0">
                <a:latin typeface="Calibri"/>
                <a:cs typeface="Calibri"/>
              </a:rPr>
              <a:t>ting</a:t>
            </a:r>
            <a:r>
              <a:rPr sz="2000" b="1" spc="-45" dirty="0">
                <a:latin typeface="Calibri"/>
                <a:cs typeface="Calibri"/>
              </a:rPr>
              <a:t> </a:t>
            </a:r>
            <a:r>
              <a:rPr sz="2000" b="1" spc="0" dirty="0">
                <a:latin typeface="Calibri"/>
                <a:cs typeface="Calibri"/>
              </a:rPr>
              <a:t>high</a:t>
            </a:r>
            <a:r>
              <a:rPr sz="2000" b="1" spc="-5" dirty="0">
                <a:latin typeface="Calibri"/>
                <a:cs typeface="Calibri"/>
              </a:rPr>
              <a:t> </a:t>
            </a:r>
            <a:r>
              <a:rPr sz="2000" b="1" spc="-65" dirty="0">
                <a:latin typeface="Calibri"/>
                <a:cs typeface="Calibri"/>
              </a:rPr>
              <a:t>v</a:t>
            </a:r>
            <a:r>
              <a:rPr sz="2000" b="1" spc="0" dirty="0">
                <a:latin typeface="Calibri"/>
                <a:cs typeface="Calibri"/>
              </a:rPr>
              <a:t>ol</a:t>
            </a:r>
            <a:r>
              <a:rPr sz="2000" b="1" spc="-50" dirty="0">
                <a:latin typeface="Calibri"/>
                <a:cs typeface="Calibri"/>
              </a:rPr>
              <a:t>t</a:t>
            </a:r>
            <a:r>
              <a:rPr sz="2000" b="1" spc="-5" dirty="0">
                <a:latin typeface="Calibri"/>
                <a:cs typeface="Calibri"/>
              </a:rPr>
              <a:t>a</a:t>
            </a:r>
            <a:r>
              <a:rPr sz="2000" b="1" spc="-65" dirty="0">
                <a:latin typeface="Calibri"/>
                <a:cs typeface="Calibri"/>
              </a:rPr>
              <a:t>g</a:t>
            </a:r>
            <a:r>
              <a:rPr sz="2000" b="1" spc="0" dirty="0">
                <a:latin typeface="Calibri"/>
                <a:cs typeface="Calibri"/>
              </a:rPr>
              <a:t>e</a:t>
            </a:r>
            <a:r>
              <a:rPr sz="2000" b="1" spc="10" dirty="0">
                <a:latin typeface="Calibri"/>
                <a:cs typeface="Calibri"/>
              </a:rPr>
              <a:t> </a:t>
            </a:r>
            <a:r>
              <a:rPr sz="2000" b="1" spc="-10" dirty="0">
                <a:latin typeface="Calibri"/>
                <a:cs typeface="Calibri"/>
              </a:rPr>
              <a:t>s</a:t>
            </a:r>
            <a:r>
              <a:rPr sz="2000" b="1" spc="-20" dirty="0">
                <a:latin typeface="Calibri"/>
                <a:cs typeface="Calibri"/>
              </a:rPr>
              <a:t>w</a:t>
            </a:r>
            <a:r>
              <a:rPr sz="2000" b="1" spc="-5" dirty="0">
                <a:latin typeface="Calibri"/>
                <a:cs typeface="Calibri"/>
              </a:rPr>
              <a:t>i</a:t>
            </a:r>
            <a:r>
              <a:rPr sz="2000" b="1" spc="-50" dirty="0">
                <a:latin typeface="Calibri"/>
                <a:cs typeface="Calibri"/>
              </a:rPr>
              <a:t>t</a:t>
            </a:r>
            <a:r>
              <a:rPr sz="2000" b="1" spc="0" dirty="0">
                <a:latin typeface="Calibri"/>
                <a:cs typeface="Calibri"/>
              </a:rPr>
              <a:t>ch.</a:t>
            </a:r>
            <a:endParaRPr sz="2000">
              <a:latin typeface="Calibri"/>
              <a:cs typeface="Calibri"/>
            </a:endParaRPr>
          </a:p>
        </p:txBody>
      </p:sp>
      <p:sp>
        <p:nvSpPr>
          <p:cNvPr id="68" name="object 68"/>
          <p:cNvSpPr/>
          <p:nvPr/>
        </p:nvSpPr>
        <p:spPr>
          <a:xfrm>
            <a:off x="2543936" y="2208783"/>
            <a:ext cx="31623" cy="1312290"/>
          </a:xfrm>
          <a:custGeom>
            <a:avLst/>
            <a:gdLst/>
            <a:ahLst/>
            <a:cxnLst/>
            <a:rect l="l" t="t" r="r" b="b"/>
            <a:pathLst>
              <a:path w="31623" h="1312290">
                <a:moveTo>
                  <a:pt x="31623" y="0"/>
                </a:moveTo>
                <a:lnTo>
                  <a:pt x="0" y="1312290"/>
                </a:lnTo>
              </a:path>
            </a:pathLst>
          </a:custGeom>
          <a:ln w="19050">
            <a:solidFill>
              <a:srgbClr val="487CB9"/>
            </a:solidFill>
            <a:prstDash val="lgDash"/>
          </a:ln>
        </p:spPr>
        <p:txBody>
          <a:bodyPr wrap="square" lIns="0" tIns="0" rIns="0" bIns="0" rtlCol="0">
            <a:noAutofit/>
          </a:bodyPr>
          <a:lstStyle/>
          <a:p>
            <a:endParaRPr/>
          </a:p>
        </p:txBody>
      </p:sp>
      <p:sp>
        <p:nvSpPr>
          <p:cNvPr id="69" name="object 69"/>
          <p:cNvSpPr/>
          <p:nvPr/>
        </p:nvSpPr>
        <p:spPr>
          <a:xfrm>
            <a:off x="1800479" y="3015107"/>
            <a:ext cx="520700" cy="1269"/>
          </a:xfrm>
          <a:custGeom>
            <a:avLst/>
            <a:gdLst/>
            <a:ahLst/>
            <a:cxnLst/>
            <a:rect l="l" t="t" r="r" b="b"/>
            <a:pathLst>
              <a:path w="520700" h="1269">
                <a:moveTo>
                  <a:pt x="520700" y="1269"/>
                </a:moveTo>
                <a:lnTo>
                  <a:pt x="0" y="0"/>
                </a:lnTo>
              </a:path>
            </a:pathLst>
          </a:custGeom>
          <a:ln w="19050">
            <a:solidFill>
              <a:srgbClr val="487CB9"/>
            </a:solidFill>
          </a:ln>
        </p:spPr>
        <p:txBody>
          <a:bodyPr wrap="square" lIns="0" tIns="0" rIns="0" bIns="0" rtlCol="0">
            <a:noAutofit/>
          </a:bodyPr>
          <a:lstStyle/>
          <a:p>
            <a:endParaRPr/>
          </a:p>
        </p:txBody>
      </p:sp>
      <p:sp>
        <p:nvSpPr>
          <p:cNvPr id="70" name="object 70"/>
          <p:cNvSpPr/>
          <p:nvPr/>
        </p:nvSpPr>
        <p:spPr>
          <a:xfrm>
            <a:off x="5461127" y="3469385"/>
            <a:ext cx="1108709" cy="696213"/>
          </a:xfrm>
          <a:custGeom>
            <a:avLst/>
            <a:gdLst/>
            <a:ahLst/>
            <a:cxnLst/>
            <a:rect l="l" t="t" r="r" b="b"/>
            <a:pathLst>
              <a:path w="1108709" h="696213">
                <a:moveTo>
                  <a:pt x="0" y="0"/>
                </a:moveTo>
                <a:lnTo>
                  <a:pt x="5842" y="11049"/>
                </a:lnTo>
                <a:lnTo>
                  <a:pt x="1101978" y="696213"/>
                </a:lnTo>
                <a:lnTo>
                  <a:pt x="1108709" y="685419"/>
                </a:lnTo>
                <a:lnTo>
                  <a:pt x="12700" y="380"/>
                </a:lnTo>
                <a:lnTo>
                  <a:pt x="0" y="0"/>
                </a:lnTo>
                <a:close/>
              </a:path>
            </a:pathLst>
          </a:custGeom>
          <a:solidFill>
            <a:srgbClr val="487CB9"/>
          </a:solidFill>
        </p:spPr>
        <p:txBody>
          <a:bodyPr wrap="square" lIns="0" tIns="0" rIns="0" bIns="0" rtlCol="0">
            <a:noAutofit/>
          </a:bodyPr>
          <a:lstStyle/>
          <a:p>
            <a:endParaRPr/>
          </a:p>
        </p:txBody>
      </p:sp>
      <p:sp>
        <p:nvSpPr>
          <p:cNvPr id="71" name="object 71"/>
          <p:cNvSpPr/>
          <p:nvPr/>
        </p:nvSpPr>
        <p:spPr>
          <a:xfrm>
            <a:off x="5439664" y="3455923"/>
            <a:ext cx="59055" cy="92075"/>
          </a:xfrm>
          <a:custGeom>
            <a:avLst/>
            <a:gdLst/>
            <a:ahLst/>
            <a:cxnLst/>
            <a:rect l="l" t="t" r="r" b="b"/>
            <a:pathLst>
              <a:path w="59055" h="92075">
                <a:moveTo>
                  <a:pt x="0" y="0"/>
                </a:moveTo>
                <a:lnTo>
                  <a:pt x="46227" y="87756"/>
                </a:lnTo>
                <a:lnTo>
                  <a:pt x="47751" y="90804"/>
                </a:lnTo>
                <a:lnTo>
                  <a:pt x="51688" y="92075"/>
                </a:lnTo>
                <a:lnTo>
                  <a:pt x="57785" y="88773"/>
                </a:lnTo>
                <a:lnTo>
                  <a:pt x="59055" y="84962"/>
                </a:lnTo>
                <a:lnTo>
                  <a:pt x="57403" y="81787"/>
                </a:lnTo>
                <a:lnTo>
                  <a:pt x="27305" y="24511"/>
                </a:lnTo>
                <a:lnTo>
                  <a:pt x="7365" y="12064"/>
                </a:lnTo>
                <a:lnTo>
                  <a:pt x="14097" y="1270"/>
                </a:lnTo>
                <a:lnTo>
                  <a:pt x="41275" y="1270"/>
                </a:lnTo>
                <a:lnTo>
                  <a:pt x="0" y="0"/>
                </a:lnTo>
                <a:close/>
              </a:path>
            </a:pathLst>
          </a:custGeom>
          <a:solidFill>
            <a:srgbClr val="487CB9"/>
          </a:solidFill>
        </p:spPr>
        <p:txBody>
          <a:bodyPr wrap="square" lIns="0" tIns="0" rIns="0" bIns="0" rtlCol="0">
            <a:noAutofit/>
          </a:bodyPr>
          <a:lstStyle/>
          <a:p>
            <a:endParaRPr/>
          </a:p>
        </p:txBody>
      </p:sp>
      <p:sp>
        <p:nvSpPr>
          <p:cNvPr id="72" name="object 72"/>
          <p:cNvSpPr/>
          <p:nvPr/>
        </p:nvSpPr>
        <p:spPr>
          <a:xfrm>
            <a:off x="5447029" y="3457194"/>
            <a:ext cx="19939" cy="23240"/>
          </a:xfrm>
          <a:custGeom>
            <a:avLst/>
            <a:gdLst/>
            <a:ahLst/>
            <a:cxnLst/>
            <a:rect l="l" t="t" r="r" b="b"/>
            <a:pathLst>
              <a:path w="19939" h="23240">
                <a:moveTo>
                  <a:pt x="6731" y="0"/>
                </a:moveTo>
                <a:lnTo>
                  <a:pt x="0" y="10794"/>
                </a:lnTo>
                <a:lnTo>
                  <a:pt x="19939" y="23240"/>
                </a:lnTo>
                <a:lnTo>
                  <a:pt x="14097" y="12191"/>
                </a:lnTo>
                <a:lnTo>
                  <a:pt x="3175" y="11810"/>
                </a:lnTo>
                <a:lnTo>
                  <a:pt x="9017" y="2539"/>
                </a:lnTo>
                <a:lnTo>
                  <a:pt x="10795" y="2539"/>
                </a:lnTo>
                <a:lnTo>
                  <a:pt x="6731" y="0"/>
                </a:lnTo>
                <a:close/>
              </a:path>
            </a:pathLst>
          </a:custGeom>
          <a:solidFill>
            <a:srgbClr val="487CB9"/>
          </a:solidFill>
        </p:spPr>
        <p:txBody>
          <a:bodyPr wrap="square" lIns="0" tIns="0" rIns="0" bIns="0" rtlCol="0">
            <a:noAutofit/>
          </a:bodyPr>
          <a:lstStyle/>
          <a:p>
            <a:endParaRPr/>
          </a:p>
        </p:txBody>
      </p:sp>
      <p:sp>
        <p:nvSpPr>
          <p:cNvPr id="73" name="object 73"/>
          <p:cNvSpPr/>
          <p:nvPr/>
        </p:nvSpPr>
        <p:spPr>
          <a:xfrm>
            <a:off x="5453760" y="3457194"/>
            <a:ext cx="91312" cy="14604"/>
          </a:xfrm>
          <a:custGeom>
            <a:avLst/>
            <a:gdLst/>
            <a:ahLst/>
            <a:cxnLst/>
            <a:rect l="l" t="t" r="r" b="b"/>
            <a:pathLst>
              <a:path w="91312" h="14604">
                <a:moveTo>
                  <a:pt x="27177" y="0"/>
                </a:moveTo>
                <a:lnTo>
                  <a:pt x="0" y="0"/>
                </a:lnTo>
                <a:lnTo>
                  <a:pt x="20065" y="12572"/>
                </a:lnTo>
                <a:lnTo>
                  <a:pt x="88137" y="14604"/>
                </a:lnTo>
                <a:lnTo>
                  <a:pt x="91059" y="11810"/>
                </a:lnTo>
                <a:lnTo>
                  <a:pt x="91312" y="4825"/>
                </a:lnTo>
                <a:lnTo>
                  <a:pt x="88518" y="1904"/>
                </a:lnTo>
                <a:lnTo>
                  <a:pt x="27177" y="0"/>
                </a:lnTo>
                <a:close/>
              </a:path>
            </a:pathLst>
          </a:custGeom>
          <a:solidFill>
            <a:srgbClr val="487CB9"/>
          </a:solidFill>
        </p:spPr>
        <p:txBody>
          <a:bodyPr wrap="square" lIns="0" tIns="0" rIns="0" bIns="0" rtlCol="0">
            <a:noAutofit/>
          </a:bodyPr>
          <a:lstStyle/>
          <a:p>
            <a:endParaRPr/>
          </a:p>
        </p:txBody>
      </p:sp>
      <p:sp>
        <p:nvSpPr>
          <p:cNvPr id="74" name="object 74"/>
          <p:cNvSpPr/>
          <p:nvPr/>
        </p:nvSpPr>
        <p:spPr>
          <a:xfrm>
            <a:off x="5456046" y="3459734"/>
            <a:ext cx="17779" cy="10032"/>
          </a:xfrm>
          <a:custGeom>
            <a:avLst/>
            <a:gdLst/>
            <a:ahLst/>
            <a:cxnLst/>
            <a:rect l="l" t="t" r="r" b="b"/>
            <a:pathLst>
              <a:path w="17779" h="10032">
                <a:moveTo>
                  <a:pt x="1777" y="0"/>
                </a:moveTo>
                <a:lnTo>
                  <a:pt x="0" y="0"/>
                </a:lnTo>
                <a:lnTo>
                  <a:pt x="5079" y="9651"/>
                </a:lnTo>
                <a:lnTo>
                  <a:pt x="17779" y="10032"/>
                </a:lnTo>
                <a:lnTo>
                  <a:pt x="1777" y="0"/>
                </a:lnTo>
                <a:close/>
              </a:path>
            </a:pathLst>
          </a:custGeom>
          <a:solidFill>
            <a:srgbClr val="487CB9"/>
          </a:solidFill>
        </p:spPr>
        <p:txBody>
          <a:bodyPr wrap="square" lIns="0" tIns="0" rIns="0" bIns="0" rtlCol="0">
            <a:noAutofit/>
          </a:bodyPr>
          <a:lstStyle/>
          <a:p>
            <a:endParaRPr/>
          </a:p>
        </p:txBody>
      </p:sp>
      <p:sp>
        <p:nvSpPr>
          <p:cNvPr id="75" name="object 75"/>
          <p:cNvSpPr/>
          <p:nvPr/>
        </p:nvSpPr>
        <p:spPr>
          <a:xfrm>
            <a:off x="5450204" y="3459734"/>
            <a:ext cx="10922" cy="9651"/>
          </a:xfrm>
          <a:custGeom>
            <a:avLst/>
            <a:gdLst/>
            <a:ahLst/>
            <a:cxnLst/>
            <a:rect l="l" t="t" r="r" b="b"/>
            <a:pathLst>
              <a:path w="10922" h="9651">
                <a:moveTo>
                  <a:pt x="5842" y="0"/>
                </a:moveTo>
                <a:lnTo>
                  <a:pt x="0" y="9270"/>
                </a:lnTo>
                <a:lnTo>
                  <a:pt x="10922" y="9651"/>
                </a:lnTo>
                <a:lnTo>
                  <a:pt x="5842" y="0"/>
                </a:lnTo>
                <a:close/>
              </a:path>
            </a:pathLst>
          </a:custGeom>
          <a:solidFill>
            <a:srgbClr val="487CB9"/>
          </a:solidFill>
        </p:spPr>
        <p:txBody>
          <a:bodyPr wrap="square" lIns="0" tIns="0" rIns="0" bIns="0" rtlCol="0">
            <a:noAutofit/>
          </a:bodyPr>
          <a:lstStyle/>
          <a:p>
            <a:endParaRPr/>
          </a:p>
        </p:txBody>
      </p:sp>
      <p:sp>
        <p:nvSpPr>
          <p:cNvPr id="76" name="object 76"/>
          <p:cNvSpPr txBox="1"/>
          <p:nvPr/>
        </p:nvSpPr>
        <p:spPr>
          <a:xfrm>
            <a:off x="2540635"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77" name="object 77"/>
          <p:cNvSpPr txBox="1"/>
          <p:nvPr/>
        </p:nvSpPr>
        <p:spPr>
          <a:xfrm>
            <a:off x="8427846" y="6432194"/>
            <a:ext cx="181610" cy="386080"/>
          </a:xfrm>
          <a:prstGeom prst="rect">
            <a:avLst/>
          </a:prstGeom>
        </p:spPr>
        <p:txBody>
          <a:bodyPr vert="horz" wrap="square" lIns="0" tIns="0" rIns="0" bIns="0" rtlCol="0">
            <a:noAutofit/>
          </a:bodyPr>
          <a:lstStyle/>
          <a:p>
            <a:pPr marR="0" algn="ctr">
              <a:lnSpc>
                <a:spcPct val="100000"/>
              </a:lnSpc>
            </a:pPr>
            <a:r>
              <a:rPr sz="1200" spc="-20" dirty="0">
                <a:solidFill>
                  <a:srgbClr val="878787"/>
                </a:solidFill>
                <a:latin typeface="Calibri"/>
                <a:cs typeface="Calibri"/>
              </a:rPr>
              <a:t>3</a:t>
            </a:r>
            <a:r>
              <a:rPr sz="1200" spc="-600" dirty="0">
                <a:solidFill>
                  <a:srgbClr val="878787"/>
                </a:solidFill>
                <a:latin typeface="Calibri"/>
                <a:cs typeface="Calibri"/>
              </a:rPr>
              <a:t>0</a:t>
            </a:r>
            <a:r>
              <a:rPr sz="1200" spc="-10" dirty="0">
                <a:solidFill>
                  <a:srgbClr val="878787"/>
                </a:solidFill>
                <a:latin typeface="Calibri"/>
                <a:cs typeface="Calibri"/>
              </a:rPr>
              <a:t>1</a:t>
            </a:r>
            <a:endParaRPr sz="1200">
              <a:latin typeface="Calibri"/>
              <a:cs typeface="Calibri"/>
            </a:endParaRPr>
          </a:p>
          <a:p>
            <a:pPr marL="78105" algn="ctr">
              <a:lnSpc>
                <a:spcPct val="100000"/>
              </a:lnSpc>
            </a:pPr>
            <a:r>
              <a:rPr sz="1200" spc="-10" dirty="0">
                <a:solidFill>
                  <a:srgbClr val="878787"/>
                </a:solidFill>
                <a:latin typeface="Calibri"/>
                <a:cs typeface="Calibri"/>
              </a:rPr>
              <a:t>9</a:t>
            </a:r>
            <a:endParaRPr sz="1200">
              <a:latin typeface="Calibri"/>
              <a:cs typeface="Calibri"/>
            </a:endParaRPr>
          </a:p>
        </p:txBody>
      </p:sp>
      <p:graphicFrame>
        <p:nvGraphicFramePr>
          <p:cNvPr id="78" name="object 78"/>
          <p:cNvGraphicFramePr>
            <a:graphicFrameLocks noGrp="1"/>
          </p:cNvGraphicFramePr>
          <p:nvPr/>
        </p:nvGraphicFramePr>
        <p:xfrm>
          <a:off x="391159" y="203200"/>
          <a:ext cx="3211194" cy="914399"/>
        </p:xfrm>
        <a:graphic>
          <a:graphicData uri="http://schemas.openxmlformats.org/drawingml/2006/table">
            <a:tbl>
              <a:tblPr firstRow="1" bandRow="1">
                <a:tableStyleId>{2D5ABB26-0587-4C30-8999-92F81FD0307C}</a:tableStyleId>
              </a:tblPr>
              <a:tblGrid>
                <a:gridCol w="1481201">
                  <a:extLst>
                    <a:ext uri="{9D8B030D-6E8A-4147-A177-3AD203B41FA5}">
                      <a16:colId xmlns:a16="http://schemas.microsoft.com/office/drawing/2014/main" val="20000"/>
                    </a:ext>
                  </a:extLst>
                </a:gridCol>
                <a:gridCol w="1729993">
                  <a:extLst>
                    <a:ext uri="{9D8B030D-6E8A-4147-A177-3AD203B41FA5}">
                      <a16:colId xmlns:a16="http://schemas.microsoft.com/office/drawing/2014/main" val="20001"/>
                    </a:ext>
                  </a:extLst>
                </a:gridCol>
              </a:tblGrid>
              <a:tr h="480695">
                <a:tc rowSpan="2">
                  <a:txBody>
                    <a:bodyPr/>
                    <a:lstStyle/>
                    <a:p>
                      <a:pPr marL="66040" marR="695960">
                        <a:lnSpc>
                          <a:spcPct val="100000"/>
                        </a:lnSpc>
                      </a:pPr>
                      <a:r>
                        <a:rPr sz="2000" spc="-40" dirty="0">
                          <a:latin typeface="Calibri"/>
                          <a:cs typeface="Calibri"/>
                        </a:rPr>
                        <a:t>P</a:t>
                      </a:r>
                      <a:r>
                        <a:rPr sz="2000" spc="-15" dirty="0">
                          <a:latin typeface="Calibri"/>
                          <a:cs typeface="Calibri"/>
                        </a:rPr>
                        <a:t>o</a:t>
                      </a:r>
                      <a:r>
                        <a:rPr sz="2000" spc="-30" dirty="0">
                          <a:latin typeface="Calibri"/>
                          <a:cs typeface="Calibri"/>
                        </a:rPr>
                        <a:t>w</a:t>
                      </a:r>
                      <a:r>
                        <a:rPr sz="2000" spc="-5" dirty="0">
                          <a:latin typeface="Calibri"/>
                          <a:cs typeface="Calibri"/>
                        </a:rPr>
                        <a:t>er </a:t>
                      </a:r>
                      <a:r>
                        <a:rPr sz="2000" spc="0" dirty="0">
                          <a:latin typeface="Calibri"/>
                          <a:cs typeface="Calibri"/>
                        </a:rPr>
                        <a:t>Supply</a:t>
                      </a:r>
                      <a:endParaRPr sz="2000">
                        <a:latin typeface="Calibri"/>
                        <a:cs typeface="Calibri"/>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2000">
                        <a:latin typeface="Calibri"/>
                        <a:cs typeface="Calibri"/>
                      </a:endParaRPr>
                    </a:p>
                  </a:txBody>
                  <a:tcPr marL="0" marR="0" marT="0" marB="0">
                    <a:lnL w="25400">
                      <a:solidFill>
                        <a:srgbClr val="000000"/>
                      </a:solidFill>
                      <a:prstDash val="solid"/>
                    </a:lnL>
                    <a:lnB w="19050">
                      <a:solidFill>
                        <a:srgbClr val="487CB9"/>
                      </a:solidFill>
                      <a:prstDash val="solid"/>
                    </a:lnB>
                  </a:tcPr>
                </a:tc>
                <a:extLst>
                  <a:ext uri="{0D108BD9-81ED-4DB2-BD59-A6C34878D82A}">
                    <a16:rowId xmlns:a16="http://schemas.microsoft.com/office/drawing/2014/main" val="10000"/>
                  </a:ext>
                </a:extLst>
              </a:tr>
              <a:tr h="433704">
                <a:tc vMerge="1">
                  <a:txBody>
                    <a:bodyPr/>
                    <a:lstStyle/>
                    <a:p>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endParaRPr sz="2000">
                        <a:latin typeface="Calibri"/>
                        <a:cs typeface="Calibri"/>
                      </a:endParaRPr>
                    </a:p>
                  </a:txBody>
                  <a:tcPr marL="0" marR="0" marT="0" marB="0">
                    <a:lnL w="25400">
                      <a:solidFill>
                        <a:srgbClr val="000000"/>
                      </a:solidFill>
                      <a:prstDash val="solid"/>
                    </a:lnL>
                    <a:lnT w="19050">
                      <a:solidFill>
                        <a:srgbClr val="487CB9"/>
                      </a:solidFill>
                      <a:prstDash val="solid"/>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491981" y="6440119"/>
            <a:ext cx="12827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2</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268859" rIns="0" bIns="0" rtlCol="0">
            <a:noAutofit/>
          </a:bodyPr>
          <a:lstStyle/>
          <a:p>
            <a:pPr marL="2888615">
              <a:lnSpc>
                <a:spcPct val="100000"/>
              </a:lnSpc>
            </a:pPr>
            <a:r>
              <a:rPr sz="4400" dirty="0">
                <a:latin typeface="Calibri Light"/>
                <a:cs typeface="Calibri Light"/>
              </a:rPr>
              <a:t>Que</a:t>
            </a:r>
            <a:r>
              <a:rPr sz="4400" spc="-60"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
        <p:nvSpPr>
          <p:cNvPr id="3" name="object 3"/>
          <p:cNvSpPr txBox="1"/>
          <p:nvPr/>
        </p:nvSpPr>
        <p:spPr>
          <a:xfrm>
            <a:off x="1145844" y="1859915"/>
            <a:ext cx="6679565" cy="3590925"/>
          </a:xfrm>
          <a:prstGeom prst="rect">
            <a:avLst/>
          </a:prstGeom>
        </p:spPr>
        <p:txBody>
          <a:bodyPr vert="horz" wrap="square" lIns="0" tIns="0" rIns="0" bIns="0" rtlCol="0">
            <a:noAutofit/>
          </a:bodyPr>
          <a:lstStyle/>
          <a:p>
            <a:pPr marL="354965" marR="21590" indent="-342900">
              <a:lnSpc>
                <a:spcPct val="100000"/>
              </a:lnSpc>
              <a:tabLst>
                <a:tab pos="354965" algn="l"/>
              </a:tabLst>
            </a:pPr>
            <a:r>
              <a:rPr sz="1800" spc="-5" dirty="0">
                <a:latin typeface="Calibri"/>
                <a:cs typeface="Calibri"/>
              </a:rPr>
              <a:t>1</a:t>
            </a:r>
            <a:r>
              <a:rPr sz="1800" spc="0" dirty="0">
                <a:latin typeface="Calibri"/>
                <a:cs typeface="Calibri"/>
              </a:rPr>
              <a:t>.	</a:t>
            </a:r>
            <a:r>
              <a:rPr sz="1800" spc="-10" dirty="0">
                <a:latin typeface="Calibri"/>
                <a:cs typeface="Calibri"/>
              </a:rPr>
              <a:t>H</a:t>
            </a:r>
            <a:r>
              <a:rPr sz="1800" spc="-15" dirty="0">
                <a:latin typeface="Calibri"/>
                <a:cs typeface="Calibri"/>
              </a:rPr>
              <a:t>ow</a:t>
            </a:r>
            <a:r>
              <a:rPr sz="1800" spc="20" dirty="0">
                <a:latin typeface="Calibri"/>
                <a:cs typeface="Calibri"/>
              </a:rPr>
              <a:t> </a:t>
            </a:r>
            <a:r>
              <a:rPr sz="1800" spc="0" dirty="0">
                <a:latin typeface="Calibri"/>
                <a:cs typeface="Calibri"/>
              </a:rPr>
              <a:t>w</a:t>
            </a:r>
            <a:r>
              <a:rPr sz="1800" spc="-10" dirty="0">
                <a:latin typeface="Calibri"/>
                <a:cs typeface="Calibri"/>
              </a:rPr>
              <a:t>i</a:t>
            </a:r>
            <a:r>
              <a:rPr sz="1800" spc="-5" dirty="0">
                <a:latin typeface="Calibri"/>
                <a:cs typeface="Calibri"/>
              </a:rPr>
              <a:t>l</a:t>
            </a:r>
            <a:r>
              <a:rPr sz="1800" spc="0" dirty="0">
                <a:latin typeface="Calibri"/>
                <a:cs typeface="Calibri"/>
              </a:rPr>
              <a:t>l</a:t>
            </a:r>
            <a:r>
              <a:rPr sz="1800" spc="15" dirty="0">
                <a:latin typeface="Calibri"/>
                <a:cs typeface="Calibri"/>
              </a:rPr>
              <a:t> </a:t>
            </a:r>
            <a:r>
              <a:rPr sz="1800" spc="-10" dirty="0">
                <a:latin typeface="Calibri"/>
                <a:cs typeface="Calibri"/>
              </a:rPr>
              <a:t>the p</a:t>
            </a:r>
            <a:r>
              <a:rPr sz="1800" spc="-5" dirty="0">
                <a:latin typeface="Calibri"/>
                <a:cs typeface="Calibri"/>
              </a:rPr>
              <a:t>l</a:t>
            </a:r>
            <a:r>
              <a:rPr sz="1800" spc="0" dirty="0">
                <a:latin typeface="Calibri"/>
                <a:cs typeface="Calibri"/>
              </a:rPr>
              <a:t>as</a:t>
            </a:r>
            <a:r>
              <a:rPr sz="1800" spc="-15" dirty="0">
                <a:latin typeface="Calibri"/>
                <a:cs typeface="Calibri"/>
              </a:rPr>
              <a:t>ma b</a:t>
            </a:r>
            <a:r>
              <a:rPr sz="1800" spc="-5" dirty="0">
                <a:latin typeface="Calibri"/>
                <a:cs typeface="Calibri"/>
              </a:rPr>
              <a:t>i</a:t>
            </a:r>
            <a:r>
              <a:rPr sz="1800" spc="0" dirty="0">
                <a:latin typeface="Calibri"/>
                <a:cs typeface="Calibri"/>
              </a:rPr>
              <a:t>as </a:t>
            </a:r>
            <a:r>
              <a:rPr sz="1800" spc="-20" dirty="0">
                <a:latin typeface="Calibri"/>
                <a:cs typeface="Calibri"/>
              </a:rPr>
              <a:t>v</a:t>
            </a:r>
            <a:r>
              <a:rPr sz="1800" spc="0" dirty="0">
                <a:latin typeface="Calibri"/>
                <a:cs typeface="Calibri"/>
              </a:rPr>
              <a:t>o</a:t>
            </a:r>
            <a:r>
              <a:rPr sz="1800" spc="-10" dirty="0">
                <a:latin typeface="Calibri"/>
                <a:cs typeface="Calibri"/>
              </a:rPr>
              <a:t>l</a:t>
            </a:r>
            <a:r>
              <a:rPr sz="1800" spc="-40" dirty="0">
                <a:latin typeface="Calibri"/>
                <a:cs typeface="Calibri"/>
              </a:rPr>
              <a:t>t</a:t>
            </a:r>
            <a:r>
              <a:rPr sz="1800" spc="-10" dirty="0">
                <a:latin typeface="Calibri"/>
                <a:cs typeface="Calibri"/>
              </a:rPr>
              <a:t>a</a:t>
            </a:r>
            <a:r>
              <a:rPr sz="1800" spc="-15" dirty="0">
                <a:latin typeface="Calibri"/>
                <a:cs typeface="Calibri"/>
              </a:rPr>
              <a:t>g</a:t>
            </a:r>
            <a:r>
              <a:rPr sz="1800" spc="-10" dirty="0">
                <a:latin typeface="Calibri"/>
                <a:cs typeface="Calibri"/>
              </a:rPr>
              <a:t>e be</a:t>
            </a:r>
            <a:r>
              <a:rPr sz="1800" spc="15" dirty="0">
                <a:latin typeface="Calibri"/>
                <a:cs typeface="Calibri"/>
              </a:rPr>
              <a:t> </a:t>
            </a:r>
            <a:r>
              <a:rPr sz="1800" spc="0" dirty="0">
                <a:latin typeface="Calibri"/>
                <a:cs typeface="Calibri"/>
              </a:rPr>
              <a:t>o</a:t>
            </a:r>
            <a:r>
              <a:rPr sz="1800" spc="-15" dirty="0">
                <a:latin typeface="Calibri"/>
                <a:cs typeface="Calibri"/>
              </a:rPr>
              <a:t>b</a:t>
            </a:r>
            <a:r>
              <a:rPr sz="1800" spc="-40" dirty="0">
                <a:latin typeface="Calibri"/>
                <a:cs typeface="Calibri"/>
              </a:rPr>
              <a:t>t</a:t>
            </a:r>
            <a:r>
              <a:rPr sz="1800" spc="0" dirty="0">
                <a:latin typeface="Calibri"/>
                <a:cs typeface="Calibri"/>
              </a:rPr>
              <a:t>ained</a:t>
            </a:r>
            <a:r>
              <a:rPr sz="1800" spc="10" dirty="0">
                <a:latin typeface="Calibri"/>
                <a:cs typeface="Calibri"/>
              </a:rPr>
              <a:t> </a:t>
            </a:r>
            <a:r>
              <a:rPr sz="1800" spc="-35" dirty="0">
                <a:latin typeface="Calibri"/>
                <a:cs typeface="Calibri"/>
              </a:rPr>
              <a:t>f</a:t>
            </a:r>
            <a:r>
              <a:rPr sz="1800" spc="-10" dirty="0">
                <a:latin typeface="Calibri"/>
                <a:cs typeface="Calibri"/>
              </a:rPr>
              <a:t>or</a:t>
            </a:r>
            <a:r>
              <a:rPr sz="1800" spc="5" dirty="0">
                <a:latin typeface="Calibri"/>
                <a:cs typeface="Calibri"/>
              </a:rPr>
              <a:t> </a:t>
            </a:r>
            <a:r>
              <a:rPr sz="1800" spc="0" dirty="0">
                <a:latin typeface="Calibri"/>
                <a:cs typeface="Calibri"/>
              </a:rPr>
              <a:t>a b</a:t>
            </a:r>
            <a:r>
              <a:rPr sz="1800" spc="-15" dirty="0">
                <a:latin typeface="Calibri"/>
                <a:cs typeface="Calibri"/>
              </a:rPr>
              <a:t>a</a:t>
            </a:r>
            <a:r>
              <a:rPr sz="1800" spc="-40" dirty="0">
                <a:latin typeface="Calibri"/>
                <a:cs typeface="Calibri"/>
              </a:rPr>
              <a:t>tt</a:t>
            </a:r>
            <a:r>
              <a:rPr sz="1800" spc="-10" dirty="0">
                <a:latin typeface="Calibri"/>
                <a:cs typeface="Calibri"/>
              </a:rPr>
              <a:t>e</a:t>
            </a:r>
            <a:r>
              <a:rPr sz="1800" spc="0" dirty="0">
                <a:latin typeface="Calibri"/>
                <a:cs typeface="Calibri"/>
              </a:rPr>
              <a:t>r</a:t>
            </a:r>
            <a:r>
              <a:rPr sz="1800" spc="-10" dirty="0">
                <a:latin typeface="Calibri"/>
                <a:cs typeface="Calibri"/>
              </a:rPr>
              <a:t>y ope</a:t>
            </a:r>
            <a:r>
              <a:rPr sz="1800" spc="-50" dirty="0">
                <a:latin typeface="Calibri"/>
                <a:cs typeface="Calibri"/>
              </a:rPr>
              <a:t>r</a:t>
            </a:r>
            <a:r>
              <a:rPr sz="1800" spc="-15" dirty="0">
                <a:latin typeface="Calibri"/>
                <a:cs typeface="Calibri"/>
              </a:rPr>
              <a:t>a</a:t>
            </a:r>
            <a:r>
              <a:rPr sz="1800" spc="-40" dirty="0">
                <a:latin typeface="Calibri"/>
                <a:cs typeface="Calibri"/>
              </a:rPr>
              <a:t>t</a:t>
            </a:r>
            <a:r>
              <a:rPr sz="1800" spc="-10" dirty="0">
                <a:latin typeface="Calibri"/>
                <a:cs typeface="Calibri"/>
              </a:rPr>
              <a:t>ed</a:t>
            </a:r>
            <a:r>
              <a:rPr sz="1800" spc="-5" dirty="0">
                <a:latin typeface="Calibri"/>
                <a:cs typeface="Calibri"/>
              </a:rPr>
              <a:t> mi</a:t>
            </a:r>
            <a:r>
              <a:rPr sz="1800" spc="-10" dirty="0">
                <a:latin typeface="Calibri"/>
                <a:cs typeface="Calibri"/>
              </a:rPr>
              <a:t>l</a:t>
            </a:r>
            <a:r>
              <a:rPr sz="1800" spc="-5" dirty="0">
                <a:latin typeface="Calibri"/>
                <a:cs typeface="Calibri"/>
              </a:rPr>
              <a:t>i</a:t>
            </a:r>
            <a:r>
              <a:rPr sz="1800" spc="-40" dirty="0">
                <a:latin typeface="Calibri"/>
                <a:cs typeface="Calibri"/>
              </a:rPr>
              <a:t>t</a:t>
            </a:r>
            <a:r>
              <a:rPr sz="1800" spc="-10" dirty="0">
                <a:latin typeface="Calibri"/>
                <a:cs typeface="Calibri"/>
              </a:rPr>
              <a:t>a</a:t>
            </a:r>
            <a:r>
              <a:rPr sz="1800" spc="-5" dirty="0">
                <a:latin typeface="Calibri"/>
                <a:cs typeface="Calibri"/>
              </a:rPr>
              <a:t>r</a:t>
            </a:r>
            <a:r>
              <a:rPr sz="1800" spc="-10" dirty="0">
                <a:latin typeface="Calibri"/>
                <a:cs typeface="Calibri"/>
              </a:rPr>
              <a:t>y</a:t>
            </a:r>
            <a:r>
              <a:rPr sz="1800" spc="10" dirty="0">
                <a:latin typeface="Calibri"/>
                <a:cs typeface="Calibri"/>
              </a:rPr>
              <a:t> </a:t>
            </a:r>
            <a:r>
              <a:rPr sz="1800" spc="0" dirty="0">
                <a:latin typeface="Calibri"/>
                <a:cs typeface="Calibri"/>
              </a:rPr>
              <a:t>por</a:t>
            </a:r>
            <a:r>
              <a:rPr sz="1800" spc="-30" dirty="0">
                <a:latin typeface="Calibri"/>
                <a:cs typeface="Calibri"/>
              </a:rPr>
              <a:t>t</a:t>
            </a:r>
            <a:r>
              <a:rPr sz="1800" spc="0" dirty="0">
                <a:latin typeface="Calibri"/>
                <a:cs typeface="Calibri"/>
              </a:rPr>
              <a:t>able</a:t>
            </a:r>
            <a:r>
              <a:rPr sz="1800" spc="15" dirty="0">
                <a:latin typeface="Calibri"/>
                <a:cs typeface="Calibri"/>
              </a:rPr>
              <a:t> </a:t>
            </a:r>
            <a:r>
              <a:rPr sz="1800" spc="-50" dirty="0">
                <a:latin typeface="Calibri"/>
                <a:cs typeface="Calibri"/>
              </a:rPr>
              <a:t>r</a:t>
            </a:r>
            <a:r>
              <a:rPr sz="1800" spc="0" dirty="0">
                <a:latin typeface="Calibri"/>
                <a:cs typeface="Calibri"/>
              </a:rPr>
              <a:t>adio</a:t>
            </a:r>
            <a:r>
              <a:rPr sz="1800" spc="5" dirty="0">
                <a:latin typeface="Calibri"/>
                <a:cs typeface="Calibri"/>
              </a:rPr>
              <a:t> </a:t>
            </a:r>
            <a:r>
              <a:rPr sz="1800" spc="-35" dirty="0">
                <a:latin typeface="Calibri"/>
                <a:cs typeface="Calibri"/>
              </a:rPr>
              <a:t>s</a:t>
            </a:r>
            <a:r>
              <a:rPr sz="1800" spc="-25" dirty="0">
                <a:latin typeface="Calibri"/>
                <a:cs typeface="Calibri"/>
              </a:rPr>
              <a:t>y</a:t>
            </a:r>
            <a:r>
              <a:rPr sz="1800" spc="-20" dirty="0">
                <a:latin typeface="Calibri"/>
                <a:cs typeface="Calibri"/>
              </a:rPr>
              <a:t>s</a:t>
            </a:r>
            <a:r>
              <a:rPr sz="1800" spc="-40" dirty="0">
                <a:latin typeface="Calibri"/>
                <a:cs typeface="Calibri"/>
              </a:rPr>
              <a:t>t</a:t>
            </a:r>
            <a:r>
              <a:rPr sz="1800" spc="-15" dirty="0">
                <a:latin typeface="Calibri"/>
                <a:cs typeface="Calibri"/>
              </a:rPr>
              <a:t>em? </a:t>
            </a:r>
            <a:r>
              <a:rPr sz="1800" spc="-10" dirty="0">
                <a:latin typeface="Calibri"/>
                <a:cs typeface="Calibri"/>
              </a:rPr>
              <a:t>H</a:t>
            </a:r>
            <a:r>
              <a:rPr sz="1800" spc="-15" dirty="0">
                <a:latin typeface="Calibri"/>
                <a:cs typeface="Calibri"/>
              </a:rPr>
              <a:t>ow</a:t>
            </a:r>
            <a:r>
              <a:rPr sz="1800" spc="20" dirty="0">
                <a:latin typeface="Calibri"/>
                <a:cs typeface="Calibri"/>
              </a:rPr>
              <a:t> </a:t>
            </a:r>
            <a:r>
              <a:rPr sz="1800" spc="0" dirty="0">
                <a:latin typeface="Calibri"/>
                <a:cs typeface="Calibri"/>
              </a:rPr>
              <a:t>ma</a:t>
            </a:r>
            <a:r>
              <a:rPr sz="1800" spc="-30" dirty="0">
                <a:latin typeface="Calibri"/>
                <a:cs typeface="Calibri"/>
              </a:rPr>
              <a:t>n</a:t>
            </a:r>
            <a:r>
              <a:rPr sz="1800" spc="-10" dirty="0">
                <a:latin typeface="Calibri"/>
                <a:cs typeface="Calibri"/>
              </a:rPr>
              <a:t>y </a:t>
            </a:r>
            <a:r>
              <a:rPr sz="1800" spc="-40" dirty="0">
                <a:latin typeface="Calibri"/>
                <a:cs typeface="Calibri"/>
              </a:rPr>
              <a:t>w</a:t>
            </a:r>
            <a:r>
              <a:rPr sz="1800" spc="-15" dirty="0">
                <a:latin typeface="Calibri"/>
                <a:cs typeface="Calibri"/>
              </a:rPr>
              <a:t>a</a:t>
            </a:r>
            <a:r>
              <a:rPr sz="1800" spc="-40" dirty="0">
                <a:latin typeface="Calibri"/>
                <a:cs typeface="Calibri"/>
              </a:rPr>
              <a:t>t</a:t>
            </a:r>
            <a:r>
              <a:rPr sz="1800" spc="0" dirty="0">
                <a:latin typeface="Calibri"/>
                <a:cs typeface="Calibri"/>
              </a:rPr>
              <a:t>ts</a:t>
            </a:r>
            <a:r>
              <a:rPr sz="1800" spc="-5" dirty="0">
                <a:latin typeface="Calibri"/>
                <a:cs typeface="Calibri"/>
              </a:rPr>
              <a:t> </a:t>
            </a:r>
            <a:r>
              <a:rPr sz="1800" spc="-20" dirty="0">
                <a:latin typeface="Calibri"/>
                <a:cs typeface="Calibri"/>
              </a:rPr>
              <a:t>v</a:t>
            </a:r>
            <a:r>
              <a:rPr sz="1800" spc="0" dirty="0">
                <a:latin typeface="Calibri"/>
                <a:cs typeface="Calibri"/>
              </a:rPr>
              <a:t>o</a:t>
            </a:r>
            <a:r>
              <a:rPr sz="1800" spc="-10" dirty="0">
                <a:latin typeface="Calibri"/>
                <a:cs typeface="Calibri"/>
              </a:rPr>
              <a:t>l</a:t>
            </a:r>
            <a:r>
              <a:rPr sz="1800" spc="0" dirty="0">
                <a:latin typeface="Calibri"/>
                <a:cs typeface="Calibri"/>
              </a:rPr>
              <a:t>ts</a:t>
            </a:r>
            <a:r>
              <a:rPr sz="1800" spc="-5" dirty="0">
                <a:latin typeface="Calibri"/>
                <a:cs typeface="Calibri"/>
              </a:rPr>
              <a:t> </a:t>
            </a:r>
            <a:r>
              <a:rPr sz="1800" spc="0" dirty="0">
                <a:latin typeface="Calibri"/>
                <a:cs typeface="Calibri"/>
              </a:rPr>
              <a:t>and</a:t>
            </a:r>
            <a:r>
              <a:rPr sz="1800" spc="-5" dirty="0">
                <a:latin typeface="Calibri"/>
                <a:cs typeface="Calibri"/>
              </a:rPr>
              <a:t> </a:t>
            </a:r>
            <a:r>
              <a:rPr sz="1800" spc="0" dirty="0">
                <a:latin typeface="Calibri"/>
                <a:cs typeface="Calibri"/>
              </a:rPr>
              <a:t>am</a:t>
            </a:r>
            <a:r>
              <a:rPr sz="1800" spc="-10" dirty="0">
                <a:latin typeface="Calibri"/>
                <a:cs typeface="Calibri"/>
              </a:rPr>
              <a:t>p</a:t>
            </a:r>
            <a:r>
              <a:rPr sz="1800" spc="0" dirty="0">
                <a:latin typeface="Calibri"/>
                <a:cs typeface="Calibri"/>
              </a:rPr>
              <a:t>s </a:t>
            </a:r>
            <a:r>
              <a:rPr sz="1800" spc="-10" dirty="0">
                <a:latin typeface="Calibri"/>
                <a:cs typeface="Calibri"/>
              </a:rPr>
              <a:t>f</a:t>
            </a:r>
            <a:r>
              <a:rPr sz="1800" spc="-35" dirty="0">
                <a:latin typeface="Calibri"/>
                <a:cs typeface="Calibri"/>
              </a:rPr>
              <a:t>r</a:t>
            </a:r>
            <a:r>
              <a:rPr sz="1800" spc="0" dirty="0">
                <a:latin typeface="Calibri"/>
                <a:cs typeface="Calibri"/>
              </a:rPr>
              <a:t>om</a:t>
            </a:r>
            <a:r>
              <a:rPr sz="1800" spc="-5" dirty="0">
                <a:latin typeface="Calibri"/>
                <a:cs typeface="Calibri"/>
              </a:rPr>
              <a:t> </a:t>
            </a:r>
            <a:r>
              <a:rPr sz="1800" spc="-10" dirty="0">
                <a:latin typeface="Calibri"/>
                <a:cs typeface="Calibri"/>
              </a:rPr>
              <a:t>the ba</a:t>
            </a:r>
            <a:r>
              <a:rPr sz="1800" spc="-40" dirty="0">
                <a:latin typeface="Calibri"/>
                <a:cs typeface="Calibri"/>
              </a:rPr>
              <a:t>tt</a:t>
            </a:r>
            <a:r>
              <a:rPr sz="1800" spc="-10" dirty="0">
                <a:latin typeface="Calibri"/>
                <a:cs typeface="Calibri"/>
              </a:rPr>
              <a:t>e</a:t>
            </a:r>
            <a:r>
              <a:rPr sz="1800" spc="0" dirty="0">
                <a:latin typeface="Calibri"/>
                <a:cs typeface="Calibri"/>
              </a:rPr>
              <a:t>ry?</a:t>
            </a:r>
            <a:r>
              <a:rPr sz="1800" spc="5" dirty="0">
                <a:latin typeface="Calibri"/>
                <a:cs typeface="Calibri"/>
              </a:rPr>
              <a:t> </a:t>
            </a:r>
            <a:r>
              <a:rPr sz="1800" spc="-15" dirty="0">
                <a:latin typeface="Calibri"/>
                <a:cs typeface="Calibri"/>
              </a:rPr>
              <a:t>Mo</a:t>
            </a:r>
            <a:r>
              <a:rPr sz="1800" spc="-45" dirty="0">
                <a:latin typeface="Calibri"/>
                <a:cs typeface="Calibri"/>
              </a:rPr>
              <a:t>r</a:t>
            </a:r>
            <a:r>
              <a:rPr sz="1800" spc="-10" dirty="0">
                <a:latin typeface="Calibri"/>
                <a:cs typeface="Calibri"/>
              </a:rPr>
              <a:t>e</a:t>
            </a:r>
            <a:r>
              <a:rPr sz="1800" spc="15" dirty="0">
                <a:latin typeface="Calibri"/>
                <a:cs typeface="Calibri"/>
              </a:rPr>
              <a:t> </a:t>
            </a:r>
            <a:r>
              <a:rPr sz="1800" spc="0" dirty="0">
                <a:latin typeface="Calibri"/>
                <a:cs typeface="Calibri"/>
              </a:rPr>
              <a:t>d</a:t>
            </a:r>
            <a:r>
              <a:rPr sz="1800" spc="-10" dirty="0">
                <a:latin typeface="Calibri"/>
                <a:cs typeface="Calibri"/>
              </a:rPr>
              <a:t>a</a:t>
            </a:r>
            <a:r>
              <a:rPr sz="1800" spc="-40" dirty="0">
                <a:latin typeface="Calibri"/>
                <a:cs typeface="Calibri"/>
              </a:rPr>
              <a:t>t</a:t>
            </a:r>
            <a:r>
              <a:rPr sz="1800" spc="0" dirty="0">
                <a:latin typeface="Calibri"/>
                <a:cs typeface="Calibri"/>
              </a:rPr>
              <a:t>a is n</a:t>
            </a:r>
            <a:r>
              <a:rPr sz="1800" spc="-10" dirty="0">
                <a:latin typeface="Calibri"/>
                <a:cs typeface="Calibri"/>
              </a:rPr>
              <a:t>e</a:t>
            </a:r>
            <a:r>
              <a:rPr sz="1800" spc="-5" dirty="0">
                <a:latin typeface="Calibri"/>
                <a:cs typeface="Calibri"/>
              </a:rPr>
              <a:t>e</a:t>
            </a:r>
            <a:r>
              <a:rPr sz="1800" spc="-10" dirty="0">
                <a:latin typeface="Calibri"/>
                <a:cs typeface="Calibri"/>
              </a:rPr>
              <a:t>d</a:t>
            </a:r>
            <a:r>
              <a:rPr sz="1800" spc="-5" dirty="0">
                <a:latin typeface="Calibri"/>
                <a:cs typeface="Calibri"/>
              </a:rPr>
              <a:t>e</a:t>
            </a:r>
            <a:r>
              <a:rPr sz="1800" spc="0" dirty="0">
                <a:latin typeface="Calibri"/>
                <a:cs typeface="Calibri"/>
              </a:rPr>
              <a:t>d.</a:t>
            </a:r>
            <a:endParaRPr sz="1800">
              <a:latin typeface="Calibri"/>
              <a:cs typeface="Calibri"/>
            </a:endParaRPr>
          </a:p>
          <a:p>
            <a:pPr>
              <a:lnSpc>
                <a:spcPts val="1000"/>
              </a:lnSpc>
            </a:pPr>
            <a:endParaRPr sz="1000"/>
          </a:p>
          <a:p>
            <a:pPr>
              <a:lnSpc>
                <a:spcPts val="1100"/>
              </a:lnSpc>
              <a:spcBef>
                <a:spcPts val="62"/>
              </a:spcBef>
            </a:pPr>
            <a:endParaRPr sz="1100"/>
          </a:p>
          <a:p>
            <a:pPr marL="12700" marR="41910">
              <a:lnSpc>
                <a:spcPct val="100000"/>
              </a:lnSpc>
            </a:pPr>
            <a:r>
              <a:rPr sz="1800" dirty="0">
                <a:latin typeface="Calibri"/>
                <a:cs typeface="Calibri"/>
              </a:rPr>
              <a:t>Short an</a:t>
            </a:r>
            <a:r>
              <a:rPr sz="1800" spc="-10" dirty="0">
                <a:latin typeface="Calibri"/>
                <a:cs typeface="Calibri"/>
              </a:rPr>
              <a:t>s</a:t>
            </a:r>
            <a:r>
              <a:rPr sz="1800" spc="-20" dirty="0">
                <a:latin typeface="Calibri"/>
                <a:cs typeface="Calibri"/>
              </a:rPr>
              <a:t>w</a:t>
            </a:r>
            <a:r>
              <a:rPr sz="1800" spc="0" dirty="0">
                <a:latin typeface="Calibri"/>
                <a:cs typeface="Calibri"/>
              </a:rPr>
              <a:t>er:</a:t>
            </a:r>
            <a:r>
              <a:rPr sz="1800" spc="-5" dirty="0">
                <a:latin typeface="Calibri"/>
                <a:cs typeface="Calibri"/>
              </a:rPr>
              <a:t> </a:t>
            </a:r>
            <a:r>
              <a:rPr sz="1800" spc="-70" dirty="0">
                <a:latin typeface="Calibri"/>
                <a:cs typeface="Calibri"/>
              </a:rPr>
              <a:t>W</a:t>
            </a:r>
            <a:r>
              <a:rPr sz="1800" spc="0" dirty="0">
                <a:latin typeface="Calibri"/>
                <a:cs typeface="Calibri"/>
              </a:rPr>
              <a:t>e</a:t>
            </a:r>
            <a:r>
              <a:rPr sz="1800" spc="5" dirty="0">
                <a:latin typeface="Calibri"/>
                <a:cs typeface="Calibri"/>
              </a:rPr>
              <a:t> </a:t>
            </a:r>
            <a:r>
              <a:rPr sz="1800" spc="-20" dirty="0">
                <a:latin typeface="Calibri"/>
                <a:cs typeface="Calibri"/>
              </a:rPr>
              <a:t>w</a:t>
            </a:r>
            <a:r>
              <a:rPr sz="1800" spc="0" dirty="0">
                <a:latin typeface="Calibri"/>
                <a:cs typeface="Calibri"/>
              </a:rPr>
              <a:t>e</a:t>
            </a:r>
            <a:r>
              <a:rPr sz="1800" spc="-30" dirty="0">
                <a:latin typeface="Calibri"/>
                <a:cs typeface="Calibri"/>
              </a:rPr>
              <a:t>r</a:t>
            </a:r>
            <a:r>
              <a:rPr sz="1800" spc="0" dirty="0">
                <a:latin typeface="Calibri"/>
                <a:cs typeface="Calibri"/>
              </a:rPr>
              <a:t>e</a:t>
            </a:r>
            <a:r>
              <a:rPr sz="1800" spc="10" dirty="0">
                <a:latin typeface="Calibri"/>
                <a:cs typeface="Calibri"/>
              </a:rPr>
              <a:t> </a:t>
            </a:r>
            <a:r>
              <a:rPr sz="1800" spc="0" dirty="0">
                <a:latin typeface="Calibri"/>
                <a:cs typeface="Calibri"/>
              </a:rPr>
              <a:t>using a modu</a:t>
            </a:r>
            <a:r>
              <a:rPr sz="1800" spc="-10" dirty="0">
                <a:latin typeface="Calibri"/>
                <a:cs typeface="Calibri"/>
              </a:rPr>
              <a:t>l</a:t>
            </a:r>
            <a:r>
              <a:rPr sz="1800" spc="0" dirty="0">
                <a:latin typeface="Calibri"/>
                <a:cs typeface="Calibri"/>
              </a:rPr>
              <a:t>ar</a:t>
            </a:r>
            <a:r>
              <a:rPr sz="1800" spc="5" dirty="0">
                <a:latin typeface="Calibri"/>
                <a:cs typeface="Calibri"/>
              </a:rPr>
              <a:t> </a:t>
            </a:r>
            <a:r>
              <a:rPr sz="1800" spc="0" dirty="0">
                <a:latin typeface="Calibri"/>
                <a:cs typeface="Calibri"/>
              </a:rPr>
              <a:t>"b</a:t>
            </a:r>
            <a:r>
              <a:rPr sz="1800" spc="-10" dirty="0">
                <a:latin typeface="Calibri"/>
                <a:cs typeface="Calibri"/>
              </a:rPr>
              <a:t>ric</a:t>
            </a:r>
            <a:r>
              <a:rPr sz="1800" spc="0" dirty="0">
                <a:latin typeface="Calibri"/>
                <a:cs typeface="Calibri"/>
              </a:rPr>
              <a:t>k"</a:t>
            </a:r>
            <a:r>
              <a:rPr sz="1800" spc="15" dirty="0">
                <a:latin typeface="Calibri"/>
                <a:cs typeface="Calibri"/>
              </a:rPr>
              <a:t> </a:t>
            </a:r>
            <a:r>
              <a:rPr sz="1800" spc="0" dirty="0">
                <a:latin typeface="Calibri"/>
                <a:cs typeface="Calibri"/>
              </a:rPr>
              <a:t>p</a:t>
            </a:r>
            <a:r>
              <a:rPr sz="1800" spc="-15" dirty="0">
                <a:latin typeface="Calibri"/>
                <a:cs typeface="Calibri"/>
              </a:rPr>
              <a:t>o</a:t>
            </a:r>
            <a:r>
              <a:rPr sz="1800" spc="-20" dirty="0">
                <a:latin typeface="Calibri"/>
                <a:cs typeface="Calibri"/>
              </a:rPr>
              <a:t>w</a:t>
            </a:r>
            <a:r>
              <a:rPr sz="1800" spc="0" dirty="0">
                <a:latin typeface="Calibri"/>
                <a:cs typeface="Calibri"/>
              </a:rPr>
              <a:t>er</a:t>
            </a:r>
            <a:r>
              <a:rPr sz="1800" spc="20" dirty="0">
                <a:latin typeface="Calibri"/>
                <a:cs typeface="Calibri"/>
              </a:rPr>
              <a:t> </a:t>
            </a:r>
            <a:r>
              <a:rPr sz="1800" spc="0" dirty="0">
                <a:latin typeface="Calibri"/>
                <a:cs typeface="Calibri"/>
              </a:rPr>
              <a:t>supply </a:t>
            </a:r>
            <a:r>
              <a:rPr sz="1800" spc="-45" dirty="0">
                <a:latin typeface="Calibri"/>
                <a:cs typeface="Calibri"/>
              </a:rPr>
              <a:t>r</a:t>
            </a:r>
            <a:r>
              <a:rPr sz="1800" spc="-15" dirty="0">
                <a:latin typeface="Calibri"/>
                <a:cs typeface="Calibri"/>
              </a:rPr>
              <a:t>a</a:t>
            </a:r>
            <a:r>
              <a:rPr sz="1800" spc="-30" dirty="0">
                <a:latin typeface="Calibri"/>
                <a:cs typeface="Calibri"/>
              </a:rPr>
              <a:t>t</a:t>
            </a:r>
            <a:r>
              <a:rPr sz="1800" spc="0" dirty="0">
                <a:latin typeface="Calibri"/>
                <a:cs typeface="Calibri"/>
              </a:rPr>
              <a:t>ed </a:t>
            </a:r>
            <a:r>
              <a:rPr sz="1800" spc="-30" dirty="0">
                <a:latin typeface="Calibri"/>
                <a:cs typeface="Calibri"/>
              </a:rPr>
              <a:t>f</a:t>
            </a:r>
            <a:r>
              <a:rPr sz="1800" spc="0" dirty="0">
                <a:latin typeface="Calibri"/>
                <a:cs typeface="Calibri"/>
              </a:rPr>
              <a:t>or </a:t>
            </a:r>
            <a:r>
              <a:rPr sz="1800" spc="-10" dirty="0">
                <a:latin typeface="Calibri"/>
                <a:cs typeface="Calibri"/>
              </a:rPr>
              <a:t>6 </a:t>
            </a:r>
            <a:r>
              <a:rPr sz="1800" spc="-85" dirty="0">
                <a:latin typeface="Calibri"/>
                <a:cs typeface="Calibri"/>
              </a:rPr>
              <a:t>W</a:t>
            </a:r>
            <a:r>
              <a:rPr sz="1800" spc="-15" dirty="0">
                <a:latin typeface="Calibri"/>
                <a:cs typeface="Calibri"/>
              </a:rPr>
              <a:t>a</a:t>
            </a:r>
            <a:r>
              <a:rPr sz="1800" spc="-40" dirty="0">
                <a:latin typeface="Calibri"/>
                <a:cs typeface="Calibri"/>
              </a:rPr>
              <a:t>t</a:t>
            </a:r>
            <a:r>
              <a:rPr sz="1800" spc="0" dirty="0">
                <a:latin typeface="Calibri"/>
                <a:cs typeface="Calibri"/>
              </a:rPr>
              <a:t>ts. </a:t>
            </a:r>
            <a:r>
              <a:rPr sz="1800" spc="-10" dirty="0">
                <a:latin typeface="Calibri"/>
                <a:cs typeface="Calibri"/>
              </a:rPr>
              <a:t> </a:t>
            </a:r>
            <a:r>
              <a:rPr sz="1800" spc="0" dirty="0">
                <a:latin typeface="Calibri"/>
                <a:cs typeface="Calibri"/>
              </a:rPr>
              <a:t>This</a:t>
            </a:r>
            <a:r>
              <a:rPr sz="1800" spc="10" dirty="0">
                <a:latin typeface="Calibri"/>
                <a:cs typeface="Calibri"/>
              </a:rPr>
              <a:t> </a:t>
            </a:r>
            <a:r>
              <a:rPr sz="1800" spc="-45" dirty="0">
                <a:latin typeface="Calibri"/>
                <a:cs typeface="Calibri"/>
              </a:rPr>
              <a:t>w</a:t>
            </a:r>
            <a:r>
              <a:rPr sz="1800" spc="0" dirty="0">
                <a:latin typeface="Calibri"/>
                <a:cs typeface="Calibri"/>
              </a:rPr>
              <a:t>as</a:t>
            </a:r>
            <a:r>
              <a:rPr sz="1800" spc="10" dirty="0">
                <a:latin typeface="Calibri"/>
                <a:cs typeface="Calibri"/>
              </a:rPr>
              <a:t> </a:t>
            </a:r>
            <a:r>
              <a:rPr sz="1800" spc="-10" dirty="0">
                <a:latin typeface="Calibri"/>
                <a:cs typeface="Calibri"/>
              </a:rPr>
              <a:t>e</a:t>
            </a:r>
            <a:r>
              <a:rPr sz="1800" spc="-5" dirty="0">
                <a:latin typeface="Calibri"/>
                <a:cs typeface="Calibri"/>
              </a:rPr>
              <a:t>n</a:t>
            </a:r>
            <a:r>
              <a:rPr sz="1800" spc="0" dirty="0">
                <a:latin typeface="Calibri"/>
                <a:cs typeface="Calibri"/>
              </a:rPr>
              <a:t>ough</a:t>
            </a:r>
            <a:r>
              <a:rPr sz="1800" spc="15" dirty="0">
                <a:latin typeface="Calibri"/>
                <a:cs typeface="Calibri"/>
              </a:rPr>
              <a:t> </a:t>
            </a:r>
            <a:r>
              <a:rPr sz="1800" spc="-25" dirty="0">
                <a:latin typeface="Calibri"/>
                <a:cs typeface="Calibri"/>
              </a:rPr>
              <a:t>t</a:t>
            </a:r>
            <a:r>
              <a:rPr sz="1800" spc="0" dirty="0">
                <a:latin typeface="Calibri"/>
                <a:cs typeface="Calibri"/>
              </a:rPr>
              <a:t>o</a:t>
            </a:r>
            <a:r>
              <a:rPr sz="1800" spc="-5" dirty="0">
                <a:latin typeface="Calibri"/>
                <a:cs typeface="Calibri"/>
              </a:rPr>
              <a:t> </a:t>
            </a:r>
            <a:r>
              <a:rPr sz="1800" spc="0" dirty="0">
                <a:latin typeface="Calibri"/>
                <a:cs typeface="Calibri"/>
              </a:rPr>
              <a:t>pu</a:t>
            </a:r>
            <a:r>
              <a:rPr sz="1800" spc="-5" dirty="0">
                <a:latin typeface="Calibri"/>
                <a:cs typeface="Calibri"/>
              </a:rPr>
              <a:t>l</a:t>
            </a:r>
            <a:r>
              <a:rPr sz="1800" spc="-10" dirty="0">
                <a:latin typeface="Calibri"/>
                <a:cs typeface="Calibri"/>
              </a:rPr>
              <a:t>s</a:t>
            </a:r>
            <a:r>
              <a:rPr sz="1800" spc="-5" dirty="0">
                <a:latin typeface="Calibri"/>
                <a:cs typeface="Calibri"/>
              </a:rPr>
              <a:t>e</a:t>
            </a:r>
            <a:r>
              <a:rPr sz="1800" spc="0" dirty="0">
                <a:latin typeface="Calibri"/>
                <a:cs typeface="Calibri"/>
              </a:rPr>
              <a:t>-p</a:t>
            </a:r>
            <a:r>
              <a:rPr sz="1800" spc="-15" dirty="0">
                <a:latin typeface="Calibri"/>
                <a:cs typeface="Calibri"/>
              </a:rPr>
              <a:t>o</a:t>
            </a:r>
            <a:r>
              <a:rPr sz="1800" spc="-30" dirty="0">
                <a:latin typeface="Calibri"/>
                <a:cs typeface="Calibri"/>
              </a:rPr>
              <a:t>w</a:t>
            </a:r>
            <a:r>
              <a:rPr sz="1800" spc="-10" dirty="0">
                <a:latin typeface="Calibri"/>
                <a:cs typeface="Calibri"/>
              </a:rPr>
              <a:t>er</a:t>
            </a:r>
            <a:r>
              <a:rPr sz="1800" spc="10" dirty="0">
                <a:latin typeface="Calibri"/>
                <a:cs typeface="Calibri"/>
              </a:rPr>
              <a:t> </a:t>
            </a:r>
            <a:r>
              <a:rPr sz="1800" spc="0" dirty="0">
                <a:latin typeface="Calibri"/>
                <a:cs typeface="Calibri"/>
              </a:rPr>
              <a:t>our</a:t>
            </a:r>
            <a:r>
              <a:rPr sz="1800" spc="5" dirty="0">
                <a:latin typeface="Calibri"/>
                <a:cs typeface="Calibri"/>
              </a:rPr>
              <a:t> </a:t>
            </a:r>
            <a:r>
              <a:rPr sz="1800" spc="-5" dirty="0">
                <a:latin typeface="Calibri"/>
                <a:cs typeface="Calibri"/>
              </a:rPr>
              <a:t>l</a:t>
            </a:r>
            <a:r>
              <a:rPr sz="1800" spc="-15" dirty="0">
                <a:latin typeface="Calibri"/>
                <a:cs typeface="Calibri"/>
              </a:rPr>
              <a:t>o</a:t>
            </a:r>
            <a:r>
              <a:rPr sz="1800" spc="-30" dirty="0">
                <a:latin typeface="Calibri"/>
                <a:cs typeface="Calibri"/>
              </a:rPr>
              <a:t>w</a:t>
            </a:r>
            <a:r>
              <a:rPr sz="1800" spc="-10" dirty="0">
                <a:latin typeface="Calibri"/>
                <a:cs typeface="Calibri"/>
              </a:rPr>
              <a:t>er</a:t>
            </a:r>
            <a:r>
              <a:rPr sz="1800" spc="10" dirty="0">
                <a:latin typeface="Calibri"/>
                <a:cs typeface="Calibri"/>
              </a:rPr>
              <a:t> </a:t>
            </a:r>
            <a:r>
              <a:rPr sz="1800" spc="-10" dirty="0">
                <a:latin typeface="Calibri"/>
                <a:cs typeface="Calibri"/>
              </a:rPr>
              <a:t>f</a:t>
            </a:r>
            <a:r>
              <a:rPr sz="1800" spc="-35" dirty="0">
                <a:latin typeface="Calibri"/>
                <a:cs typeface="Calibri"/>
              </a:rPr>
              <a:t>r</a:t>
            </a:r>
            <a:r>
              <a:rPr sz="1800" spc="-10" dirty="0">
                <a:latin typeface="Calibri"/>
                <a:cs typeface="Calibri"/>
              </a:rPr>
              <a:t>e</a:t>
            </a:r>
            <a:r>
              <a:rPr sz="1800" spc="-5" dirty="0">
                <a:latin typeface="Calibri"/>
                <a:cs typeface="Calibri"/>
              </a:rPr>
              <a:t>q</a:t>
            </a:r>
            <a:r>
              <a:rPr sz="1800" spc="-10" dirty="0">
                <a:latin typeface="Calibri"/>
                <a:cs typeface="Calibri"/>
              </a:rPr>
              <a:t>u</a:t>
            </a:r>
            <a:r>
              <a:rPr sz="1800" spc="-5" dirty="0">
                <a:latin typeface="Calibri"/>
                <a:cs typeface="Calibri"/>
              </a:rPr>
              <a:t>e</a:t>
            </a:r>
            <a:r>
              <a:rPr sz="1800" spc="-10" dirty="0">
                <a:latin typeface="Calibri"/>
                <a:cs typeface="Calibri"/>
              </a:rPr>
              <a:t>ncy</a:t>
            </a:r>
            <a:r>
              <a:rPr sz="1800" spc="5" dirty="0">
                <a:latin typeface="Calibri"/>
                <a:cs typeface="Calibri"/>
              </a:rPr>
              <a:t> </a:t>
            </a:r>
            <a:r>
              <a:rPr sz="1800" spc="0" dirty="0">
                <a:latin typeface="Calibri"/>
                <a:cs typeface="Calibri"/>
              </a:rPr>
              <a:t>(&lt;</a:t>
            </a:r>
            <a:r>
              <a:rPr sz="1800" spc="5" dirty="0">
                <a:latin typeface="Calibri"/>
                <a:cs typeface="Calibri"/>
              </a:rPr>
              <a:t> </a:t>
            </a:r>
            <a:r>
              <a:rPr sz="1800" spc="-10" dirty="0">
                <a:latin typeface="Calibri"/>
                <a:cs typeface="Calibri"/>
              </a:rPr>
              <a:t>100</a:t>
            </a:r>
            <a:r>
              <a:rPr sz="1800" spc="-5" dirty="0">
                <a:latin typeface="Calibri"/>
                <a:cs typeface="Calibri"/>
              </a:rPr>
              <a:t> M</a:t>
            </a:r>
            <a:r>
              <a:rPr sz="1800" spc="-10" dirty="0">
                <a:latin typeface="Calibri"/>
                <a:cs typeface="Calibri"/>
              </a:rPr>
              <a:t>H</a:t>
            </a:r>
            <a:r>
              <a:rPr sz="1800" spc="0" dirty="0">
                <a:latin typeface="Calibri"/>
                <a:cs typeface="Calibri"/>
              </a:rPr>
              <a:t>z)</a:t>
            </a:r>
            <a:r>
              <a:rPr sz="1800" spc="10" dirty="0">
                <a:latin typeface="Calibri"/>
                <a:cs typeface="Calibri"/>
              </a:rPr>
              <a:t> </a:t>
            </a:r>
            <a:r>
              <a:rPr sz="1800" spc="0" dirty="0">
                <a:latin typeface="Calibri"/>
                <a:cs typeface="Calibri"/>
              </a:rPr>
              <a:t>a</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 dirty="0">
                <a:latin typeface="Calibri"/>
                <a:cs typeface="Calibri"/>
              </a:rPr>
              <a:t>n</a:t>
            </a:r>
            <a:r>
              <a:rPr sz="1800" spc="0" dirty="0">
                <a:latin typeface="Calibri"/>
                <a:cs typeface="Calibri"/>
              </a:rPr>
              <a:t>na</a:t>
            </a:r>
            <a:r>
              <a:rPr sz="1800" spc="5" dirty="0">
                <a:latin typeface="Calibri"/>
                <a:cs typeface="Calibri"/>
              </a:rPr>
              <a:t>s</a:t>
            </a:r>
            <a:r>
              <a:rPr sz="1800" spc="0" dirty="0">
                <a:latin typeface="Calibri"/>
                <a:cs typeface="Calibri"/>
              </a:rPr>
              <a:t>. </a:t>
            </a:r>
            <a:r>
              <a:rPr sz="1800" spc="-5" dirty="0">
                <a:latin typeface="Calibri"/>
                <a:cs typeface="Calibri"/>
              </a:rPr>
              <a:t> </a:t>
            </a:r>
            <a:r>
              <a:rPr sz="1800" spc="0" dirty="0">
                <a:latin typeface="Calibri"/>
                <a:cs typeface="Calibri"/>
              </a:rPr>
              <a:t>Th</a:t>
            </a:r>
            <a:r>
              <a:rPr sz="1800" spc="-5" dirty="0">
                <a:latin typeface="Calibri"/>
                <a:cs typeface="Calibri"/>
              </a:rPr>
              <a:t>i</a:t>
            </a:r>
            <a:r>
              <a:rPr sz="1800" spc="0" dirty="0">
                <a:latin typeface="Calibri"/>
                <a:cs typeface="Calibri"/>
              </a:rPr>
              <a:t>s of</a:t>
            </a:r>
            <a:r>
              <a:rPr sz="1800" spc="10" dirty="0">
                <a:latin typeface="Calibri"/>
                <a:cs typeface="Calibri"/>
              </a:rPr>
              <a:t> </a:t>
            </a:r>
            <a:r>
              <a:rPr sz="1800" spc="-30" dirty="0">
                <a:latin typeface="Calibri"/>
                <a:cs typeface="Calibri"/>
              </a:rPr>
              <a:t>c</a:t>
            </a:r>
            <a:r>
              <a:rPr sz="1800" spc="0" dirty="0">
                <a:latin typeface="Calibri"/>
                <a:cs typeface="Calibri"/>
              </a:rPr>
              <a:t>ou</a:t>
            </a:r>
            <a:r>
              <a:rPr sz="1800" spc="-40" dirty="0">
                <a:latin typeface="Calibri"/>
                <a:cs typeface="Calibri"/>
              </a:rPr>
              <a:t>r</a:t>
            </a:r>
            <a:r>
              <a:rPr sz="1800" spc="-10" dirty="0">
                <a:latin typeface="Calibri"/>
                <a:cs typeface="Calibri"/>
              </a:rPr>
              <a:t>se</a:t>
            </a:r>
            <a:r>
              <a:rPr sz="1800" spc="15" dirty="0">
                <a:latin typeface="Calibri"/>
                <a:cs typeface="Calibri"/>
              </a:rPr>
              <a:t> </a:t>
            </a:r>
            <a:r>
              <a:rPr sz="1800" spc="-45" dirty="0">
                <a:latin typeface="Calibri"/>
                <a:cs typeface="Calibri"/>
              </a:rPr>
              <a:t>w</a:t>
            </a:r>
            <a:r>
              <a:rPr sz="1800" spc="0" dirty="0">
                <a:latin typeface="Calibri"/>
                <a:cs typeface="Calibri"/>
              </a:rPr>
              <a:t>as not</a:t>
            </a:r>
            <a:r>
              <a:rPr sz="1800" spc="10" dirty="0">
                <a:latin typeface="Calibri"/>
                <a:cs typeface="Calibri"/>
              </a:rPr>
              <a:t> </a:t>
            </a:r>
            <a:r>
              <a:rPr sz="1800" spc="0" dirty="0">
                <a:latin typeface="Calibri"/>
                <a:cs typeface="Calibri"/>
              </a:rPr>
              <a:t>o</a:t>
            </a:r>
            <a:r>
              <a:rPr sz="1800" spc="-15" dirty="0">
                <a:latin typeface="Calibri"/>
                <a:cs typeface="Calibri"/>
              </a:rPr>
              <a:t>p</a:t>
            </a:r>
            <a:r>
              <a:rPr sz="1800" spc="0" dirty="0">
                <a:latin typeface="Calibri"/>
                <a:cs typeface="Calibri"/>
              </a:rPr>
              <a:t>t</a:t>
            </a:r>
            <a:r>
              <a:rPr sz="1800" spc="-10" dirty="0">
                <a:latin typeface="Calibri"/>
                <a:cs typeface="Calibri"/>
              </a:rPr>
              <a:t>i</a:t>
            </a:r>
            <a:r>
              <a:rPr sz="1800" spc="0" dirty="0">
                <a:latin typeface="Calibri"/>
                <a:cs typeface="Calibri"/>
              </a:rPr>
              <a:t>mi</a:t>
            </a:r>
            <a:r>
              <a:rPr sz="1800" spc="-45" dirty="0">
                <a:latin typeface="Calibri"/>
                <a:cs typeface="Calibri"/>
              </a:rPr>
              <a:t>z</a:t>
            </a:r>
            <a:r>
              <a:rPr sz="1800" spc="-10" dirty="0">
                <a:latin typeface="Calibri"/>
                <a:cs typeface="Calibri"/>
              </a:rPr>
              <a:t>e</a:t>
            </a:r>
            <a:r>
              <a:rPr sz="1800" spc="-5" dirty="0">
                <a:latin typeface="Calibri"/>
                <a:cs typeface="Calibri"/>
              </a:rPr>
              <a:t>d,</a:t>
            </a:r>
            <a:r>
              <a:rPr sz="1800" spc="15" dirty="0">
                <a:latin typeface="Calibri"/>
                <a:cs typeface="Calibri"/>
              </a:rPr>
              <a:t> </a:t>
            </a:r>
            <a:r>
              <a:rPr sz="1800" spc="0" dirty="0">
                <a:latin typeface="Calibri"/>
                <a:cs typeface="Calibri"/>
              </a:rPr>
              <a:t>bu</a:t>
            </a:r>
            <a:r>
              <a:rPr sz="1800" spc="-10" dirty="0">
                <a:latin typeface="Calibri"/>
                <a:cs typeface="Calibri"/>
              </a:rPr>
              <a:t>t</a:t>
            </a:r>
            <a:r>
              <a:rPr sz="1800" spc="5" dirty="0">
                <a:latin typeface="Calibri"/>
                <a:cs typeface="Calibri"/>
              </a:rPr>
              <a:t> </a:t>
            </a:r>
            <a:r>
              <a:rPr sz="1800" spc="-5" dirty="0">
                <a:latin typeface="Calibri"/>
                <a:cs typeface="Calibri"/>
              </a:rPr>
              <a:t>I</a:t>
            </a:r>
            <a:r>
              <a:rPr sz="1800" spc="-10" dirty="0">
                <a:latin typeface="Calibri"/>
                <a:cs typeface="Calibri"/>
              </a:rPr>
              <a:t> </a:t>
            </a:r>
            <a:r>
              <a:rPr sz="1800" spc="0" dirty="0">
                <a:latin typeface="Calibri"/>
                <a:cs typeface="Calibri"/>
              </a:rPr>
              <a:t>th</a:t>
            </a:r>
            <a:r>
              <a:rPr sz="1800" spc="-10" dirty="0">
                <a:latin typeface="Calibri"/>
                <a:cs typeface="Calibri"/>
              </a:rPr>
              <a:t>ink</a:t>
            </a:r>
            <a:r>
              <a:rPr sz="1800" spc="10" dirty="0">
                <a:latin typeface="Calibri"/>
                <a:cs typeface="Calibri"/>
              </a:rPr>
              <a:t> </a:t>
            </a:r>
            <a:r>
              <a:rPr sz="1800" spc="-30" dirty="0">
                <a:latin typeface="Calibri"/>
                <a:cs typeface="Calibri"/>
              </a:rPr>
              <a:t>w</a:t>
            </a:r>
            <a:r>
              <a:rPr sz="1800" spc="-10" dirty="0">
                <a:latin typeface="Calibri"/>
                <a:cs typeface="Calibri"/>
              </a:rPr>
              <a:t>e</a:t>
            </a:r>
            <a:r>
              <a:rPr sz="1800" spc="15" dirty="0">
                <a:latin typeface="Calibri"/>
                <a:cs typeface="Calibri"/>
              </a:rPr>
              <a:t> </a:t>
            </a:r>
            <a:r>
              <a:rPr sz="1800" spc="-30" dirty="0">
                <a:latin typeface="Calibri"/>
                <a:cs typeface="Calibri"/>
              </a:rPr>
              <a:t>w</a:t>
            </a:r>
            <a:r>
              <a:rPr sz="1800" spc="0" dirty="0">
                <a:latin typeface="Calibri"/>
                <a:cs typeface="Calibri"/>
              </a:rPr>
              <a:t>ould </a:t>
            </a:r>
            <a:r>
              <a:rPr sz="1800" spc="-10" dirty="0">
                <a:latin typeface="Calibri"/>
                <a:cs typeface="Calibri"/>
              </a:rPr>
              <a:t>n</a:t>
            </a:r>
            <a:r>
              <a:rPr sz="1800" spc="-5" dirty="0">
                <a:latin typeface="Calibri"/>
                <a:cs typeface="Calibri"/>
              </a:rPr>
              <a:t>e</a:t>
            </a:r>
            <a:r>
              <a:rPr sz="1800" spc="-10" dirty="0">
                <a:latin typeface="Calibri"/>
                <a:cs typeface="Calibri"/>
              </a:rPr>
              <a:t>ed</a:t>
            </a:r>
            <a:r>
              <a:rPr sz="1800" spc="15" dirty="0">
                <a:latin typeface="Calibri"/>
                <a:cs typeface="Calibri"/>
              </a:rPr>
              <a:t> </a:t>
            </a:r>
            <a:r>
              <a:rPr sz="1800" spc="0" dirty="0">
                <a:latin typeface="Calibri"/>
                <a:cs typeface="Calibri"/>
              </a:rPr>
              <a:t>a p</a:t>
            </a:r>
            <a:r>
              <a:rPr sz="1800" spc="-15" dirty="0">
                <a:latin typeface="Calibri"/>
                <a:cs typeface="Calibri"/>
              </a:rPr>
              <a:t>o</a:t>
            </a:r>
            <a:r>
              <a:rPr sz="1800" spc="-30" dirty="0">
                <a:latin typeface="Calibri"/>
                <a:cs typeface="Calibri"/>
              </a:rPr>
              <a:t>w</a:t>
            </a:r>
            <a:r>
              <a:rPr sz="1800" spc="-10" dirty="0">
                <a:latin typeface="Calibri"/>
                <a:cs typeface="Calibri"/>
              </a:rPr>
              <a:t>er</a:t>
            </a:r>
            <a:r>
              <a:rPr sz="1800" spc="10" dirty="0">
                <a:latin typeface="Calibri"/>
                <a:cs typeface="Calibri"/>
              </a:rPr>
              <a:t> </a:t>
            </a:r>
            <a:r>
              <a:rPr sz="1800" spc="0" dirty="0">
                <a:latin typeface="Calibri"/>
                <a:cs typeface="Calibri"/>
              </a:rPr>
              <a:t>&gt; </a:t>
            </a:r>
            <a:r>
              <a:rPr sz="1800" spc="-10" dirty="0">
                <a:latin typeface="Calibri"/>
                <a:cs typeface="Calibri"/>
              </a:rPr>
              <a:t>2</a:t>
            </a:r>
            <a:r>
              <a:rPr sz="1800" spc="15" dirty="0">
                <a:latin typeface="Calibri"/>
                <a:cs typeface="Calibri"/>
              </a:rPr>
              <a:t> </a:t>
            </a:r>
            <a:r>
              <a:rPr sz="1800" spc="-90" dirty="0">
                <a:latin typeface="Calibri"/>
                <a:cs typeface="Calibri"/>
              </a:rPr>
              <a:t>W</a:t>
            </a:r>
            <a:r>
              <a:rPr sz="1800" spc="-15" dirty="0">
                <a:latin typeface="Calibri"/>
                <a:cs typeface="Calibri"/>
              </a:rPr>
              <a:t>a</a:t>
            </a:r>
            <a:r>
              <a:rPr sz="1800" spc="-40" dirty="0">
                <a:latin typeface="Calibri"/>
                <a:cs typeface="Calibri"/>
              </a:rPr>
              <a:t>t</a:t>
            </a:r>
            <a:r>
              <a:rPr sz="1800" spc="0" dirty="0">
                <a:latin typeface="Calibri"/>
                <a:cs typeface="Calibri"/>
              </a:rPr>
              <a:t>ts</a:t>
            </a:r>
            <a:r>
              <a:rPr sz="1800" spc="-10" dirty="0">
                <a:latin typeface="Calibri"/>
                <a:cs typeface="Calibri"/>
              </a:rPr>
              <a:t> </a:t>
            </a:r>
            <a:r>
              <a:rPr sz="1800" spc="-5" dirty="0">
                <a:latin typeface="Calibri"/>
                <a:cs typeface="Calibri"/>
              </a:rPr>
              <a:t>i</a:t>
            </a:r>
            <a:r>
              <a:rPr sz="1800" spc="0" dirty="0">
                <a:latin typeface="Calibri"/>
                <a:cs typeface="Calibri"/>
              </a:rPr>
              <a:t>n</a:t>
            </a:r>
            <a:r>
              <a:rPr sz="1800" spc="10" dirty="0">
                <a:latin typeface="Calibri"/>
                <a:cs typeface="Calibri"/>
              </a:rPr>
              <a:t> </a:t>
            </a:r>
            <a:r>
              <a:rPr sz="1800" spc="0" dirty="0">
                <a:latin typeface="Calibri"/>
                <a:cs typeface="Calibri"/>
              </a:rPr>
              <a:t>a</a:t>
            </a:r>
            <a:r>
              <a:rPr sz="1800" spc="-35" dirty="0">
                <a:latin typeface="Calibri"/>
                <a:cs typeface="Calibri"/>
              </a:rPr>
              <a:t>n</a:t>
            </a:r>
            <a:r>
              <a:rPr sz="1800" spc="-10" dirty="0">
                <a:latin typeface="Calibri"/>
                <a:cs typeface="Calibri"/>
              </a:rPr>
              <a:t>y </a:t>
            </a:r>
            <a:r>
              <a:rPr sz="1800" spc="-30" dirty="0">
                <a:latin typeface="Calibri"/>
                <a:cs typeface="Calibri"/>
              </a:rPr>
              <a:t>c</a:t>
            </a:r>
            <a:r>
              <a:rPr sz="1800" spc="0" dirty="0">
                <a:latin typeface="Calibri"/>
                <a:cs typeface="Calibri"/>
              </a:rPr>
              <a:t>ase.</a:t>
            </a:r>
            <a:endParaRPr sz="1800">
              <a:latin typeface="Calibri"/>
              <a:cs typeface="Calibri"/>
            </a:endParaRPr>
          </a:p>
          <a:p>
            <a:pPr marL="12700" marR="12700">
              <a:lnSpc>
                <a:spcPts val="2160"/>
              </a:lnSpc>
              <a:spcBef>
                <a:spcPts val="70"/>
              </a:spcBef>
            </a:pPr>
            <a:r>
              <a:rPr sz="1800" dirty="0">
                <a:latin typeface="Calibri"/>
                <a:cs typeface="Calibri"/>
              </a:rPr>
              <a:t>One</a:t>
            </a:r>
            <a:r>
              <a:rPr sz="1800" spc="-5" dirty="0">
                <a:latin typeface="Calibri"/>
                <a:cs typeface="Calibri"/>
              </a:rPr>
              <a:t> </a:t>
            </a:r>
            <a:r>
              <a:rPr sz="1800" spc="0" dirty="0">
                <a:latin typeface="Calibri"/>
                <a:cs typeface="Calibri"/>
              </a:rPr>
              <a:t>poss</a:t>
            </a:r>
            <a:r>
              <a:rPr sz="1800" spc="-5" dirty="0">
                <a:latin typeface="Calibri"/>
                <a:cs typeface="Calibri"/>
              </a:rPr>
              <a:t>i</a:t>
            </a:r>
            <a:r>
              <a:rPr sz="1800" spc="0" dirty="0">
                <a:latin typeface="Calibri"/>
                <a:cs typeface="Calibri"/>
              </a:rPr>
              <a:t>ble</a:t>
            </a:r>
            <a:r>
              <a:rPr sz="1800" spc="10" dirty="0">
                <a:latin typeface="Calibri"/>
                <a:cs typeface="Calibri"/>
              </a:rPr>
              <a:t> </a:t>
            </a:r>
            <a:r>
              <a:rPr sz="1800" spc="-45" dirty="0">
                <a:latin typeface="Calibri"/>
                <a:cs typeface="Calibri"/>
              </a:rPr>
              <a:t>w</a:t>
            </a:r>
            <a:r>
              <a:rPr sz="1800" spc="-35" dirty="0">
                <a:latin typeface="Calibri"/>
                <a:cs typeface="Calibri"/>
              </a:rPr>
              <a:t>a</a:t>
            </a:r>
            <a:r>
              <a:rPr sz="1800" spc="-10" dirty="0">
                <a:latin typeface="Calibri"/>
                <a:cs typeface="Calibri"/>
              </a:rPr>
              <a:t>y</a:t>
            </a:r>
            <a:r>
              <a:rPr sz="1800" spc="10" dirty="0">
                <a:latin typeface="Calibri"/>
                <a:cs typeface="Calibri"/>
              </a:rPr>
              <a:t> </a:t>
            </a:r>
            <a:r>
              <a:rPr sz="1800" spc="-25" dirty="0">
                <a:latin typeface="Calibri"/>
                <a:cs typeface="Calibri"/>
              </a:rPr>
              <a:t>t</a:t>
            </a:r>
            <a:r>
              <a:rPr sz="1800" spc="0" dirty="0">
                <a:latin typeface="Calibri"/>
                <a:cs typeface="Calibri"/>
              </a:rPr>
              <a:t>o</a:t>
            </a:r>
            <a:r>
              <a:rPr sz="1800" spc="-5" dirty="0">
                <a:latin typeface="Calibri"/>
                <a:cs typeface="Calibri"/>
              </a:rPr>
              <a:t> </a:t>
            </a:r>
            <a:r>
              <a:rPr sz="1800" spc="-10" dirty="0">
                <a:latin typeface="Calibri"/>
                <a:cs typeface="Calibri"/>
              </a:rPr>
              <a:t>h</a:t>
            </a:r>
            <a:r>
              <a:rPr sz="1800" spc="-5" dirty="0">
                <a:latin typeface="Calibri"/>
                <a:cs typeface="Calibri"/>
              </a:rPr>
              <a:t>el</a:t>
            </a:r>
            <a:r>
              <a:rPr sz="1800" spc="0" dirty="0">
                <a:latin typeface="Calibri"/>
                <a:cs typeface="Calibri"/>
              </a:rPr>
              <a:t>p</a:t>
            </a:r>
            <a:r>
              <a:rPr sz="1800" spc="10" dirty="0">
                <a:latin typeface="Calibri"/>
                <a:cs typeface="Calibri"/>
              </a:rPr>
              <a:t> </a:t>
            </a:r>
            <a:r>
              <a:rPr sz="1800" spc="-5" dirty="0">
                <a:latin typeface="Calibri"/>
                <a:cs typeface="Calibri"/>
              </a:rPr>
              <a:t>i</a:t>
            </a:r>
            <a:r>
              <a:rPr sz="1800" spc="0" dirty="0">
                <a:latin typeface="Calibri"/>
                <a:cs typeface="Calibri"/>
              </a:rPr>
              <a:t>s </a:t>
            </a:r>
            <a:r>
              <a:rPr sz="1800" spc="-25" dirty="0">
                <a:latin typeface="Calibri"/>
                <a:cs typeface="Calibri"/>
              </a:rPr>
              <a:t>t</a:t>
            </a:r>
            <a:r>
              <a:rPr sz="1800" spc="0" dirty="0">
                <a:latin typeface="Calibri"/>
                <a:cs typeface="Calibri"/>
              </a:rPr>
              <a:t>o</a:t>
            </a:r>
            <a:r>
              <a:rPr sz="1800" spc="-5" dirty="0">
                <a:latin typeface="Calibri"/>
                <a:cs typeface="Calibri"/>
              </a:rPr>
              <a:t> </a:t>
            </a:r>
            <a:r>
              <a:rPr sz="1800" spc="0" dirty="0">
                <a:latin typeface="Calibri"/>
                <a:cs typeface="Calibri"/>
              </a:rPr>
              <a:t>br</a:t>
            </a:r>
            <a:r>
              <a:rPr sz="1800" spc="-10" dirty="0">
                <a:latin typeface="Calibri"/>
                <a:cs typeface="Calibri"/>
              </a:rPr>
              <a:t>i</a:t>
            </a:r>
            <a:r>
              <a:rPr sz="1800" spc="-20" dirty="0">
                <a:latin typeface="Calibri"/>
                <a:cs typeface="Calibri"/>
              </a:rPr>
              <a:t>e</a:t>
            </a:r>
            <a:r>
              <a:rPr sz="1800" spc="0" dirty="0">
                <a:latin typeface="Calibri"/>
                <a:cs typeface="Calibri"/>
              </a:rPr>
              <a:t>fly</a:t>
            </a:r>
            <a:r>
              <a:rPr sz="1800" spc="10" dirty="0">
                <a:latin typeface="Calibri"/>
                <a:cs typeface="Calibri"/>
              </a:rPr>
              <a:t> </a:t>
            </a:r>
            <a:r>
              <a:rPr sz="1800" spc="-10" dirty="0">
                <a:latin typeface="Calibri"/>
                <a:cs typeface="Calibri"/>
              </a:rPr>
              <a:t>ac</a:t>
            </a:r>
            <a:r>
              <a:rPr sz="1800" spc="-20" dirty="0">
                <a:latin typeface="Calibri"/>
                <a:cs typeface="Calibri"/>
              </a:rPr>
              <a:t>t</a:t>
            </a:r>
            <a:r>
              <a:rPr sz="1800" spc="-5" dirty="0">
                <a:latin typeface="Calibri"/>
                <a:cs typeface="Calibri"/>
              </a:rPr>
              <a:t>i</a:t>
            </a:r>
            <a:r>
              <a:rPr sz="1800" spc="-35" dirty="0">
                <a:latin typeface="Calibri"/>
                <a:cs typeface="Calibri"/>
              </a:rPr>
              <a:t>v</a:t>
            </a:r>
            <a:r>
              <a:rPr sz="1800" spc="-15" dirty="0">
                <a:latin typeface="Calibri"/>
                <a:cs typeface="Calibri"/>
              </a:rPr>
              <a:t>a</a:t>
            </a:r>
            <a:r>
              <a:rPr sz="1800" spc="-40" dirty="0">
                <a:latin typeface="Calibri"/>
                <a:cs typeface="Calibri"/>
              </a:rPr>
              <a:t>t</a:t>
            </a:r>
            <a:r>
              <a:rPr sz="1800" spc="-10" dirty="0">
                <a:latin typeface="Calibri"/>
                <a:cs typeface="Calibri"/>
              </a:rPr>
              <a:t>e the</a:t>
            </a:r>
            <a:r>
              <a:rPr sz="1800" spc="15" dirty="0">
                <a:latin typeface="Calibri"/>
                <a:cs typeface="Calibri"/>
              </a:rPr>
              <a:t> </a:t>
            </a:r>
            <a:r>
              <a:rPr sz="1800" spc="0" dirty="0">
                <a:latin typeface="Calibri"/>
                <a:cs typeface="Calibri"/>
              </a:rPr>
              <a:t>plasma</a:t>
            </a:r>
            <a:r>
              <a:rPr sz="1800" spc="-5" dirty="0">
                <a:latin typeface="Calibri"/>
                <a:cs typeface="Calibri"/>
              </a:rPr>
              <a:t> </a:t>
            </a:r>
            <a:r>
              <a:rPr sz="1800" spc="0" dirty="0">
                <a:latin typeface="Calibri"/>
                <a:cs typeface="Calibri"/>
              </a:rPr>
              <a:t>a</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 dirty="0">
                <a:latin typeface="Calibri"/>
                <a:cs typeface="Calibri"/>
              </a:rPr>
              <a:t>n</a:t>
            </a:r>
            <a:r>
              <a:rPr sz="1800" spc="0" dirty="0">
                <a:latin typeface="Calibri"/>
                <a:cs typeface="Calibri"/>
              </a:rPr>
              <a:t>na</a:t>
            </a:r>
            <a:r>
              <a:rPr sz="1800" spc="15" dirty="0">
                <a:latin typeface="Calibri"/>
                <a:cs typeface="Calibri"/>
              </a:rPr>
              <a:t> </a:t>
            </a:r>
            <a:r>
              <a:rPr sz="1800" spc="-20" dirty="0">
                <a:latin typeface="Calibri"/>
                <a:cs typeface="Calibri"/>
              </a:rPr>
              <a:t>ev</a:t>
            </a:r>
            <a:r>
              <a:rPr sz="1800" spc="-10" dirty="0">
                <a:latin typeface="Calibri"/>
                <a:cs typeface="Calibri"/>
              </a:rPr>
              <a:t>e</a:t>
            </a:r>
            <a:r>
              <a:rPr sz="1800" spc="0" dirty="0">
                <a:latin typeface="Calibri"/>
                <a:cs typeface="Calibri"/>
              </a:rPr>
              <a:t>r</a:t>
            </a:r>
            <a:r>
              <a:rPr sz="1800" spc="-10" dirty="0">
                <a:latin typeface="Calibri"/>
                <a:cs typeface="Calibri"/>
              </a:rPr>
              <a:t>y</a:t>
            </a:r>
            <a:r>
              <a:rPr sz="1800" spc="-5" dirty="0">
                <a:latin typeface="Calibri"/>
                <a:cs typeface="Calibri"/>
              </a:rPr>
              <a:t> </a:t>
            </a:r>
            <a:r>
              <a:rPr sz="1800" spc="-50" dirty="0">
                <a:latin typeface="Calibri"/>
                <a:cs typeface="Calibri"/>
              </a:rPr>
              <a:t>f</a:t>
            </a:r>
            <a:r>
              <a:rPr sz="1800" spc="-20" dirty="0">
                <a:latin typeface="Calibri"/>
                <a:cs typeface="Calibri"/>
              </a:rPr>
              <a:t>e</a:t>
            </a:r>
            <a:r>
              <a:rPr sz="1800" spc="-15" dirty="0">
                <a:latin typeface="Calibri"/>
                <a:cs typeface="Calibri"/>
              </a:rPr>
              <a:t>w</a:t>
            </a:r>
            <a:r>
              <a:rPr sz="1800" spc="5" dirty="0">
                <a:latin typeface="Calibri"/>
                <a:cs typeface="Calibri"/>
              </a:rPr>
              <a:t> </a:t>
            </a:r>
            <a:r>
              <a:rPr sz="1800" spc="-10" dirty="0">
                <a:latin typeface="Calibri"/>
                <a:cs typeface="Calibri"/>
              </a:rPr>
              <a:t>s</a:t>
            </a:r>
            <a:r>
              <a:rPr sz="1800" spc="-5" dirty="0">
                <a:latin typeface="Calibri"/>
                <a:cs typeface="Calibri"/>
              </a:rPr>
              <a:t>e</a:t>
            </a:r>
            <a:r>
              <a:rPr sz="1800" spc="-30" dirty="0">
                <a:latin typeface="Calibri"/>
                <a:cs typeface="Calibri"/>
              </a:rPr>
              <a:t>c</a:t>
            </a:r>
            <a:r>
              <a:rPr sz="1800" spc="0" dirty="0">
                <a:latin typeface="Calibri"/>
                <a:cs typeface="Calibri"/>
              </a:rPr>
              <a:t>onds</a:t>
            </a:r>
            <a:r>
              <a:rPr sz="1800" spc="5" dirty="0">
                <a:latin typeface="Calibri"/>
                <a:cs typeface="Calibri"/>
              </a:rPr>
              <a:t> </a:t>
            </a:r>
            <a:r>
              <a:rPr sz="1800" spc="-25" dirty="0">
                <a:latin typeface="Calibri"/>
                <a:cs typeface="Calibri"/>
              </a:rPr>
              <a:t>t</a:t>
            </a:r>
            <a:r>
              <a:rPr sz="1800" spc="0" dirty="0">
                <a:latin typeface="Calibri"/>
                <a:cs typeface="Calibri"/>
              </a:rPr>
              <a:t>o</a:t>
            </a:r>
            <a:r>
              <a:rPr sz="1800" spc="-5" dirty="0">
                <a:latin typeface="Calibri"/>
                <a:cs typeface="Calibri"/>
              </a:rPr>
              <a:t> l</a:t>
            </a:r>
            <a:r>
              <a:rPr sz="1800" spc="0" dirty="0">
                <a:latin typeface="Calibri"/>
                <a:cs typeface="Calibri"/>
              </a:rPr>
              <a:t>ook</a:t>
            </a:r>
            <a:r>
              <a:rPr sz="1800" spc="5" dirty="0">
                <a:latin typeface="Calibri"/>
                <a:cs typeface="Calibri"/>
              </a:rPr>
              <a:t> </a:t>
            </a:r>
            <a:r>
              <a:rPr sz="1800" spc="-35" dirty="0">
                <a:latin typeface="Calibri"/>
                <a:cs typeface="Calibri"/>
              </a:rPr>
              <a:t>f</a:t>
            </a:r>
            <a:r>
              <a:rPr sz="1800" spc="-10" dirty="0">
                <a:latin typeface="Calibri"/>
                <a:cs typeface="Calibri"/>
              </a:rPr>
              <a:t>or a sign</a:t>
            </a:r>
            <a:r>
              <a:rPr sz="1800" spc="5" dirty="0">
                <a:latin typeface="Calibri"/>
                <a:cs typeface="Calibri"/>
              </a:rPr>
              <a:t>a</a:t>
            </a:r>
            <a:r>
              <a:rPr sz="1800" spc="0" dirty="0">
                <a:latin typeface="Calibri"/>
                <a:cs typeface="Calibri"/>
              </a:rPr>
              <a:t>l</a:t>
            </a:r>
            <a:r>
              <a:rPr sz="1800" spc="5" dirty="0">
                <a:latin typeface="Calibri"/>
                <a:cs typeface="Calibri"/>
              </a:rPr>
              <a:t> </a:t>
            </a:r>
            <a:r>
              <a:rPr sz="1800" spc="0" dirty="0">
                <a:latin typeface="Calibri"/>
                <a:cs typeface="Calibri"/>
              </a:rPr>
              <a:t>th</a:t>
            </a:r>
            <a:r>
              <a:rPr sz="1800" spc="-15" dirty="0">
                <a:latin typeface="Calibri"/>
                <a:cs typeface="Calibri"/>
              </a:rPr>
              <a:t>a</a:t>
            </a:r>
            <a:r>
              <a:rPr sz="1800" spc="-10" dirty="0">
                <a:latin typeface="Calibri"/>
                <a:cs typeface="Calibri"/>
              </a:rPr>
              <a:t>t it ne</a:t>
            </a:r>
            <a:r>
              <a:rPr sz="1800" spc="-5" dirty="0">
                <a:latin typeface="Calibri"/>
                <a:cs typeface="Calibri"/>
              </a:rPr>
              <a:t>e</a:t>
            </a:r>
            <a:r>
              <a:rPr sz="1800" spc="0" dirty="0">
                <a:latin typeface="Calibri"/>
                <a:cs typeface="Calibri"/>
              </a:rPr>
              <a:t>ds </a:t>
            </a:r>
            <a:r>
              <a:rPr sz="1800" spc="-25" dirty="0">
                <a:latin typeface="Calibri"/>
                <a:cs typeface="Calibri"/>
              </a:rPr>
              <a:t>t</a:t>
            </a:r>
            <a:r>
              <a:rPr sz="1800" spc="0" dirty="0">
                <a:latin typeface="Calibri"/>
                <a:cs typeface="Calibri"/>
              </a:rPr>
              <a:t>o</a:t>
            </a:r>
            <a:r>
              <a:rPr sz="1800" spc="10" dirty="0">
                <a:latin typeface="Calibri"/>
                <a:cs typeface="Calibri"/>
              </a:rPr>
              <a:t> </a:t>
            </a:r>
            <a:r>
              <a:rPr sz="1800" spc="-40" dirty="0">
                <a:latin typeface="Calibri"/>
                <a:cs typeface="Calibri"/>
              </a:rPr>
              <a:t>r</a:t>
            </a:r>
            <a:r>
              <a:rPr sz="1800" spc="-10" dirty="0">
                <a:latin typeface="Calibri"/>
                <a:cs typeface="Calibri"/>
              </a:rPr>
              <a:t>ecei</a:t>
            </a:r>
            <a:r>
              <a:rPr sz="1800" spc="-25" dirty="0">
                <a:latin typeface="Calibri"/>
                <a:cs typeface="Calibri"/>
              </a:rPr>
              <a:t>v</a:t>
            </a:r>
            <a:r>
              <a:rPr sz="1800" spc="0" dirty="0">
                <a:latin typeface="Calibri"/>
                <a:cs typeface="Calibri"/>
              </a:rPr>
              <a:t>e.  Als</a:t>
            </a:r>
            <a:r>
              <a:rPr sz="1800" spc="-35" dirty="0">
                <a:latin typeface="Calibri"/>
                <a:cs typeface="Calibri"/>
              </a:rPr>
              <a:t>o</a:t>
            </a:r>
            <a:r>
              <a:rPr sz="1800" spc="-5" dirty="0">
                <a:latin typeface="Calibri"/>
                <a:cs typeface="Calibri"/>
              </a:rPr>
              <a:t>,</a:t>
            </a:r>
            <a:r>
              <a:rPr sz="1800" spc="5" dirty="0">
                <a:latin typeface="Calibri"/>
                <a:cs typeface="Calibri"/>
              </a:rPr>
              <a:t> </a:t>
            </a:r>
            <a:r>
              <a:rPr sz="1800" spc="-10" dirty="0">
                <a:latin typeface="Calibri"/>
                <a:cs typeface="Calibri"/>
              </a:rPr>
              <a:t>n</a:t>
            </a:r>
            <a:r>
              <a:rPr sz="1800" spc="-20" dirty="0">
                <a:latin typeface="Calibri"/>
                <a:cs typeface="Calibri"/>
              </a:rPr>
              <a:t>e</a:t>
            </a:r>
            <a:r>
              <a:rPr sz="1800" spc="-30" dirty="0">
                <a:latin typeface="Calibri"/>
                <a:cs typeface="Calibri"/>
              </a:rPr>
              <a:t>w</a:t>
            </a:r>
            <a:r>
              <a:rPr sz="1800" spc="-10" dirty="0">
                <a:latin typeface="Calibri"/>
                <a:cs typeface="Calibri"/>
              </a:rPr>
              <a:t>er</a:t>
            </a:r>
            <a:endParaRPr sz="1800">
              <a:latin typeface="Calibri"/>
              <a:cs typeface="Calibri"/>
            </a:endParaRPr>
          </a:p>
          <a:p>
            <a:pPr marL="12700" marR="230504" algn="just">
              <a:lnSpc>
                <a:spcPts val="2160"/>
              </a:lnSpc>
            </a:pPr>
            <a:r>
              <a:rPr sz="1800" spc="-50" dirty="0">
                <a:latin typeface="Calibri"/>
                <a:cs typeface="Calibri"/>
              </a:rPr>
              <a:t>r</a:t>
            </a:r>
            <a:r>
              <a:rPr sz="1800" spc="0" dirty="0">
                <a:latin typeface="Calibri"/>
                <a:cs typeface="Calibri"/>
              </a:rPr>
              <a:t>adios,</a:t>
            </a:r>
            <a:r>
              <a:rPr sz="1800" spc="5" dirty="0">
                <a:latin typeface="Calibri"/>
                <a:cs typeface="Calibri"/>
              </a:rPr>
              <a:t> </a:t>
            </a:r>
            <a:r>
              <a:rPr sz="1800" spc="-10" dirty="0">
                <a:latin typeface="Calibri"/>
                <a:cs typeface="Calibri"/>
              </a:rPr>
              <a:t>t</a:t>
            </a:r>
            <a:r>
              <a:rPr sz="1800" spc="-55" dirty="0">
                <a:latin typeface="Calibri"/>
                <a:cs typeface="Calibri"/>
              </a:rPr>
              <a:t>r</a:t>
            </a:r>
            <a:r>
              <a:rPr sz="1800" spc="0" dirty="0">
                <a:latin typeface="Calibri"/>
                <a:cs typeface="Calibri"/>
              </a:rPr>
              <a:t>an</a:t>
            </a:r>
            <a:r>
              <a:rPr sz="1800" spc="5" dirty="0">
                <a:latin typeface="Calibri"/>
                <a:cs typeface="Calibri"/>
              </a:rPr>
              <a:t>s</a:t>
            </a:r>
            <a:r>
              <a:rPr sz="1800" spc="0" dirty="0">
                <a:latin typeface="Calibri"/>
                <a:cs typeface="Calibri"/>
              </a:rPr>
              <a:t>mit</a:t>
            </a:r>
            <a:r>
              <a:rPr sz="1800" spc="-10" dirty="0">
                <a:latin typeface="Calibri"/>
                <a:cs typeface="Calibri"/>
              </a:rPr>
              <a:t> </a:t>
            </a:r>
            <a:r>
              <a:rPr sz="1800" spc="0" dirty="0">
                <a:latin typeface="Calibri"/>
                <a:cs typeface="Calibri"/>
              </a:rPr>
              <a:t>in</a:t>
            </a:r>
            <a:r>
              <a:rPr sz="1800" spc="5" dirty="0">
                <a:latin typeface="Calibri"/>
                <a:cs typeface="Calibri"/>
              </a:rPr>
              <a:t> </a:t>
            </a:r>
            <a:r>
              <a:rPr sz="1800" spc="0" dirty="0">
                <a:latin typeface="Calibri"/>
                <a:cs typeface="Calibri"/>
              </a:rPr>
              <a:t>sh</a:t>
            </a:r>
            <a:r>
              <a:rPr sz="1800" spc="-10" dirty="0">
                <a:latin typeface="Calibri"/>
                <a:cs typeface="Calibri"/>
              </a:rPr>
              <a:t>ort </a:t>
            </a:r>
            <a:r>
              <a:rPr sz="1800" spc="0" dirty="0">
                <a:latin typeface="Calibri"/>
                <a:cs typeface="Calibri"/>
              </a:rPr>
              <a:t>bu</a:t>
            </a:r>
            <a:r>
              <a:rPr sz="1800" spc="-50" dirty="0">
                <a:latin typeface="Calibri"/>
                <a:cs typeface="Calibri"/>
              </a:rPr>
              <a:t>r</a:t>
            </a:r>
            <a:r>
              <a:rPr sz="1800" spc="-20" dirty="0">
                <a:latin typeface="Calibri"/>
                <a:cs typeface="Calibri"/>
              </a:rPr>
              <a:t>s</a:t>
            </a:r>
            <a:r>
              <a:rPr sz="1800" spc="-10" dirty="0">
                <a:latin typeface="Calibri"/>
                <a:cs typeface="Calibri"/>
              </a:rPr>
              <a:t>t</a:t>
            </a:r>
            <a:r>
              <a:rPr sz="1800" spc="5" dirty="0">
                <a:latin typeface="Calibri"/>
                <a:cs typeface="Calibri"/>
              </a:rPr>
              <a:t> </a:t>
            </a:r>
            <a:r>
              <a:rPr sz="1800" spc="-10" dirty="0">
                <a:latin typeface="Calibri"/>
                <a:cs typeface="Calibri"/>
              </a:rPr>
              <a:t>"pac</a:t>
            </a:r>
            <a:r>
              <a:rPr sz="1800" spc="-75" dirty="0">
                <a:latin typeface="Calibri"/>
                <a:cs typeface="Calibri"/>
              </a:rPr>
              <a:t>k</a:t>
            </a:r>
            <a:r>
              <a:rPr sz="1800" spc="-20" dirty="0">
                <a:latin typeface="Calibri"/>
                <a:cs typeface="Calibri"/>
              </a:rPr>
              <a:t>e</a:t>
            </a:r>
            <a:r>
              <a:rPr sz="1800" spc="-10" dirty="0">
                <a:latin typeface="Calibri"/>
                <a:cs typeface="Calibri"/>
              </a:rPr>
              <a:t>ts"</a:t>
            </a:r>
            <a:r>
              <a:rPr sz="1800" spc="10" dirty="0">
                <a:latin typeface="Calibri"/>
                <a:cs typeface="Calibri"/>
              </a:rPr>
              <a:t> </a:t>
            </a:r>
            <a:r>
              <a:rPr sz="1800" spc="-35" dirty="0">
                <a:latin typeface="Calibri"/>
                <a:cs typeface="Calibri"/>
              </a:rPr>
              <a:t>f</a:t>
            </a:r>
            <a:r>
              <a:rPr sz="1800" spc="-10" dirty="0">
                <a:latin typeface="Calibri"/>
                <a:cs typeface="Calibri"/>
              </a:rPr>
              <a:t>or encr</a:t>
            </a:r>
            <a:r>
              <a:rPr sz="1800" spc="-5" dirty="0">
                <a:latin typeface="Calibri"/>
                <a:cs typeface="Calibri"/>
              </a:rPr>
              <a:t>y</a:t>
            </a:r>
            <a:r>
              <a:rPr sz="1800" spc="-10" dirty="0">
                <a:latin typeface="Calibri"/>
                <a:cs typeface="Calibri"/>
              </a:rPr>
              <a:t>p</a:t>
            </a:r>
            <a:r>
              <a:rPr sz="1800" spc="0" dirty="0">
                <a:latin typeface="Calibri"/>
                <a:cs typeface="Calibri"/>
              </a:rPr>
              <a:t>t</a:t>
            </a:r>
            <a:r>
              <a:rPr sz="1800" spc="-10" dirty="0">
                <a:latin typeface="Calibri"/>
                <a:cs typeface="Calibri"/>
              </a:rPr>
              <a:t>i</a:t>
            </a:r>
            <a:r>
              <a:rPr sz="1800" spc="0" dirty="0">
                <a:latin typeface="Calibri"/>
                <a:cs typeface="Calibri"/>
              </a:rPr>
              <a:t>on</a:t>
            </a:r>
            <a:r>
              <a:rPr sz="1800" spc="20" dirty="0">
                <a:latin typeface="Calibri"/>
                <a:cs typeface="Calibri"/>
              </a:rPr>
              <a:t> </a:t>
            </a:r>
            <a:r>
              <a:rPr sz="1800" spc="0" dirty="0">
                <a:latin typeface="Calibri"/>
                <a:cs typeface="Calibri"/>
              </a:rPr>
              <a:t>and</a:t>
            </a:r>
            <a:r>
              <a:rPr sz="1800" spc="10" dirty="0">
                <a:latin typeface="Calibri"/>
                <a:cs typeface="Calibri"/>
              </a:rPr>
              <a:t> </a:t>
            </a:r>
            <a:r>
              <a:rPr sz="1800" spc="-25" dirty="0">
                <a:latin typeface="Calibri"/>
                <a:cs typeface="Calibri"/>
              </a:rPr>
              <a:t>t</a:t>
            </a:r>
            <a:r>
              <a:rPr sz="1800" spc="0" dirty="0">
                <a:latin typeface="Calibri"/>
                <a:cs typeface="Calibri"/>
              </a:rPr>
              <a:t>o</a:t>
            </a:r>
            <a:r>
              <a:rPr sz="1800" spc="-5" dirty="0">
                <a:latin typeface="Calibri"/>
                <a:cs typeface="Calibri"/>
              </a:rPr>
              <a:t> </a:t>
            </a:r>
            <a:r>
              <a:rPr sz="1800" spc="-40" dirty="0">
                <a:latin typeface="Calibri"/>
                <a:cs typeface="Calibri"/>
              </a:rPr>
              <a:t>r</a:t>
            </a:r>
            <a:r>
              <a:rPr sz="1800" spc="-10" dirty="0">
                <a:latin typeface="Calibri"/>
                <a:cs typeface="Calibri"/>
              </a:rPr>
              <a:t>e</a:t>
            </a:r>
            <a:r>
              <a:rPr sz="1800" spc="-5" dirty="0">
                <a:latin typeface="Calibri"/>
                <a:cs typeface="Calibri"/>
              </a:rPr>
              <a:t>d</a:t>
            </a:r>
            <a:r>
              <a:rPr sz="1800" spc="-10" dirty="0">
                <a:latin typeface="Calibri"/>
                <a:cs typeface="Calibri"/>
              </a:rPr>
              <a:t>uce the</a:t>
            </a:r>
            <a:r>
              <a:rPr sz="1800" spc="10" dirty="0">
                <a:latin typeface="Calibri"/>
                <a:cs typeface="Calibri"/>
              </a:rPr>
              <a:t> </a:t>
            </a:r>
            <a:r>
              <a:rPr sz="1800" spc="-20" dirty="0">
                <a:latin typeface="Calibri"/>
                <a:cs typeface="Calibri"/>
              </a:rPr>
              <a:t>c</a:t>
            </a:r>
            <a:r>
              <a:rPr sz="1800" spc="0" dirty="0">
                <a:latin typeface="Calibri"/>
                <a:cs typeface="Calibri"/>
              </a:rPr>
              <a:t>han</a:t>
            </a:r>
            <a:r>
              <a:rPr sz="1800" spc="-20" dirty="0">
                <a:latin typeface="Calibri"/>
                <a:cs typeface="Calibri"/>
              </a:rPr>
              <a:t>c</a:t>
            </a:r>
            <a:r>
              <a:rPr sz="1800" spc="-10" dirty="0">
                <a:latin typeface="Calibri"/>
                <a:cs typeface="Calibri"/>
              </a:rPr>
              <a:t>e</a:t>
            </a:r>
            <a:r>
              <a:rPr sz="1800" spc="15" dirty="0">
                <a:latin typeface="Calibri"/>
                <a:cs typeface="Calibri"/>
              </a:rPr>
              <a:t> </a:t>
            </a:r>
            <a:r>
              <a:rPr sz="1800" spc="0" dirty="0">
                <a:latin typeface="Calibri"/>
                <a:cs typeface="Calibri"/>
              </a:rPr>
              <a:t>of</a:t>
            </a:r>
            <a:r>
              <a:rPr sz="1800" spc="10" dirty="0">
                <a:latin typeface="Calibri"/>
                <a:cs typeface="Calibri"/>
              </a:rPr>
              <a:t> </a:t>
            </a:r>
            <a:r>
              <a:rPr sz="1800" spc="-10" dirty="0">
                <a:latin typeface="Calibri"/>
                <a:cs typeface="Calibri"/>
              </a:rPr>
              <a:t>b</a:t>
            </a:r>
            <a:r>
              <a:rPr sz="1800" spc="-5" dirty="0">
                <a:latin typeface="Calibri"/>
                <a:cs typeface="Calibri"/>
              </a:rPr>
              <a:t>ei</a:t>
            </a:r>
            <a:r>
              <a:rPr sz="1800" spc="0" dirty="0">
                <a:latin typeface="Calibri"/>
                <a:cs typeface="Calibri"/>
              </a:rPr>
              <a:t>ng</a:t>
            </a:r>
            <a:r>
              <a:rPr sz="1800" spc="15" dirty="0">
                <a:latin typeface="Calibri"/>
                <a:cs typeface="Calibri"/>
              </a:rPr>
              <a:t> </a:t>
            </a:r>
            <a:r>
              <a:rPr sz="1800" spc="-5" dirty="0">
                <a:latin typeface="Calibri"/>
                <a:cs typeface="Calibri"/>
              </a:rPr>
              <a:t>l</a:t>
            </a:r>
            <a:r>
              <a:rPr sz="1800" spc="0" dirty="0">
                <a:latin typeface="Calibri"/>
                <a:cs typeface="Calibri"/>
              </a:rPr>
              <a:t>o</a:t>
            </a:r>
            <a:r>
              <a:rPr sz="1800" spc="-20" dirty="0">
                <a:latin typeface="Calibri"/>
                <a:cs typeface="Calibri"/>
              </a:rPr>
              <a:t>c</a:t>
            </a:r>
            <a:r>
              <a:rPr sz="1800" spc="-15" dirty="0">
                <a:latin typeface="Calibri"/>
                <a:cs typeface="Calibri"/>
              </a:rPr>
              <a:t>a</a:t>
            </a:r>
            <a:r>
              <a:rPr sz="1800" spc="-40" dirty="0">
                <a:latin typeface="Calibri"/>
                <a:cs typeface="Calibri"/>
              </a:rPr>
              <a:t>t</a:t>
            </a:r>
            <a:r>
              <a:rPr sz="1800" spc="-10" dirty="0">
                <a:latin typeface="Calibri"/>
                <a:cs typeface="Calibri"/>
              </a:rPr>
              <a:t>e</a:t>
            </a:r>
            <a:r>
              <a:rPr sz="1800" spc="-5" dirty="0">
                <a:latin typeface="Calibri"/>
                <a:cs typeface="Calibri"/>
              </a:rPr>
              <a:t>d</a:t>
            </a:r>
            <a:r>
              <a:rPr sz="1800" spc="0" dirty="0">
                <a:latin typeface="Calibri"/>
                <a:cs typeface="Calibri"/>
              </a:rPr>
              <a:t>. </a:t>
            </a:r>
            <a:r>
              <a:rPr sz="1800" spc="10" dirty="0">
                <a:latin typeface="Calibri"/>
                <a:cs typeface="Calibri"/>
              </a:rPr>
              <a:t> </a:t>
            </a:r>
            <a:r>
              <a:rPr sz="1800" spc="0" dirty="0">
                <a:latin typeface="Calibri"/>
                <a:cs typeface="Calibri"/>
              </a:rPr>
              <a:t>The plasma an</a:t>
            </a:r>
            <a:r>
              <a:rPr sz="1800" spc="-35" dirty="0">
                <a:latin typeface="Calibri"/>
                <a:cs typeface="Calibri"/>
              </a:rPr>
              <a:t>t</a:t>
            </a:r>
            <a:r>
              <a:rPr sz="1800" spc="-10" dirty="0">
                <a:latin typeface="Calibri"/>
                <a:cs typeface="Calibri"/>
              </a:rPr>
              <a:t>e</a:t>
            </a:r>
            <a:r>
              <a:rPr sz="1800" spc="-5" dirty="0">
                <a:latin typeface="Calibri"/>
                <a:cs typeface="Calibri"/>
              </a:rPr>
              <a:t>n</a:t>
            </a:r>
            <a:r>
              <a:rPr sz="1800" spc="0" dirty="0">
                <a:latin typeface="Calibri"/>
                <a:cs typeface="Calibri"/>
              </a:rPr>
              <a:t>na</a:t>
            </a:r>
            <a:r>
              <a:rPr sz="1800" spc="15" dirty="0">
                <a:latin typeface="Calibri"/>
                <a:cs typeface="Calibri"/>
              </a:rPr>
              <a:t> </a:t>
            </a:r>
            <a:r>
              <a:rPr sz="1800" spc="-30" dirty="0">
                <a:latin typeface="Calibri"/>
                <a:cs typeface="Calibri"/>
              </a:rPr>
              <a:t>c</a:t>
            </a:r>
            <a:r>
              <a:rPr sz="1800" spc="0" dirty="0">
                <a:latin typeface="Calibri"/>
                <a:cs typeface="Calibri"/>
              </a:rPr>
              <a:t>ould</a:t>
            </a:r>
            <a:r>
              <a:rPr sz="1800" spc="5" dirty="0">
                <a:latin typeface="Calibri"/>
                <a:cs typeface="Calibri"/>
              </a:rPr>
              <a:t> </a:t>
            </a:r>
            <a:r>
              <a:rPr sz="1800" spc="-10" dirty="0">
                <a:latin typeface="Calibri"/>
                <a:cs typeface="Calibri"/>
              </a:rPr>
              <a:t>be</a:t>
            </a:r>
            <a:r>
              <a:rPr sz="1800" spc="15" dirty="0">
                <a:latin typeface="Calibri"/>
                <a:cs typeface="Calibri"/>
              </a:rPr>
              <a:t> </a:t>
            </a:r>
            <a:r>
              <a:rPr sz="1800" spc="0" dirty="0">
                <a:latin typeface="Calibri"/>
                <a:cs typeface="Calibri"/>
              </a:rPr>
              <a:t>turned</a:t>
            </a:r>
            <a:r>
              <a:rPr sz="1800" spc="10" dirty="0">
                <a:latin typeface="Calibri"/>
                <a:cs typeface="Calibri"/>
              </a:rPr>
              <a:t> </a:t>
            </a:r>
            <a:r>
              <a:rPr sz="1800" spc="0" dirty="0">
                <a:latin typeface="Calibri"/>
                <a:cs typeface="Calibri"/>
              </a:rPr>
              <a:t>on only</a:t>
            </a:r>
            <a:r>
              <a:rPr sz="1800" spc="5" dirty="0">
                <a:latin typeface="Calibri"/>
                <a:cs typeface="Calibri"/>
              </a:rPr>
              <a:t> </a:t>
            </a:r>
            <a:r>
              <a:rPr sz="1800" spc="0" dirty="0">
                <a:latin typeface="Calibri"/>
                <a:cs typeface="Calibri"/>
              </a:rPr>
              <a:t>when</a:t>
            </a:r>
            <a:r>
              <a:rPr sz="1800" spc="15" dirty="0">
                <a:latin typeface="Calibri"/>
                <a:cs typeface="Calibri"/>
              </a:rPr>
              <a:t> </a:t>
            </a:r>
            <a:r>
              <a:rPr sz="1800" spc="-10" dirty="0">
                <a:latin typeface="Calibri"/>
                <a:cs typeface="Calibri"/>
              </a:rPr>
              <a:t>t</a:t>
            </a:r>
            <a:r>
              <a:rPr sz="1800" spc="-55" dirty="0">
                <a:latin typeface="Calibri"/>
                <a:cs typeface="Calibri"/>
              </a:rPr>
              <a:t>r</a:t>
            </a:r>
            <a:r>
              <a:rPr sz="1800" spc="0" dirty="0">
                <a:latin typeface="Calibri"/>
                <a:cs typeface="Calibri"/>
              </a:rPr>
              <a:t>an</a:t>
            </a:r>
            <a:r>
              <a:rPr sz="1800" spc="5" dirty="0">
                <a:latin typeface="Calibri"/>
                <a:cs typeface="Calibri"/>
              </a:rPr>
              <a:t>s</a:t>
            </a:r>
            <a:r>
              <a:rPr sz="1800" spc="0" dirty="0">
                <a:latin typeface="Calibri"/>
                <a:cs typeface="Calibri"/>
              </a:rPr>
              <a:t>mi</a:t>
            </a:r>
            <a:r>
              <a:rPr sz="1800" spc="-30" dirty="0">
                <a:latin typeface="Calibri"/>
                <a:cs typeface="Calibri"/>
              </a:rPr>
              <a:t>t</a:t>
            </a:r>
            <a:r>
              <a:rPr sz="1800" spc="0" dirty="0">
                <a:latin typeface="Calibri"/>
                <a:cs typeface="Calibri"/>
              </a:rPr>
              <a:t>t</a:t>
            </a:r>
            <a:r>
              <a:rPr sz="1800" spc="-10" dirty="0">
                <a:latin typeface="Calibri"/>
                <a:cs typeface="Calibri"/>
              </a:rPr>
              <a:t>i</a:t>
            </a:r>
            <a:r>
              <a:rPr sz="1800" spc="0" dirty="0">
                <a:latin typeface="Calibri"/>
                <a:cs typeface="Calibri"/>
              </a:rPr>
              <a:t>ng</a:t>
            </a:r>
            <a:r>
              <a:rPr sz="1800" spc="5" dirty="0">
                <a:latin typeface="Calibri"/>
                <a:cs typeface="Calibri"/>
              </a:rPr>
              <a:t> </a:t>
            </a:r>
            <a:r>
              <a:rPr sz="1800" spc="0" dirty="0">
                <a:latin typeface="Calibri"/>
                <a:cs typeface="Calibri"/>
              </a:rPr>
              <a:t>and</a:t>
            </a:r>
            <a:r>
              <a:rPr sz="1800" spc="10" dirty="0">
                <a:latin typeface="Calibri"/>
                <a:cs typeface="Calibri"/>
              </a:rPr>
              <a:t> </a:t>
            </a:r>
            <a:r>
              <a:rPr sz="1800" spc="-10" dirty="0">
                <a:latin typeface="Calibri"/>
                <a:cs typeface="Calibri"/>
              </a:rPr>
              <a:t>ac</a:t>
            </a:r>
            <a:r>
              <a:rPr sz="1800" spc="-20" dirty="0">
                <a:latin typeface="Calibri"/>
                <a:cs typeface="Calibri"/>
              </a:rPr>
              <a:t>t</a:t>
            </a:r>
            <a:r>
              <a:rPr sz="1800" spc="-5" dirty="0">
                <a:latin typeface="Calibri"/>
                <a:cs typeface="Calibri"/>
              </a:rPr>
              <a:t>i</a:t>
            </a:r>
            <a:r>
              <a:rPr sz="1800" spc="-20" dirty="0">
                <a:latin typeface="Calibri"/>
                <a:cs typeface="Calibri"/>
              </a:rPr>
              <a:t>v</a:t>
            </a:r>
            <a:r>
              <a:rPr sz="1800" spc="-10" dirty="0">
                <a:latin typeface="Calibri"/>
                <a:cs typeface="Calibri"/>
              </a:rPr>
              <a:t>ely </a:t>
            </a:r>
            <a:r>
              <a:rPr sz="1800" spc="-40" dirty="0">
                <a:latin typeface="Calibri"/>
                <a:cs typeface="Calibri"/>
              </a:rPr>
              <a:t>r</a:t>
            </a:r>
            <a:r>
              <a:rPr sz="1800" spc="-10" dirty="0">
                <a:latin typeface="Calibri"/>
                <a:cs typeface="Calibri"/>
              </a:rPr>
              <a:t>eceivi</a:t>
            </a:r>
            <a:r>
              <a:rPr sz="1800" spc="0" dirty="0">
                <a:latin typeface="Calibri"/>
                <a:cs typeface="Calibri"/>
              </a:rPr>
              <a:t>n</a:t>
            </a:r>
            <a:r>
              <a:rPr sz="1800" spc="20" dirty="0">
                <a:latin typeface="Calibri"/>
                <a:cs typeface="Calibri"/>
              </a:rPr>
              <a:t>g</a:t>
            </a:r>
            <a:r>
              <a:rPr sz="1800" spc="0" dirty="0">
                <a:latin typeface="Calibri"/>
                <a:cs typeface="Calibri"/>
              </a:rPr>
              <a:t>.</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0510" rIns="0" bIns="0" rtlCol="0">
            <a:noAutofit/>
          </a:bodyPr>
          <a:lstStyle/>
          <a:p>
            <a:pPr marL="16510">
              <a:lnSpc>
                <a:spcPct val="100000"/>
              </a:lnSpc>
            </a:pPr>
            <a:r>
              <a:rPr sz="4000" b="1" spc="-60" dirty="0">
                <a:latin typeface="Calibri"/>
                <a:cs typeface="Calibri"/>
              </a:rPr>
              <a:t>M</a:t>
            </a:r>
            <a:r>
              <a:rPr sz="4000" b="1" spc="-50" dirty="0">
                <a:latin typeface="Calibri"/>
                <a:cs typeface="Calibri"/>
              </a:rPr>
              <a:t>o</a:t>
            </a:r>
            <a:r>
              <a:rPr sz="4000" b="1" spc="-45" dirty="0">
                <a:latin typeface="Calibri"/>
                <a:cs typeface="Calibri"/>
              </a:rPr>
              <a:t>d</a:t>
            </a:r>
            <a:r>
              <a:rPr sz="4000" b="1" spc="-35" dirty="0">
                <a:latin typeface="Calibri"/>
                <a:cs typeface="Calibri"/>
              </a:rPr>
              <a:t>i</a:t>
            </a:r>
            <a:r>
              <a:rPr sz="4000" b="1" spc="-30" dirty="0">
                <a:latin typeface="Calibri"/>
                <a:cs typeface="Calibri"/>
              </a:rPr>
              <a:t>f</a:t>
            </a:r>
            <a:r>
              <a:rPr sz="4000" b="1" spc="-35" dirty="0">
                <a:latin typeface="Calibri"/>
                <a:cs typeface="Calibri"/>
              </a:rPr>
              <a:t>i</a:t>
            </a:r>
            <a:r>
              <a:rPr sz="4000" b="1" spc="-50" dirty="0">
                <a:latin typeface="Calibri"/>
                <a:cs typeface="Calibri"/>
              </a:rPr>
              <a:t>e</a:t>
            </a:r>
            <a:r>
              <a:rPr sz="4000" b="1" spc="-45" dirty="0">
                <a:latin typeface="Calibri"/>
                <a:cs typeface="Calibri"/>
              </a:rPr>
              <a:t>d</a:t>
            </a:r>
            <a:r>
              <a:rPr sz="4000" b="1" spc="-15" dirty="0">
                <a:latin typeface="Calibri"/>
                <a:cs typeface="Calibri"/>
              </a:rPr>
              <a:t>,</a:t>
            </a:r>
            <a:r>
              <a:rPr sz="4000" b="1" spc="55" dirty="0">
                <a:latin typeface="Calibri"/>
                <a:cs typeface="Calibri"/>
              </a:rPr>
              <a:t> </a:t>
            </a:r>
            <a:r>
              <a:rPr sz="4000" b="1" spc="-55" dirty="0">
                <a:latin typeface="Calibri"/>
                <a:cs typeface="Calibri"/>
              </a:rPr>
              <a:t>Mo</a:t>
            </a:r>
            <a:r>
              <a:rPr sz="4000" b="1" spc="-125" dirty="0">
                <a:latin typeface="Calibri"/>
                <a:cs typeface="Calibri"/>
              </a:rPr>
              <a:t>r</a:t>
            </a:r>
            <a:r>
              <a:rPr sz="4000" b="1" spc="-25" dirty="0">
                <a:latin typeface="Calibri"/>
                <a:cs typeface="Calibri"/>
              </a:rPr>
              <a:t>e</a:t>
            </a:r>
            <a:r>
              <a:rPr sz="4000" b="1" spc="10" dirty="0">
                <a:latin typeface="Calibri"/>
                <a:cs typeface="Calibri"/>
              </a:rPr>
              <a:t> </a:t>
            </a:r>
            <a:r>
              <a:rPr sz="4000" b="1" spc="-210" dirty="0">
                <a:latin typeface="Calibri"/>
                <a:cs typeface="Calibri"/>
              </a:rPr>
              <a:t>R</a:t>
            </a:r>
            <a:r>
              <a:rPr sz="4000" b="1" spc="-50" dirty="0">
                <a:latin typeface="Calibri"/>
                <a:cs typeface="Calibri"/>
              </a:rPr>
              <a:t>o</a:t>
            </a:r>
            <a:r>
              <a:rPr sz="4000" b="1" spc="-45" dirty="0">
                <a:latin typeface="Calibri"/>
                <a:cs typeface="Calibri"/>
              </a:rPr>
              <a:t>b</a:t>
            </a:r>
            <a:r>
              <a:rPr sz="4000" b="1" spc="-50" dirty="0">
                <a:latin typeface="Calibri"/>
                <a:cs typeface="Calibri"/>
              </a:rPr>
              <a:t>u</a:t>
            </a:r>
            <a:r>
              <a:rPr sz="4000" b="1" spc="-130" dirty="0">
                <a:latin typeface="Calibri"/>
                <a:cs typeface="Calibri"/>
              </a:rPr>
              <a:t>s</a:t>
            </a:r>
            <a:r>
              <a:rPr sz="4000" b="1" spc="-15" dirty="0">
                <a:latin typeface="Calibri"/>
                <a:cs typeface="Calibri"/>
              </a:rPr>
              <a:t>t </a:t>
            </a:r>
            <a:r>
              <a:rPr sz="4000" b="1" spc="-50" dirty="0">
                <a:latin typeface="Calibri"/>
                <a:cs typeface="Calibri"/>
              </a:rPr>
              <a:t>P</a:t>
            </a:r>
            <a:r>
              <a:rPr sz="4000" b="1" spc="-45" dirty="0">
                <a:latin typeface="Calibri"/>
                <a:cs typeface="Calibri"/>
              </a:rPr>
              <a:t>u</a:t>
            </a:r>
            <a:r>
              <a:rPr sz="4000" b="1" spc="-35" dirty="0">
                <a:latin typeface="Calibri"/>
                <a:cs typeface="Calibri"/>
              </a:rPr>
              <a:t>l</a:t>
            </a:r>
            <a:r>
              <a:rPr sz="4000" b="1" spc="-45" dirty="0">
                <a:latin typeface="Calibri"/>
                <a:cs typeface="Calibri"/>
              </a:rPr>
              <a:t>s</a:t>
            </a:r>
            <a:r>
              <a:rPr sz="4000" b="1" spc="-35" dirty="0">
                <a:latin typeface="Calibri"/>
                <a:cs typeface="Calibri"/>
              </a:rPr>
              <a:t>i</a:t>
            </a:r>
            <a:r>
              <a:rPr sz="4000" b="1" spc="-45" dirty="0">
                <a:latin typeface="Calibri"/>
                <a:cs typeface="Calibri"/>
              </a:rPr>
              <a:t>n</a:t>
            </a:r>
            <a:r>
              <a:rPr sz="4000" b="1" spc="-20" dirty="0">
                <a:latin typeface="Calibri"/>
                <a:cs typeface="Calibri"/>
              </a:rPr>
              <a:t>g</a:t>
            </a:r>
            <a:r>
              <a:rPr sz="4000" b="1" spc="55" dirty="0">
                <a:latin typeface="Calibri"/>
                <a:cs typeface="Calibri"/>
              </a:rPr>
              <a:t> </a:t>
            </a:r>
            <a:r>
              <a:rPr sz="4000" b="1" spc="-55" dirty="0">
                <a:latin typeface="Calibri"/>
                <a:cs typeface="Calibri"/>
              </a:rPr>
              <a:t>C</a:t>
            </a:r>
            <a:r>
              <a:rPr sz="4000" b="1" spc="-35" dirty="0">
                <a:latin typeface="Calibri"/>
                <a:cs typeface="Calibri"/>
              </a:rPr>
              <a:t>i</a:t>
            </a:r>
            <a:r>
              <a:rPr sz="4000" b="1" spc="-150" dirty="0">
                <a:latin typeface="Calibri"/>
                <a:cs typeface="Calibri"/>
              </a:rPr>
              <a:t>r</a:t>
            </a:r>
            <a:r>
              <a:rPr sz="4000" b="1" spc="-30" dirty="0">
                <a:latin typeface="Calibri"/>
                <a:cs typeface="Calibri"/>
              </a:rPr>
              <a:t>c</a:t>
            </a:r>
            <a:r>
              <a:rPr sz="4000" b="1" spc="-45" dirty="0">
                <a:latin typeface="Calibri"/>
                <a:cs typeface="Calibri"/>
              </a:rPr>
              <a:t>u</a:t>
            </a:r>
            <a:r>
              <a:rPr sz="4000" b="1" spc="-35" dirty="0">
                <a:latin typeface="Calibri"/>
                <a:cs typeface="Calibri"/>
              </a:rPr>
              <a:t>i</a:t>
            </a:r>
            <a:r>
              <a:rPr sz="4000" b="1" spc="-15" dirty="0">
                <a:latin typeface="Calibri"/>
                <a:cs typeface="Calibri"/>
              </a:rPr>
              <a:t>t</a:t>
            </a:r>
            <a:endParaRPr sz="4000">
              <a:latin typeface="Calibri"/>
              <a:cs typeface="Calibri"/>
            </a:endParaRPr>
          </a:p>
        </p:txBody>
      </p:sp>
      <p:sp>
        <p:nvSpPr>
          <p:cNvPr id="3" name="object 3"/>
          <p:cNvSpPr/>
          <p:nvPr/>
        </p:nvSpPr>
        <p:spPr>
          <a:xfrm>
            <a:off x="1295400" y="1447800"/>
            <a:ext cx="6553200" cy="35814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069339" y="5120314"/>
            <a:ext cx="7359650" cy="1099185"/>
          </a:xfrm>
          <a:prstGeom prst="rect">
            <a:avLst/>
          </a:prstGeom>
        </p:spPr>
        <p:txBody>
          <a:bodyPr vert="horz" wrap="square" lIns="0" tIns="0" rIns="0" bIns="0" rtlCol="0">
            <a:noAutofit/>
          </a:bodyPr>
          <a:lstStyle/>
          <a:p>
            <a:pPr marL="12700" marR="12700">
              <a:lnSpc>
                <a:spcPct val="99100"/>
              </a:lnSpc>
            </a:pPr>
            <a:r>
              <a:rPr sz="1800" b="1" dirty="0">
                <a:latin typeface="Times New Roman"/>
                <a:cs typeface="Times New Roman"/>
              </a:rPr>
              <a:t>Hi</a:t>
            </a:r>
            <a:r>
              <a:rPr sz="1800" b="1" spc="-5" dirty="0">
                <a:latin typeface="Times New Roman"/>
                <a:cs typeface="Times New Roman"/>
              </a:rPr>
              <a:t>g</a:t>
            </a:r>
            <a:r>
              <a:rPr sz="1800" b="1" spc="0" dirty="0">
                <a:latin typeface="Times New Roman"/>
                <a:cs typeface="Times New Roman"/>
              </a:rPr>
              <a:t>h</a:t>
            </a:r>
            <a:r>
              <a:rPr sz="1800" b="1" spc="-85" dirty="0">
                <a:latin typeface="Times New Roman"/>
                <a:cs typeface="Times New Roman"/>
              </a:rPr>
              <a:t> </a:t>
            </a:r>
            <a:r>
              <a:rPr sz="1800" b="1" spc="-355" dirty="0">
                <a:latin typeface="Times New Roman"/>
                <a:cs typeface="Times New Roman"/>
              </a:rPr>
              <a:t>V</a:t>
            </a:r>
            <a:r>
              <a:rPr sz="1800" b="1" spc="0" dirty="0">
                <a:latin typeface="Times New Roman"/>
                <a:cs typeface="Times New Roman"/>
              </a:rPr>
              <a:t>oltage</a:t>
            </a:r>
            <a:r>
              <a:rPr sz="1800" b="1" spc="10" dirty="0">
                <a:latin typeface="Times New Roman"/>
                <a:cs typeface="Times New Roman"/>
              </a:rPr>
              <a:t> </a:t>
            </a:r>
            <a:r>
              <a:rPr sz="1800" b="1" spc="-10" dirty="0">
                <a:latin typeface="Times New Roman"/>
                <a:cs typeface="Times New Roman"/>
              </a:rPr>
              <a:t>s</a:t>
            </a:r>
            <a:r>
              <a:rPr sz="1800" b="1" spc="30" dirty="0">
                <a:latin typeface="Times New Roman"/>
                <a:cs typeface="Times New Roman"/>
              </a:rPr>
              <a:t>w</a:t>
            </a:r>
            <a:r>
              <a:rPr sz="1800" b="1" spc="0" dirty="0">
                <a:latin typeface="Times New Roman"/>
                <a:cs typeface="Times New Roman"/>
              </a:rPr>
              <a:t>i</a:t>
            </a:r>
            <a:r>
              <a:rPr sz="1800" b="1" spc="-5" dirty="0">
                <a:latin typeface="Times New Roman"/>
                <a:cs typeface="Times New Roman"/>
              </a:rPr>
              <a:t>t</a:t>
            </a:r>
            <a:r>
              <a:rPr sz="1800" b="1" spc="0" dirty="0">
                <a:latin typeface="Times New Roman"/>
                <a:cs typeface="Times New Roman"/>
              </a:rPr>
              <a:t>c</a:t>
            </a:r>
            <a:r>
              <a:rPr sz="1800" b="1" spc="-10" dirty="0">
                <a:latin typeface="Times New Roman"/>
                <a:cs typeface="Times New Roman"/>
              </a:rPr>
              <a:t>h</a:t>
            </a:r>
            <a:r>
              <a:rPr sz="1800" b="1" spc="0" dirty="0">
                <a:latin typeface="Times New Roman"/>
                <a:cs typeface="Times New Roman"/>
              </a:rPr>
              <a:t>i</a:t>
            </a:r>
            <a:r>
              <a:rPr sz="1800" b="1" spc="-20" dirty="0">
                <a:latin typeface="Times New Roman"/>
                <a:cs typeface="Times New Roman"/>
              </a:rPr>
              <a:t>n</a:t>
            </a:r>
            <a:r>
              <a:rPr sz="1800" b="1" spc="0" dirty="0">
                <a:latin typeface="Times New Roman"/>
                <a:cs typeface="Times New Roman"/>
              </a:rPr>
              <a:t>g</a:t>
            </a:r>
            <a:r>
              <a:rPr sz="1800" b="1" spc="-35" dirty="0">
                <a:latin typeface="Times New Roman"/>
                <a:cs typeface="Times New Roman"/>
              </a:rPr>
              <a:t> </a:t>
            </a:r>
            <a:r>
              <a:rPr sz="1800" b="1" spc="0" dirty="0">
                <a:latin typeface="Times New Roman"/>
                <a:cs typeface="Times New Roman"/>
              </a:rPr>
              <a:t>ci</a:t>
            </a:r>
            <a:r>
              <a:rPr sz="1800" b="1" spc="-70" dirty="0">
                <a:latin typeface="Times New Roman"/>
                <a:cs typeface="Times New Roman"/>
              </a:rPr>
              <a:t>r</a:t>
            </a:r>
            <a:r>
              <a:rPr sz="1800" b="1" spc="0" dirty="0">
                <a:latin typeface="Times New Roman"/>
                <a:cs typeface="Times New Roman"/>
              </a:rPr>
              <a:t>cuit</a:t>
            </a:r>
            <a:r>
              <a:rPr sz="1800" b="1" spc="-20" dirty="0">
                <a:latin typeface="Times New Roman"/>
                <a:cs typeface="Times New Roman"/>
              </a:rPr>
              <a:t> </a:t>
            </a:r>
            <a:r>
              <a:rPr sz="1800" b="1" spc="-10" dirty="0">
                <a:latin typeface="Times New Roman"/>
                <a:cs typeface="Times New Roman"/>
              </a:rPr>
              <a:t>p</a:t>
            </a:r>
            <a:r>
              <a:rPr sz="1800" b="1" spc="0" dirty="0">
                <a:latin typeface="Times New Roman"/>
                <a:cs typeface="Times New Roman"/>
              </a:rPr>
              <a:t>otted in</a:t>
            </a:r>
            <a:r>
              <a:rPr sz="1800" b="1" spc="-10" dirty="0">
                <a:latin typeface="Times New Roman"/>
                <a:cs typeface="Times New Roman"/>
              </a:rPr>
              <a:t> </a:t>
            </a:r>
            <a:r>
              <a:rPr sz="1800" b="1" spc="0" dirty="0">
                <a:latin typeface="Times New Roman"/>
                <a:cs typeface="Times New Roman"/>
              </a:rPr>
              <a:t>epo</a:t>
            </a:r>
            <a:r>
              <a:rPr sz="1800" b="1" spc="-5" dirty="0">
                <a:latin typeface="Times New Roman"/>
                <a:cs typeface="Times New Roman"/>
              </a:rPr>
              <a:t>x</a:t>
            </a:r>
            <a:r>
              <a:rPr sz="1800" b="1" spc="-185" dirty="0">
                <a:latin typeface="Times New Roman"/>
                <a:cs typeface="Times New Roman"/>
              </a:rPr>
              <a:t>y</a:t>
            </a:r>
            <a:r>
              <a:rPr sz="1800" b="1" spc="0" dirty="0">
                <a:latin typeface="Times New Roman"/>
                <a:cs typeface="Times New Roman"/>
              </a:rPr>
              <a:t>. </a:t>
            </a:r>
            <a:r>
              <a:rPr sz="1800" b="1" spc="-105" dirty="0">
                <a:latin typeface="Times New Roman"/>
                <a:cs typeface="Times New Roman"/>
              </a:rPr>
              <a:t> </a:t>
            </a:r>
            <a:r>
              <a:rPr sz="1800" b="1" spc="-5" dirty="0">
                <a:latin typeface="Times New Roman"/>
                <a:cs typeface="Times New Roman"/>
              </a:rPr>
              <a:t>T</a:t>
            </a:r>
            <a:r>
              <a:rPr sz="1800" b="1" spc="-20" dirty="0">
                <a:latin typeface="Times New Roman"/>
                <a:cs typeface="Times New Roman"/>
              </a:rPr>
              <a:t>h</a:t>
            </a:r>
            <a:r>
              <a:rPr sz="1800" b="1" spc="0" dirty="0">
                <a:latin typeface="Times New Roman"/>
                <a:cs typeface="Times New Roman"/>
              </a:rPr>
              <a:t>e</a:t>
            </a:r>
            <a:r>
              <a:rPr sz="1800" b="1" spc="5" dirty="0">
                <a:latin typeface="Times New Roman"/>
                <a:cs typeface="Times New Roman"/>
              </a:rPr>
              <a:t> </a:t>
            </a:r>
            <a:r>
              <a:rPr sz="1800" b="1" spc="0" dirty="0">
                <a:latin typeface="Times New Roman"/>
                <a:cs typeface="Times New Roman"/>
              </a:rPr>
              <a:t>IG</a:t>
            </a:r>
            <a:r>
              <a:rPr sz="1800" b="1" spc="-10" dirty="0">
                <a:latin typeface="Times New Roman"/>
                <a:cs typeface="Times New Roman"/>
              </a:rPr>
              <a:t>B</a:t>
            </a:r>
            <a:r>
              <a:rPr sz="1800" b="1" spc="0" dirty="0">
                <a:latin typeface="Times New Roman"/>
                <a:cs typeface="Times New Roman"/>
              </a:rPr>
              <a:t>T</a:t>
            </a:r>
            <a:r>
              <a:rPr sz="1800" b="1" spc="-80" dirty="0">
                <a:latin typeface="Times New Roman"/>
                <a:cs typeface="Times New Roman"/>
              </a:rPr>
              <a:t> </a:t>
            </a:r>
            <a:r>
              <a:rPr sz="1800" b="1" spc="-10" dirty="0">
                <a:latin typeface="Times New Roman"/>
                <a:cs typeface="Times New Roman"/>
              </a:rPr>
              <a:t>s</a:t>
            </a:r>
            <a:r>
              <a:rPr sz="1800" b="1" spc="30" dirty="0">
                <a:latin typeface="Times New Roman"/>
                <a:cs typeface="Times New Roman"/>
              </a:rPr>
              <a:t>w</a:t>
            </a:r>
            <a:r>
              <a:rPr sz="1800" b="1" spc="0" dirty="0">
                <a:latin typeface="Times New Roman"/>
                <a:cs typeface="Times New Roman"/>
              </a:rPr>
              <a:t>i</a:t>
            </a:r>
            <a:r>
              <a:rPr sz="1800" b="1" spc="-5" dirty="0">
                <a:latin typeface="Times New Roman"/>
                <a:cs typeface="Times New Roman"/>
              </a:rPr>
              <a:t>t</a:t>
            </a:r>
            <a:r>
              <a:rPr sz="1800" b="1" spc="0" dirty="0">
                <a:latin typeface="Times New Roman"/>
                <a:cs typeface="Times New Roman"/>
              </a:rPr>
              <a:t>c</a:t>
            </a:r>
            <a:r>
              <a:rPr sz="1800" b="1" spc="-10" dirty="0">
                <a:latin typeface="Times New Roman"/>
                <a:cs typeface="Times New Roman"/>
              </a:rPr>
              <a:t>h</a:t>
            </a:r>
            <a:r>
              <a:rPr sz="1800" b="1" spc="0" dirty="0">
                <a:latin typeface="Times New Roman"/>
                <a:cs typeface="Times New Roman"/>
              </a:rPr>
              <a:t>i</a:t>
            </a:r>
            <a:r>
              <a:rPr sz="1800" b="1" spc="-20" dirty="0">
                <a:latin typeface="Times New Roman"/>
                <a:cs typeface="Times New Roman"/>
              </a:rPr>
              <a:t>n</a:t>
            </a:r>
            <a:r>
              <a:rPr sz="1800" b="1" spc="0" dirty="0">
                <a:latin typeface="Times New Roman"/>
                <a:cs typeface="Times New Roman"/>
              </a:rPr>
              <a:t>g tra</a:t>
            </a:r>
            <a:r>
              <a:rPr sz="1800" b="1" spc="-5" dirty="0">
                <a:latin typeface="Times New Roman"/>
                <a:cs typeface="Times New Roman"/>
              </a:rPr>
              <a:t>n</a:t>
            </a:r>
            <a:r>
              <a:rPr sz="1800" b="1" spc="-20" dirty="0">
                <a:latin typeface="Times New Roman"/>
                <a:cs typeface="Times New Roman"/>
              </a:rPr>
              <a:t>s</a:t>
            </a:r>
            <a:r>
              <a:rPr sz="1800" b="1" spc="0" dirty="0">
                <a:latin typeface="Times New Roman"/>
                <a:cs typeface="Times New Roman"/>
              </a:rPr>
              <a:t>istor</a:t>
            </a:r>
            <a:r>
              <a:rPr sz="1800" b="1" spc="-65" dirty="0">
                <a:latin typeface="Times New Roman"/>
                <a:cs typeface="Times New Roman"/>
              </a:rPr>
              <a:t> </a:t>
            </a:r>
            <a:r>
              <a:rPr sz="1800" b="1" spc="0" dirty="0">
                <a:latin typeface="Times New Roman"/>
                <a:cs typeface="Times New Roman"/>
              </a:rPr>
              <a:t>is</a:t>
            </a:r>
            <a:r>
              <a:rPr sz="1800" b="1" spc="-10" dirty="0">
                <a:latin typeface="Times New Roman"/>
                <a:cs typeface="Times New Roman"/>
              </a:rPr>
              <a:t> </a:t>
            </a:r>
            <a:r>
              <a:rPr sz="1800" b="1" spc="0" dirty="0">
                <a:latin typeface="Times New Roman"/>
                <a:cs typeface="Times New Roman"/>
              </a:rPr>
              <a:t>partially</a:t>
            </a:r>
            <a:r>
              <a:rPr sz="1800" b="1" spc="-10" dirty="0">
                <a:latin typeface="Times New Roman"/>
                <a:cs typeface="Times New Roman"/>
              </a:rPr>
              <a:t> </a:t>
            </a:r>
            <a:r>
              <a:rPr sz="1800" b="1" spc="0" dirty="0">
                <a:latin typeface="Times New Roman"/>
                <a:cs typeface="Times New Roman"/>
              </a:rPr>
              <a:t>extendi</a:t>
            </a:r>
            <a:r>
              <a:rPr sz="1800" b="1" spc="-20" dirty="0">
                <a:latin typeface="Times New Roman"/>
                <a:cs typeface="Times New Roman"/>
              </a:rPr>
              <a:t>n</a:t>
            </a:r>
            <a:r>
              <a:rPr sz="1800" b="1" spc="0" dirty="0">
                <a:latin typeface="Times New Roman"/>
                <a:cs typeface="Times New Roman"/>
              </a:rPr>
              <a:t>g</a:t>
            </a:r>
            <a:r>
              <a:rPr sz="1800" b="1" spc="-20" dirty="0">
                <a:latin typeface="Times New Roman"/>
                <a:cs typeface="Times New Roman"/>
              </a:rPr>
              <a:t> </a:t>
            </a:r>
            <a:r>
              <a:rPr sz="1800" b="1" spc="0" dirty="0">
                <a:latin typeface="Times New Roman"/>
                <a:cs typeface="Times New Roman"/>
              </a:rPr>
              <a:t>f</a:t>
            </a:r>
            <a:r>
              <a:rPr sz="1800" b="1" spc="-70" dirty="0">
                <a:latin typeface="Times New Roman"/>
                <a:cs typeface="Times New Roman"/>
              </a:rPr>
              <a:t>r</a:t>
            </a:r>
            <a:r>
              <a:rPr sz="1800" b="1" spc="0" dirty="0">
                <a:latin typeface="Times New Roman"/>
                <a:cs typeface="Times New Roman"/>
              </a:rPr>
              <a:t>om</a:t>
            </a:r>
            <a:r>
              <a:rPr sz="1800" b="1" spc="5" dirty="0">
                <a:latin typeface="Times New Roman"/>
                <a:cs typeface="Times New Roman"/>
              </a:rPr>
              <a:t> </a:t>
            </a:r>
            <a:r>
              <a:rPr sz="1800" b="1" spc="0" dirty="0">
                <a:latin typeface="Times New Roman"/>
                <a:cs typeface="Times New Roman"/>
              </a:rPr>
              <a:t>the</a:t>
            </a:r>
            <a:r>
              <a:rPr sz="1800" b="1" spc="5" dirty="0">
                <a:latin typeface="Times New Roman"/>
                <a:cs typeface="Times New Roman"/>
              </a:rPr>
              <a:t> </a:t>
            </a:r>
            <a:r>
              <a:rPr sz="1800" b="1" spc="0" dirty="0">
                <a:latin typeface="Times New Roman"/>
                <a:cs typeface="Times New Roman"/>
              </a:rPr>
              <a:t>l</a:t>
            </a:r>
            <a:r>
              <a:rPr sz="1800" b="1" spc="5" dirty="0">
                <a:latin typeface="Times New Roman"/>
                <a:cs typeface="Times New Roman"/>
              </a:rPr>
              <a:t>e</a:t>
            </a:r>
            <a:r>
              <a:rPr sz="1800" b="1" spc="0" dirty="0">
                <a:latin typeface="Times New Roman"/>
                <a:cs typeface="Times New Roman"/>
              </a:rPr>
              <a:t>ft .  High</a:t>
            </a:r>
            <a:r>
              <a:rPr sz="1800" b="1" spc="-20" dirty="0">
                <a:latin typeface="Times New Roman"/>
                <a:cs typeface="Times New Roman"/>
              </a:rPr>
              <a:t> </a:t>
            </a:r>
            <a:r>
              <a:rPr sz="1800" b="1" spc="0" dirty="0">
                <a:latin typeface="Times New Roman"/>
                <a:cs typeface="Times New Roman"/>
              </a:rPr>
              <a:t>voltage leads</a:t>
            </a:r>
            <a:r>
              <a:rPr sz="1800" b="1" spc="-15" dirty="0">
                <a:latin typeface="Times New Roman"/>
                <a:cs typeface="Times New Roman"/>
              </a:rPr>
              <a:t> </a:t>
            </a:r>
            <a:r>
              <a:rPr sz="1800" b="1" spc="0" dirty="0">
                <a:latin typeface="Times New Roman"/>
                <a:cs typeface="Times New Roman"/>
              </a:rPr>
              <a:t>a</a:t>
            </a:r>
            <a:r>
              <a:rPr sz="1800" b="1" spc="-70" dirty="0">
                <a:latin typeface="Times New Roman"/>
                <a:cs typeface="Times New Roman"/>
              </a:rPr>
              <a:t>r</a:t>
            </a:r>
            <a:r>
              <a:rPr sz="1800" b="1" spc="0" dirty="0">
                <a:latin typeface="Times New Roman"/>
                <a:cs typeface="Times New Roman"/>
              </a:rPr>
              <a:t>e </a:t>
            </a:r>
            <a:r>
              <a:rPr sz="1800" b="1" spc="-5" dirty="0">
                <a:latin typeface="Times New Roman"/>
                <a:cs typeface="Times New Roman"/>
              </a:rPr>
              <a:t>a</a:t>
            </a:r>
            <a:r>
              <a:rPr sz="1800" b="1" spc="-15" dirty="0">
                <a:latin typeface="Times New Roman"/>
                <a:cs typeface="Times New Roman"/>
              </a:rPr>
              <a:t>b</a:t>
            </a:r>
            <a:r>
              <a:rPr sz="1800" b="1" spc="0" dirty="0">
                <a:latin typeface="Times New Roman"/>
                <a:cs typeface="Times New Roman"/>
              </a:rPr>
              <a:t>ove and</a:t>
            </a:r>
            <a:r>
              <a:rPr sz="1800" b="1" spc="-20" dirty="0">
                <a:latin typeface="Times New Roman"/>
                <a:cs typeface="Times New Roman"/>
              </a:rPr>
              <a:t> </a:t>
            </a:r>
            <a:r>
              <a:rPr sz="1800" b="1" spc="0" dirty="0">
                <a:latin typeface="Times New Roman"/>
                <a:cs typeface="Times New Roman"/>
              </a:rPr>
              <a:t>belo</a:t>
            </a:r>
            <a:r>
              <a:rPr sz="1800" b="1" spc="40" dirty="0">
                <a:latin typeface="Times New Roman"/>
                <a:cs typeface="Times New Roman"/>
              </a:rPr>
              <a:t>w</a:t>
            </a:r>
            <a:r>
              <a:rPr sz="1800" b="1" spc="0" dirty="0">
                <a:latin typeface="Times New Roman"/>
                <a:cs typeface="Times New Roman"/>
              </a:rPr>
              <a:t>;</a:t>
            </a:r>
            <a:r>
              <a:rPr sz="1800" b="1" spc="-45" dirty="0">
                <a:latin typeface="Times New Roman"/>
                <a:cs typeface="Times New Roman"/>
              </a:rPr>
              <a:t> </a:t>
            </a:r>
            <a:r>
              <a:rPr sz="1800" b="1" spc="0" dirty="0">
                <a:latin typeface="Times New Roman"/>
                <a:cs typeface="Times New Roman"/>
              </a:rPr>
              <a:t>and</a:t>
            </a:r>
            <a:r>
              <a:rPr sz="1800" b="1" spc="-15" dirty="0">
                <a:latin typeface="Times New Roman"/>
                <a:cs typeface="Times New Roman"/>
              </a:rPr>
              <a:t> </a:t>
            </a:r>
            <a:r>
              <a:rPr sz="1800" b="1" spc="0" dirty="0">
                <a:latin typeface="Times New Roman"/>
                <a:cs typeface="Times New Roman"/>
              </a:rPr>
              <a:t>the</a:t>
            </a:r>
            <a:r>
              <a:rPr sz="1800" b="1" spc="5" dirty="0">
                <a:latin typeface="Times New Roman"/>
                <a:cs typeface="Times New Roman"/>
              </a:rPr>
              <a:t> </a:t>
            </a:r>
            <a:r>
              <a:rPr sz="1800" b="1" spc="0" dirty="0">
                <a:latin typeface="Times New Roman"/>
                <a:cs typeface="Times New Roman"/>
              </a:rPr>
              <a:t>low</a:t>
            </a:r>
            <a:r>
              <a:rPr sz="1800" b="1" spc="-5" dirty="0">
                <a:latin typeface="Times New Roman"/>
                <a:cs typeface="Times New Roman"/>
              </a:rPr>
              <a:t> </a:t>
            </a:r>
            <a:r>
              <a:rPr sz="1800" b="1" spc="0" dirty="0">
                <a:latin typeface="Times New Roman"/>
                <a:cs typeface="Times New Roman"/>
              </a:rPr>
              <a:t>voltage p</a:t>
            </a:r>
            <a:r>
              <a:rPr sz="1800" b="1" spc="-5" dirty="0">
                <a:latin typeface="Times New Roman"/>
                <a:cs typeface="Times New Roman"/>
              </a:rPr>
              <a:t>o</a:t>
            </a:r>
            <a:r>
              <a:rPr sz="1800" b="1" spc="30" dirty="0">
                <a:latin typeface="Times New Roman"/>
                <a:cs typeface="Times New Roman"/>
              </a:rPr>
              <a:t>w</a:t>
            </a:r>
            <a:r>
              <a:rPr sz="1800" b="1" spc="0" dirty="0">
                <a:latin typeface="Times New Roman"/>
                <a:cs typeface="Times New Roman"/>
              </a:rPr>
              <a:t>er</a:t>
            </a:r>
            <a:r>
              <a:rPr sz="1800" b="1" spc="-125" dirty="0">
                <a:latin typeface="Times New Roman"/>
                <a:cs typeface="Times New Roman"/>
              </a:rPr>
              <a:t> </a:t>
            </a:r>
            <a:r>
              <a:rPr sz="1800" b="1" spc="-5" dirty="0">
                <a:latin typeface="Times New Roman"/>
                <a:cs typeface="Times New Roman"/>
              </a:rPr>
              <a:t>s</a:t>
            </a:r>
            <a:r>
              <a:rPr sz="1800" b="1" spc="-20" dirty="0">
                <a:latin typeface="Times New Roman"/>
                <a:cs typeface="Times New Roman"/>
              </a:rPr>
              <a:t>u</a:t>
            </a:r>
            <a:r>
              <a:rPr sz="1800" b="1" spc="-5" dirty="0">
                <a:latin typeface="Times New Roman"/>
                <a:cs typeface="Times New Roman"/>
              </a:rPr>
              <a:t>p</a:t>
            </a:r>
            <a:r>
              <a:rPr sz="1800" b="1" spc="-20" dirty="0">
                <a:latin typeface="Times New Roman"/>
                <a:cs typeface="Times New Roman"/>
              </a:rPr>
              <a:t>p</a:t>
            </a:r>
            <a:r>
              <a:rPr sz="1800" b="1" spc="0" dirty="0">
                <a:latin typeface="Times New Roman"/>
                <a:cs typeface="Times New Roman"/>
              </a:rPr>
              <a:t>ly</a:t>
            </a:r>
            <a:r>
              <a:rPr sz="1800" b="1" spc="30" dirty="0">
                <a:latin typeface="Times New Roman"/>
                <a:cs typeface="Times New Roman"/>
              </a:rPr>
              <a:t> </a:t>
            </a:r>
            <a:r>
              <a:rPr sz="1800" b="1" spc="0" dirty="0">
                <a:latin typeface="Times New Roman"/>
                <a:cs typeface="Times New Roman"/>
              </a:rPr>
              <a:t>leads</a:t>
            </a:r>
            <a:r>
              <a:rPr sz="1800" b="1" spc="-15" dirty="0">
                <a:latin typeface="Times New Roman"/>
                <a:cs typeface="Times New Roman"/>
              </a:rPr>
              <a:t> </a:t>
            </a:r>
            <a:r>
              <a:rPr sz="1800" b="1" spc="0" dirty="0">
                <a:latin typeface="Times New Roman"/>
                <a:cs typeface="Times New Roman"/>
              </a:rPr>
              <a:t>a</a:t>
            </a:r>
            <a:r>
              <a:rPr sz="1800" b="1" spc="-70" dirty="0">
                <a:latin typeface="Times New Roman"/>
                <a:cs typeface="Times New Roman"/>
              </a:rPr>
              <a:t>r</a:t>
            </a:r>
            <a:r>
              <a:rPr sz="1800" b="1" spc="0" dirty="0">
                <a:latin typeface="Times New Roman"/>
                <a:cs typeface="Times New Roman"/>
              </a:rPr>
              <a:t>e</a:t>
            </a:r>
            <a:r>
              <a:rPr sz="1800" b="1" spc="10" dirty="0">
                <a:latin typeface="Times New Roman"/>
                <a:cs typeface="Times New Roman"/>
              </a:rPr>
              <a:t> </a:t>
            </a:r>
            <a:r>
              <a:rPr sz="1800" b="1" spc="0" dirty="0">
                <a:latin typeface="Times New Roman"/>
                <a:cs typeface="Times New Roman"/>
              </a:rPr>
              <a:t>on</a:t>
            </a:r>
            <a:r>
              <a:rPr sz="1800" b="1" spc="-25" dirty="0">
                <a:latin typeface="Times New Roman"/>
                <a:cs typeface="Times New Roman"/>
              </a:rPr>
              <a:t> </a:t>
            </a:r>
            <a:r>
              <a:rPr sz="1800" b="1" spc="0" dirty="0">
                <a:latin typeface="Times New Roman"/>
                <a:cs typeface="Times New Roman"/>
              </a:rPr>
              <a:t>the</a:t>
            </a:r>
            <a:r>
              <a:rPr sz="1800" b="1" spc="5" dirty="0">
                <a:latin typeface="Times New Roman"/>
                <a:cs typeface="Times New Roman"/>
              </a:rPr>
              <a:t> </a:t>
            </a:r>
            <a:r>
              <a:rPr sz="1800" b="1" spc="0" dirty="0">
                <a:latin typeface="Times New Roman"/>
                <a:cs typeface="Times New Roman"/>
              </a:rPr>
              <a:t>right. </a:t>
            </a:r>
            <a:r>
              <a:rPr sz="1800" b="1" spc="-195" dirty="0">
                <a:latin typeface="Times New Roman"/>
                <a:cs typeface="Times New Roman"/>
              </a:rPr>
              <a:t> </a:t>
            </a:r>
            <a:r>
              <a:rPr sz="1800" b="1" spc="0" dirty="0">
                <a:latin typeface="Times New Roman"/>
                <a:cs typeface="Times New Roman"/>
              </a:rPr>
              <a:t>A</a:t>
            </a:r>
            <a:r>
              <a:rPr sz="1800" b="1" spc="-229" dirty="0">
                <a:latin typeface="Times New Roman"/>
                <a:cs typeface="Times New Roman"/>
              </a:rPr>
              <a:t> </a:t>
            </a:r>
            <a:r>
              <a:rPr sz="1800" b="1" spc="-5" dirty="0">
                <a:latin typeface="Times New Roman"/>
                <a:cs typeface="Times New Roman"/>
              </a:rPr>
              <a:t>b</a:t>
            </a:r>
            <a:r>
              <a:rPr sz="1800" b="1" spc="5" dirty="0">
                <a:latin typeface="Times New Roman"/>
                <a:cs typeface="Times New Roman"/>
              </a:rPr>
              <a:t>l</a:t>
            </a:r>
            <a:r>
              <a:rPr sz="1800" b="1" spc="-20" dirty="0">
                <a:latin typeface="Times New Roman"/>
                <a:cs typeface="Times New Roman"/>
              </a:rPr>
              <a:t>u</a:t>
            </a:r>
            <a:r>
              <a:rPr sz="1800" b="1" spc="0" dirty="0">
                <a:latin typeface="Times New Roman"/>
                <a:cs typeface="Times New Roman"/>
              </a:rPr>
              <a:t>e potentioneter</a:t>
            </a:r>
            <a:r>
              <a:rPr sz="1800" b="1" spc="-70" dirty="0">
                <a:latin typeface="Times New Roman"/>
                <a:cs typeface="Times New Roman"/>
              </a:rPr>
              <a:t> </a:t>
            </a:r>
            <a:r>
              <a:rPr sz="1800" b="1" spc="-5" dirty="0">
                <a:latin typeface="Times New Roman"/>
                <a:cs typeface="Times New Roman"/>
              </a:rPr>
              <a:t>u</a:t>
            </a:r>
            <a:r>
              <a:rPr sz="1800" b="1" spc="-20" dirty="0">
                <a:latin typeface="Times New Roman"/>
                <a:cs typeface="Times New Roman"/>
              </a:rPr>
              <a:t>s</a:t>
            </a:r>
            <a:r>
              <a:rPr sz="1800" b="1" spc="0" dirty="0">
                <a:latin typeface="Times New Roman"/>
                <a:cs typeface="Times New Roman"/>
              </a:rPr>
              <a:t>ed</a:t>
            </a:r>
            <a:r>
              <a:rPr sz="1800" b="1" spc="15" dirty="0">
                <a:latin typeface="Times New Roman"/>
                <a:cs typeface="Times New Roman"/>
              </a:rPr>
              <a:t> </a:t>
            </a:r>
            <a:r>
              <a:rPr sz="1800" b="1" spc="0" dirty="0">
                <a:latin typeface="Times New Roman"/>
                <a:cs typeface="Times New Roman"/>
              </a:rPr>
              <a:t>to</a:t>
            </a:r>
            <a:r>
              <a:rPr sz="1800" b="1" spc="-5" dirty="0">
                <a:latin typeface="Times New Roman"/>
                <a:cs typeface="Times New Roman"/>
              </a:rPr>
              <a:t> </a:t>
            </a:r>
            <a:r>
              <a:rPr sz="1800" b="1" spc="0" dirty="0">
                <a:latin typeface="Times New Roman"/>
                <a:cs typeface="Times New Roman"/>
              </a:rPr>
              <a:t>vary</a:t>
            </a:r>
            <a:r>
              <a:rPr sz="1800" b="1" spc="-5" dirty="0">
                <a:latin typeface="Times New Roman"/>
                <a:cs typeface="Times New Roman"/>
              </a:rPr>
              <a:t> p</a:t>
            </a:r>
            <a:r>
              <a:rPr sz="1800" b="1" spc="-20" dirty="0">
                <a:latin typeface="Times New Roman"/>
                <a:cs typeface="Times New Roman"/>
              </a:rPr>
              <a:t>u</a:t>
            </a:r>
            <a:r>
              <a:rPr sz="1800" b="1" spc="0" dirty="0">
                <a:latin typeface="Times New Roman"/>
                <a:cs typeface="Times New Roman"/>
              </a:rPr>
              <a:t>lse</a:t>
            </a:r>
            <a:r>
              <a:rPr sz="1800" b="1" spc="25" dirty="0">
                <a:latin typeface="Times New Roman"/>
                <a:cs typeface="Times New Roman"/>
              </a:rPr>
              <a:t> </a:t>
            </a:r>
            <a:r>
              <a:rPr sz="1800" b="1" spc="0" dirty="0">
                <a:latin typeface="Times New Roman"/>
                <a:cs typeface="Times New Roman"/>
              </a:rPr>
              <a:t>period</a:t>
            </a:r>
            <a:r>
              <a:rPr sz="1800" b="1" spc="-25" dirty="0">
                <a:latin typeface="Times New Roman"/>
                <a:cs typeface="Times New Roman"/>
              </a:rPr>
              <a:t> </a:t>
            </a:r>
            <a:r>
              <a:rPr sz="1800" b="1" spc="0" dirty="0">
                <a:latin typeface="Times New Roman"/>
                <a:cs typeface="Times New Roman"/>
              </a:rPr>
              <a:t>is</a:t>
            </a:r>
            <a:r>
              <a:rPr sz="1800" b="1" spc="-15" dirty="0">
                <a:latin typeface="Times New Roman"/>
                <a:cs typeface="Times New Roman"/>
              </a:rPr>
              <a:t> </a:t>
            </a:r>
            <a:r>
              <a:rPr sz="1800" b="1" spc="0" dirty="0">
                <a:latin typeface="Times New Roman"/>
                <a:cs typeface="Times New Roman"/>
              </a:rPr>
              <a:t>on</a:t>
            </a:r>
            <a:r>
              <a:rPr sz="1800" b="1" spc="-15" dirty="0">
                <a:latin typeface="Times New Roman"/>
                <a:cs typeface="Times New Roman"/>
              </a:rPr>
              <a:t> </a:t>
            </a:r>
            <a:r>
              <a:rPr sz="1800" b="1" spc="0" dirty="0">
                <a:latin typeface="Times New Roman"/>
                <a:cs typeface="Times New Roman"/>
              </a:rPr>
              <a:t>top.</a:t>
            </a:r>
            <a:endParaRPr sz="1800">
              <a:latin typeface="Times New Roman"/>
              <a:cs typeface="Times New Roman"/>
            </a:endParaRPr>
          </a:p>
        </p:txBody>
      </p:sp>
      <p:sp>
        <p:nvSpPr>
          <p:cNvPr id="5" name="object 5"/>
          <p:cNvSpPr txBox="1"/>
          <p:nvPr/>
        </p:nvSpPr>
        <p:spPr>
          <a:xfrm>
            <a:off x="28957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20</a:t>
            </a:fld>
            <a:endParaRPr sz="12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0510" rIns="0" bIns="0" rtlCol="0">
            <a:noAutofit/>
          </a:bodyPr>
          <a:lstStyle/>
          <a:p>
            <a:pPr marL="16510">
              <a:lnSpc>
                <a:spcPct val="100000"/>
              </a:lnSpc>
            </a:pPr>
            <a:r>
              <a:rPr sz="4000" b="1" spc="-60" dirty="0">
                <a:latin typeface="Calibri"/>
                <a:cs typeface="Calibri"/>
              </a:rPr>
              <a:t>M</a:t>
            </a:r>
            <a:r>
              <a:rPr sz="4000" b="1" spc="-50" dirty="0">
                <a:latin typeface="Calibri"/>
                <a:cs typeface="Calibri"/>
              </a:rPr>
              <a:t>o</a:t>
            </a:r>
            <a:r>
              <a:rPr sz="4000" b="1" spc="-45" dirty="0">
                <a:latin typeface="Calibri"/>
                <a:cs typeface="Calibri"/>
              </a:rPr>
              <a:t>d</a:t>
            </a:r>
            <a:r>
              <a:rPr sz="4000" b="1" spc="-35" dirty="0">
                <a:latin typeface="Calibri"/>
                <a:cs typeface="Calibri"/>
              </a:rPr>
              <a:t>i</a:t>
            </a:r>
            <a:r>
              <a:rPr sz="4000" b="1" spc="-30" dirty="0">
                <a:latin typeface="Calibri"/>
                <a:cs typeface="Calibri"/>
              </a:rPr>
              <a:t>f</a:t>
            </a:r>
            <a:r>
              <a:rPr sz="4000" b="1" spc="-35" dirty="0">
                <a:latin typeface="Calibri"/>
                <a:cs typeface="Calibri"/>
              </a:rPr>
              <a:t>i</a:t>
            </a:r>
            <a:r>
              <a:rPr sz="4000" b="1" spc="-50" dirty="0">
                <a:latin typeface="Calibri"/>
                <a:cs typeface="Calibri"/>
              </a:rPr>
              <a:t>e</a:t>
            </a:r>
            <a:r>
              <a:rPr sz="4000" b="1" spc="-45" dirty="0">
                <a:latin typeface="Calibri"/>
                <a:cs typeface="Calibri"/>
              </a:rPr>
              <a:t>d</a:t>
            </a:r>
            <a:r>
              <a:rPr sz="4000" b="1" spc="-15" dirty="0">
                <a:latin typeface="Calibri"/>
                <a:cs typeface="Calibri"/>
              </a:rPr>
              <a:t>,</a:t>
            </a:r>
            <a:r>
              <a:rPr sz="4000" b="1" spc="55" dirty="0">
                <a:latin typeface="Calibri"/>
                <a:cs typeface="Calibri"/>
              </a:rPr>
              <a:t> </a:t>
            </a:r>
            <a:r>
              <a:rPr sz="4000" b="1" spc="-55" dirty="0">
                <a:latin typeface="Calibri"/>
                <a:cs typeface="Calibri"/>
              </a:rPr>
              <a:t>Mo</a:t>
            </a:r>
            <a:r>
              <a:rPr sz="4000" b="1" spc="-125" dirty="0">
                <a:latin typeface="Calibri"/>
                <a:cs typeface="Calibri"/>
              </a:rPr>
              <a:t>r</a:t>
            </a:r>
            <a:r>
              <a:rPr sz="4000" b="1" spc="-25" dirty="0">
                <a:latin typeface="Calibri"/>
                <a:cs typeface="Calibri"/>
              </a:rPr>
              <a:t>e</a:t>
            </a:r>
            <a:r>
              <a:rPr sz="4000" b="1" spc="10" dirty="0">
                <a:latin typeface="Calibri"/>
                <a:cs typeface="Calibri"/>
              </a:rPr>
              <a:t> </a:t>
            </a:r>
            <a:r>
              <a:rPr sz="4000" b="1" spc="-210" dirty="0">
                <a:latin typeface="Calibri"/>
                <a:cs typeface="Calibri"/>
              </a:rPr>
              <a:t>R</a:t>
            </a:r>
            <a:r>
              <a:rPr sz="4000" b="1" spc="-50" dirty="0">
                <a:latin typeface="Calibri"/>
                <a:cs typeface="Calibri"/>
              </a:rPr>
              <a:t>o</a:t>
            </a:r>
            <a:r>
              <a:rPr sz="4000" b="1" spc="-45" dirty="0">
                <a:latin typeface="Calibri"/>
                <a:cs typeface="Calibri"/>
              </a:rPr>
              <a:t>b</a:t>
            </a:r>
            <a:r>
              <a:rPr sz="4000" b="1" spc="-50" dirty="0">
                <a:latin typeface="Calibri"/>
                <a:cs typeface="Calibri"/>
              </a:rPr>
              <a:t>u</a:t>
            </a:r>
            <a:r>
              <a:rPr sz="4000" b="1" spc="-130" dirty="0">
                <a:latin typeface="Calibri"/>
                <a:cs typeface="Calibri"/>
              </a:rPr>
              <a:t>s</a:t>
            </a:r>
            <a:r>
              <a:rPr sz="4000" b="1" spc="-15" dirty="0">
                <a:latin typeface="Calibri"/>
                <a:cs typeface="Calibri"/>
              </a:rPr>
              <a:t>t </a:t>
            </a:r>
            <a:r>
              <a:rPr sz="4000" b="1" spc="-50" dirty="0">
                <a:latin typeface="Calibri"/>
                <a:cs typeface="Calibri"/>
              </a:rPr>
              <a:t>P</a:t>
            </a:r>
            <a:r>
              <a:rPr sz="4000" b="1" spc="-45" dirty="0">
                <a:latin typeface="Calibri"/>
                <a:cs typeface="Calibri"/>
              </a:rPr>
              <a:t>u</a:t>
            </a:r>
            <a:r>
              <a:rPr sz="4000" b="1" spc="-35" dirty="0">
                <a:latin typeface="Calibri"/>
                <a:cs typeface="Calibri"/>
              </a:rPr>
              <a:t>l</a:t>
            </a:r>
            <a:r>
              <a:rPr sz="4000" b="1" spc="-45" dirty="0">
                <a:latin typeface="Calibri"/>
                <a:cs typeface="Calibri"/>
              </a:rPr>
              <a:t>s</a:t>
            </a:r>
            <a:r>
              <a:rPr sz="4000" b="1" spc="-35" dirty="0">
                <a:latin typeface="Calibri"/>
                <a:cs typeface="Calibri"/>
              </a:rPr>
              <a:t>i</a:t>
            </a:r>
            <a:r>
              <a:rPr sz="4000" b="1" spc="-45" dirty="0">
                <a:latin typeface="Calibri"/>
                <a:cs typeface="Calibri"/>
              </a:rPr>
              <a:t>n</a:t>
            </a:r>
            <a:r>
              <a:rPr sz="4000" b="1" spc="-20" dirty="0">
                <a:latin typeface="Calibri"/>
                <a:cs typeface="Calibri"/>
              </a:rPr>
              <a:t>g</a:t>
            </a:r>
            <a:r>
              <a:rPr sz="4000" b="1" spc="55" dirty="0">
                <a:latin typeface="Calibri"/>
                <a:cs typeface="Calibri"/>
              </a:rPr>
              <a:t> </a:t>
            </a:r>
            <a:r>
              <a:rPr sz="4000" b="1" spc="-55" dirty="0">
                <a:latin typeface="Calibri"/>
                <a:cs typeface="Calibri"/>
              </a:rPr>
              <a:t>C</a:t>
            </a:r>
            <a:r>
              <a:rPr sz="4000" b="1" spc="-35" dirty="0">
                <a:latin typeface="Calibri"/>
                <a:cs typeface="Calibri"/>
              </a:rPr>
              <a:t>i</a:t>
            </a:r>
            <a:r>
              <a:rPr sz="4000" b="1" spc="-150" dirty="0">
                <a:latin typeface="Calibri"/>
                <a:cs typeface="Calibri"/>
              </a:rPr>
              <a:t>r</a:t>
            </a:r>
            <a:r>
              <a:rPr sz="4000" b="1" spc="-30" dirty="0">
                <a:latin typeface="Calibri"/>
                <a:cs typeface="Calibri"/>
              </a:rPr>
              <a:t>c</a:t>
            </a:r>
            <a:r>
              <a:rPr sz="4000" b="1" spc="-45" dirty="0">
                <a:latin typeface="Calibri"/>
                <a:cs typeface="Calibri"/>
              </a:rPr>
              <a:t>u</a:t>
            </a:r>
            <a:r>
              <a:rPr sz="4000" b="1" spc="-35" dirty="0">
                <a:latin typeface="Calibri"/>
                <a:cs typeface="Calibri"/>
              </a:rPr>
              <a:t>i</a:t>
            </a:r>
            <a:r>
              <a:rPr sz="4000" b="1" spc="-15" dirty="0">
                <a:latin typeface="Calibri"/>
                <a:cs typeface="Calibri"/>
              </a:rPr>
              <a:t>t</a:t>
            </a:r>
            <a:endParaRPr sz="4000">
              <a:latin typeface="Calibri"/>
              <a:cs typeface="Calibri"/>
            </a:endParaRPr>
          </a:p>
        </p:txBody>
      </p:sp>
      <p:sp>
        <p:nvSpPr>
          <p:cNvPr id="3" name="object 3"/>
          <p:cNvSpPr/>
          <p:nvPr/>
        </p:nvSpPr>
        <p:spPr>
          <a:xfrm>
            <a:off x="943902" y="1752600"/>
            <a:ext cx="7543800" cy="3810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535635" y="5602528"/>
            <a:ext cx="7914640" cy="553085"/>
          </a:xfrm>
          <a:prstGeom prst="rect">
            <a:avLst/>
          </a:prstGeom>
        </p:spPr>
        <p:txBody>
          <a:bodyPr vert="horz" wrap="square" lIns="0" tIns="0" rIns="0" bIns="0" rtlCol="0">
            <a:noAutofit/>
          </a:bodyPr>
          <a:lstStyle/>
          <a:p>
            <a:pPr marL="12700">
              <a:lnSpc>
                <a:spcPct val="100000"/>
              </a:lnSpc>
            </a:pPr>
            <a:r>
              <a:rPr sz="1800" dirty="0">
                <a:latin typeface="Times New Roman"/>
                <a:cs typeface="Times New Roman"/>
              </a:rPr>
              <a:t>Figure 2  Epoxy</a:t>
            </a:r>
            <a:r>
              <a:rPr sz="1800" spc="-20" dirty="0">
                <a:latin typeface="Times New Roman"/>
                <a:cs typeface="Times New Roman"/>
              </a:rPr>
              <a:t> </a:t>
            </a:r>
            <a:r>
              <a:rPr sz="1800" spc="0" dirty="0">
                <a:latin typeface="Times New Roman"/>
                <a:cs typeface="Times New Roman"/>
              </a:rPr>
              <a:t>encapsulated</a:t>
            </a:r>
            <a:r>
              <a:rPr sz="1800" spc="-20" dirty="0">
                <a:latin typeface="Times New Roman"/>
                <a:cs typeface="Times New Roman"/>
              </a:rPr>
              <a:t> </a:t>
            </a:r>
            <a:r>
              <a:rPr sz="1800" spc="0" dirty="0">
                <a:latin typeface="Times New Roman"/>
                <a:cs typeface="Times New Roman"/>
              </a:rPr>
              <a:t>high volt</a:t>
            </a:r>
            <a:r>
              <a:rPr sz="1800" spc="5" dirty="0">
                <a:latin typeface="Times New Roman"/>
                <a:cs typeface="Times New Roman"/>
              </a:rPr>
              <a:t>a</a:t>
            </a:r>
            <a:r>
              <a:rPr sz="1800" spc="0" dirty="0">
                <a:latin typeface="Times New Roman"/>
                <a:cs typeface="Times New Roman"/>
              </a:rPr>
              <a:t>ge</a:t>
            </a:r>
            <a:r>
              <a:rPr sz="1800" spc="-30" dirty="0">
                <a:latin typeface="Times New Roman"/>
                <a:cs typeface="Times New Roman"/>
              </a:rPr>
              <a:t> </a:t>
            </a:r>
            <a:r>
              <a:rPr sz="1800" spc="-5" dirty="0">
                <a:latin typeface="Times New Roman"/>
                <a:cs typeface="Times New Roman"/>
              </a:rPr>
              <a:t>s</a:t>
            </a:r>
            <a:r>
              <a:rPr sz="1800" spc="-20" dirty="0">
                <a:latin typeface="Times New Roman"/>
                <a:cs typeface="Times New Roman"/>
              </a:rPr>
              <a:t>w</a:t>
            </a:r>
            <a:r>
              <a:rPr sz="1800" spc="0" dirty="0">
                <a:latin typeface="Times New Roman"/>
                <a:cs typeface="Times New Roman"/>
              </a:rPr>
              <a:t>itching</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odul</a:t>
            </a:r>
            <a:r>
              <a:rPr sz="1800" spc="5" dirty="0">
                <a:latin typeface="Times New Roman"/>
                <a:cs typeface="Times New Roman"/>
              </a:rPr>
              <a:t>e</a:t>
            </a:r>
            <a:r>
              <a:rPr sz="1800" spc="0" dirty="0">
                <a:latin typeface="Times New Roman"/>
                <a:cs typeface="Times New Roman"/>
              </a:rPr>
              <a:t>.</a:t>
            </a:r>
            <a:r>
              <a:rPr sz="1800" spc="20" dirty="0">
                <a:latin typeface="Times New Roman"/>
                <a:cs typeface="Times New Roman"/>
              </a:rPr>
              <a:t> </a:t>
            </a:r>
            <a:r>
              <a:rPr sz="1800" spc="0" dirty="0">
                <a:latin typeface="Times New Roman"/>
                <a:cs typeface="Times New Roman"/>
              </a:rPr>
              <a:t>12V</a:t>
            </a:r>
            <a:r>
              <a:rPr sz="1800" spc="-70" dirty="0">
                <a:latin typeface="Times New Roman"/>
                <a:cs typeface="Times New Roman"/>
              </a:rPr>
              <a:t> </a:t>
            </a:r>
            <a:r>
              <a:rPr sz="1800" spc="0" dirty="0">
                <a:latin typeface="Times New Roman"/>
                <a:cs typeface="Times New Roman"/>
              </a:rPr>
              <a:t>battery</a:t>
            </a:r>
            <a:r>
              <a:rPr sz="1800" spc="-30" dirty="0">
                <a:latin typeface="Times New Roman"/>
                <a:cs typeface="Times New Roman"/>
              </a:rPr>
              <a:t> </a:t>
            </a:r>
            <a:r>
              <a:rPr sz="1800" spc="0" dirty="0">
                <a:latin typeface="Times New Roman"/>
                <a:cs typeface="Times New Roman"/>
              </a:rPr>
              <a:t>is the b</a:t>
            </a:r>
            <a:r>
              <a:rPr sz="1800" spc="5" dirty="0">
                <a:latin typeface="Times New Roman"/>
                <a:cs typeface="Times New Roman"/>
              </a:rPr>
              <a:t>l</a:t>
            </a:r>
            <a:r>
              <a:rPr sz="1800" spc="0" dirty="0">
                <a:latin typeface="Times New Roman"/>
                <a:cs typeface="Times New Roman"/>
              </a:rPr>
              <a:t>ack</a:t>
            </a:r>
            <a:endParaRPr sz="1800">
              <a:latin typeface="Times New Roman"/>
              <a:cs typeface="Times New Roman"/>
            </a:endParaRPr>
          </a:p>
          <a:p>
            <a:pPr marL="12700">
              <a:lnSpc>
                <a:spcPts val="2100"/>
              </a:lnSpc>
            </a:pPr>
            <a:r>
              <a:rPr sz="1800" dirty="0">
                <a:latin typeface="Times New Roman"/>
                <a:cs typeface="Times New Roman"/>
              </a:rPr>
              <a:t>c</a:t>
            </a:r>
            <a:r>
              <a:rPr sz="1800" spc="45" dirty="0">
                <a:latin typeface="Times New Roman"/>
                <a:cs typeface="Times New Roman"/>
              </a:rPr>
              <a:t>y</a:t>
            </a:r>
            <a:r>
              <a:rPr sz="1800" spc="0" dirty="0">
                <a:latin typeface="Times New Roman"/>
                <a:cs typeface="Times New Roman"/>
              </a:rPr>
              <a:t>linder</a:t>
            </a:r>
            <a:r>
              <a:rPr sz="1800" spc="-80" dirty="0">
                <a:latin typeface="Times New Roman"/>
                <a:cs typeface="Times New Roman"/>
              </a:rPr>
              <a:t> </a:t>
            </a:r>
            <a:r>
              <a:rPr sz="1800" spc="0" dirty="0">
                <a:latin typeface="Times New Roman"/>
                <a:cs typeface="Times New Roman"/>
              </a:rPr>
              <a:t>in the</a:t>
            </a:r>
            <a:r>
              <a:rPr sz="1800" spc="-10" dirty="0">
                <a:latin typeface="Times New Roman"/>
                <a:cs typeface="Times New Roman"/>
              </a:rPr>
              <a:t> </a:t>
            </a:r>
            <a:r>
              <a:rPr sz="1800" spc="0" dirty="0">
                <a:latin typeface="Times New Roman"/>
                <a:cs typeface="Times New Roman"/>
              </a:rPr>
              <a:t>ce</a:t>
            </a:r>
            <a:r>
              <a:rPr sz="1800" spc="-5" dirty="0">
                <a:latin typeface="Times New Roman"/>
                <a:cs typeface="Times New Roman"/>
              </a:rPr>
              <a:t>n</a:t>
            </a:r>
            <a:r>
              <a:rPr sz="1800" spc="5" dirty="0">
                <a:latin typeface="Times New Roman"/>
                <a:cs typeface="Times New Roman"/>
              </a:rPr>
              <a:t>t</a:t>
            </a:r>
            <a:r>
              <a:rPr sz="1800" spc="0" dirty="0">
                <a:latin typeface="Times New Roman"/>
                <a:cs typeface="Times New Roman"/>
              </a:rPr>
              <a:t>e</a:t>
            </a:r>
            <a:r>
              <a:rPr sz="1800" spc="-195" dirty="0">
                <a:latin typeface="Times New Roman"/>
                <a:cs typeface="Times New Roman"/>
              </a:rPr>
              <a:t>r</a:t>
            </a:r>
            <a:r>
              <a:rPr sz="1800" spc="0" dirty="0">
                <a:latin typeface="Times New Roman"/>
                <a:cs typeface="Times New Roman"/>
              </a:rPr>
              <a:t>.</a:t>
            </a:r>
            <a:endParaRPr sz="1800">
              <a:latin typeface="Times New Roman"/>
              <a:cs typeface="Times New Roman"/>
            </a:endParaRPr>
          </a:p>
        </p:txBody>
      </p:sp>
      <p:sp>
        <p:nvSpPr>
          <p:cNvPr id="5" name="object 5"/>
          <p:cNvSpPr txBox="1"/>
          <p:nvPr/>
        </p:nvSpPr>
        <p:spPr>
          <a:xfrm>
            <a:off x="32005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21</a:t>
            </a:fld>
            <a:endParaRPr sz="12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0510" rIns="0" bIns="0" rtlCol="0">
            <a:noAutofit/>
          </a:bodyPr>
          <a:lstStyle/>
          <a:p>
            <a:pPr marL="16510">
              <a:lnSpc>
                <a:spcPct val="100000"/>
              </a:lnSpc>
            </a:pPr>
            <a:r>
              <a:rPr sz="4000" b="1" spc="-60" dirty="0">
                <a:latin typeface="Calibri"/>
                <a:cs typeface="Calibri"/>
              </a:rPr>
              <a:t>M</a:t>
            </a:r>
            <a:r>
              <a:rPr sz="4000" b="1" spc="-50" dirty="0">
                <a:latin typeface="Calibri"/>
                <a:cs typeface="Calibri"/>
              </a:rPr>
              <a:t>o</a:t>
            </a:r>
            <a:r>
              <a:rPr sz="4000" b="1" spc="-45" dirty="0">
                <a:latin typeface="Calibri"/>
                <a:cs typeface="Calibri"/>
              </a:rPr>
              <a:t>d</a:t>
            </a:r>
            <a:r>
              <a:rPr sz="4000" b="1" spc="-35" dirty="0">
                <a:latin typeface="Calibri"/>
                <a:cs typeface="Calibri"/>
              </a:rPr>
              <a:t>i</a:t>
            </a:r>
            <a:r>
              <a:rPr sz="4000" b="1" spc="-30" dirty="0">
                <a:latin typeface="Calibri"/>
                <a:cs typeface="Calibri"/>
              </a:rPr>
              <a:t>f</a:t>
            </a:r>
            <a:r>
              <a:rPr sz="4000" b="1" spc="-35" dirty="0">
                <a:latin typeface="Calibri"/>
                <a:cs typeface="Calibri"/>
              </a:rPr>
              <a:t>i</a:t>
            </a:r>
            <a:r>
              <a:rPr sz="4000" b="1" spc="-50" dirty="0">
                <a:latin typeface="Calibri"/>
                <a:cs typeface="Calibri"/>
              </a:rPr>
              <a:t>e</a:t>
            </a:r>
            <a:r>
              <a:rPr sz="4000" b="1" spc="-45" dirty="0">
                <a:latin typeface="Calibri"/>
                <a:cs typeface="Calibri"/>
              </a:rPr>
              <a:t>d</a:t>
            </a:r>
            <a:r>
              <a:rPr sz="4000" b="1" spc="-15" dirty="0">
                <a:latin typeface="Calibri"/>
                <a:cs typeface="Calibri"/>
              </a:rPr>
              <a:t>,</a:t>
            </a:r>
            <a:r>
              <a:rPr sz="4000" b="1" spc="55" dirty="0">
                <a:latin typeface="Calibri"/>
                <a:cs typeface="Calibri"/>
              </a:rPr>
              <a:t> </a:t>
            </a:r>
            <a:r>
              <a:rPr sz="4000" b="1" spc="-55" dirty="0">
                <a:latin typeface="Calibri"/>
                <a:cs typeface="Calibri"/>
              </a:rPr>
              <a:t>Mo</a:t>
            </a:r>
            <a:r>
              <a:rPr sz="4000" b="1" spc="-125" dirty="0">
                <a:latin typeface="Calibri"/>
                <a:cs typeface="Calibri"/>
              </a:rPr>
              <a:t>r</a:t>
            </a:r>
            <a:r>
              <a:rPr sz="4000" b="1" spc="-25" dirty="0">
                <a:latin typeface="Calibri"/>
                <a:cs typeface="Calibri"/>
              </a:rPr>
              <a:t>e</a:t>
            </a:r>
            <a:r>
              <a:rPr sz="4000" b="1" spc="10" dirty="0">
                <a:latin typeface="Calibri"/>
                <a:cs typeface="Calibri"/>
              </a:rPr>
              <a:t> </a:t>
            </a:r>
            <a:r>
              <a:rPr sz="4000" b="1" spc="-210" dirty="0">
                <a:latin typeface="Calibri"/>
                <a:cs typeface="Calibri"/>
              </a:rPr>
              <a:t>R</a:t>
            </a:r>
            <a:r>
              <a:rPr sz="4000" b="1" spc="-50" dirty="0">
                <a:latin typeface="Calibri"/>
                <a:cs typeface="Calibri"/>
              </a:rPr>
              <a:t>o</a:t>
            </a:r>
            <a:r>
              <a:rPr sz="4000" b="1" spc="-45" dirty="0">
                <a:latin typeface="Calibri"/>
                <a:cs typeface="Calibri"/>
              </a:rPr>
              <a:t>b</a:t>
            </a:r>
            <a:r>
              <a:rPr sz="4000" b="1" spc="-50" dirty="0">
                <a:latin typeface="Calibri"/>
                <a:cs typeface="Calibri"/>
              </a:rPr>
              <a:t>u</a:t>
            </a:r>
            <a:r>
              <a:rPr sz="4000" b="1" spc="-130" dirty="0">
                <a:latin typeface="Calibri"/>
                <a:cs typeface="Calibri"/>
              </a:rPr>
              <a:t>s</a:t>
            </a:r>
            <a:r>
              <a:rPr sz="4000" b="1" spc="-15" dirty="0">
                <a:latin typeface="Calibri"/>
                <a:cs typeface="Calibri"/>
              </a:rPr>
              <a:t>t </a:t>
            </a:r>
            <a:r>
              <a:rPr sz="4000" b="1" spc="-50" dirty="0">
                <a:latin typeface="Calibri"/>
                <a:cs typeface="Calibri"/>
              </a:rPr>
              <a:t>P</a:t>
            </a:r>
            <a:r>
              <a:rPr sz="4000" b="1" spc="-45" dirty="0">
                <a:latin typeface="Calibri"/>
                <a:cs typeface="Calibri"/>
              </a:rPr>
              <a:t>u</a:t>
            </a:r>
            <a:r>
              <a:rPr sz="4000" b="1" spc="-35" dirty="0">
                <a:latin typeface="Calibri"/>
                <a:cs typeface="Calibri"/>
              </a:rPr>
              <a:t>l</a:t>
            </a:r>
            <a:r>
              <a:rPr sz="4000" b="1" spc="-45" dirty="0">
                <a:latin typeface="Calibri"/>
                <a:cs typeface="Calibri"/>
              </a:rPr>
              <a:t>s</a:t>
            </a:r>
            <a:r>
              <a:rPr sz="4000" b="1" spc="-35" dirty="0">
                <a:latin typeface="Calibri"/>
                <a:cs typeface="Calibri"/>
              </a:rPr>
              <a:t>i</a:t>
            </a:r>
            <a:r>
              <a:rPr sz="4000" b="1" spc="-45" dirty="0">
                <a:latin typeface="Calibri"/>
                <a:cs typeface="Calibri"/>
              </a:rPr>
              <a:t>n</a:t>
            </a:r>
            <a:r>
              <a:rPr sz="4000" b="1" spc="-20" dirty="0">
                <a:latin typeface="Calibri"/>
                <a:cs typeface="Calibri"/>
              </a:rPr>
              <a:t>g</a:t>
            </a:r>
            <a:r>
              <a:rPr sz="4000" b="1" spc="55" dirty="0">
                <a:latin typeface="Calibri"/>
                <a:cs typeface="Calibri"/>
              </a:rPr>
              <a:t> </a:t>
            </a:r>
            <a:r>
              <a:rPr sz="4000" b="1" spc="-55" dirty="0">
                <a:latin typeface="Calibri"/>
                <a:cs typeface="Calibri"/>
              </a:rPr>
              <a:t>C</a:t>
            </a:r>
            <a:r>
              <a:rPr sz="4000" b="1" spc="-35" dirty="0">
                <a:latin typeface="Calibri"/>
                <a:cs typeface="Calibri"/>
              </a:rPr>
              <a:t>i</a:t>
            </a:r>
            <a:r>
              <a:rPr sz="4000" b="1" spc="-150" dirty="0">
                <a:latin typeface="Calibri"/>
                <a:cs typeface="Calibri"/>
              </a:rPr>
              <a:t>r</a:t>
            </a:r>
            <a:r>
              <a:rPr sz="4000" b="1" spc="-30" dirty="0">
                <a:latin typeface="Calibri"/>
                <a:cs typeface="Calibri"/>
              </a:rPr>
              <a:t>c</a:t>
            </a:r>
            <a:r>
              <a:rPr sz="4000" b="1" spc="-45" dirty="0">
                <a:latin typeface="Calibri"/>
                <a:cs typeface="Calibri"/>
              </a:rPr>
              <a:t>u</a:t>
            </a:r>
            <a:r>
              <a:rPr sz="4000" b="1" spc="-35" dirty="0">
                <a:latin typeface="Calibri"/>
                <a:cs typeface="Calibri"/>
              </a:rPr>
              <a:t>i</a:t>
            </a:r>
            <a:r>
              <a:rPr sz="4000" b="1" spc="-15" dirty="0">
                <a:latin typeface="Calibri"/>
                <a:cs typeface="Calibri"/>
              </a:rPr>
              <a:t>t</a:t>
            </a:r>
            <a:endParaRPr sz="4000">
              <a:latin typeface="Calibri"/>
              <a:cs typeface="Calibri"/>
            </a:endParaRPr>
          </a:p>
        </p:txBody>
      </p:sp>
      <p:sp>
        <p:nvSpPr>
          <p:cNvPr id="3" name="object 3"/>
          <p:cNvSpPr/>
          <p:nvPr/>
        </p:nvSpPr>
        <p:spPr>
          <a:xfrm>
            <a:off x="914400" y="1600200"/>
            <a:ext cx="7391400" cy="33528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755139" y="5030977"/>
            <a:ext cx="5879465" cy="1274445"/>
          </a:xfrm>
          <a:prstGeom prst="rect">
            <a:avLst/>
          </a:prstGeom>
        </p:spPr>
        <p:txBody>
          <a:bodyPr vert="horz" wrap="square" lIns="0" tIns="0" rIns="0" bIns="0" rtlCol="0">
            <a:noAutofit/>
          </a:bodyPr>
          <a:lstStyle/>
          <a:p>
            <a:pPr marL="12700" marR="12700">
              <a:lnSpc>
                <a:spcPct val="114999"/>
              </a:lnSpc>
            </a:pPr>
            <a:r>
              <a:rPr sz="1800" b="1" dirty="0">
                <a:latin typeface="Times New Roman"/>
                <a:cs typeface="Times New Roman"/>
              </a:rPr>
              <a:t>P</a:t>
            </a:r>
            <a:r>
              <a:rPr sz="1800" b="1" spc="-70" dirty="0">
                <a:latin typeface="Times New Roman"/>
                <a:cs typeface="Times New Roman"/>
              </a:rPr>
              <a:t>r</a:t>
            </a:r>
            <a:r>
              <a:rPr sz="1800" b="1" spc="0" dirty="0">
                <a:latin typeface="Times New Roman"/>
                <a:cs typeface="Times New Roman"/>
              </a:rPr>
              <a:t>otot</a:t>
            </a:r>
            <a:r>
              <a:rPr sz="1800" b="1" spc="20" dirty="0">
                <a:latin typeface="Times New Roman"/>
                <a:cs typeface="Times New Roman"/>
              </a:rPr>
              <a:t>y</a:t>
            </a:r>
            <a:r>
              <a:rPr sz="1800" b="1" spc="-5" dirty="0">
                <a:latin typeface="Times New Roman"/>
                <a:cs typeface="Times New Roman"/>
              </a:rPr>
              <a:t>p</a:t>
            </a:r>
            <a:r>
              <a:rPr sz="1800" b="1" spc="0" dirty="0">
                <a:latin typeface="Times New Roman"/>
                <a:cs typeface="Times New Roman"/>
              </a:rPr>
              <a:t>e</a:t>
            </a:r>
            <a:r>
              <a:rPr sz="1800" b="1" spc="-25" dirty="0">
                <a:latin typeface="Times New Roman"/>
                <a:cs typeface="Times New Roman"/>
              </a:rPr>
              <a:t> </a:t>
            </a:r>
            <a:r>
              <a:rPr sz="1800" b="1" spc="0" dirty="0">
                <a:latin typeface="Times New Roman"/>
                <a:cs typeface="Times New Roman"/>
              </a:rPr>
              <a:t>of</a:t>
            </a:r>
            <a:r>
              <a:rPr sz="1800" b="1" spc="5" dirty="0">
                <a:latin typeface="Times New Roman"/>
                <a:cs typeface="Times New Roman"/>
              </a:rPr>
              <a:t> </a:t>
            </a:r>
            <a:r>
              <a:rPr sz="1800" b="1" spc="0" dirty="0">
                <a:latin typeface="Times New Roman"/>
                <a:cs typeface="Times New Roman"/>
              </a:rPr>
              <a:t>faster</a:t>
            </a:r>
            <a:r>
              <a:rPr sz="1800" b="1" spc="-75" dirty="0">
                <a:latin typeface="Times New Roman"/>
                <a:cs typeface="Times New Roman"/>
              </a:rPr>
              <a:t> </a:t>
            </a:r>
            <a:r>
              <a:rPr sz="1800" b="1" spc="0" dirty="0">
                <a:latin typeface="Times New Roman"/>
                <a:cs typeface="Times New Roman"/>
              </a:rPr>
              <a:t>solid state </a:t>
            </a:r>
            <a:r>
              <a:rPr sz="1800" b="1" spc="-5" dirty="0">
                <a:latin typeface="Times New Roman"/>
                <a:cs typeface="Times New Roman"/>
              </a:rPr>
              <a:t>p</a:t>
            </a:r>
            <a:r>
              <a:rPr sz="1800" b="1" spc="-20" dirty="0">
                <a:latin typeface="Times New Roman"/>
                <a:cs typeface="Times New Roman"/>
              </a:rPr>
              <a:t>u</a:t>
            </a:r>
            <a:r>
              <a:rPr sz="1800" b="1" spc="0" dirty="0">
                <a:latin typeface="Times New Roman"/>
                <a:cs typeface="Times New Roman"/>
              </a:rPr>
              <a:t>lsing ci</a:t>
            </a:r>
            <a:r>
              <a:rPr sz="1800" b="1" spc="-70" dirty="0">
                <a:latin typeface="Times New Roman"/>
                <a:cs typeface="Times New Roman"/>
              </a:rPr>
              <a:t>r</a:t>
            </a:r>
            <a:r>
              <a:rPr sz="1800" b="1" spc="0" dirty="0">
                <a:latin typeface="Times New Roman"/>
                <a:cs typeface="Times New Roman"/>
              </a:rPr>
              <a:t>cuit. </a:t>
            </a:r>
            <a:r>
              <a:rPr sz="1800" b="1" spc="-5" dirty="0">
                <a:latin typeface="Times New Roman"/>
                <a:cs typeface="Times New Roman"/>
              </a:rPr>
              <a:t> </a:t>
            </a:r>
            <a:r>
              <a:rPr sz="1800" b="1" spc="0" dirty="0">
                <a:latin typeface="Times New Roman"/>
                <a:cs typeface="Times New Roman"/>
              </a:rPr>
              <a:t>H</a:t>
            </a:r>
            <a:r>
              <a:rPr sz="1800" b="1" spc="5" dirty="0">
                <a:latin typeface="Times New Roman"/>
                <a:cs typeface="Times New Roman"/>
              </a:rPr>
              <a:t>i</a:t>
            </a:r>
            <a:r>
              <a:rPr sz="1800" b="1" spc="0" dirty="0">
                <a:latin typeface="Times New Roman"/>
                <a:cs typeface="Times New Roman"/>
              </a:rPr>
              <a:t>gh</a:t>
            </a:r>
            <a:r>
              <a:rPr sz="1800" b="1" spc="-25" dirty="0">
                <a:latin typeface="Times New Roman"/>
                <a:cs typeface="Times New Roman"/>
              </a:rPr>
              <a:t> </a:t>
            </a:r>
            <a:r>
              <a:rPr sz="1800" b="1" spc="0" dirty="0">
                <a:latin typeface="Times New Roman"/>
                <a:cs typeface="Times New Roman"/>
              </a:rPr>
              <a:t>voltage </a:t>
            </a:r>
            <a:r>
              <a:rPr sz="1800" b="1" spc="-10" dirty="0">
                <a:latin typeface="Times New Roman"/>
                <a:cs typeface="Times New Roman"/>
              </a:rPr>
              <a:t>d</a:t>
            </a:r>
            <a:r>
              <a:rPr sz="1800" b="1" spc="0" dirty="0">
                <a:latin typeface="Times New Roman"/>
                <a:cs typeface="Times New Roman"/>
              </a:rPr>
              <a:t>i</a:t>
            </a:r>
            <a:r>
              <a:rPr sz="1800" b="1" spc="-20" dirty="0">
                <a:latin typeface="Times New Roman"/>
                <a:cs typeface="Times New Roman"/>
              </a:rPr>
              <a:t>s</a:t>
            </a:r>
            <a:r>
              <a:rPr sz="1800" b="1" spc="0" dirty="0">
                <a:latin typeface="Times New Roman"/>
                <a:cs typeface="Times New Roman"/>
              </a:rPr>
              <a:t>charge ca</a:t>
            </a:r>
            <a:r>
              <a:rPr sz="1800" b="1" spc="-10" dirty="0">
                <a:latin typeface="Times New Roman"/>
                <a:cs typeface="Times New Roman"/>
              </a:rPr>
              <a:t>p</a:t>
            </a:r>
            <a:r>
              <a:rPr sz="1800" b="1" spc="0" dirty="0">
                <a:latin typeface="Times New Roman"/>
                <a:cs typeface="Times New Roman"/>
              </a:rPr>
              <a:t>acitor</a:t>
            </a:r>
            <a:r>
              <a:rPr sz="1800" b="1" spc="-80" dirty="0">
                <a:latin typeface="Times New Roman"/>
                <a:cs typeface="Times New Roman"/>
              </a:rPr>
              <a:t> </a:t>
            </a:r>
            <a:r>
              <a:rPr sz="1800" b="1" spc="0" dirty="0">
                <a:latin typeface="Times New Roman"/>
                <a:cs typeface="Times New Roman"/>
              </a:rPr>
              <a:t>a</a:t>
            </a:r>
            <a:r>
              <a:rPr sz="1800" b="1" spc="-10" dirty="0">
                <a:latin typeface="Times New Roman"/>
                <a:cs typeface="Times New Roman"/>
              </a:rPr>
              <a:t>n</a:t>
            </a:r>
            <a:r>
              <a:rPr sz="1800" b="1" spc="0" dirty="0">
                <a:latin typeface="Times New Roman"/>
                <a:cs typeface="Times New Roman"/>
              </a:rPr>
              <a:t>d </a:t>
            </a:r>
            <a:r>
              <a:rPr sz="1800" b="1" spc="-10" dirty="0">
                <a:latin typeface="Times New Roman"/>
                <a:cs typeface="Times New Roman"/>
              </a:rPr>
              <a:t> h</a:t>
            </a:r>
            <a:r>
              <a:rPr sz="1800" b="1" spc="0" dirty="0">
                <a:latin typeface="Times New Roman"/>
                <a:cs typeface="Times New Roman"/>
              </a:rPr>
              <a:t>eat</a:t>
            </a:r>
            <a:r>
              <a:rPr sz="1800" b="1" spc="-5" dirty="0">
                <a:latin typeface="Times New Roman"/>
                <a:cs typeface="Times New Roman"/>
              </a:rPr>
              <a:t> </a:t>
            </a:r>
            <a:r>
              <a:rPr sz="1800" b="1" spc="-10" dirty="0">
                <a:latin typeface="Times New Roman"/>
                <a:cs typeface="Times New Roman"/>
              </a:rPr>
              <a:t>s</a:t>
            </a:r>
            <a:r>
              <a:rPr sz="1800" b="1" spc="0" dirty="0">
                <a:latin typeface="Times New Roman"/>
                <a:cs typeface="Times New Roman"/>
              </a:rPr>
              <a:t>i</a:t>
            </a:r>
            <a:r>
              <a:rPr sz="1800" b="1" spc="-20" dirty="0">
                <a:latin typeface="Times New Roman"/>
                <a:cs typeface="Times New Roman"/>
              </a:rPr>
              <a:t>n</a:t>
            </a:r>
            <a:r>
              <a:rPr sz="1800" b="1" spc="0" dirty="0">
                <a:latin typeface="Times New Roman"/>
                <a:cs typeface="Times New Roman"/>
              </a:rPr>
              <a:t>k</a:t>
            </a:r>
            <a:r>
              <a:rPr sz="1800" b="1" spc="-5" dirty="0">
                <a:latin typeface="Times New Roman"/>
                <a:cs typeface="Times New Roman"/>
              </a:rPr>
              <a:t> </a:t>
            </a:r>
            <a:r>
              <a:rPr sz="1800" b="1" spc="0" dirty="0">
                <a:latin typeface="Times New Roman"/>
                <a:cs typeface="Times New Roman"/>
              </a:rPr>
              <a:t>a</a:t>
            </a:r>
            <a:r>
              <a:rPr sz="1800" b="1" spc="-70" dirty="0">
                <a:latin typeface="Times New Roman"/>
                <a:cs typeface="Times New Roman"/>
              </a:rPr>
              <a:t>r</a:t>
            </a:r>
            <a:r>
              <a:rPr sz="1800" b="1" spc="0" dirty="0">
                <a:latin typeface="Times New Roman"/>
                <a:cs typeface="Times New Roman"/>
              </a:rPr>
              <a:t>e</a:t>
            </a:r>
            <a:r>
              <a:rPr sz="1800" b="1" spc="5" dirty="0">
                <a:latin typeface="Times New Roman"/>
                <a:cs typeface="Times New Roman"/>
              </a:rPr>
              <a:t> </a:t>
            </a:r>
            <a:r>
              <a:rPr sz="1800" b="1" spc="0" dirty="0">
                <a:latin typeface="Times New Roman"/>
                <a:cs typeface="Times New Roman"/>
              </a:rPr>
              <a:t>on</a:t>
            </a:r>
            <a:r>
              <a:rPr sz="1800" b="1" spc="-15" dirty="0">
                <a:latin typeface="Times New Roman"/>
                <a:cs typeface="Times New Roman"/>
              </a:rPr>
              <a:t> </a:t>
            </a:r>
            <a:r>
              <a:rPr sz="1800" b="1" spc="0" dirty="0">
                <a:latin typeface="Times New Roman"/>
                <a:cs typeface="Times New Roman"/>
              </a:rPr>
              <a:t>t</a:t>
            </a:r>
            <a:r>
              <a:rPr sz="1800" b="1" spc="-10" dirty="0">
                <a:latin typeface="Times New Roman"/>
                <a:cs typeface="Times New Roman"/>
              </a:rPr>
              <a:t>h</a:t>
            </a:r>
            <a:r>
              <a:rPr sz="1800" b="1" spc="0" dirty="0">
                <a:latin typeface="Times New Roman"/>
                <a:cs typeface="Times New Roman"/>
              </a:rPr>
              <a:t>e</a:t>
            </a:r>
            <a:r>
              <a:rPr sz="1800" b="1" spc="10" dirty="0">
                <a:latin typeface="Times New Roman"/>
                <a:cs typeface="Times New Roman"/>
              </a:rPr>
              <a:t> </a:t>
            </a:r>
            <a:r>
              <a:rPr sz="1800" b="1" spc="0" dirty="0">
                <a:latin typeface="Times New Roman"/>
                <a:cs typeface="Times New Roman"/>
              </a:rPr>
              <a:t>left. </a:t>
            </a:r>
            <a:r>
              <a:rPr sz="1800" b="1" spc="-80" dirty="0">
                <a:latin typeface="Times New Roman"/>
                <a:cs typeface="Times New Roman"/>
              </a:rPr>
              <a:t> </a:t>
            </a:r>
            <a:r>
              <a:rPr sz="1800" b="1" spc="-5" dirty="0">
                <a:latin typeface="Times New Roman"/>
                <a:cs typeface="Times New Roman"/>
              </a:rPr>
              <a:t>T</a:t>
            </a:r>
            <a:r>
              <a:rPr sz="1800" b="1" spc="-20" dirty="0">
                <a:latin typeface="Times New Roman"/>
                <a:cs typeface="Times New Roman"/>
              </a:rPr>
              <a:t>h</a:t>
            </a:r>
            <a:r>
              <a:rPr sz="1800" b="1" spc="0" dirty="0">
                <a:latin typeface="Times New Roman"/>
                <a:cs typeface="Times New Roman"/>
              </a:rPr>
              <a:t>e</a:t>
            </a:r>
            <a:r>
              <a:rPr sz="1800" b="1" spc="-5" dirty="0">
                <a:latin typeface="Times New Roman"/>
                <a:cs typeface="Times New Roman"/>
              </a:rPr>
              <a:t> </a:t>
            </a:r>
            <a:r>
              <a:rPr sz="1800" b="1" spc="-20" dirty="0">
                <a:latin typeface="Times New Roman"/>
                <a:cs typeface="Times New Roman"/>
              </a:rPr>
              <a:t>b</a:t>
            </a:r>
            <a:r>
              <a:rPr sz="1800" b="1" spc="0" dirty="0">
                <a:latin typeface="Times New Roman"/>
                <a:cs typeface="Times New Roman"/>
              </a:rPr>
              <a:t>l</a:t>
            </a:r>
            <a:r>
              <a:rPr sz="1800" b="1" spc="-5" dirty="0">
                <a:latin typeface="Times New Roman"/>
                <a:cs typeface="Times New Roman"/>
              </a:rPr>
              <a:t>a</a:t>
            </a:r>
            <a:r>
              <a:rPr sz="1800" b="1" spc="0" dirty="0">
                <a:latin typeface="Times New Roman"/>
                <a:cs typeface="Times New Roman"/>
              </a:rPr>
              <a:t>ck semi</a:t>
            </a:r>
            <a:r>
              <a:rPr sz="1800" b="1" spc="5" dirty="0">
                <a:latin typeface="Times New Roman"/>
                <a:cs typeface="Times New Roman"/>
              </a:rPr>
              <a:t>c</a:t>
            </a:r>
            <a:r>
              <a:rPr sz="1800" b="1" spc="0" dirty="0">
                <a:latin typeface="Times New Roman"/>
                <a:cs typeface="Times New Roman"/>
              </a:rPr>
              <a:t>o</a:t>
            </a:r>
            <a:r>
              <a:rPr sz="1800" b="1" spc="-5" dirty="0">
                <a:latin typeface="Times New Roman"/>
                <a:cs typeface="Times New Roman"/>
              </a:rPr>
              <a:t>n</a:t>
            </a:r>
            <a:r>
              <a:rPr sz="1800" b="1" spc="-15" dirty="0">
                <a:latin typeface="Times New Roman"/>
                <a:cs typeface="Times New Roman"/>
              </a:rPr>
              <a:t>d</a:t>
            </a:r>
            <a:r>
              <a:rPr sz="1800" b="1" spc="0" dirty="0">
                <a:latin typeface="Times New Roman"/>
                <a:cs typeface="Times New Roman"/>
              </a:rPr>
              <a:t>octor</a:t>
            </a:r>
            <a:r>
              <a:rPr sz="1800" b="1" spc="-75" dirty="0">
                <a:latin typeface="Times New Roman"/>
                <a:cs typeface="Times New Roman"/>
              </a:rPr>
              <a:t> </a:t>
            </a:r>
            <a:r>
              <a:rPr sz="1800" b="1" spc="0" dirty="0">
                <a:latin typeface="Times New Roman"/>
                <a:cs typeface="Times New Roman"/>
              </a:rPr>
              <a:t>attached</a:t>
            </a:r>
            <a:r>
              <a:rPr sz="1800" b="1" spc="-10" dirty="0">
                <a:latin typeface="Times New Roman"/>
                <a:cs typeface="Times New Roman"/>
              </a:rPr>
              <a:t> </a:t>
            </a:r>
            <a:r>
              <a:rPr sz="1800" b="1" spc="0" dirty="0">
                <a:latin typeface="Times New Roman"/>
                <a:cs typeface="Times New Roman"/>
              </a:rPr>
              <a:t>to</a:t>
            </a:r>
            <a:r>
              <a:rPr sz="1800" b="1" spc="5" dirty="0">
                <a:latin typeface="Times New Roman"/>
                <a:cs typeface="Times New Roman"/>
              </a:rPr>
              <a:t> </a:t>
            </a:r>
            <a:r>
              <a:rPr sz="1800" b="1" spc="0" dirty="0">
                <a:latin typeface="Times New Roman"/>
                <a:cs typeface="Times New Roman"/>
              </a:rPr>
              <a:t>t</a:t>
            </a:r>
            <a:r>
              <a:rPr sz="1800" b="1" spc="-15" dirty="0">
                <a:latin typeface="Times New Roman"/>
                <a:cs typeface="Times New Roman"/>
              </a:rPr>
              <a:t>h</a:t>
            </a:r>
            <a:r>
              <a:rPr sz="1800" b="1" spc="0" dirty="0">
                <a:latin typeface="Times New Roman"/>
                <a:cs typeface="Times New Roman"/>
              </a:rPr>
              <a:t>e</a:t>
            </a:r>
            <a:r>
              <a:rPr sz="1800" b="1" spc="10" dirty="0">
                <a:latin typeface="Times New Roman"/>
                <a:cs typeface="Times New Roman"/>
              </a:rPr>
              <a:t> </a:t>
            </a:r>
            <a:r>
              <a:rPr sz="1800" b="1" spc="-20" dirty="0">
                <a:latin typeface="Times New Roman"/>
                <a:cs typeface="Times New Roman"/>
              </a:rPr>
              <a:t>h</a:t>
            </a:r>
            <a:r>
              <a:rPr sz="1800" b="1" spc="0" dirty="0">
                <a:latin typeface="Times New Roman"/>
                <a:cs typeface="Times New Roman"/>
              </a:rPr>
              <a:t>eat</a:t>
            </a:r>
            <a:r>
              <a:rPr sz="1800" b="1" spc="-5" dirty="0">
                <a:latin typeface="Times New Roman"/>
                <a:cs typeface="Times New Roman"/>
              </a:rPr>
              <a:t> </a:t>
            </a:r>
            <a:r>
              <a:rPr sz="1800" b="1" spc="-20" dirty="0">
                <a:latin typeface="Times New Roman"/>
                <a:cs typeface="Times New Roman"/>
              </a:rPr>
              <a:t>s</a:t>
            </a:r>
            <a:r>
              <a:rPr sz="1800" b="1" spc="0" dirty="0">
                <a:latin typeface="Times New Roman"/>
                <a:cs typeface="Times New Roman"/>
              </a:rPr>
              <a:t>ink is t</a:t>
            </a:r>
            <a:r>
              <a:rPr sz="1800" b="1" spc="-20" dirty="0">
                <a:latin typeface="Times New Roman"/>
                <a:cs typeface="Times New Roman"/>
              </a:rPr>
              <a:t>h</a:t>
            </a:r>
            <a:r>
              <a:rPr sz="1800" b="1" spc="0" dirty="0">
                <a:latin typeface="Times New Roman"/>
                <a:cs typeface="Times New Roman"/>
              </a:rPr>
              <a:t>e</a:t>
            </a:r>
            <a:r>
              <a:rPr sz="1800" b="1" spc="-5" dirty="0">
                <a:latin typeface="Times New Roman"/>
                <a:cs typeface="Times New Roman"/>
              </a:rPr>
              <a:t> </a:t>
            </a:r>
            <a:r>
              <a:rPr sz="1800" b="1" spc="-20" dirty="0">
                <a:latin typeface="Times New Roman"/>
                <a:cs typeface="Times New Roman"/>
              </a:rPr>
              <a:t>I</a:t>
            </a:r>
            <a:r>
              <a:rPr sz="1800" b="1" spc="0" dirty="0">
                <a:latin typeface="Times New Roman"/>
                <a:cs typeface="Times New Roman"/>
              </a:rPr>
              <a:t>GBT </a:t>
            </a:r>
            <a:r>
              <a:rPr sz="1800" b="1" spc="-5" dirty="0">
                <a:latin typeface="Times New Roman"/>
                <a:cs typeface="Times New Roman"/>
              </a:rPr>
              <a:t>s</a:t>
            </a:r>
            <a:r>
              <a:rPr sz="1800" b="1" spc="30" dirty="0">
                <a:latin typeface="Times New Roman"/>
                <a:cs typeface="Times New Roman"/>
              </a:rPr>
              <a:t>w</a:t>
            </a:r>
            <a:r>
              <a:rPr sz="1800" b="1" spc="0" dirty="0">
                <a:latin typeface="Times New Roman"/>
                <a:cs typeface="Times New Roman"/>
              </a:rPr>
              <a:t>itc</a:t>
            </a:r>
            <a:r>
              <a:rPr sz="1800" b="1" spc="-5" dirty="0">
                <a:latin typeface="Times New Roman"/>
                <a:cs typeface="Times New Roman"/>
              </a:rPr>
              <a:t>h</a:t>
            </a:r>
            <a:r>
              <a:rPr sz="1800" b="1" spc="0" dirty="0">
                <a:latin typeface="Times New Roman"/>
                <a:cs typeface="Times New Roman"/>
              </a:rPr>
              <a:t>i</a:t>
            </a:r>
            <a:r>
              <a:rPr sz="1800" b="1" spc="-20" dirty="0">
                <a:latin typeface="Times New Roman"/>
                <a:cs typeface="Times New Roman"/>
              </a:rPr>
              <a:t>n</a:t>
            </a:r>
            <a:r>
              <a:rPr sz="1800" b="1" spc="0" dirty="0">
                <a:latin typeface="Times New Roman"/>
                <a:cs typeface="Times New Roman"/>
              </a:rPr>
              <a:t>g</a:t>
            </a:r>
            <a:r>
              <a:rPr sz="1800" b="1" spc="-30" dirty="0">
                <a:latin typeface="Times New Roman"/>
                <a:cs typeface="Times New Roman"/>
              </a:rPr>
              <a:t> </a:t>
            </a:r>
            <a:r>
              <a:rPr sz="1800" b="1" spc="0" dirty="0">
                <a:latin typeface="Times New Roman"/>
                <a:cs typeface="Times New Roman"/>
              </a:rPr>
              <a:t>tra</a:t>
            </a:r>
            <a:r>
              <a:rPr sz="1800" b="1" spc="-5" dirty="0">
                <a:latin typeface="Times New Roman"/>
                <a:cs typeface="Times New Roman"/>
              </a:rPr>
              <a:t>n</a:t>
            </a:r>
            <a:r>
              <a:rPr sz="1800" b="1" spc="-20" dirty="0">
                <a:latin typeface="Times New Roman"/>
                <a:cs typeface="Times New Roman"/>
              </a:rPr>
              <a:t>s</a:t>
            </a:r>
            <a:r>
              <a:rPr sz="1800" b="1" spc="0" dirty="0">
                <a:latin typeface="Times New Roman"/>
                <a:cs typeface="Times New Roman"/>
              </a:rPr>
              <a:t>isto</a:t>
            </a:r>
            <a:r>
              <a:rPr sz="1800" b="1" spc="-335" dirty="0">
                <a:latin typeface="Times New Roman"/>
                <a:cs typeface="Times New Roman"/>
              </a:rPr>
              <a:t>r</a:t>
            </a:r>
            <a:r>
              <a:rPr sz="1800" b="1" spc="0" dirty="0">
                <a:latin typeface="Times New Roman"/>
                <a:cs typeface="Times New Roman"/>
              </a:rPr>
              <a:t>.</a:t>
            </a:r>
            <a:endParaRPr sz="1800">
              <a:latin typeface="Times New Roman"/>
              <a:cs typeface="Times New Roman"/>
            </a:endParaRPr>
          </a:p>
        </p:txBody>
      </p:sp>
      <p:sp>
        <p:nvSpPr>
          <p:cNvPr id="5" name="object 5"/>
          <p:cNvSpPr txBox="1"/>
          <p:nvPr/>
        </p:nvSpPr>
        <p:spPr>
          <a:xfrm>
            <a:off x="32005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22</a:t>
            </a:fld>
            <a:endParaRPr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23</a:t>
            </a:fld>
            <a:endParaRPr sz="1200">
              <a:latin typeface="Calibri"/>
              <a:cs typeface="Calibri"/>
            </a:endParaRPr>
          </a:p>
        </p:txBody>
      </p:sp>
      <p:sp>
        <p:nvSpPr>
          <p:cNvPr id="2" name="object 2"/>
          <p:cNvSpPr txBox="1"/>
          <p:nvPr/>
        </p:nvSpPr>
        <p:spPr>
          <a:xfrm>
            <a:off x="707542" y="2694685"/>
            <a:ext cx="7247890" cy="584200"/>
          </a:xfrm>
          <a:prstGeom prst="rect">
            <a:avLst/>
          </a:prstGeom>
        </p:spPr>
        <p:txBody>
          <a:bodyPr vert="horz" wrap="square" lIns="0" tIns="0" rIns="0" bIns="0" rtlCol="0">
            <a:noAutofit/>
          </a:bodyPr>
          <a:lstStyle/>
          <a:p>
            <a:pPr marL="12700">
              <a:lnSpc>
                <a:spcPct val="100000"/>
              </a:lnSpc>
            </a:pPr>
            <a:r>
              <a:rPr sz="3600" spc="-20" dirty="0">
                <a:latin typeface="Calibri Light"/>
                <a:cs typeface="Calibri Light"/>
              </a:rPr>
              <a:t>Cu</a:t>
            </a:r>
            <a:r>
              <a:rPr sz="3600" spc="-60" dirty="0">
                <a:latin typeface="Calibri Light"/>
                <a:cs typeface="Calibri Light"/>
              </a:rPr>
              <a:t>s</a:t>
            </a:r>
            <a:r>
              <a:rPr sz="3600" spc="-50" dirty="0">
                <a:latin typeface="Calibri Light"/>
                <a:cs typeface="Calibri Light"/>
              </a:rPr>
              <a:t>t</a:t>
            </a:r>
            <a:r>
              <a:rPr sz="3600" spc="0" dirty="0">
                <a:latin typeface="Calibri Light"/>
                <a:cs typeface="Calibri Light"/>
              </a:rPr>
              <a:t>om</a:t>
            </a:r>
            <a:r>
              <a:rPr sz="3600" spc="-5" dirty="0">
                <a:latin typeface="Calibri Light"/>
                <a:cs typeface="Calibri Light"/>
              </a:rPr>
              <a:t> </a:t>
            </a:r>
            <a:r>
              <a:rPr sz="3600" spc="-25" dirty="0">
                <a:latin typeface="Calibri Light"/>
                <a:cs typeface="Calibri Light"/>
              </a:rPr>
              <a:t>Made </a:t>
            </a:r>
            <a:r>
              <a:rPr sz="3600" spc="-240" dirty="0">
                <a:latin typeface="Calibri Light"/>
                <a:cs typeface="Calibri Light"/>
              </a:rPr>
              <a:t>T</a:t>
            </a:r>
            <a:r>
              <a:rPr sz="3600" spc="-20" dirty="0">
                <a:latin typeface="Calibri Light"/>
                <a:cs typeface="Calibri Light"/>
              </a:rPr>
              <a:t>ubes</a:t>
            </a:r>
            <a:r>
              <a:rPr sz="3600" spc="-10" dirty="0">
                <a:latin typeface="Calibri Light"/>
                <a:cs typeface="Calibri Light"/>
              </a:rPr>
              <a:t> </a:t>
            </a:r>
            <a:r>
              <a:rPr sz="3600" spc="-20" dirty="0">
                <a:latin typeface="Calibri Light"/>
                <a:cs typeface="Calibri Light"/>
              </a:rPr>
              <a:t>and</a:t>
            </a:r>
            <a:r>
              <a:rPr sz="3600" spc="15" dirty="0">
                <a:latin typeface="Calibri Light"/>
                <a:cs typeface="Calibri Light"/>
              </a:rPr>
              <a:t> </a:t>
            </a:r>
            <a:r>
              <a:rPr sz="3600" spc="-20" dirty="0">
                <a:latin typeface="Calibri Light"/>
                <a:cs typeface="Calibri Light"/>
              </a:rPr>
              <a:t>Ru</a:t>
            </a:r>
            <a:r>
              <a:rPr sz="3600" spc="20" dirty="0">
                <a:latin typeface="Calibri Light"/>
                <a:cs typeface="Calibri Light"/>
              </a:rPr>
              <a:t>g</a:t>
            </a:r>
            <a:r>
              <a:rPr sz="3600" spc="-45" dirty="0">
                <a:latin typeface="Calibri Light"/>
                <a:cs typeface="Calibri Light"/>
              </a:rPr>
              <a:t>g</a:t>
            </a:r>
            <a:r>
              <a:rPr sz="3600" spc="-15" dirty="0">
                <a:latin typeface="Calibri Light"/>
                <a:cs typeface="Calibri Light"/>
              </a:rPr>
              <a:t>edi</a:t>
            </a:r>
            <a:r>
              <a:rPr sz="3600" spc="-95" dirty="0">
                <a:latin typeface="Calibri Light"/>
                <a:cs typeface="Calibri Light"/>
              </a:rPr>
              <a:t>z</a:t>
            </a:r>
            <a:r>
              <a:rPr sz="3600" spc="-60" dirty="0">
                <a:latin typeface="Calibri Light"/>
                <a:cs typeface="Calibri Light"/>
              </a:rPr>
              <a:t>a</a:t>
            </a:r>
            <a:r>
              <a:rPr sz="3600" spc="-15" dirty="0">
                <a:latin typeface="Calibri Light"/>
                <a:cs typeface="Calibri Light"/>
              </a:rPr>
              <a:t>tion</a:t>
            </a:r>
            <a:endParaRPr sz="3600">
              <a:latin typeface="Calibri Light"/>
              <a:cs typeface="Calibri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24</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416941" rIns="0" bIns="0" rtlCol="0">
            <a:noAutofit/>
          </a:bodyPr>
          <a:lstStyle/>
          <a:p>
            <a:pPr marL="2908300">
              <a:lnSpc>
                <a:spcPct val="100000"/>
              </a:lnSpc>
            </a:pPr>
            <a:r>
              <a:rPr sz="4400" dirty="0">
                <a:latin typeface="Calibri Light"/>
                <a:cs typeface="Calibri Light"/>
              </a:rPr>
              <a:t>Que</a:t>
            </a:r>
            <a:r>
              <a:rPr sz="4400" spc="-55"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
        <p:nvSpPr>
          <p:cNvPr id="3" name="object 3"/>
          <p:cNvSpPr txBox="1"/>
          <p:nvPr/>
        </p:nvSpPr>
        <p:spPr>
          <a:xfrm>
            <a:off x="2288794" y="1898903"/>
            <a:ext cx="4474845" cy="3644900"/>
          </a:xfrm>
          <a:prstGeom prst="rect">
            <a:avLst/>
          </a:prstGeom>
        </p:spPr>
        <p:txBody>
          <a:bodyPr vert="horz" wrap="square" lIns="0" tIns="0" rIns="0" bIns="0" rtlCol="0">
            <a:noAutofit/>
          </a:bodyPr>
          <a:lstStyle/>
          <a:p>
            <a:pPr marL="355600" marR="182880" indent="-342900">
              <a:lnSpc>
                <a:spcPct val="100000"/>
              </a:lnSpc>
              <a:buFont typeface="Calibri"/>
              <a:buAutoNum type="arabicPeriod"/>
              <a:tabLst>
                <a:tab pos="354965" algn="l"/>
              </a:tabLst>
            </a:pPr>
            <a:r>
              <a:rPr sz="1800" spc="0" dirty="0">
                <a:latin typeface="Calibri"/>
                <a:cs typeface="Calibri"/>
              </a:rPr>
              <a:t>Ma</a:t>
            </a:r>
            <a:r>
              <a:rPr sz="1800" spc="-40" dirty="0">
                <a:latin typeface="Calibri"/>
                <a:cs typeface="Calibri"/>
              </a:rPr>
              <a:t>n</a:t>
            </a:r>
            <a:r>
              <a:rPr sz="1800" spc="0" dirty="0">
                <a:latin typeface="Calibri"/>
                <a:cs typeface="Calibri"/>
              </a:rPr>
              <a:t>y of</a:t>
            </a:r>
            <a:r>
              <a:rPr sz="1800" spc="10" dirty="0">
                <a:latin typeface="Calibri"/>
                <a:cs typeface="Calibri"/>
              </a:rPr>
              <a:t> </a:t>
            </a:r>
            <a:r>
              <a:rPr sz="1800" spc="0" dirty="0">
                <a:latin typeface="Calibri"/>
                <a:cs typeface="Calibri"/>
              </a:rPr>
              <a:t>the</a:t>
            </a:r>
            <a:r>
              <a:rPr sz="1800" spc="5" dirty="0">
                <a:latin typeface="Calibri"/>
                <a:cs typeface="Calibri"/>
              </a:rPr>
              <a:t> </a:t>
            </a:r>
            <a:r>
              <a:rPr sz="1800" spc="0" dirty="0">
                <a:latin typeface="Calibri"/>
                <a:cs typeface="Calibri"/>
              </a:rPr>
              <a:t>a</a:t>
            </a:r>
            <a:r>
              <a:rPr sz="1800" spc="-10" dirty="0">
                <a:latin typeface="Calibri"/>
                <a:cs typeface="Calibri"/>
              </a:rPr>
              <a:t>n</a:t>
            </a:r>
            <a:r>
              <a:rPr sz="1800" spc="-30" dirty="0">
                <a:latin typeface="Calibri"/>
                <a:cs typeface="Calibri"/>
              </a:rPr>
              <a:t>t</a:t>
            </a:r>
            <a:r>
              <a:rPr sz="1800" spc="0" dirty="0">
                <a:latin typeface="Calibri"/>
                <a:cs typeface="Calibri"/>
              </a:rPr>
              <a:t>ennas</a:t>
            </a:r>
            <a:r>
              <a:rPr sz="1800" spc="5" dirty="0">
                <a:latin typeface="Calibri"/>
                <a:cs typeface="Calibri"/>
              </a:rPr>
              <a:t> </a:t>
            </a:r>
            <a:r>
              <a:rPr sz="1800" spc="-35" dirty="0">
                <a:latin typeface="Calibri"/>
                <a:cs typeface="Calibri"/>
              </a:rPr>
              <a:t>f</a:t>
            </a:r>
            <a:r>
              <a:rPr sz="1800" spc="0" dirty="0">
                <a:latin typeface="Calibri"/>
                <a:cs typeface="Calibri"/>
              </a:rPr>
              <a:t>or fie</a:t>
            </a:r>
            <a:r>
              <a:rPr sz="1800" spc="-10" dirty="0">
                <a:latin typeface="Calibri"/>
                <a:cs typeface="Calibri"/>
              </a:rPr>
              <a:t>l</a:t>
            </a:r>
            <a:r>
              <a:rPr sz="1800" spc="0" dirty="0">
                <a:latin typeface="Calibri"/>
                <a:cs typeface="Calibri"/>
              </a:rPr>
              <a:t>d</a:t>
            </a:r>
            <a:r>
              <a:rPr sz="1800" spc="10" dirty="0">
                <a:latin typeface="Calibri"/>
                <a:cs typeface="Calibri"/>
              </a:rPr>
              <a:t> </a:t>
            </a:r>
            <a:r>
              <a:rPr sz="1800" spc="0" dirty="0">
                <a:latin typeface="Calibri"/>
                <a:cs typeface="Calibri"/>
              </a:rPr>
              <a:t>use</a:t>
            </a:r>
            <a:r>
              <a:rPr sz="1800" spc="5" dirty="0">
                <a:latin typeface="Calibri"/>
                <a:cs typeface="Calibri"/>
              </a:rPr>
              <a:t> </a:t>
            </a:r>
            <a:r>
              <a:rPr sz="1800" spc="0" dirty="0">
                <a:latin typeface="Calibri"/>
                <a:cs typeface="Calibri"/>
              </a:rPr>
              <a:t>h</a:t>
            </a:r>
            <a:r>
              <a:rPr sz="1800" spc="-25" dirty="0">
                <a:latin typeface="Calibri"/>
                <a:cs typeface="Calibri"/>
              </a:rPr>
              <a:t>a</a:t>
            </a:r>
            <a:r>
              <a:rPr sz="1800" spc="-15" dirty="0">
                <a:latin typeface="Calibri"/>
                <a:cs typeface="Calibri"/>
              </a:rPr>
              <a:t>v</a:t>
            </a:r>
            <a:r>
              <a:rPr sz="1800" spc="0" dirty="0">
                <a:latin typeface="Calibri"/>
                <a:cs typeface="Calibri"/>
              </a:rPr>
              <a:t>e</a:t>
            </a:r>
            <a:r>
              <a:rPr sz="1800" spc="-10" dirty="0">
                <a:latin typeface="Calibri"/>
                <a:cs typeface="Calibri"/>
              </a:rPr>
              <a:t> </a:t>
            </a:r>
            <a:r>
              <a:rPr sz="1800" spc="-20" dirty="0">
                <a:latin typeface="Calibri"/>
                <a:cs typeface="Calibri"/>
              </a:rPr>
              <a:t>t</a:t>
            </a:r>
            <a:r>
              <a:rPr sz="1800" spc="0" dirty="0">
                <a:latin typeface="Calibri"/>
                <a:cs typeface="Calibri"/>
              </a:rPr>
              <a:t>o </a:t>
            </a:r>
            <a:r>
              <a:rPr sz="1800" spc="-10" dirty="0">
                <a:latin typeface="Calibri"/>
                <a:cs typeface="Calibri"/>
              </a:rPr>
              <a:t>be</a:t>
            </a:r>
            <a:r>
              <a:rPr sz="1800" spc="15" dirty="0">
                <a:latin typeface="Calibri"/>
                <a:cs typeface="Calibri"/>
              </a:rPr>
              <a:t> </a:t>
            </a:r>
            <a:r>
              <a:rPr sz="1800" spc="-20" dirty="0">
                <a:latin typeface="Calibri"/>
                <a:cs typeface="Calibri"/>
              </a:rPr>
              <a:t>s</a:t>
            </a:r>
            <a:r>
              <a:rPr sz="1800" spc="-25" dirty="0">
                <a:latin typeface="Calibri"/>
                <a:cs typeface="Calibri"/>
              </a:rPr>
              <a:t>t</a:t>
            </a:r>
            <a:r>
              <a:rPr sz="1800" spc="-15" dirty="0">
                <a:latin typeface="Calibri"/>
                <a:cs typeface="Calibri"/>
              </a:rPr>
              <a:t>o</a:t>
            </a:r>
            <a:r>
              <a:rPr sz="1800" spc="-30" dirty="0">
                <a:latin typeface="Calibri"/>
                <a:cs typeface="Calibri"/>
              </a:rPr>
              <a:t>w</a:t>
            </a:r>
            <a:r>
              <a:rPr sz="1800" spc="-10" dirty="0">
                <a:latin typeface="Calibri"/>
                <a:cs typeface="Calibri"/>
              </a:rPr>
              <a:t>e</a:t>
            </a:r>
            <a:r>
              <a:rPr sz="1800" spc="-5" dirty="0">
                <a:latin typeface="Calibri"/>
                <a:cs typeface="Calibri"/>
              </a:rPr>
              <a:t>d</a:t>
            </a:r>
            <a:r>
              <a:rPr sz="1800" spc="0" dirty="0">
                <a:latin typeface="Calibri"/>
                <a:cs typeface="Calibri"/>
              </a:rPr>
              <a:t>.</a:t>
            </a:r>
            <a:r>
              <a:rPr sz="1800" spc="-10" dirty="0">
                <a:latin typeface="Calibri"/>
                <a:cs typeface="Calibri"/>
              </a:rPr>
              <a:t> </a:t>
            </a:r>
            <a:r>
              <a:rPr sz="1800" spc="-15" dirty="0">
                <a:latin typeface="Calibri"/>
                <a:cs typeface="Calibri"/>
              </a:rPr>
              <a:t>No</a:t>
            </a:r>
            <a:r>
              <a:rPr sz="1800" spc="10" dirty="0">
                <a:latin typeface="Calibri"/>
                <a:cs typeface="Calibri"/>
              </a:rPr>
              <a:t> </a:t>
            </a:r>
            <a:r>
              <a:rPr sz="1800" spc="0" dirty="0">
                <a:latin typeface="Calibri"/>
                <a:cs typeface="Calibri"/>
              </a:rPr>
              <a:t>one</a:t>
            </a:r>
            <a:r>
              <a:rPr sz="1800" spc="15" dirty="0">
                <a:latin typeface="Calibri"/>
                <a:cs typeface="Calibri"/>
              </a:rPr>
              <a:t> </a:t>
            </a:r>
            <a:r>
              <a:rPr sz="1800" spc="-30" dirty="0">
                <a:latin typeface="Calibri"/>
                <a:cs typeface="Calibri"/>
              </a:rPr>
              <a:t>c</a:t>
            </a:r>
            <a:r>
              <a:rPr sz="1800" spc="0" dirty="0">
                <a:latin typeface="Calibri"/>
                <a:cs typeface="Calibri"/>
              </a:rPr>
              <a:t>an</a:t>
            </a:r>
            <a:r>
              <a:rPr sz="1800" spc="15" dirty="0">
                <a:latin typeface="Calibri"/>
                <a:cs typeface="Calibri"/>
              </a:rPr>
              <a:t> </a:t>
            </a:r>
            <a:r>
              <a:rPr sz="1800" spc="0" dirty="0">
                <a:latin typeface="Calibri"/>
                <a:cs typeface="Calibri"/>
              </a:rPr>
              <a:t>visua</a:t>
            </a:r>
            <a:r>
              <a:rPr sz="1800" spc="-5" dirty="0">
                <a:latin typeface="Calibri"/>
                <a:cs typeface="Calibri"/>
              </a:rPr>
              <a:t>li</a:t>
            </a:r>
            <a:r>
              <a:rPr sz="1800" spc="-40" dirty="0">
                <a:latin typeface="Calibri"/>
                <a:cs typeface="Calibri"/>
              </a:rPr>
              <a:t>z</a:t>
            </a:r>
            <a:r>
              <a:rPr sz="1800" spc="-10" dirty="0">
                <a:latin typeface="Calibri"/>
                <a:cs typeface="Calibri"/>
              </a:rPr>
              <a:t>e</a:t>
            </a:r>
            <a:r>
              <a:rPr sz="1800" spc="15" dirty="0">
                <a:latin typeface="Calibri"/>
                <a:cs typeface="Calibri"/>
              </a:rPr>
              <a:t> </a:t>
            </a:r>
            <a:r>
              <a:rPr sz="1800" spc="0" dirty="0">
                <a:latin typeface="Calibri"/>
                <a:cs typeface="Calibri"/>
              </a:rPr>
              <a:t>h</a:t>
            </a:r>
            <a:r>
              <a:rPr sz="1800" spc="-15" dirty="0">
                <a:latin typeface="Calibri"/>
                <a:cs typeface="Calibri"/>
              </a:rPr>
              <a:t>ow</a:t>
            </a:r>
            <a:r>
              <a:rPr sz="1800" spc="5" dirty="0">
                <a:latin typeface="Calibri"/>
                <a:cs typeface="Calibri"/>
              </a:rPr>
              <a:t> </a:t>
            </a:r>
            <a:r>
              <a:rPr sz="1800" spc="-10" dirty="0">
                <a:latin typeface="Calibri"/>
                <a:cs typeface="Calibri"/>
              </a:rPr>
              <a:t>the</a:t>
            </a:r>
            <a:r>
              <a:rPr sz="1800" spc="-5" dirty="0">
                <a:latin typeface="Calibri"/>
                <a:cs typeface="Calibri"/>
              </a:rPr>
              <a:t> plasma</a:t>
            </a:r>
            <a:r>
              <a:rPr sz="1800" spc="5" dirty="0">
                <a:latin typeface="Calibri"/>
                <a:cs typeface="Calibri"/>
              </a:rPr>
              <a:t> </a:t>
            </a:r>
            <a:r>
              <a:rPr sz="1800" spc="0" dirty="0">
                <a:latin typeface="Calibri"/>
                <a:cs typeface="Calibri"/>
              </a:rPr>
              <a:t>a</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 dirty="0">
                <a:latin typeface="Calibri"/>
                <a:cs typeface="Calibri"/>
              </a:rPr>
              <a:t>n</a:t>
            </a:r>
            <a:r>
              <a:rPr sz="1800" spc="0" dirty="0">
                <a:latin typeface="Calibri"/>
                <a:cs typeface="Calibri"/>
              </a:rPr>
              <a:t>nas</a:t>
            </a:r>
            <a:r>
              <a:rPr sz="1800" spc="5" dirty="0">
                <a:latin typeface="Calibri"/>
                <a:cs typeface="Calibri"/>
              </a:rPr>
              <a:t> </a:t>
            </a:r>
            <a:r>
              <a:rPr sz="1800" spc="-30" dirty="0">
                <a:latin typeface="Calibri"/>
                <a:cs typeface="Calibri"/>
              </a:rPr>
              <a:t>c</a:t>
            </a:r>
            <a:r>
              <a:rPr sz="1800" spc="0" dirty="0">
                <a:latin typeface="Calibri"/>
                <a:cs typeface="Calibri"/>
              </a:rPr>
              <a:t>an </a:t>
            </a:r>
            <a:r>
              <a:rPr sz="1800" spc="-10" dirty="0">
                <a:latin typeface="Calibri"/>
                <a:cs typeface="Calibri"/>
              </a:rPr>
              <a:t>be</a:t>
            </a:r>
            <a:r>
              <a:rPr sz="1800" spc="15" dirty="0">
                <a:latin typeface="Calibri"/>
                <a:cs typeface="Calibri"/>
              </a:rPr>
              <a:t> </a:t>
            </a:r>
            <a:r>
              <a:rPr sz="1800" spc="-35" dirty="0">
                <a:latin typeface="Calibri"/>
                <a:cs typeface="Calibri"/>
              </a:rPr>
              <a:t>f</a:t>
            </a:r>
            <a:r>
              <a:rPr sz="1800" spc="0" dirty="0">
                <a:latin typeface="Calibri"/>
                <a:cs typeface="Calibri"/>
              </a:rPr>
              <a:t>o</a:t>
            </a:r>
            <a:r>
              <a:rPr sz="1800" spc="-10" dirty="0">
                <a:latin typeface="Calibri"/>
                <a:cs typeface="Calibri"/>
              </a:rPr>
              <a:t>ld</a:t>
            </a:r>
            <a:r>
              <a:rPr sz="1800" spc="-5" dirty="0">
                <a:latin typeface="Calibri"/>
                <a:cs typeface="Calibri"/>
              </a:rPr>
              <a:t>e</a:t>
            </a:r>
            <a:r>
              <a:rPr sz="1800" spc="0" dirty="0">
                <a:latin typeface="Calibri"/>
                <a:cs typeface="Calibri"/>
              </a:rPr>
              <a:t>d</a:t>
            </a:r>
            <a:r>
              <a:rPr sz="1800" spc="10" dirty="0">
                <a:latin typeface="Calibri"/>
                <a:cs typeface="Calibri"/>
              </a:rPr>
              <a:t> </a:t>
            </a:r>
            <a:r>
              <a:rPr sz="1800" spc="0" dirty="0">
                <a:latin typeface="Calibri"/>
                <a:cs typeface="Calibri"/>
              </a:rPr>
              <a:t>up</a:t>
            </a:r>
            <a:r>
              <a:rPr sz="1800" spc="10" dirty="0">
                <a:latin typeface="Calibri"/>
                <a:cs typeface="Calibri"/>
              </a:rPr>
              <a:t> </a:t>
            </a:r>
            <a:r>
              <a:rPr sz="1800" spc="0" dirty="0">
                <a:latin typeface="Calibri"/>
                <a:cs typeface="Calibri"/>
              </a:rPr>
              <a:t>when not</a:t>
            </a:r>
            <a:r>
              <a:rPr sz="1800" spc="5" dirty="0">
                <a:latin typeface="Calibri"/>
                <a:cs typeface="Calibri"/>
              </a:rPr>
              <a:t> </a:t>
            </a:r>
            <a:r>
              <a:rPr sz="1800" spc="-5" dirty="0">
                <a:latin typeface="Calibri"/>
                <a:cs typeface="Calibri"/>
              </a:rPr>
              <a:t>i</a:t>
            </a:r>
            <a:r>
              <a:rPr sz="1800" spc="0" dirty="0">
                <a:latin typeface="Calibri"/>
                <a:cs typeface="Calibri"/>
              </a:rPr>
              <a:t>n</a:t>
            </a:r>
            <a:r>
              <a:rPr sz="1800" spc="10" dirty="0">
                <a:latin typeface="Calibri"/>
                <a:cs typeface="Calibri"/>
              </a:rPr>
              <a:t> </a:t>
            </a:r>
            <a:r>
              <a:rPr sz="1800" spc="0" dirty="0">
                <a:latin typeface="Calibri"/>
                <a:cs typeface="Calibri"/>
              </a:rPr>
              <a:t>us</a:t>
            </a:r>
            <a:r>
              <a:rPr sz="1800" spc="-10" dirty="0">
                <a:latin typeface="Calibri"/>
                <a:cs typeface="Calibri"/>
              </a:rPr>
              <a:t>e </a:t>
            </a:r>
            <a:r>
              <a:rPr sz="1800" spc="-35" dirty="0">
                <a:latin typeface="Calibri"/>
                <a:cs typeface="Calibri"/>
              </a:rPr>
              <a:t>f</a:t>
            </a:r>
            <a:r>
              <a:rPr sz="1800" spc="-10" dirty="0">
                <a:latin typeface="Calibri"/>
                <a:cs typeface="Calibri"/>
              </a:rPr>
              <a:t>or</a:t>
            </a:r>
            <a:r>
              <a:rPr sz="1800" spc="5" dirty="0">
                <a:latin typeface="Calibri"/>
                <a:cs typeface="Calibri"/>
              </a:rPr>
              <a:t> </a:t>
            </a:r>
            <a:r>
              <a:rPr sz="1800" spc="0" dirty="0">
                <a:latin typeface="Calibri"/>
                <a:cs typeface="Calibri"/>
              </a:rPr>
              <a:t>por</a:t>
            </a:r>
            <a:r>
              <a:rPr sz="1800" spc="-30" dirty="0">
                <a:latin typeface="Calibri"/>
                <a:cs typeface="Calibri"/>
              </a:rPr>
              <a:t>t</a:t>
            </a:r>
            <a:r>
              <a:rPr sz="1800" spc="0" dirty="0">
                <a:latin typeface="Calibri"/>
                <a:cs typeface="Calibri"/>
              </a:rPr>
              <a:t>able</a:t>
            </a:r>
            <a:r>
              <a:rPr sz="1800" spc="15" dirty="0">
                <a:latin typeface="Calibri"/>
                <a:cs typeface="Calibri"/>
              </a:rPr>
              <a:t> </a:t>
            </a:r>
            <a:r>
              <a:rPr sz="1800" spc="0" dirty="0">
                <a:latin typeface="Calibri"/>
                <a:cs typeface="Calibri"/>
              </a:rPr>
              <a:t>app</a:t>
            </a:r>
            <a:r>
              <a:rPr sz="1800" spc="-5" dirty="0">
                <a:latin typeface="Calibri"/>
                <a:cs typeface="Calibri"/>
              </a:rPr>
              <a:t>li</a:t>
            </a:r>
            <a:r>
              <a:rPr sz="1800" spc="-30" dirty="0">
                <a:latin typeface="Calibri"/>
                <a:cs typeface="Calibri"/>
              </a:rPr>
              <a:t>c</a:t>
            </a:r>
            <a:r>
              <a:rPr sz="1800" spc="-15" dirty="0">
                <a:latin typeface="Calibri"/>
                <a:cs typeface="Calibri"/>
              </a:rPr>
              <a:t>a</a:t>
            </a:r>
            <a:r>
              <a:rPr sz="1800" spc="0" dirty="0">
                <a:latin typeface="Calibri"/>
                <a:cs typeface="Calibri"/>
              </a:rPr>
              <a:t>t</a:t>
            </a:r>
            <a:r>
              <a:rPr sz="1800" spc="-10" dirty="0">
                <a:latin typeface="Calibri"/>
                <a:cs typeface="Calibri"/>
              </a:rPr>
              <a:t>i</a:t>
            </a:r>
            <a:r>
              <a:rPr sz="1800" spc="0" dirty="0">
                <a:latin typeface="Calibri"/>
                <a:cs typeface="Calibri"/>
              </a:rPr>
              <a:t>ons.</a:t>
            </a:r>
            <a:r>
              <a:rPr sz="1800" spc="10" dirty="0">
                <a:latin typeface="Calibri"/>
                <a:cs typeface="Calibri"/>
              </a:rPr>
              <a:t> </a:t>
            </a:r>
            <a:r>
              <a:rPr sz="1800" spc="-10" dirty="0">
                <a:latin typeface="Calibri"/>
                <a:cs typeface="Calibri"/>
              </a:rPr>
              <a:t>H</a:t>
            </a:r>
            <a:r>
              <a:rPr sz="1800" spc="-15" dirty="0">
                <a:latin typeface="Calibri"/>
                <a:cs typeface="Calibri"/>
              </a:rPr>
              <a:t>ow</a:t>
            </a:r>
            <a:r>
              <a:rPr sz="1800" spc="-5" dirty="0">
                <a:latin typeface="Calibri"/>
                <a:cs typeface="Calibri"/>
              </a:rPr>
              <a:t> </a:t>
            </a:r>
            <a:r>
              <a:rPr sz="1800" spc="-30" dirty="0">
                <a:latin typeface="Calibri"/>
                <a:cs typeface="Calibri"/>
              </a:rPr>
              <a:t>c</a:t>
            </a:r>
            <a:r>
              <a:rPr sz="1800" spc="0" dirty="0">
                <a:latin typeface="Calibri"/>
                <a:cs typeface="Calibri"/>
              </a:rPr>
              <a:t>an</a:t>
            </a:r>
            <a:r>
              <a:rPr sz="1800" spc="15" dirty="0">
                <a:latin typeface="Calibri"/>
                <a:cs typeface="Calibri"/>
              </a:rPr>
              <a:t> </a:t>
            </a:r>
            <a:r>
              <a:rPr sz="1800" spc="0" dirty="0">
                <a:latin typeface="Calibri"/>
                <a:cs typeface="Calibri"/>
              </a:rPr>
              <a:t>th</a:t>
            </a:r>
            <a:r>
              <a:rPr sz="1800" spc="-10" dirty="0">
                <a:latin typeface="Calibri"/>
                <a:cs typeface="Calibri"/>
              </a:rPr>
              <a:t>i</a:t>
            </a:r>
            <a:r>
              <a:rPr sz="1800" spc="0" dirty="0">
                <a:latin typeface="Calibri"/>
                <a:cs typeface="Calibri"/>
              </a:rPr>
              <a:t>s </a:t>
            </a:r>
            <a:r>
              <a:rPr sz="1800" spc="-10" dirty="0">
                <a:latin typeface="Calibri"/>
                <a:cs typeface="Calibri"/>
              </a:rPr>
              <a:t>be</a:t>
            </a:r>
            <a:r>
              <a:rPr sz="1800" spc="5" dirty="0">
                <a:latin typeface="Calibri"/>
                <a:cs typeface="Calibri"/>
              </a:rPr>
              <a:t> </a:t>
            </a:r>
            <a:r>
              <a:rPr sz="1800" spc="-10" dirty="0">
                <a:latin typeface="Calibri"/>
                <a:cs typeface="Calibri"/>
              </a:rPr>
              <a:t>ac</a:t>
            </a:r>
            <a:r>
              <a:rPr sz="1800" spc="-30" dirty="0">
                <a:latin typeface="Calibri"/>
                <a:cs typeface="Calibri"/>
              </a:rPr>
              <a:t>c</a:t>
            </a:r>
            <a:r>
              <a:rPr sz="1800" spc="0" dirty="0">
                <a:latin typeface="Calibri"/>
                <a:cs typeface="Calibri"/>
              </a:rPr>
              <a:t>ompl</a:t>
            </a:r>
            <a:r>
              <a:rPr sz="1800" spc="-10" dirty="0">
                <a:latin typeface="Calibri"/>
                <a:cs typeface="Calibri"/>
              </a:rPr>
              <a:t>i</a:t>
            </a:r>
            <a:r>
              <a:rPr sz="1800" spc="0" dirty="0">
                <a:latin typeface="Calibri"/>
                <a:cs typeface="Calibri"/>
              </a:rPr>
              <a:t>sh</a:t>
            </a:r>
            <a:r>
              <a:rPr sz="1800" spc="-10" dirty="0">
                <a:latin typeface="Calibri"/>
                <a:cs typeface="Calibri"/>
              </a:rPr>
              <a:t>e</a:t>
            </a:r>
            <a:r>
              <a:rPr sz="1800" spc="-5" dirty="0">
                <a:latin typeface="Calibri"/>
                <a:cs typeface="Calibri"/>
              </a:rPr>
              <a:t>d</a:t>
            </a:r>
            <a:r>
              <a:rPr sz="1800" spc="0" dirty="0">
                <a:latin typeface="Calibri"/>
                <a:cs typeface="Calibri"/>
              </a:rPr>
              <a:t>?</a:t>
            </a:r>
            <a:endParaRPr sz="1800">
              <a:latin typeface="Calibri"/>
              <a:cs typeface="Calibri"/>
            </a:endParaRPr>
          </a:p>
          <a:p>
            <a:pPr>
              <a:lnSpc>
                <a:spcPts val="700"/>
              </a:lnSpc>
              <a:spcBef>
                <a:spcPts val="44"/>
              </a:spcBef>
              <a:buFont typeface="Calibri"/>
              <a:buAutoNum type="arabicPeriod"/>
            </a:pPr>
            <a:endParaRPr sz="700"/>
          </a:p>
          <a:p>
            <a:pPr>
              <a:lnSpc>
                <a:spcPts val="1000"/>
              </a:lnSpc>
              <a:buFont typeface="Calibri"/>
              <a:buAutoNum type="arabicPeriod"/>
            </a:pPr>
            <a:endParaRPr sz="1000"/>
          </a:p>
          <a:p>
            <a:pPr>
              <a:lnSpc>
                <a:spcPts val="1000"/>
              </a:lnSpc>
              <a:buFont typeface="Calibri"/>
              <a:buAutoNum type="arabicPeriod"/>
            </a:pPr>
            <a:endParaRPr sz="1000"/>
          </a:p>
          <a:p>
            <a:pPr>
              <a:lnSpc>
                <a:spcPts val="1000"/>
              </a:lnSpc>
              <a:buFont typeface="Calibri"/>
              <a:buAutoNum type="arabicPeriod"/>
            </a:pPr>
            <a:endParaRPr sz="1000"/>
          </a:p>
          <a:p>
            <a:pPr>
              <a:lnSpc>
                <a:spcPts val="1000"/>
              </a:lnSpc>
              <a:buFont typeface="Calibri"/>
              <a:buAutoNum type="arabicPeriod"/>
            </a:pPr>
            <a:endParaRPr sz="1000"/>
          </a:p>
          <a:p>
            <a:pPr marL="439420" marR="12700" lvl="1" indent="-343535">
              <a:lnSpc>
                <a:spcPct val="100000"/>
              </a:lnSpc>
              <a:buFont typeface="Calibri"/>
              <a:buAutoNum type="arabicPeriod" startAt="3"/>
              <a:tabLst>
                <a:tab pos="438784" algn="l"/>
              </a:tabLst>
            </a:pPr>
            <a:r>
              <a:rPr sz="1800" spc="0" dirty="0">
                <a:latin typeface="Calibri"/>
                <a:cs typeface="Calibri"/>
              </a:rPr>
              <a:t>Wh</a:t>
            </a:r>
            <a:r>
              <a:rPr sz="1800" spc="-15" dirty="0">
                <a:latin typeface="Calibri"/>
                <a:cs typeface="Calibri"/>
              </a:rPr>
              <a:t>a</a:t>
            </a:r>
            <a:r>
              <a:rPr sz="1800" spc="-10" dirty="0">
                <a:latin typeface="Calibri"/>
                <a:cs typeface="Calibri"/>
              </a:rPr>
              <a:t>t oth</a:t>
            </a:r>
            <a:r>
              <a:rPr sz="1800" spc="-5" dirty="0">
                <a:latin typeface="Calibri"/>
                <a:cs typeface="Calibri"/>
              </a:rPr>
              <a:t>e</a:t>
            </a:r>
            <a:r>
              <a:rPr sz="1800" spc="-10" dirty="0">
                <a:latin typeface="Calibri"/>
                <a:cs typeface="Calibri"/>
              </a:rPr>
              <a:t>r</a:t>
            </a:r>
            <a:r>
              <a:rPr sz="1800" spc="5" dirty="0">
                <a:latin typeface="Calibri"/>
                <a:cs typeface="Calibri"/>
              </a:rPr>
              <a:t> </a:t>
            </a:r>
            <a:r>
              <a:rPr sz="1800" spc="-15" dirty="0">
                <a:latin typeface="Calibri"/>
                <a:cs typeface="Calibri"/>
              </a:rPr>
              <a:t>ma</a:t>
            </a:r>
            <a:r>
              <a:rPr sz="1800" spc="-40" dirty="0">
                <a:latin typeface="Calibri"/>
                <a:cs typeface="Calibri"/>
              </a:rPr>
              <a:t>t</a:t>
            </a:r>
            <a:r>
              <a:rPr sz="1800" spc="-10" dirty="0">
                <a:latin typeface="Calibri"/>
                <a:cs typeface="Calibri"/>
              </a:rPr>
              <a:t>eri</a:t>
            </a:r>
            <a:r>
              <a:rPr sz="1800" spc="0" dirty="0">
                <a:latin typeface="Calibri"/>
                <a:cs typeface="Calibri"/>
              </a:rPr>
              <a:t>al, </a:t>
            </a:r>
            <a:r>
              <a:rPr sz="1800" spc="-10" dirty="0">
                <a:latin typeface="Calibri"/>
                <a:cs typeface="Calibri"/>
              </a:rPr>
              <a:t>b</a:t>
            </a:r>
            <a:r>
              <a:rPr sz="1800" spc="-5" dirty="0">
                <a:latin typeface="Calibri"/>
                <a:cs typeface="Calibri"/>
              </a:rPr>
              <a:t>e</a:t>
            </a:r>
            <a:r>
              <a:rPr sz="1800" spc="0" dirty="0">
                <a:latin typeface="Calibri"/>
                <a:cs typeface="Calibri"/>
              </a:rPr>
              <a:t>side</a:t>
            </a:r>
            <a:r>
              <a:rPr sz="1800" spc="15" dirty="0">
                <a:latin typeface="Calibri"/>
                <a:cs typeface="Calibri"/>
              </a:rPr>
              <a:t> </a:t>
            </a:r>
            <a:r>
              <a:rPr sz="1800" spc="0" dirty="0">
                <a:latin typeface="Calibri"/>
                <a:cs typeface="Calibri"/>
              </a:rPr>
              <a:t>glas</a:t>
            </a:r>
            <a:r>
              <a:rPr sz="1800" spc="5" dirty="0">
                <a:latin typeface="Calibri"/>
                <a:cs typeface="Calibri"/>
              </a:rPr>
              <a:t>s</a:t>
            </a:r>
            <a:r>
              <a:rPr sz="1800" spc="-5" dirty="0">
                <a:latin typeface="Calibri"/>
                <a:cs typeface="Calibri"/>
              </a:rPr>
              <a:t>,</a:t>
            </a:r>
            <a:r>
              <a:rPr sz="1800" spc="-20" dirty="0">
                <a:latin typeface="Calibri"/>
                <a:cs typeface="Calibri"/>
              </a:rPr>
              <a:t> </a:t>
            </a:r>
            <a:r>
              <a:rPr sz="1800" spc="-5" dirty="0">
                <a:latin typeface="Calibri"/>
                <a:cs typeface="Calibri"/>
              </a:rPr>
              <a:t>i</a:t>
            </a:r>
            <a:r>
              <a:rPr sz="1800" spc="0" dirty="0">
                <a:latin typeface="Calibri"/>
                <a:cs typeface="Calibri"/>
              </a:rPr>
              <a:t>s su</a:t>
            </a:r>
            <a:r>
              <a:rPr sz="1800" spc="-5" dirty="0">
                <a:latin typeface="Calibri"/>
                <a:cs typeface="Calibri"/>
              </a:rPr>
              <a:t>i</a:t>
            </a:r>
            <a:r>
              <a:rPr sz="1800" spc="-40" dirty="0">
                <a:latin typeface="Calibri"/>
                <a:cs typeface="Calibri"/>
              </a:rPr>
              <a:t>t</a:t>
            </a:r>
            <a:r>
              <a:rPr sz="1800" spc="0" dirty="0">
                <a:latin typeface="Calibri"/>
                <a:cs typeface="Calibri"/>
              </a:rPr>
              <a:t>able</a:t>
            </a:r>
            <a:r>
              <a:rPr sz="1800" spc="15" dirty="0">
                <a:latin typeface="Calibri"/>
                <a:cs typeface="Calibri"/>
              </a:rPr>
              <a:t> </a:t>
            </a:r>
            <a:r>
              <a:rPr sz="1800" spc="-10" dirty="0">
                <a:latin typeface="Calibri"/>
                <a:cs typeface="Calibri"/>
              </a:rPr>
              <a:t>or p</a:t>
            </a:r>
            <a:r>
              <a:rPr sz="1800" spc="-30" dirty="0">
                <a:latin typeface="Calibri"/>
                <a:cs typeface="Calibri"/>
              </a:rPr>
              <a:t>r</a:t>
            </a:r>
            <a:r>
              <a:rPr sz="1800" spc="0" dirty="0">
                <a:latin typeface="Calibri"/>
                <a:cs typeface="Calibri"/>
              </a:rPr>
              <a:t>o</a:t>
            </a:r>
            <a:r>
              <a:rPr sz="1800" spc="-10" dirty="0">
                <a:latin typeface="Calibri"/>
                <a:cs typeface="Calibri"/>
              </a:rPr>
              <a:t>ce</a:t>
            </a:r>
            <a:r>
              <a:rPr sz="1800" spc="-5" dirty="0">
                <a:latin typeface="Calibri"/>
                <a:cs typeface="Calibri"/>
              </a:rPr>
              <a:t>s</a:t>
            </a:r>
            <a:r>
              <a:rPr sz="1800" spc="0" dirty="0">
                <a:latin typeface="Calibri"/>
                <a:cs typeface="Calibri"/>
              </a:rPr>
              <a:t>s fr</a:t>
            </a:r>
            <a:r>
              <a:rPr sz="1800" spc="-10" dirty="0">
                <a:latin typeface="Calibri"/>
                <a:cs typeface="Calibri"/>
              </a:rPr>
              <a:t>ie</a:t>
            </a:r>
            <a:r>
              <a:rPr sz="1800" spc="-5" dirty="0">
                <a:latin typeface="Calibri"/>
                <a:cs typeface="Calibri"/>
              </a:rPr>
              <a:t>n</a:t>
            </a:r>
            <a:r>
              <a:rPr sz="1800" spc="0" dirty="0">
                <a:latin typeface="Calibri"/>
                <a:cs typeface="Calibri"/>
              </a:rPr>
              <a:t>dly</a:t>
            </a:r>
            <a:r>
              <a:rPr sz="1800" spc="5" dirty="0">
                <a:latin typeface="Calibri"/>
                <a:cs typeface="Calibri"/>
              </a:rPr>
              <a:t> </a:t>
            </a:r>
            <a:r>
              <a:rPr sz="1800" spc="-35" dirty="0">
                <a:latin typeface="Calibri"/>
                <a:cs typeface="Calibri"/>
              </a:rPr>
              <a:t>f</a:t>
            </a:r>
            <a:r>
              <a:rPr sz="1800" spc="-10" dirty="0">
                <a:latin typeface="Calibri"/>
                <a:cs typeface="Calibri"/>
              </a:rPr>
              <a:t>or pl</a:t>
            </a:r>
            <a:r>
              <a:rPr sz="1800" spc="0" dirty="0">
                <a:latin typeface="Calibri"/>
                <a:cs typeface="Calibri"/>
              </a:rPr>
              <a:t>as</a:t>
            </a:r>
            <a:r>
              <a:rPr sz="1800" spc="-15" dirty="0">
                <a:latin typeface="Calibri"/>
                <a:cs typeface="Calibri"/>
              </a:rPr>
              <a:t>ma tube </a:t>
            </a:r>
            <a:r>
              <a:rPr sz="1800" spc="-35" dirty="0">
                <a:latin typeface="Calibri"/>
                <a:cs typeface="Calibri"/>
              </a:rPr>
              <a:t>f</a:t>
            </a:r>
            <a:r>
              <a:rPr sz="1800" spc="-10" dirty="0">
                <a:latin typeface="Calibri"/>
                <a:cs typeface="Calibri"/>
              </a:rPr>
              <a:t>or </a:t>
            </a:r>
            <a:r>
              <a:rPr sz="1800" spc="-20" dirty="0">
                <a:latin typeface="Calibri"/>
                <a:cs typeface="Calibri"/>
              </a:rPr>
              <a:t>r</a:t>
            </a:r>
            <a:r>
              <a:rPr sz="1800" spc="0" dirty="0">
                <a:latin typeface="Calibri"/>
                <a:cs typeface="Calibri"/>
              </a:rPr>
              <a:t>u</a:t>
            </a:r>
            <a:r>
              <a:rPr sz="1800" spc="15" dirty="0">
                <a:latin typeface="Calibri"/>
                <a:cs typeface="Calibri"/>
              </a:rPr>
              <a:t>g</a:t>
            </a:r>
            <a:r>
              <a:rPr sz="1800" spc="-20" dirty="0">
                <a:latin typeface="Calibri"/>
                <a:cs typeface="Calibri"/>
              </a:rPr>
              <a:t>g</a:t>
            </a:r>
            <a:r>
              <a:rPr sz="1800" spc="-10" dirty="0">
                <a:latin typeface="Calibri"/>
                <a:cs typeface="Calibri"/>
              </a:rPr>
              <a:t>ed</a:t>
            </a:r>
            <a:r>
              <a:rPr sz="1800" spc="15" dirty="0">
                <a:latin typeface="Calibri"/>
                <a:cs typeface="Calibri"/>
              </a:rPr>
              <a:t> </a:t>
            </a:r>
            <a:r>
              <a:rPr sz="1800" spc="0" dirty="0">
                <a:latin typeface="Calibri"/>
                <a:cs typeface="Calibri"/>
              </a:rPr>
              <a:t>app</a:t>
            </a:r>
            <a:r>
              <a:rPr sz="1800" spc="-5" dirty="0">
                <a:latin typeface="Calibri"/>
                <a:cs typeface="Calibri"/>
              </a:rPr>
              <a:t>li</a:t>
            </a:r>
            <a:r>
              <a:rPr sz="1800" spc="-30" dirty="0">
                <a:latin typeface="Calibri"/>
                <a:cs typeface="Calibri"/>
              </a:rPr>
              <a:t>c</a:t>
            </a:r>
            <a:r>
              <a:rPr sz="1800" spc="-15" dirty="0">
                <a:latin typeface="Calibri"/>
                <a:cs typeface="Calibri"/>
              </a:rPr>
              <a:t>a</a:t>
            </a:r>
            <a:r>
              <a:rPr sz="1800" spc="0" dirty="0">
                <a:latin typeface="Calibri"/>
                <a:cs typeface="Calibri"/>
              </a:rPr>
              <a:t>t</a:t>
            </a:r>
            <a:r>
              <a:rPr sz="1800" spc="-10" dirty="0">
                <a:latin typeface="Calibri"/>
                <a:cs typeface="Calibri"/>
              </a:rPr>
              <a:t>i</a:t>
            </a:r>
            <a:r>
              <a:rPr sz="1800" spc="0" dirty="0">
                <a:latin typeface="Calibri"/>
                <a:cs typeface="Calibri"/>
              </a:rPr>
              <a:t>ons?</a:t>
            </a:r>
            <a:endParaRPr sz="1800">
              <a:latin typeface="Calibri"/>
              <a:cs typeface="Calibri"/>
            </a:endParaRPr>
          </a:p>
          <a:p>
            <a:pPr lvl="1">
              <a:lnSpc>
                <a:spcPts val="1000"/>
              </a:lnSpc>
              <a:buFont typeface="Calibri"/>
              <a:buAutoNum type="arabicPeriod" startAt="3"/>
            </a:pPr>
            <a:endParaRPr sz="1000"/>
          </a:p>
          <a:p>
            <a:pPr lvl="1">
              <a:lnSpc>
                <a:spcPts val="1100"/>
              </a:lnSpc>
              <a:spcBef>
                <a:spcPts val="62"/>
              </a:spcBef>
              <a:buFont typeface="Calibri"/>
              <a:buAutoNum type="arabicPeriod" startAt="3"/>
            </a:pPr>
            <a:endParaRPr sz="1100"/>
          </a:p>
          <a:p>
            <a:pPr marL="95885" marR="67310" lvl="1">
              <a:lnSpc>
                <a:spcPct val="100000"/>
              </a:lnSpc>
              <a:buFont typeface="Calibri"/>
              <a:buAutoNum type="arabicPeriod" startAt="3"/>
              <a:tabLst>
                <a:tab pos="426084" algn="l"/>
              </a:tabLst>
            </a:pPr>
            <a:r>
              <a:rPr sz="1800" spc="0" dirty="0">
                <a:latin typeface="Calibri"/>
                <a:cs typeface="Calibri"/>
              </a:rPr>
              <a:t>Wh</a:t>
            </a:r>
            <a:r>
              <a:rPr sz="1800" spc="-15" dirty="0">
                <a:latin typeface="Calibri"/>
                <a:cs typeface="Calibri"/>
              </a:rPr>
              <a:t>a</a:t>
            </a:r>
            <a:r>
              <a:rPr sz="1800" spc="0" dirty="0">
                <a:latin typeface="Calibri"/>
                <a:cs typeface="Calibri"/>
              </a:rPr>
              <a:t>t </a:t>
            </a:r>
            <a:r>
              <a:rPr sz="1800" spc="-10" dirty="0">
                <a:latin typeface="Calibri"/>
                <a:cs typeface="Calibri"/>
              </a:rPr>
              <a:t>i</a:t>
            </a:r>
            <a:r>
              <a:rPr sz="1800" spc="0" dirty="0">
                <a:latin typeface="Calibri"/>
                <a:cs typeface="Calibri"/>
              </a:rPr>
              <a:t>s the</a:t>
            </a:r>
            <a:r>
              <a:rPr sz="1800" spc="10" dirty="0">
                <a:latin typeface="Calibri"/>
                <a:cs typeface="Calibri"/>
              </a:rPr>
              <a:t> </a:t>
            </a:r>
            <a:r>
              <a:rPr sz="1800" spc="0" dirty="0">
                <a:latin typeface="Calibri"/>
                <a:cs typeface="Calibri"/>
              </a:rPr>
              <a:t>th</a:t>
            </a:r>
            <a:r>
              <a:rPr sz="1800" spc="-10" dirty="0">
                <a:latin typeface="Calibri"/>
                <a:cs typeface="Calibri"/>
              </a:rPr>
              <a:t>i</a:t>
            </a:r>
            <a:r>
              <a:rPr sz="1800" spc="0" dirty="0">
                <a:latin typeface="Calibri"/>
                <a:cs typeface="Calibri"/>
              </a:rPr>
              <a:t>nne</a:t>
            </a:r>
            <a:r>
              <a:rPr sz="1800" spc="-20" dirty="0">
                <a:latin typeface="Calibri"/>
                <a:cs typeface="Calibri"/>
              </a:rPr>
              <a:t>s</a:t>
            </a:r>
            <a:r>
              <a:rPr sz="1800" spc="0" dirty="0">
                <a:latin typeface="Calibri"/>
                <a:cs typeface="Calibri"/>
              </a:rPr>
              <a:t>t</a:t>
            </a:r>
            <a:r>
              <a:rPr sz="1800" spc="5" dirty="0">
                <a:latin typeface="Calibri"/>
                <a:cs typeface="Calibri"/>
              </a:rPr>
              <a:t> </a:t>
            </a:r>
            <a:r>
              <a:rPr sz="1800" spc="0" dirty="0">
                <a:latin typeface="Calibri"/>
                <a:cs typeface="Calibri"/>
              </a:rPr>
              <a:t>tube</a:t>
            </a:r>
            <a:r>
              <a:rPr sz="1800" spc="5" dirty="0">
                <a:latin typeface="Calibri"/>
                <a:cs typeface="Calibri"/>
              </a:rPr>
              <a:t> </a:t>
            </a:r>
            <a:r>
              <a:rPr sz="1800" spc="0" dirty="0">
                <a:latin typeface="Calibri"/>
                <a:cs typeface="Calibri"/>
              </a:rPr>
              <a:t>th</a:t>
            </a:r>
            <a:r>
              <a:rPr sz="1800" spc="-10" dirty="0">
                <a:latin typeface="Calibri"/>
                <a:cs typeface="Calibri"/>
              </a:rPr>
              <a:t>a</a:t>
            </a:r>
            <a:r>
              <a:rPr sz="1800" spc="55" dirty="0">
                <a:latin typeface="Calibri"/>
                <a:cs typeface="Calibri"/>
              </a:rPr>
              <a:t>t</a:t>
            </a:r>
            <a:r>
              <a:rPr sz="1800" spc="-114" dirty="0">
                <a:latin typeface="Calibri"/>
                <a:cs typeface="Calibri"/>
              </a:rPr>
              <a:t>’</a:t>
            </a:r>
            <a:r>
              <a:rPr sz="1800" spc="0" dirty="0">
                <a:latin typeface="Calibri"/>
                <a:cs typeface="Calibri"/>
              </a:rPr>
              <a:t>s </a:t>
            </a:r>
            <a:r>
              <a:rPr sz="1800" spc="-30" dirty="0">
                <a:latin typeface="Calibri"/>
                <a:cs typeface="Calibri"/>
              </a:rPr>
              <a:t>r</a:t>
            </a:r>
            <a:r>
              <a:rPr sz="1800" spc="0" dirty="0">
                <a:latin typeface="Calibri"/>
                <a:cs typeface="Calibri"/>
              </a:rPr>
              <a:t>ea</a:t>
            </a:r>
            <a:r>
              <a:rPr sz="1800" spc="-10" dirty="0">
                <a:latin typeface="Calibri"/>
                <a:cs typeface="Calibri"/>
              </a:rPr>
              <a:t>li</a:t>
            </a:r>
            <a:r>
              <a:rPr sz="1800" spc="-40" dirty="0">
                <a:latin typeface="Calibri"/>
                <a:cs typeface="Calibri"/>
              </a:rPr>
              <a:t>z</a:t>
            </a:r>
            <a:r>
              <a:rPr sz="1800" spc="0" dirty="0">
                <a:latin typeface="Calibri"/>
                <a:cs typeface="Calibri"/>
              </a:rPr>
              <a:t>ed</a:t>
            </a:r>
            <a:r>
              <a:rPr sz="1800" spc="25" dirty="0">
                <a:latin typeface="Calibri"/>
                <a:cs typeface="Calibri"/>
              </a:rPr>
              <a:t> </a:t>
            </a:r>
            <a:r>
              <a:rPr sz="1800" spc="0" dirty="0">
                <a:latin typeface="Calibri"/>
                <a:cs typeface="Calibri"/>
              </a:rPr>
              <a:t>so </a:t>
            </a:r>
            <a:r>
              <a:rPr sz="1800" spc="-35" dirty="0">
                <a:latin typeface="Calibri"/>
                <a:cs typeface="Calibri"/>
              </a:rPr>
              <a:t>f</a:t>
            </a:r>
            <a:r>
              <a:rPr sz="1800" spc="0" dirty="0">
                <a:latin typeface="Calibri"/>
                <a:cs typeface="Calibri"/>
              </a:rPr>
              <a:t>ar?  A</a:t>
            </a:r>
            <a:r>
              <a:rPr sz="1800" spc="-30" dirty="0">
                <a:latin typeface="Calibri"/>
                <a:cs typeface="Calibri"/>
              </a:rPr>
              <a:t>n</a:t>
            </a:r>
            <a:r>
              <a:rPr sz="1800" spc="-10" dirty="0">
                <a:latin typeface="Calibri"/>
                <a:cs typeface="Calibri"/>
              </a:rPr>
              <a:t>y other</a:t>
            </a:r>
            <a:r>
              <a:rPr sz="1800" spc="10" dirty="0">
                <a:latin typeface="Calibri"/>
                <a:cs typeface="Calibri"/>
              </a:rPr>
              <a:t> </a:t>
            </a:r>
            <a:r>
              <a:rPr sz="1800" spc="0" dirty="0">
                <a:latin typeface="Calibri"/>
                <a:cs typeface="Calibri"/>
              </a:rPr>
              <a:t>sh</a:t>
            </a:r>
            <a:r>
              <a:rPr sz="1800" spc="-10" dirty="0">
                <a:latin typeface="Calibri"/>
                <a:cs typeface="Calibri"/>
              </a:rPr>
              <a:t>ap</a:t>
            </a:r>
            <a:r>
              <a:rPr sz="1800" spc="-5" dirty="0">
                <a:latin typeface="Calibri"/>
                <a:cs typeface="Calibri"/>
              </a:rPr>
              <a:t>e</a:t>
            </a:r>
            <a:r>
              <a:rPr sz="1800" spc="0" dirty="0">
                <a:latin typeface="Calibri"/>
                <a:cs typeface="Calibri"/>
              </a:rPr>
              <a:t>s</a:t>
            </a:r>
            <a:r>
              <a:rPr sz="1800" spc="-10" dirty="0">
                <a:latin typeface="Calibri"/>
                <a:cs typeface="Calibri"/>
              </a:rPr>
              <a:t> b</a:t>
            </a:r>
            <a:r>
              <a:rPr sz="1800" spc="-5" dirty="0">
                <a:latin typeface="Calibri"/>
                <a:cs typeface="Calibri"/>
              </a:rPr>
              <a:t>e</a:t>
            </a:r>
            <a:r>
              <a:rPr sz="1800" spc="0" dirty="0">
                <a:latin typeface="Calibri"/>
                <a:cs typeface="Calibri"/>
              </a:rPr>
              <a:t>sides</a:t>
            </a:r>
            <a:r>
              <a:rPr sz="1800" spc="5" dirty="0">
                <a:latin typeface="Calibri"/>
                <a:cs typeface="Calibri"/>
              </a:rPr>
              <a:t> </a:t>
            </a:r>
            <a:r>
              <a:rPr sz="1800" spc="-20" dirty="0">
                <a:latin typeface="Calibri"/>
                <a:cs typeface="Calibri"/>
              </a:rPr>
              <a:t>s</a:t>
            </a:r>
            <a:r>
              <a:rPr sz="1800" spc="-10" dirty="0">
                <a:latin typeface="Calibri"/>
                <a:cs typeface="Calibri"/>
              </a:rPr>
              <a:t>t</a:t>
            </a:r>
            <a:r>
              <a:rPr sz="1800" spc="-55" dirty="0">
                <a:latin typeface="Calibri"/>
                <a:cs typeface="Calibri"/>
              </a:rPr>
              <a:t>r</a:t>
            </a:r>
            <a:r>
              <a:rPr sz="1800" spc="0" dirty="0">
                <a:latin typeface="Calibri"/>
                <a:cs typeface="Calibri"/>
              </a:rPr>
              <a:t>aig</a:t>
            </a:r>
            <a:r>
              <a:rPr sz="1800" spc="-10" dirty="0">
                <a:latin typeface="Calibri"/>
                <a:cs typeface="Calibri"/>
              </a:rPr>
              <a:t>ht tube</a:t>
            </a:r>
            <a:r>
              <a:rPr sz="1800" spc="5" dirty="0">
                <a:latin typeface="Calibri"/>
                <a:cs typeface="Calibri"/>
              </a:rPr>
              <a:t>s</a:t>
            </a:r>
            <a:r>
              <a:rPr sz="1800" spc="0" dirty="0">
                <a:latin typeface="Calibri"/>
                <a:cs typeface="Calibri"/>
              </a:rPr>
              <a:t>?</a:t>
            </a:r>
            <a:endParaRPr sz="1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25</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356870" rIns="0" bIns="0" rtlCol="0">
            <a:noAutofit/>
          </a:bodyPr>
          <a:lstStyle/>
          <a:p>
            <a:pPr marL="1078865">
              <a:lnSpc>
                <a:spcPct val="100000"/>
              </a:lnSpc>
            </a:pPr>
            <a:r>
              <a:rPr sz="3200" dirty="0">
                <a:latin typeface="Calibri Light"/>
                <a:cs typeface="Calibri Light"/>
              </a:rPr>
              <a:t>Cu</a:t>
            </a:r>
            <a:r>
              <a:rPr sz="3200" spc="-40" dirty="0">
                <a:latin typeface="Calibri Light"/>
                <a:cs typeface="Calibri Light"/>
              </a:rPr>
              <a:t>s</a:t>
            </a:r>
            <a:r>
              <a:rPr sz="3200" spc="-35" dirty="0">
                <a:latin typeface="Calibri Light"/>
                <a:cs typeface="Calibri Light"/>
              </a:rPr>
              <a:t>t</a:t>
            </a:r>
            <a:r>
              <a:rPr sz="3200" spc="0" dirty="0">
                <a:latin typeface="Calibri Light"/>
                <a:cs typeface="Calibri Light"/>
              </a:rPr>
              <a:t>om</a:t>
            </a:r>
            <a:r>
              <a:rPr sz="3200" spc="-15" dirty="0">
                <a:latin typeface="Calibri Light"/>
                <a:cs typeface="Calibri Light"/>
              </a:rPr>
              <a:t> </a:t>
            </a:r>
            <a:r>
              <a:rPr sz="3200" spc="0" dirty="0">
                <a:latin typeface="Calibri Light"/>
                <a:cs typeface="Calibri Light"/>
              </a:rPr>
              <a:t>Made </a:t>
            </a:r>
            <a:r>
              <a:rPr sz="3200" spc="-220" dirty="0">
                <a:latin typeface="Calibri Light"/>
                <a:cs typeface="Calibri Light"/>
              </a:rPr>
              <a:t>T</a:t>
            </a:r>
            <a:r>
              <a:rPr sz="3200" spc="0" dirty="0">
                <a:latin typeface="Calibri Light"/>
                <a:cs typeface="Calibri Light"/>
              </a:rPr>
              <a:t>ubes</a:t>
            </a:r>
            <a:r>
              <a:rPr sz="3200" spc="5" dirty="0">
                <a:latin typeface="Calibri Light"/>
                <a:cs typeface="Calibri Light"/>
              </a:rPr>
              <a:t> </a:t>
            </a:r>
            <a:r>
              <a:rPr sz="3200" spc="0" dirty="0">
                <a:latin typeface="Calibri Light"/>
                <a:cs typeface="Calibri Light"/>
              </a:rPr>
              <a:t>and</a:t>
            </a:r>
            <a:r>
              <a:rPr sz="3200" spc="-15" dirty="0">
                <a:latin typeface="Calibri Light"/>
                <a:cs typeface="Calibri Light"/>
              </a:rPr>
              <a:t> </a:t>
            </a:r>
            <a:r>
              <a:rPr sz="3200" spc="0" dirty="0">
                <a:latin typeface="Calibri Light"/>
                <a:cs typeface="Calibri Light"/>
              </a:rPr>
              <a:t>Ru</a:t>
            </a:r>
            <a:r>
              <a:rPr sz="3200" spc="30" dirty="0">
                <a:latin typeface="Calibri Light"/>
                <a:cs typeface="Calibri Light"/>
              </a:rPr>
              <a:t>g</a:t>
            </a:r>
            <a:r>
              <a:rPr sz="3200" spc="-30" dirty="0">
                <a:latin typeface="Calibri Light"/>
                <a:cs typeface="Calibri Light"/>
              </a:rPr>
              <a:t>g</a:t>
            </a:r>
            <a:r>
              <a:rPr sz="3200" spc="0" dirty="0">
                <a:latin typeface="Calibri Light"/>
                <a:cs typeface="Calibri Light"/>
              </a:rPr>
              <a:t>edi</a:t>
            </a:r>
            <a:r>
              <a:rPr sz="3200" spc="-65" dirty="0">
                <a:latin typeface="Calibri Light"/>
                <a:cs typeface="Calibri Light"/>
              </a:rPr>
              <a:t>z</a:t>
            </a:r>
            <a:r>
              <a:rPr sz="3200" spc="-35" dirty="0">
                <a:latin typeface="Calibri Light"/>
                <a:cs typeface="Calibri Light"/>
              </a:rPr>
              <a:t>a</a:t>
            </a:r>
            <a:r>
              <a:rPr sz="3200" spc="0" dirty="0">
                <a:latin typeface="Calibri Light"/>
                <a:cs typeface="Calibri Light"/>
              </a:rPr>
              <a:t>tion</a:t>
            </a:r>
            <a:endParaRPr sz="3200">
              <a:latin typeface="Calibri Light"/>
              <a:cs typeface="Calibri Light"/>
            </a:endParaRPr>
          </a:p>
        </p:txBody>
      </p:sp>
      <p:sp>
        <p:nvSpPr>
          <p:cNvPr id="3" name="object 3"/>
          <p:cNvSpPr txBox="1"/>
          <p:nvPr/>
        </p:nvSpPr>
        <p:spPr>
          <a:xfrm>
            <a:off x="707542" y="1769109"/>
            <a:ext cx="7685405" cy="3921760"/>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r>
              <a:rPr sz="2200" spc="-15" dirty="0">
                <a:latin typeface="Calibri"/>
                <a:cs typeface="Calibri"/>
              </a:rPr>
              <a:t>Ameri</a:t>
            </a:r>
            <a:r>
              <a:rPr sz="2200" spc="-40" dirty="0">
                <a:latin typeface="Calibri"/>
                <a:cs typeface="Calibri"/>
              </a:rPr>
              <a:t>c</a:t>
            </a:r>
            <a:r>
              <a:rPr sz="2200" spc="-15" dirty="0">
                <a:latin typeface="Calibri"/>
                <a:cs typeface="Calibri"/>
              </a:rPr>
              <a:t>an</a:t>
            </a:r>
            <a:r>
              <a:rPr sz="2200" spc="15" dirty="0">
                <a:latin typeface="Calibri"/>
                <a:cs typeface="Calibri"/>
              </a:rPr>
              <a:t> </a:t>
            </a:r>
            <a:r>
              <a:rPr sz="2200" spc="-10" dirty="0">
                <a:latin typeface="Calibri"/>
                <a:cs typeface="Calibri"/>
              </a:rPr>
              <a:t>Sci</a:t>
            </a:r>
            <a:r>
              <a:rPr sz="2200" spc="-25" dirty="0">
                <a:latin typeface="Calibri"/>
                <a:cs typeface="Calibri"/>
              </a:rPr>
              <a:t>e</a:t>
            </a:r>
            <a:r>
              <a:rPr sz="2200" spc="-40" dirty="0">
                <a:latin typeface="Calibri"/>
                <a:cs typeface="Calibri"/>
              </a:rPr>
              <a:t>n</a:t>
            </a:r>
            <a:r>
              <a:rPr sz="2200" spc="-10" dirty="0">
                <a:latin typeface="Calibri"/>
                <a:cs typeface="Calibri"/>
              </a:rPr>
              <a:t>tific</a:t>
            </a:r>
            <a:r>
              <a:rPr sz="2200" spc="-5" dirty="0">
                <a:latin typeface="Calibri"/>
                <a:cs typeface="Calibri"/>
              </a:rPr>
              <a:t> </a:t>
            </a:r>
            <a:r>
              <a:rPr sz="2200" spc="-15" dirty="0">
                <a:latin typeface="Calibri"/>
                <a:cs typeface="Calibri"/>
              </a:rPr>
              <a:t>Gla</a:t>
            </a:r>
            <a:r>
              <a:rPr sz="2200" spc="-5" dirty="0">
                <a:latin typeface="Calibri"/>
                <a:cs typeface="Calibri"/>
              </a:rPr>
              <a:t>s</a:t>
            </a:r>
            <a:r>
              <a:rPr sz="2200" spc="-10" dirty="0">
                <a:latin typeface="Calibri"/>
                <a:cs typeface="Calibri"/>
              </a:rPr>
              <a:t>sblo</a:t>
            </a:r>
            <a:r>
              <a:rPr sz="2200" spc="-45" dirty="0">
                <a:latin typeface="Calibri"/>
                <a:cs typeface="Calibri"/>
              </a:rPr>
              <a:t>w</a:t>
            </a:r>
            <a:r>
              <a:rPr sz="2200" spc="-15" dirty="0">
                <a:latin typeface="Calibri"/>
                <a:cs typeface="Calibri"/>
              </a:rPr>
              <a:t>e</a:t>
            </a:r>
            <a:r>
              <a:rPr sz="2200" spc="-45" dirty="0">
                <a:latin typeface="Calibri"/>
                <a:cs typeface="Calibri"/>
              </a:rPr>
              <a:t>r</a:t>
            </a:r>
            <a:r>
              <a:rPr sz="2200" spc="-10" dirty="0">
                <a:latin typeface="Calibri"/>
                <a:cs typeface="Calibri"/>
              </a:rPr>
              <a:t>s</a:t>
            </a:r>
            <a:r>
              <a:rPr sz="2200" spc="5" dirty="0">
                <a:latin typeface="Calibri"/>
                <a:cs typeface="Calibri"/>
              </a:rPr>
              <a:t> </a:t>
            </a:r>
            <a:r>
              <a:rPr sz="2200" spc="-10" dirty="0">
                <a:latin typeface="Calibri"/>
                <a:cs typeface="Calibri"/>
              </a:rPr>
              <a:t>Soci</a:t>
            </a:r>
            <a:r>
              <a:rPr sz="2200" spc="-35" dirty="0">
                <a:latin typeface="Calibri"/>
                <a:cs typeface="Calibri"/>
              </a:rPr>
              <a:t>e</a:t>
            </a:r>
            <a:r>
              <a:rPr sz="2200" spc="-10" dirty="0">
                <a:latin typeface="Calibri"/>
                <a:cs typeface="Calibri"/>
              </a:rPr>
              <a:t>ty</a:t>
            </a:r>
            <a:endParaRPr sz="2200">
              <a:latin typeface="Calibri"/>
              <a:cs typeface="Calibri"/>
            </a:endParaRPr>
          </a:p>
          <a:p>
            <a:pPr marL="241300" indent="-228600">
              <a:lnSpc>
                <a:spcPct val="100000"/>
              </a:lnSpc>
              <a:spcBef>
                <a:spcPts val="204"/>
              </a:spcBef>
              <a:buFont typeface="Arial"/>
              <a:buChar char="•"/>
              <a:tabLst>
                <a:tab pos="240665" algn="l"/>
              </a:tabLst>
            </a:pPr>
            <a:r>
              <a:rPr sz="2200" spc="-190" dirty="0">
                <a:latin typeface="Calibri"/>
                <a:cs typeface="Calibri"/>
              </a:rPr>
              <a:t>T</a:t>
            </a:r>
            <a:r>
              <a:rPr sz="2200" spc="-15" dirty="0">
                <a:latin typeface="Calibri"/>
                <a:cs typeface="Calibri"/>
              </a:rPr>
              <a:t>a</a:t>
            </a:r>
            <a:r>
              <a:rPr sz="2200" spc="-85" dirty="0">
                <a:latin typeface="Calibri"/>
                <a:cs typeface="Calibri"/>
              </a:rPr>
              <a:t>k</a:t>
            </a:r>
            <a:r>
              <a:rPr sz="2200" spc="-15" dirty="0">
                <a:latin typeface="Calibri"/>
                <a:cs typeface="Calibri"/>
              </a:rPr>
              <a:t>en</a:t>
            </a:r>
            <a:r>
              <a:rPr sz="2200" spc="-5" dirty="0">
                <a:latin typeface="Calibri"/>
                <a:cs typeface="Calibri"/>
              </a:rPr>
              <a:t> </a:t>
            </a:r>
            <a:r>
              <a:rPr sz="2200" spc="-10" dirty="0">
                <a:latin typeface="Calibri"/>
                <a:cs typeface="Calibri"/>
              </a:rPr>
              <a:t>f</a:t>
            </a:r>
            <a:r>
              <a:rPr sz="2200" spc="-45" dirty="0">
                <a:latin typeface="Calibri"/>
                <a:cs typeface="Calibri"/>
              </a:rPr>
              <a:t>r</a:t>
            </a:r>
            <a:r>
              <a:rPr sz="2200" spc="-15" dirty="0">
                <a:latin typeface="Calibri"/>
                <a:cs typeface="Calibri"/>
              </a:rPr>
              <a:t>om</a:t>
            </a:r>
            <a:r>
              <a:rPr sz="2200" spc="15" dirty="0">
                <a:latin typeface="Calibri"/>
                <a:cs typeface="Calibri"/>
              </a:rPr>
              <a:t> </a:t>
            </a:r>
            <a:r>
              <a:rPr sz="2200" spc="-45" dirty="0">
                <a:latin typeface="Calibri"/>
                <a:cs typeface="Calibri"/>
              </a:rPr>
              <a:t>w</a:t>
            </a:r>
            <a:r>
              <a:rPr sz="2200" spc="-15" dirty="0">
                <a:latin typeface="Calibri"/>
                <a:cs typeface="Calibri"/>
              </a:rPr>
              <a:t>e</a:t>
            </a:r>
            <a:r>
              <a:rPr sz="2200" spc="-35" dirty="0">
                <a:latin typeface="Calibri"/>
                <a:cs typeface="Calibri"/>
              </a:rPr>
              <a:t>b</a:t>
            </a:r>
            <a:r>
              <a:rPr sz="2200" spc="-10" dirty="0">
                <a:latin typeface="Calibri"/>
                <a:cs typeface="Calibri"/>
              </a:rPr>
              <a:t>si</a:t>
            </a:r>
            <a:r>
              <a:rPr sz="2200" spc="-40" dirty="0">
                <a:latin typeface="Calibri"/>
                <a:cs typeface="Calibri"/>
              </a:rPr>
              <a:t>t</a:t>
            </a:r>
            <a:r>
              <a:rPr sz="2200" spc="-10" dirty="0">
                <a:latin typeface="Calibri"/>
                <a:cs typeface="Calibri"/>
              </a:rPr>
              <a:t>e:</a:t>
            </a:r>
            <a:endParaRPr sz="2200">
              <a:latin typeface="Calibri"/>
              <a:cs typeface="Calibri"/>
            </a:endParaRPr>
          </a:p>
          <a:p>
            <a:pPr marL="241300" indent="-228600">
              <a:lnSpc>
                <a:spcPct val="100000"/>
              </a:lnSpc>
              <a:spcBef>
                <a:spcPts val="204"/>
              </a:spcBef>
              <a:buFont typeface="Arial"/>
              <a:buChar char="•"/>
              <a:tabLst>
                <a:tab pos="240665" algn="l"/>
              </a:tabLst>
            </a:pPr>
            <a:r>
              <a:rPr sz="2200" u="heavy" spc="-40" dirty="0">
                <a:solidFill>
                  <a:srgbClr val="0462C1"/>
                </a:solidFill>
                <a:latin typeface="Calibri"/>
                <a:cs typeface="Calibri"/>
                <a:hlinkClick r:id="rId2"/>
              </a:rPr>
              <a:t>h</a:t>
            </a:r>
            <a:r>
              <a:rPr sz="2200" u="heavy" spc="-50" dirty="0">
                <a:solidFill>
                  <a:srgbClr val="0462C1"/>
                </a:solidFill>
                <a:latin typeface="Calibri"/>
                <a:cs typeface="Calibri"/>
                <a:hlinkClick r:id="rId2"/>
              </a:rPr>
              <a:t>t</a:t>
            </a:r>
            <a:r>
              <a:rPr sz="2200" u="heavy" spc="-10" dirty="0">
                <a:solidFill>
                  <a:srgbClr val="0462C1"/>
                </a:solidFill>
                <a:latin typeface="Calibri"/>
                <a:cs typeface="Calibri"/>
                <a:hlinkClick r:id="rId2"/>
              </a:rPr>
              <a:t>tp:/</a:t>
            </a:r>
            <a:r>
              <a:rPr sz="2200" u="heavy" spc="-45" dirty="0">
                <a:solidFill>
                  <a:srgbClr val="0462C1"/>
                </a:solidFill>
                <a:latin typeface="Calibri"/>
                <a:cs typeface="Calibri"/>
                <a:hlinkClick r:id="rId2"/>
              </a:rPr>
              <a:t>/</a:t>
            </a:r>
            <a:r>
              <a:rPr sz="2200" u="heavy" spc="-15" dirty="0">
                <a:solidFill>
                  <a:srgbClr val="0462C1"/>
                </a:solidFill>
                <a:latin typeface="Calibri"/>
                <a:cs typeface="Calibri"/>
                <a:hlinkClick r:id="rId2"/>
              </a:rPr>
              <a:t>a</a:t>
            </a:r>
            <a:r>
              <a:rPr sz="2200" u="heavy" spc="-5" dirty="0">
                <a:solidFill>
                  <a:srgbClr val="0462C1"/>
                </a:solidFill>
                <a:latin typeface="Calibri"/>
                <a:cs typeface="Calibri"/>
                <a:hlinkClick r:id="rId2"/>
              </a:rPr>
              <a:t>s</a:t>
            </a:r>
            <a:r>
              <a:rPr sz="2200" u="heavy" spc="-15" dirty="0">
                <a:solidFill>
                  <a:srgbClr val="0462C1"/>
                </a:solidFill>
                <a:latin typeface="Calibri"/>
                <a:cs typeface="Calibri"/>
                <a:hlinkClick r:id="rId2"/>
              </a:rPr>
              <a:t>g</a:t>
            </a:r>
            <a:r>
              <a:rPr sz="2200" u="heavy" spc="-5" dirty="0">
                <a:solidFill>
                  <a:srgbClr val="0462C1"/>
                </a:solidFill>
                <a:latin typeface="Calibri"/>
                <a:cs typeface="Calibri"/>
                <a:hlinkClick r:id="rId2"/>
              </a:rPr>
              <a:t>s</a:t>
            </a:r>
            <a:r>
              <a:rPr sz="2200" u="heavy" spc="-15" dirty="0">
                <a:solidFill>
                  <a:srgbClr val="0462C1"/>
                </a:solidFill>
                <a:latin typeface="Calibri"/>
                <a:cs typeface="Calibri"/>
                <a:hlinkClick r:id="rId2"/>
              </a:rPr>
              <a:t>-</a:t>
            </a:r>
            <a:r>
              <a:rPr sz="2200" u="heavy" spc="-10" dirty="0">
                <a:solidFill>
                  <a:srgbClr val="0462C1"/>
                </a:solidFill>
                <a:latin typeface="Calibri"/>
                <a:cs typeface="Calibri"/>
                <a:hlinkClick r:id="rId2"/>
              </a:rPr>
              <a:t>glas</a:t>
            </a:r>
            <a:r>
              <a:rPr sz="2200" u="heavy" spc="0" dirty="0">
                <a:solidFill>
                  <a:srgbClr val="0462C1"/>
                </a:solidFill>
                <a:latin typeface="Calibri"/>
                <a:cs typeface="Calibri"/>
                <a:hlinkClick r:id="rId2"/>
              </a:rPr>
              <a:t>s</a:t>
            </a:r>
            <a:r>
              <a:rPr sz="2200" u="heavy" spc="-10" dirty="0">
                <a:solidFill>
                  <a:srgbClr val="0462C1"/>
                </a:solidFill>
                <a:latin typeface="Calibri"/>
                <a:cs typeface="Calibri"/>
                <a:hlinkClick r:id="rId2"/>
              </a:rPr>
              <a:t>.o</a:t>
            </a:r>
            <a:r>
              <a:rPr sz="2200" u="heavy" spc="-30" dirty="0">
                <a:solidFill>
                  <a:srgbClr val="0462C1"/>
                </a:solidFill>
                <a:latin typeface="Calibri"/>
                <a:cs typeface="Calibri"/>
                <a:hlinkClick r:id="rId2"/>
              </a:rPr>
              <a:t>r</a:t>
            </a:r>
            <a:r>
              <a:rPr sz="2200" u="heavy" spc="60" dirty="0">
                <a:solidFill>
                  <a:srgbClr val="0462C1"/>
                </a:solidFill>
                <a:latin typeface="Calibri"/>
                <a:cs typeface="Calibri"/>
                <a:hlinkClick r:id="rId2"/>
              </a:rPr>
              <a:t>g</a:t>
            </a:r>
            <a:r>
              <a:rPr sz="2200" u="heavy" spc="-15" dirty="0">
                <a:solidFill>
                  <a:srgbClr val="0462C1"/>
                </a:solidFill>
                <a:latin typeface="Calibri"/>
                <a:cs typeface="Calibri"/>
                <a:hlinkClick r:id="rId2"/>
              </a:rPr>
              <a:t>/m</a:t>
            </a:r>
            <a:r>
              <a:rPr sz="2200" u="heavy" spc="-10" dirty="0">
                <a:solidFill>
                  <a:srgbClr val="0462C1"/>
                </a:solidFill>
                <a:latin typeface="Calibri"/>
                <a:cs typeface="Calibri"/>
                <a:hlinkClick r:id="rId2"/>
              </a:rPr>
              <a:t>o/ind</a:t>
            </a:r>
            <a:r>
              <a:rPr sz="2200" u="heavy" spc="-55" dirty="0">
                <a:solidFill>
                  <a:srgbClr val="0462C1"/>
                </a:solidFill>
                <a:latin typeface="Calibri"/>
                <a:cs typeface="Calibri"/>
                <a:hlinkClick r:id="rId2"/>
              </a:rPr>
              <a:t>e</a:t>
            </a:r>
            <a:r>
              <a:rPr sz="2200" u="heavy" spc="-10" dirty="0">
                <a:solidFill>
                  <a:srgbClr val="0462C1"/>
                </a:solidFill>
                <a:latin typeface="Calibri"/>
                <a:cs typeface="Calibri"/>
                <a:hlinkClick r:id="rId2"/>
              </a:rPr>
              <a:t>x.ph</a:t>
            </a:r>
            <a:r>
              <a:rPr sz="2200" u="heavy" spc="-30" dirty="0">
                <a:solidFill>
                  <a:srgbClr val="0462C1"/>
                </a:solidFill>
                <a:latin typeface="Calibri"/>
                <a:cs typeface="Calibri"/>
                <a:hlinkClick r:id="rId2"/>
              </a:rPr>
              <a:t>p</a:t>
            </a:r>
            <a:r>
              <a:rPr sz="2200" u="heavy" spc="-45" dirty="0">
                <a:solidFill>
                  <a:srgbClr val="0462C1"/>
                </a:solidFill>
                <a:latin typeface="Calibri"/>
                <a:cs typeface="Calibri"/>
                <a:hlinkClick r:id="rId2"/>
              </a:rPr>
              <a:t>/</a:t>
            </a:r>
            <a:r>
              <a:rPr sz="2200" u="heavy" spc="-15" dirty="0">
                <a:solidFill>
                  <a:srgbClr val="0462C1"/>
                </a:solidFill>
                <a:latin typeface="Calibri"/>
                <a:cs typeface="Calibri"/>
                <a:hlinkClick r:id="rId2"/>
              </a:rPr>
              <a:t>ab</a:t>
            </a:r>
            <a:r>
              <a:rPr sz="2200" u="heavy" spc="-10" dirty="0">
                <a:solidFill>
                  <a:srgbClr val="0462C1"/>
                </a:solidFill>
                <a:latin typeface="Calibri"/>
                <a:cs typeface="Calibri"/>
                <a:hlinkClick r:id="rId2"/>
              </a:rPr>
              <a:t>out-th</a:t>
            </a:r>
            <a:r>
              <a:rPr sz="2200" u="heavy" spc="-25" dirty="0">
                <a:solidFill>
                  <a:srgbClr val="0462C1"/>
                </a:solidFill>
                <a:latin typeface="Calibri"/>
                <a:cs typeface="Calibri"/>
                <a:hlinkClick r:id="rId2"/>
              </a:rPr>
              <a:t>e</a:t>
            </a:r>
            <a:r>
              <a:rPr sz="2200" u="heavy" spc="-15" dirty="0">
                <a:solidFill>
                  <a:srgbClr val="0462C1"/>
                </a:solidFill>
                <a:latin typeface="Calibri"/>
                <a:cs typeface="Calibri"/>
                <a:hlinkClick r:id="rId2"/>
              </a:rPr>
              <a:t>-</a:t>
            </a:r>
            <a:r>
              <a:rPr sz="2200" u="heavy" spc="-10" dirty="0">
                <a:solidFill>
                  <a:srgbClr val="0462C1"/>
                </a:solidFill>
                <a:latin typeface="Calibri"/>
                <a:cs typeface="Calibri"/>
                <a:hlinkClick r:id="rId2"/>
              </a:rPr>
              <a:t>soci</a:t>
            </a:r>
            <a:r>
              <a:rPr sz="2200" u="heavy" spc="-35" dirty="0">
                <a:solidFill>
                  <a:srgbClr val="0462C1"/>
                </a:solidFill>
                <a:latin typeface="Calibri"/>
                <a:cs typeface="Calibri"/>
                <a:hlinkClick r:id="rId2"/>
              </a:rPr>
              <a:t>e</a:t>
            </a:r>
            <a:r>
              <a:rPr sz="2200" u="heavy" spc="-10" dirty="0">
                <a:solidFill>
                  <a:srgbClr val="0462C1"/>
                </a:solidFill>
                <a:latin typeface="Calibri"/>
                <a:cs typeface="Calibri"/>
                <a:hlinkClick r:id="rId2"/>
              </a:rPr>
              <a:t>ty</a:t>
            </a:r>
            <a:endParaRPr sz="2200">
              <a:latin typeface="Calibri"/>
              <a:cs typeface="Calibri"/>
            </a:endParaRPr>
          </a:p>
          <a:p>
            <a:pPr>
              <a:lnSpc>
                <a:spcPts val="1000"/>
              </a:lnSpc>
              <a:spcBef>
                <a:spcPts val="7"/>
              </a:spcBef>
              <a:buFont typeface="Arial"/>
              <a:buChar char="•"/>
            </a:pPr>
            <a:endParaRPr sz="1000"/>
          </a:p>
          <a:p>
            <a:pPr marL="241300" marR="264795" indent="-228600">
              <a:lnSpc>
                <a:spcPct val="70000"/>
              </a:lnSpc>
              <a:buFont typeface="Arial"/>
              <a:buChar char="•"/>
              <a:tabLst>
                <a:tab pos="240665" algn="l"/>
              </a:tabLst>
            </a:pPr>
            <a:r>
              <a:rPr sz="2200" spc="-10" dirty="0">
                <a:latin typeface="Calibri"/>
                <a:cs typeface="Calibri"/>
              </a:rPr>
              <a:t>“</a:t>
            </a:r>
            <a:r>
              <a:rPr sz="2200" spc="-30" dirty="0">
                <a:latin typeface="Calibri"/>
                <a:cs typeface="Calibri"/>
              </a:rPr>
              <a:t>F</a:t>
            </a:r>
            <a:r>
              <a:rPr sz="2200" spc="-15" dirty="0">
                <a:latin typeface="Calibri"/>
                <a:cs typeface="Calibri"/>
              </a:rPr>
              <a:t>ounded</a:t>
            </a:r>
            <a:r>
              <a:rPr sz="2200" spc="-10" dirty="0">
                <a:latin typeface="Calibri"/>
                <a:cs typeface="Calibri"/>
              </a:rPr>
              <a:t> in</a:t>
            </a:r>
            <a:r>
              <a:rPr sz="2200" spc="-5" dirty="0">
                <a:latin typeface="Calibri"/>
                <a:cs typeface="Calibri"/>
              </a:rPr>
              <a:t> </a:t>
            </a:r>
            <a:r>
              <a:rPr sz="2200" spc="-10" dirty="0">
                <a:latin typeface="Calibri"/>
                <a:cs typeface="Calibri"/>
              </a:rPr>
              <a:t>1</a:t>
            </a:r>
            <a:r>
              <a:rPr sz="2200" spc="-15" dirty="0">
                <a:latin typeface="Calibri"/>
                <a:cs typeface="Calibri"/>
              </a:rPr>
              <a:t>952</a:t>
            </a:r>
            <a:r>
              <a:rPr sz="2200" spc="-10" dirty="0">
                <a:latin typeface="Calibri"/>
                <a:cs typeface="Calibri"/>
              </a:rPr>
              <a:t> </a:t>
            </a:r>
            <a:r>
              <a:rPr sz="2200" spc="-15" dirty="0">
                <a:latin typeface="Calibri"/>
                <a:cs typeface="Calibri"/>
              </a:rPr>
              <a:t>and</a:t>
            </a:r>
            <a:r>
              <a:rPr sz="2200" spc="-5" dirty="0">
                <a:latin typeface="Calibri"/>
                <a:cs typeface="Calibri"/>
              </a:rPr>
              <a:t> </a:t>
            </a:r>
            <a:r>
              <a:rPr sz="2200" spc="-10" dirty="0">
                <a:latin typeface="Calibri"/>
                <a:cs typeface="Calibri"/>
              </a:rPr>
              <a:t>in</a:t>
            </a:r>
            <a:r>
              <a:rPr sz="2200" spc="-45" dirty="0">
                <a:latin typeface="Calibri"/>
                <a:cs typeface="Calibri"/>
              </a:rPr>
              <a:t>c</a:t>
            </a:r>
            <a:r>
              <a:rPr sz="2200" spc="-15" dirty="0">
                <a:latin typeface="Calibri"/>
                <a:cs typeface="Calibri"/>
              </a:rPr>
              <a:t>orpo</a:t>
            </a:r>
            <a:r>
              <a:rPr sz="2200" spc="-60" dirty="0">
                <a:latin typeface="Calibri"/>
                <a:cs typeface="Calibri"/>
              </a:rPr>
              <a:t>r</a:t>
            </a:r>
            <a:r>
              <a:rPr sz="2200" spc="-35" dirty="0">
                <a:latin typeface="Calibri"/>
                <a:cs typeface="Calibri"/>
              </a:rPr>
              <a:t>a</a:t>
            </a:r>
            <a:r>
              <a:rPr sz="2200" spc="-40" dirty="0">
                <a:latin typeface="Calibri"/>
                <a:cs typeface="Calibri"/>
              </a:rPr>
              <a:t>t</a:t>
            </a:r>
            <a:r>
              <a:rPr sz="2200" spc="-15" dirty="0">
                <a:latin typeface="Calibri"/>
                <a:cs typeface="Calibri"/>
              </a:rPr>
              <a:t>ed</a:t>
            </a:r>
            <a:r>
              <a:rPr sz="2200" spc="-10" dirty="0">
                <a:latin typeface="Calibri"/>
                <a:cs typeface="Calibri"/>
              </a:rPr>
              <a:t> in</a:t>
            </a:r>
            <a:r>
              <a:rPr sz="2200" spc="-5" dirty="0">
                <a:latin typeface="Calibri"/>
                <a:cs typeface="Calibri"/>
              </a:rPr>
              <a:t> </a:t>
            </a:r>
            <a:r>
              <a:rPr sz="2200" spc="-10" dirty="0">
                <a:latin typeface="Calibri"/>
                <a:cs typeface="Calibri"/>
              </a:rPr>
              <a:t>1</a:t>
            </a:r>
            <a:r>
              <a:rPr sz="2200" spc="-15" dirty="0">
                <a:latin typeface="Calibri"/>
                <a:cs typeface="Calibri"/>
              </a:rPr>
              <a:t>95</a:t>
            </a:r>
            <a:r>
              <a:rPr sz="2200" spc="-10" dirty="0">
                <a:latin typeface="Calibri"/>
                <a:cs typeface="Calibri"/>
              </a:rPr>
              <a:t>4,</a:t>
            </a:r>
            <a:r>
              <a:rPr sz="2200" spc="-15" dirty="0">
                <a:latin typeface="Calibri"/>
                <a:cs typeface="Calibri"/>
              </a:rPr>
              <a:t> </a:t>
            </a:r>
            <a:r>
              <a:rPr sz="2200" spc="-10" dirty="0">
                <a:latin typeface="Calibri"/>
                <a:cs typeface="Calibri"/>
              </a:rPr>
              <a:t>the</a:t>
            </a:r>
            <a:r>
              <a:rPr sz="2200" spc="10" dirty="0">
                <a:latin typeface="Calibri"/>
                <a:cs typeface="Calibri"/>
              </a:rPr>
              <a:t> </a:t>
            </a:r>
            <a:r>
              <a:rPr sz="2200" spc="-15" dirty="0">
                <a:latin typeface="Calibri"/>
                <a:cs typeface="Calibri"/>
              </a:rPr>
              <a:t>Ameri</a:t>
            </a:r>
            <a:r>
              <a:rPr sz="2200" spc="-40" dirty="0">
                <a:latin typeface="Calibri"/>
                <a:cs typeface="Calibri"/>
              </a:rPr>
              <a:t>c</a:t>
            </a:r>
            <a:r>
              <a:rPr sz="2200" spc="-15" dirty="0">
                <a:latin typeface="Calibri"/>
                <a:cs typeface="Calibri"/>
              </a:rPr>
              <a:t>an</a:t>
            </a:r>
            <a:r>
              <a:rPr sz="2200" spc="-10" dirty="0">
                <a:latin typeface="Calibri"/>
                <a:cs typeface="Calibri"/>
              </a:rPr>
              <a:t> Sci</a:t>
            </a:r>
            <a:r>
              <a:rPr sz="2200" spc="-25" dirty="0">
                <a:latin typeface="Calibri"/>
                <a:cs typeface="Calibri"/>
              </a:rPr>
              <a:t>e</a:t>
            </a:r>
            <a:r>
              <a:rPr sz="2200" spc="-40" dirty="0">
                <a:latin typeface="Calibri"/>
                <a:cs typeface="Calibri"/>
              </a:rPr>
              <a:t>n</a:t>
            </a:r>
            <a:r>
              <a:rPr sz="2200" spc="-10" dirty="0">
                <a:latin typeface="Calibri"/>
                <a:cs typeface="Calibri"/>
              </a:rPr>
              <a:t>tific</a:t>
            </a:r>
            <a:r>
              <a:rPr sz="2200" spc="10" dirty="0">
                <a:latin typeface="Calibri"/>
                <a:cs typeface="Calibri"/>
              </a:rPr>
              <a:t> </a:t>
            </a:r>
            <a:r>
              <a:rPr sz="2200" spc="-15" dirty="0">
                <a:latin typeface="Calibri"/>
                <a:cs typeface="Calibri"/>
              </a:rPr>
              <a:t>Gla</a:t>
            </a:r>
            <a:r>
              <a:rPr sz="2200" spc="-5" dirty="0">
                <a:latin typeface="Calibri"/>
                <a:cs typeface="Calibri"/>
              </a:rPr>
              <a:t>s</a:t>
            </a:r>
            <a:r>
              <a:rPr sz="2200" spc="-10" dirty="0">
                <a:latin typeface="Calibri"/>
                <a:cs typeface="Calibri"/>
              </a:rPr>
              <a:t>sblo</a:t>
            </a:r>
            <a:r>
              <a:rPr sz="2200" spc="-45" dirty="0">
                <a:latin typeface="Calibri"/>
                <a:cs typeface="Calibri"/>
              </a:rPr>
              <a:t>w</a:t>
            </a:r>
            <a:r>
              <a:rPr sz="2200" spc="-15" dirty="0">
                <a:latin typeface="Calibri"/>
                <a:cs typeface="Calibri"/>
              </a:rPr>
              <a:t>e</a:t>
            </a:r>
            <a:r>
              <a:rPr sz="2200" spc="-45" dirty="0">
                <a:latin typeface="Calibri"/>
                <a:cs typeface="Calibri"/>
              </a:rPr>
              <a:t>r</a:t>
            </a:r>
            <a:r>
              <a:rPr sz="2200" spc="-10" dirty="0">
                <a:latin typeface="Calibri"/>
                <a:cs typeface="Calibri"/>
              </a:rPr>
              <a:t>s</a:t>
            </a:r>
            <a:r>
              <a:rPr sz="2200" spc="-5" dirty="0">
                <a:latin typeface="Calibri"/>
                <a:cs typeface="Calibri"/>
              </a:rPr>
              <a:t> </a:t>
            </a:r>
            <a:r>
              <a:rPr sz="2200" spc="-10" dirty="0">
                <a:latin typeface="Calibri"/>
                <a:cs typeface="Calibri"/>
              </a:rPr>
              <a:t>Soci</a:t>
            </a:r>
            <a:r>
              <a:rPr sz="2200" spc="-35" dirty="0">
                <a:latin typeface="Calibri"/>
                <a:cs typeface="Calibri"/>
              </a:rPr>
              <a:t>e</a:t>
            </a:r>
            <a:r>
              <a:rPr sz="2200" spc="-10" dirty="0">
                <a:latin typeface="Calibri"/>
                <a:cs typeface="Calibri"/>
              </a:rPr>
              <a:t>ty</a:t>
            </a:r>
            <a:r>
              <a:rPr sz="2200" spc="15" dirty="0">
                <a:latin typeface="Calibri"/>
                <a:cs typeface="Calibri"/>
              </a:rPr>
              <a:t> </a:t>
            </a:r>
            <a:r>
              <a:rPr sz="2200" spc="-15" dirty="0">
                <a:latin typeface="Calibri"/>
                <a:cs typeface="Calibri"/>
              </a:rPr>
              <a:t>be</a:t>
            </a:r>
            <a:r>
              <a:rPr sz="2200" spc="-60" dirty="0">
                <a:latin typeface="Calibri"/>
                <a:cs typeface="Calibri"/>
              </a:rPr>
              <a:t>g</a:t>
            </a:r>
            <a:r>
              <a:rPr sz="2200" spc="-15" dirty="0">
                <a:latin typeface="Calibri"/>
                <a:cs typeface="Calibri"/>
              </a:rPr>
              <a:t>an</a:t>
            </a:r>
            <a:r>
              <a:rPr sz="2200" spc="5" dirty="0">
                <a:latin typeface="Calibri"/>
                <a:cs typeface="Calibri"/>
              </a:rPr>
              <a:t> </a:t>
            </a:r>
            <a:r>
              <a:rPr sz="2200" spc="-10" dirty="0">
                <a:latin typeface="Calibri"/>
                <a:cs typeface="Calibri"/>
              </a:rPr>
              <a:t>as</a:t>
            </a:r>
            <a:r>
              <a:rPr sz="2200" spc="5" dirty="0">
                <a:latin typeface="Calibri"/>
                <a:cs typeface="Calibri"/>
              </a:rPr>
              <a:t> </a:t>
            </a:r>
            <a:r>
              <a:rPr sz="2200" spc="-15" dirty="0">
                <a:latin typeface="Calibri"/>
                <a:cs typeface="Calibri"/>
              </a:rPr>
              <a:t>a</a:t>
            </a:r>
            <a:r>
              <a:rPr sz="2200" spc="-5" dirty="0">
                <a:latin typeface="Calibri"/>
                <a:cs typeface="Calibri"/>
              </a:rPr>
              <a:t> </a:t>
            </a:r>
            <a:r>
              <a:rPr sz="2200" spc="-15" dirty="0">
                <a:latin typeface="Calibri"/>
                <a:cs typeface="Calibri"/>
              </a:rPr>
              <a:t>p</a:t>
            </a:r>
            <a:r>
              <a:rPr sz="2200" spc="-50" dirty="0">
                <a:latin typeface="Calibri"/>
                <a:cs typeface="Calibri"/>
              </a:rPr>
              <a:t>r</a:t>
            </a:r>
            <a:r>
              <a:rPr sz="2200" spc="-15" dirty="0">
                <a:latin typeface="Calibri"/>
                <a:cs typeface="Calibri"/>
              </a:rPr>
              <a:t>o</a:t>
            </a:r>
            <a:r>
              <a:rPr sz="2200" spc="-70" dirty="0">
                <a:latin typeface="Calibri"/>
                <a:cs typeface="Calibri"/>
              </a:rPr>
              <a:t>f</a:t>
            </a:r>
            <a:r>
              <a:rPr sz="2200" spc="-10" dirty="0">
                <a:latin typeface="Calibri"/>
                <a:cs typeface="Calibri"/>
              </a:rPr>
              <a:t>es</a:t>
            </a:r>
            <a:r>
              <a:rPr sz="2200" spc="-5" dirty="0">
                <a:latin typeface="Calibri"/>
                <a:cs typeface="Calibri"/>
              </a:rPr>
              <a:t>s</a:t>
            </a:r>
            <a:r>
              <a:rPr sz="2200" spc="-10" dirty="0">
                <a:latin typeface="Calibri"/>
                <a:cs typeface="Calibri"/>
              </a:rPr>
              <a:t>ional,</a:t>
            </a:r>
            <a:r>
              <a:rPr sz="2200" spc="-15" dirty="0">
                <a:latin typeface="Calibri"/>
                <a:cs typeface="Calibri"/>
              </a:rPr>
              <a:t> no</a:t>
            </a:r>
            <a:r>
              <a:rPr sz="2200" spc="15" dirty="0">
                <a:latin typeface="Calibri"/>
                <a:cs typeface="Calibri"/>
              </a:rPr>
              <a:t>t</a:t>
            </a:r>
            <a:r>
              <a:rPr sz="2200" spc="-15" dirty="0">
                <a:latin typeface="Calibri"/>
                <a:cs typeface="Calibri"/>
              </a:rPr>
              <a:t>-</a:t>
            </a:r>
            <a:r>
              <a:rPr sz="2200" spc="-60" dirty="0">
                <a:latin typeface="Calibri"/>
                <a:cs typeface="Calibri"/>
              </a:rPr>
              <a:t>f</a:t>
            </a:r>
            <a:r>
              <a:rPr sz="2200" spc="-15" dirty="0">
                <a:latin typeface="Calibri"/>
                <a:cs typeface="Calibri"/>
              </a:rPr>
              <a:t>o</a:t>
            </a:r>
            <a:r>
              <a:rPr sz="2200" spc="-5" dirty="0">
                <a:latin typeface="Calibri"/>
                <a:cs typeface="Calibri"/>
              </a:rPr>
              <a:t>r</a:t>
            </a:r>
            <a:r>
              <a:rPr sz="2200" spc="-10" dirty="0">
                <a:latin typeface="Calibri"/>
                <a:cs typeface="Calibri"/>
              </a:rPr>
              <a:t>- p</a:t>
            </a:r>
            <a:r>
              <a:rPr sz="2200" spc="-50" dirty="0">
                <a:latin typeface="Calibri"/>
                <a:cs typeface="Calibri"/>
              </a:rPr>
              <a:t>r</a:t>
            </a:r>
            <a:r>
              <a:rPr sz="2200" spc="-10" dirty="0">
                <a:latin typeface="Calibri"/>
                <a:cs typeface="Calibri"/>
              </a:rPr>
              <a:t>ofit</a:t>
            </a:r>
            <a:r>
              <a:rPr sz="2200" spc="-15" dirty="0">
                <a:latin typeface="Calibri"/>
                <a:cs typeface="Calibri"/>
              </a:rPr>
              <a:t> o</a:t>
            </a:r>
            <a:r>
              <a:rPr sz="2200" spc="-30" dirty="0">
                <a:latin typeface="Calibri"/>
                <a:cs typeface="Calibri"/>
              </a:rPr>
              <a:t>r</a:t>
            </a:r>
            <a:r>
              <a:rPr sz="2200" spc="-55" dirty="0">
                <a:latin typeface="Calibri"/>
                <a:cs typeface="Calibri"/>
              </a:rPr>
              <a:t>g</a:t>
            </a:r>
            <a:r>
              <a:rPr sz="2200" spc="-10" dirty="0">
                <a:latin typeface="Calibri"/>
                <a:cs typeface="Calibri"/>
              </a:rPr>
              <a:t>ani</a:t>
            </a:r>
            <a:r>
              <a:rPr sz="2200" spc="-55" dirty="0">
                <a:latin typeface="Calibri"/>
                <a:cs typeface="Calibri"/>
              </a:rPr>
              <a:t>z</a:t>
            </a:r>
            <a:r>
              <a:rPr sz="2200" spc="-40" dirty="0">
                <a:latin typeface="Calibri"/>
                <a:cs typeface="Calibri"/>
              </a:rPr>
              <a:t>a</a:t>
            </a:r>
            <a:r>
              <a:rPr sz="2200" spc="0" dirty="0">
                <a:latin typeface="Calibri"/>
                <a:cs typeface="Calibri"/>
              </a:rPr>
              <a:t>tion</a:t>
            </a:r>
            <a:r>
              <a:rPr sz="2200" spc="-25" dirty="0">
                <a:latin typeface="Calibri"/>
                <a:cs typeface="Calibri"/>
              </a:rPr>
              <a:t> </a:t>
            </a:r>
            <a:r>
              <a:rPr sz="2200" spc="-10" dirty="0">
                <a:latin typeface="Calibri"/>
                <a:cs typeface="Calibri"/>
              </a:rPr>
              <a:t>of</a:t>
            </a:r>
            <a:r>
              <a:rPr sz="2200" spc="5" dirty="0">
                <a:latin typeface="Calibri"/>
                <a:cs typeface="Calibri"/>
              </a:rPr>
              <a:t> </a:t>
            </a:r>
            <a:r>
              <a:rPr sz="2200" spc="-10" dirty="0">
                <a:latin typeface="Calibri"/>
                <a:cs typeface="Calibri"/>
              </a:rPr>
              <a:t>scie</a:t>
            </a:r>
            <a:r>
              <a:rPr sz="2200" spc="-50" dirty="0">
                <a:latin typeface="Calibri"/>
                <a:cs typeface="Calibri"/>
              </a:rPr>
              <a:t>n</a:t>
            </a:r>
            <a:r>
              <a:rPr sz="2200" spc="-10" dirty="0">
                <a:latin typeface="Calibri"/>
                <a:cs typeface="Calibri"/>
              </a:rPr>
              <a:t>tific glas</a:t>
            </a:r>
            <a:r>
              <a:rPr sz="2200" spc="-5" dirty="0">
                <a:latin typeface="Calibri"/>
                <a:cs typeface="Calibri"/>
              </a:rPr>
              <a:t>s</a:t>
            </a:r>
            <a:r>
              <a:rPr sz="2200" spc="0" dirty="0">
                <a:latin typeface="Calibri"/>
                <a:cs typeface="Calibri"/>
              </a:rPr>
              <a:t>bl</a:t>
            </a:r>
            <a:r>
              <a:rPr sz="2200" spc="-15" dirty="0">
                <a:latin typeface="Calibri"/>
                <a:cs typeface="Calibri"/>
              </a:rPr>
              <a:t>o</a:t>
            </a:r>
            <a:r>
              <a:rPr sz="2200" spc="-45" dirty="0">
                <a:latin typeface="Calibri"/>
                <a:cs typeface="Calibri"/>
              </a:rPr>
              <a:t>w</a:t>
            </a:r>
            <a:r>
              <a:rPr sz="2200" spc="-15" dirty="0">
                <a:latin typeface="Calibri"/>
                <a:cs typeface="Calibri"/>
              </a:rPr>
              <a:t>e</a:t>
            </a:r>
            <a:r>
              <a:rPr sz="2200" spc="-50" dirty="0">
                <a:latin typeface="Calibri"/>
                <a:cs typeface="Calibri"/>
              </a:rPr>
              <a:t>r</a:t>
            </a:r>
            <a:r>
              <a:rPr sz="2200" spc="-10" dirty="0">
                <a:latin typeface="Calibri"/>
                <a:cs typeface="Calibri"/>
              </a:rPr>
              <a:t>s</a:t>
            </a:r>
            <a:r>
              <a:rPr sz="2200" spc="5" dirty="0">
                <a:latin typeface="Calibri"/>
                <a:cs typeface="Calibri"/>
              </a:rPr>
              <a:t> </a:t>
            </a:r>
            <a:r>
              <a:rPr sz="2200" spc="-15" dirty="0">
                <a:latin typeface="Calibri"/>
                <a:cs typeface="Calibri"/>
              </a:rPr>
              <a:t>and</a:t>
            </a:r>
            <a:r>
              <a:rPr sz="2200" spc="-5" dirty="0">
                <a:latin typeface="Calibri"/>
                <a:cs typeface="Calibri"/>
              </a:rPr>
              <a:t> </a:t>
            </a:r>
            <a:r>
              <a:rPr sz="2200" spc="-15" dirty="0">
                <a:latin typeface="Calibri"/>
                <a:cs typeface="Calibri"/>
              </a:rPr>
              <a:t>sup</a:t>
            </a:r>
            <a:r>
              <a:rPr sz="2200" spc="-30" dirty="0">
                <a:latin typeface="Calibri"/>
                <a:cs typeface="Calibri"/>
              </a:rPr>
              <a:t>p</a:t>
            </a:r>
            <a:r>
              <a:rPr sz="2200" spc="-10" dirty="0">
                <a:latin typeface="Calibri"/>
                <a:cs typeface="Calibri"/>
              </a:rPr>
              <a:t>lie</a:t>
            </a:r>
            <a:r>
              <a:rPr sz="2200" spc="-50" dirty="0">
                <a:latin typeface="Calibri"/>
                <a:cs typeface="Calibri"/>
              </a:rPr>
              <a:t>r</a:t>
            </a:r>
            <a:r>
              <a:rPr sz="2200" spc="-10" dirty="0">
                <a:latin typeface="Calibri"/>
                <a:cs typeface="Calibri"/>
              </a:rPr>
              <a:t>s a</a:t>
            </a:r>
            <a:r>
              <a:rPr sz="2200" spc="-5" dirty="0">
                <a:latin typeface="Calibri"/>
                <a:cs typeface="Calibri"/>
              </a:rPr>
              <a:t>s</a:t>
            </a:r>
            <a:r>
              <a:rPr sz="2200" spc="-10" dirty="0">
                <a:latin typeface="Calibri"/>
                <a:cs typeface="Calibri"/>
              </a:rPr>
              <a:t>soci</a:t>
            </a:r>
            <a:r>
              <a:rPr sz="2200" spc="-40" dirty="0">
                <a:latin typeface="Calibri"/>
                <a:cs typeface="Calibri"/>
              </a:rPr>
              <a:t>at</a:t>
            </a:r>
            <a:r>
              <a:rPr sz="2200" spc="-15" dirty="0">
                <a:latin typeface="Calibri"/>
                <a:cs typeface="Calibri"/>
              </a:rPr>
              <a:t>ed</a:t>
            </a:r>
            <a:r>
              <a:rPr sz="2200" spc="-10" dirty="0">
                <a:latin typeface="Calibri"/>
                <a:cs typeface="Calibri"/>
              </a:rPr>
              <a:t> with</a:t>
            </a:r>
            <a:r>
              <a:rPr sz="2200" spc="-5" dirty="0">
                <a:latin typeface="Calibri"/>
                <a:cs typeface="Calibri"/>
              </a:rPr>
              <a:t> </a:t>
            </a:r>
            <a:r>
              <a:rPr sz="2200" spc="-10" dirty="0">
                <a:latin typeface="Calibri"/>
                <a:cs typeface="Calibri"/>
              </a:rPr>
              <a:t>the</a:t>
            </a:r>
            <a:r>
              <a:rPr sz="2200" spc="10" dirty="0">
                <a:latin typeface="Calibri"/>
                <a:cs typeface="Calibri"/>
              </a:rPr>
              <a:t> </a:t>
            </a:r>
            <a:r>
              <a:rPr sz="2200" spc="-10" dirty="0">
                <a:latin typeface="Calibri"/>
                <a:cs typeface="Calibri"/>
              </a:rPr>
              <a:t>field. </a:t>
            </a:r>
            <a:r>
              <a:rPr sz="2200" spc="-15" dirty="0">
                <a:latin typeface="Calibri"/>
                <a:cs typeface="Calibri"/>
              </a:rPr>
              <a:t>The</a:t>
            </a:r>
            <a:r>
              <a:rPr sz="2200" spc="10" dirty="0">
                <a:latin typeface="Calibri"/>
                <a:cs typeface="Calibri"/>
              </a:rPr>
              <a:t> </a:t>
            </a:r>
            <a:r>
              <a:rPr sz="2200" spc="-10" dirty="0">
                <a:latin typeface="Calibri"/>
                <a:cs typeface="Calibri"/>
              </a:rPr>
              <a:t>objec</a:t>
            </a:r>
            <a:r>
              <a:rPr sz="2200" spc="-20" dirty="0">
                <a:latin typeface="Calibri"/>
                <a:cs typeface="Calibri"/>
              </a:rPr>
              <a:t>t</a:t>
            </a:r>
            <a:r>
              <a:rPr sz="2200" spc="-5" dirty="0">
                <a:latin typeface="Calibri"/>
                <a:cs typeface="Calibri"/>
              </a:rPr>
              <a:t>i</a:t>
            </a:r>
            <a:r>
              <a:rPr sz="2200" spc="-30" dirty="0">
                <a:latin typeface="Calibri"/>
                <a:cs typeface="Calibri"/>
              </a:rPr>
              <a:t>v</a:t>
            </a:r>
            <a:r>
              <a:rPr sz="2200" spc="-10" dirty="0">
                <a:latin typeface="Calibri"/>
                <a:cs typeface="Calibri"/>
              </a:rPr>
              <a:t>es</a:t>
            </a:r>
            <a:r>
              <a:rPr sz="2200" spc="5" dirty="0">
                <a:latin typeface="Calibri"/>
                <a:cs typeface="Calibri"/>
              </a:rPr>
              <a:t> </a:t>
            </a:r>
            <a:r>
              <a:rPr sz="2200" spc="-10" dirty="0">
                <a:latin typeface="Calibri"/>
                <a:cs typeface="Calibri"/>
              </a:rPr>
              <a:t>of</a:t>
            </a:r>
            <a:r>
              <a:rPr sz="2200" spc="5" dirty="0">
                <a:latin typeface="Calibri"/>
                <a:cs typeface="Calibri"/>
              </a:rPr>
              <a:t> </a:t>
            </a:r>
            <a:r>
              <a:rPr sz="2200" spc="-10" dirty="0">
                <a:latin typeface="Calibri"/>
                <a:cs typeface="Calibri"/>
              </a:rPr>
              <a:t>the</a:t>
            </a:r>
            <a:r>
              <a:rPr sz="2200" spc="10" dirty="0">
                <a:latin typeface="Calibri"/>
                <a:cs typeface="Calibri"/>
              </a:rPr>
              <a:t> </a:t>
            </a:r>
            <a:r>
              <a:rPr sz="2200" spc="-10" dirty="0">
                <a:latin typeface="Calibri"/>
                <a:cs typeface="Calibri"/>
              </a:rPr>
              <a:t>Soci</a:t>
            </a:r>
            <a:r>
              <a:rPr sz="2200" spc="-35" dirty="0">
                <a:latin typeface="Calibri"/>
                <a:cs typeface="Calibri"/>
              </a:rPr>
              <a:t>e</a:t>
            </a:r>
            <a:r>
              <a:rPr sz="2200" spc="-10" dirty="0">
                <a:latin typeface="Calibri"/>
                <a:cs typeface="Calibri"/>
              </a:rPr>
              <a:t>ty</a:t>
            </a:r>
            <a:r>
              <a:rPr sz="2200" spc="15" dirty="0">
                <a:latin typeface="Calibri"/>
                <a:cs typeface="Calibri"/>
              </a:rPr>
              <a:t> </a:t>
            </a:r>
            <a:r>
              <a:rPr sz="2200" spc="-15" dirty="0">
                <a:latin typeface="Calibri"/>
                <a:cs typeface="Calibri"/>
              </a:rPr>
              <a:t>a</a:t>
            </a:r>
            <a:r>
              <a:rPr sz="2200" spc="-30" dirty="0">
                <a:latin typeface="Calibri"/>
                <a:cs typeface="Calibri"/>
              </a:rPr>
              <a:t>r</a:t>
            </a:r>
            <a:r>
              <a:rPr sz="2200" spc="-15" dirty="0">
                <a:latin typeface="Calibri"/>
                <a:cs typeface="Calibri"/>
              </a:rPr>
              <a:t>e </a:t>
            </a:r>
            <a:r>
              <a:rPr sz="2200" spc="-45" dirty="0">
                <a:latin typeface="Calibri"/>
                <a:cs typeface="Calibri"/>
              </a:rPr>
              <a:t>t</a:t>
            </a:r>
            <a:r>
              <a:rPr sz="2200" spc="-15" dirty="0">
                <a:latin typeface="Calibri"/>
                <a:cs typeface="Calibri"/>
              </a:rPr>
              <a:t>o</a:t>
            </a:r>
            <a:r>
              <a:rPr sz="2200" spc="-10" dirty="0">
                <a:latin typeface="Calibri"/>
                <a:cs typeface="Calibri"/>
              </a:rPr>
              <a:t> further</a:t>
            </a:r>
            <a:r>
              <a:rPr sz="2200" spc="-5" dirty="0">
                <a:latin typeface="Calibri"/>
                <a:cs typeface="Calibri"/>
              </a:rPr>
              <a:t> </a:t>
            </a:r>
            <a:r>
              <a:rPr sz="2200" spc="-10" dirty="0">
                <a:latin typeface="Calibri"/>
                <a:cs typeface="Calibri"/>
              </a:rPr>
              <a:t>the </a:t>
            </a:r>
            <a:r>
              <a:rPr sz="2200" spc="-15" dirty="0">
                <a:latin typeface="Calibri"/>
                <a:cs typeface="Calibri"/>
              </a:rPr>
              <a:t>edu</a:t>
            </a:r>
            <a:r>
              <a:rPr sz="2200" spc="-45" dirty="0">
                <a:latin typeface="Calibri"/>
                <a:cs typeface="Calibri"/>
              </a:rPr>
              <a:t>c</a:t>
            </a:r>
            <a:r>
              <a:rPr sz="2200" spc="-35" dirty="0">
                <a:latin typeface="Calibri"/>
                <a:cs typeface="Calibri"/>
              </a:rPr>
              <a:t>a</a:t>
            </a:r>
            <a:r>
              <a:rPr sz="2200" spc="-10" dirty="0">
                <a:latin typeface="Calibri"/>
                <a:cs typeface="Calibri"/>
              </a:rPr>
              <a:t>tion</a:t>
            </a:r>
            <a:r>
              <a:rPr sz="2200" spc="15" dirty="0">
                <a:latin typeface="Calibri"/>
                <a:cs typeface="Calibri"/>
              </a:rPr>
              <a:t> </a:t>
            </a:r>
            <a:r>
              <a:rPr sz="2200" spc="-10" dirty="0">
                <a:latin typeface="Calibri"/>
                <a:cs typeface="Calibri"/>
              </a:rPr>
              <a:t>of</a:t>
            </a:r>
            <a:r>
              <a:rPr sz="2200" spc="-5" dirty="0">
                <a:latin typeface="Calibri"/>
                <a:cs typeface="Calibri"/>
              </a:rPr>
              <a:t> i</a:t>
            </a:r>
            <a:r>
              <a:rPr sz="2200" spc="-20" dirty="0">
                <a:latin typeface="Calibri"/>
                <a:cs typeface="Calibri"/>
              </a:rPr>
              <a:t>t</a:t>
            </a:r>
            <a:r>
              <a:rPr sz="2200" spc="-10" dirty="0">
                <a:latin typeface="Calibri"/>
                <a:cs typeface="Calibri"/>
              </a:rPr>
              <a:t>s</a:t>
            </a:r>
            <a:r>
              <a:rPr sz="2200" spc="5" dirty="0">
                <a:latin typeface="Calibri"/>
                <a:cs typeface="Calibri"/>
              </a:rPr>
              <a:t> </a:t>
            </a:r>
            <a:r>
              <a:rPr sz="2200" spc="-15" dirty="0">
                <a:latin typeface="Calibri"/>
                <a:cs typeface="Calibri"/>
              </a:rPr>
              <a:t>me</a:t>
            </a:r>
            <a:r>
              <a:rPr sz="2200" spc="-25" dirty="0">
                <a:latin typeface="Calibri"/>
                <a:cs typeface="Calibri"/>
              </a:rPr>
              <a:t>m</a:t>
            </a:r>
            <a:r>
              <a:rPr sz="2200" spc="-15" dirty="0">
                <a:latin typeface="Calibri"/>
                <a:cs typeface="Calibri"/>
              </a:rPr>
              <a:t>be</a:t>
            </a:r>
            <a:r>
              <a:rPr sz="2200" spc="-50" dirty="0">
                <a:latin typeface="Calibri"/>
                <a:cs typeface="Calibri"/>
              </a:rPr>
              <a:t>r</a:t>
            </a:r>
            <a:r>
              <a:rPr sz="2200" spc="-10" dirty="0">
                <a:latin typeface="Calibri"/>
                <a:cs typeface="Calibri"/>
              </a:rPr>
              <a:t>ship</a:t>
            </a:r>
            <a:r>
              <a:rPr sz="2200" spc="15" dirty="0">
                <a:latin typeface="Calibri"/>
                <a:cs typeface="Calibri"/>
              </a:rPr>
              <a:t> </a:t>
            </a:r>
            <a:r>
              <a:rPr sz="2200" spc="-10" dirty="0">
                <a:latin typeface="Calibri"/>
                <a:cs typeface="Calibri"/>
              </a:rPr>
              <a:t>th</a:t>
            </a:r>
            <a:r>
              <a:rPr sz="2200" spc="-50" dirty="0">
                <a:latin typeface="Calibri"/>
                <a:cs typeface="Calibri"/>
              </a:rPr>
              <a:t>r</a:t>
            </a:r>
            <a:r>
              <a:rPr sz="2200" spc="-15" dirty="0">
                <a:latin typeface="Calibri"/>
                <a:cs typeface="Calibri"/>
              </a:rPr>
              <a:t>ough</a:t>
            </a:r>
            <a:r>
              <a:rPr sz="2200" spc="-5" dirty="0">
                <a:latin typeface="Calibri"/>
                <a:cs typeface="Calibri"/>
              </a:rPr>
              <a:t> </a:t>
            </a:r>
            <a:r>
              <a:rPr sz="2200" spc="-10" dirty="0">
                <a:latin typeface="Calibri"/>
                <a:cs typeface="Calibri"/>
              </a:rPr>
              <a:t>the</a:t>
            </a:r>
            <a:r>
              <a:rPr sz="2200" spc="-5" dirty="0">
                <a:latin typeface="Calibri"/>
                <a:cs typeface="Calibri"/>
              </a:rPr>
              <a:t> </a:t>
            </a:r>
            <a:r>
              <a:rPr sz="2200" spc="-50" dirty="0">
                <a:latin typeface="Calibri"/>
                <a:cs typeface="Calibri"/>
              </a:rPr>
              <a:t>g</a:t>
            </a:r>
            <a:r>
              <a:rPr sz="2200" spc="-35" dirty="0">
                <a:latin typeface="Calibri"/>
                <a:cs typeface="Calibri"/>
              </a:rPr>
              <a:t>a</a:t>
            </a:r>
            <a:r>
              <a:rPr sz="2200" spc="-10" dirty="0">
                <a:latin typeface="Calibri"/>
                <a:cs typeface="Calibri"/>
              </a:rPr>
              <a:t>therin</a:t>
            </a:r>
            <a:r>
              <a:rPr sz="2200" spc="0" dirty="0">
                <a:latin typeface="Calibri"/>
                <a:cs typeface="Calibri"/>
              </a:rPr>
              <a:t>g</a:t>
            </a:r>
            <a:r>
              <a:rPr sz="2200" spc="-10" dirty="0">
                <a:latin typeface="Calibri"/>
                <a:cs typeface="Calibri"/>
              </a:rPr>
              <a:t>, p</a:t>
            </a:r>
            <a:r>
              <a:rPr sz="2200" spc="-50" dirty="0">
                <a:latin typeface="Calibri"/>
                <a:cs typeface="Calibri"/>
              </a:rPr>
              <a:t>r</a:t>
            </a:r>
            <a:r>
              <a:rPr sz="2200" spc="-15" dirty="0">
                <a:latin typeface="Calibri"/>
                <a:cs typeface="Calibri"/>
              </a:rPr>
              <a:t>omotion,</a:t>
            </a:r>
            <a:r>
              <a:rPr sz="2200" spc="5" dirty="0">
                <a:latin typeface="Calibri"/>
                <a:cs typeface="Calibri"/>
              </a:rPr>
              <a:t> </a:t>
            </a:r>
            <a:r>
              <a:rPr sz="2200" spc="-15" dirty="0">
                <a:latin typeface="Calibri"/>
                <a:cs typeface="Calibri"/>
              </a:rPr>
              <a:t>and</a:t>
            </a:r>
            <a:r>
              <a:rPr sz="2200" spc="-5" dirty="0">
                <a:latin typeface="Calibri"/>
                <a:cs typeface="Calibri"/>
              </a:rPr>
              <a:t> </a:t>
            </a:r>
            <a:r>
              <a:rPr sz="2200" spc="-25" dirty="0">
                <a:latin typeface="Calibri"/>
                <a:cs typeface="Calibri"/>
              </a:rPr>
              <a:t>d</a:t>
            </a:r>
            <a:r>
              <a:rPr sz="2200" spc="-10" dirty="0">
                <a:latin typeface="Calibri"/>
                <a:cs typeface="Calibri"/>
              </a:rPr>
              <a:t>is</a:t>
            </a:r>
            <a:r>
              <a:rPr sz="2200" spc="-5" dirty="0">
                <a:latin typeface="Calibri"/>
                <a:cs typeface="Calibri"/>
              </a:rPr>
              <a:t>s</a:t>
            </a:r>
            <a:r>
              <a:rPr sz="2200" spc="-15" dirty="0">
                <a:latin typeface="Calibri"/>
                <a:cs typeface="Calibri"/>
              </a:rPr>
              <a:t>emin</a:t>
            </a:r>
            <a:r>
              <a:rPr sz="2200" spc="-40" dirty="0">
                <a:latin typeface="Calibri"/>
                <a:cs typeface="Calibri"/>
              </a:rPr>
              <a:t>a</a:t>
            </a:r>
            <a:r>
              <a:rPr sz="2200" spc="-10" dirty="0">
                <a:latin typeface="Calibri"/>
                <a:cs typeface="Calibri"/>
              </a:rPr>
              <a:t>tion</a:t>
            </a:r>
            <a:r>
              <a:rPr sz="2200" spc="5" dirty="0">
                <a:latin typeface="Calibri"/>
                <a:cs typeface="Calibri"/>
              </a:rPr>
              <a:t> </a:t>
            </a:r>
            <a:r>
              <a:rPr sz="2200" spc="-10" dirty="0">
                <a:latin typeface="Calibri"/>
                <a:cs typeface="Calibri"/>
              </a:rPr>
              <a:t>of</a:t>
            </a:r>
            <a:r>
              <a:rPr sz="2200" spc="5" dirty="0">
                <a:latin typeface="Calibri"/>
                <a:cs typeface="Calibri"/>
              </a:rPr>
              <a:t> </a:t>
            </a:r>
            <a:r>
              <a:rPr sz="2200" spc="-40" dirty="0">
                <a:latin typeface="Calibri"/>
                <a:cs typeface="Calibri"/>
              </a:rPr>
              <a:t>t</a:t>
            </a:r>
            <a:r>
              <a:rPr sz="2200" spc="-10" dirty="0">
                <a:latin typeface="Calibri"/>
                <a:cs typeface="Calibri"/>
              </a:rPr>
              <a:t>ec</a:t>
            </a:r>
            <a:r>
              <a:rPr sz="2200" spc="-25" dirty="0">
                <a:latin typeface="Calibri"/>
                <a:cs typeface="Calibri"/>
              </a:rPr>
              <a:t>h</a:t>
            </a:r>
            <a:r>
              <a:rPr sz="2200" spc="-10" dirty="0">
                <a:latin typeface="Calibri"/>
                <a:cs typeface="Calibri"/>
              </a:rPr>
              <a:t>ni</a:t>
            </a:r>
            <a:r>
              <a:rPr sz="2200" spc="-45" dirty="0">
                <a:latin typeface="Calibri"/>
                <a:cs typeface="Calibri"/>
              </a:rPr>
              <a:t>c</a:t>
            </a:r>
            <a:r>
              <a:rPr sz="2200" spc="-10" dirty="0">
                <a:latin typeface="Calibri"/>
                <a:cs typeface="Calibri"/>
              </a:rPr>
              <a:t>al</a:t>
            </a:r>
            <a:r>
              <a:rPr sz="2200" spc="5" dirty="0">
                <a:latin typeface="Calibri"/>
                <a:cs typeface="Calibri"/>
              </a:rPr>
              <a:t> </a:t>
            </a:r>
            <a:r>
              <a:rPr sz="2200" spc="-15" dirty="0">
                <a:latin typeface="Calibri"/>
                <a:cs typeface="Calibri"/>
              </a:rPr>
              <a:t>and</a:t>
            </a:r>
            <a:r>
              <a:rPr sz="2200" spc="-20" dirty="0">
                <a:latin typeface="Calibri"/>
                <a:cs typeface="Calibri"/>
              </a:rPr>
              <a:t> </a:t>
            </a:r>
            <a:r>
              <a:rPr sz="2200" spc="-10" dirty="0">
                <a:latin typeface="Calibri"/>
                <a:cs typeface="Calibri"/>
              </a:rPr>
              <a:t>scie</a:t>
            </a:r>
            <a:r>
              <a:rPr sz="2200" spc="-40" dirty="0">
                <a:latin typeface="Calibri"/>
                <a:cs typeface="Calibri"/>
              </a:rPr>
              <a:t>n</a:t>
            </a:r>
            <a:r>
              <a:rPr sz="2200" spc="-10" dirty="0">
                <a:latin typeface="Calibri"/>
                <a:cs typeface="Calibri"/>
              </a:rPr>
              <a:t>tific</a:t>
            </a:r>
            <a:r>
              <a:rPr sz="2200" spc="-5" dirty="0">
                <a:latin typeface="Calibri"/>
                <a:cs typeface="Calibri"/>
              </a:rPr>
              <a:t> i</a:t>
            </a:r>
            <a:r>
              <a:rPr sz="2200" spc="-30" dirty="0">
                <a:latin typeface="Calibri"/>
                <a:cs typeface="Calibri"/>
              </a:rPr>
              <a:t>n</a:t>
            </a:r>
            <a:r>
              <a:rPr sz="2200" spc="-60" dirty="0">
                <a:latin typeface="Calibri"/>
                <a:cs typeface="Calibri"/>
              </a:rPr>
              <a:t>f</a:t>
            </a:r>
            <a:r>
              <a:rPr sz="2200" spc="-15" dirty="0">
                <a:latin typeface="Calibri"/>
                <a:cs typeface="Calibri"/>
              </a:rPr>
              <a:t>orm</a:t>
            </a:r>
            <a:r>
              <a:rPr sz="2200" spc="-40" dirty="0">
                <a:latin typeface="Calibri"/>
                <a:cs typeface="Calibri"/>
              </a:rPr>
              <a:t>a</a:t>
            </a:r>
            <a:r>
              <a:rPr sz="2200" spc="-10" dirty="0">
                <a:latin typeface="Calibri"/>
                <a:cs typeface="Calibri"/>
              </a:rPr>
              <a:t>tion</a:t>
            </a:r>
            <a:r>
              <a:rPr sz="2200" spc="-5" dirty="0">
                <a:latin typeface="Calibri"/>
                <a:cs typeface="Calibri"/>
              </a:rPr>
              <a:t> </a:t>
            </a:r>
            <a:r>
              <a:rPr sz="2200" spc="-45" dirty="0">
                <a:latin typeface="Calibri"/>
                <a:cs typeface="Calibri"/>
              </a:rPr>
              <a:t>c</a:t>
            </a:r>
            <a:r>
              <a:rPr sz="2200" spc="-15" dirty="0">
                <a:latin typeface="Calibri"/>
                <a:cs typeface="Calibri"/>
              </a:rPr>
              <a:t>onc</a:t>
            </a:r>
            <a:r>
              <a:rPr sz="2200" spc="-25" dirty="0">
                <a:latin typeface="Calibri"/>
                <a:cs typeface="Calibri"/>
              </a:rPr>
              <a:t>e</a:t>
            </a:r>
            <a:r>
              <a:rPr sz="2200" spc="-10" dirty="0">
                <a:latin typeface="Calibri"/>
                <a:cs typeface="Calibri"/>
              </a:rPr>
              <a:t>rning a</a:t>
            </a:r>
            <a:r>
              <a:rPr sz="2200" spc="0" dirty="0">
                <a:latin typeface="Calibri"/>
                <a:cs typeface="Calibri"/>
              </a:rPr>
              <a:t>ll </a:t>
            </a:r>
            <a:r>
              <a:rPr sz="2200" spc="-15" dirty="0">
                <a:latin typeface="Calibri"/>
                <a:cs typeface="Calibri"/>
              </a:rPr>
              <a:t>aspec</a:t>
            </a:r>
            <a:r>
              <a:rPr sz="2200" spc="-20" dirty="0">
                <a:latin typeface="Calibri"/>
                <a:cs typeface="Calibri"/>
              </a:rPr>
              <a:t>t</a:t>
            </a:r>
            <a:r>
              <a:rPr sz="2200" spc="-10" dirty="0">
                <a:latin typeface="Calibri"/>
                <a:cs typeface="Calibri"/>
              </a:rPr>
              <a:t>s</a:t>
            </a:r>
            <a:r>
              <a:rPr sz="2200" spc="5" dirty="0">
                <a:latin typeface="Calibri"/>
                <a:cs typeface="Calibri"/>
              </a:rPr>
              <a:t> </a:t>
            </a:r>
            <a:r>
              <a:rPr sz="2200" spc="-10" dirty="0">
                <a:latin typeface="Calibri"/>
                <a:cs typeface="Calibri"/>
              </a:rPr>
              <a:t>of</a:t>
            </a:r>
            <a:r>
              <a:rPr sz="2200" spc="5" dirty="0">
                <a:latin typeface="Calibri"/>
                <a:cs typeface="Calibri"/>
              </a:rPr>
              <a:t> </a:t>
            </a:r>
            <a:r>
              <a:rPr sz="2200" spc="-10" dirty="0">
                <a:latin typeface="Calibri"/>
                <a:cs typeface="Calibri"/>
              </a:rPr>
              <a:t>scie</a:t>
            </a:r>
            <a:r>
              <a:rPr sz="2200" spc="-40" dirty="0">
                <a:latin typeface="Calibri"/>
                <a:cs typeface="Calibri"/>
              </a:rPr>
              <a:t>n</a:t>
            </a:r>
            <a:r>
              <a:rPr sz="2200" spc="-10" dirty="0">
                <a:latin typeface="Calibri"/>
                <a:cs typeface="Calibri"/>
              </a:rPr>
              <a:t>tific</a:t>
            </a:r>
            <a:r>
              <a:rPr sz="2200" spc="-5" dirty="0">
                <a:latin typeface="Calibri"/>
                <a:cs typeface="Calibri"/>
              </a:rPr>
              <a:t> </a:t>
            </a:r>
            <a:r>
              <a:rPr sz="2200" spc="-10" dirty="0">
                <a:latin typeface="Calibri"/>
                <a:cs typeface="Calibri"/>
              </a:rPr>
              <a:t>glas</a:t>
            </a:r>
            <a:r>
              <a:rPr sz="2200" spc="0" dirty="0">
                <a:latin typeface="Calibri"/>
                <a:cs typeface="Calibri"/>
              </a:rPr>
              <a:t>s</a:t>
            </a:r>
            <a:r>
              <a:rPr sz="2200" spc="-10" dirty="0">
                <a:latin typeface="Calibri"/>
                <a:cs typeface="Calibri"/>
              </a:rPr>
              <a:t>bl</a:t>
            </a:r>
            <a:r>
              <a:rPr sz="2200" spc="-25" dirty="0">
                <a:latin typeface="Calibri"/>
                <a:cs typeface="Calibri"/>
              </a:rPr>
              <a:t>o</a:t>
            </a:r>
            <a:r>
              <a:rPr sz="2200" spc="-10" dirty="0">
                <a:latin typeface="Calibri"/>
                <a:cs typeface="Calibri"/>
              </a:rPr>
              <a:t>wing.</a:t>
            </a:r>
            <a:endParaRPr sz="2200">
              <a:latin typeface="Calibri"/>
              <a:cs typeface="Calibri"/>
            </a:endParaRPr>
          </a:p>
          <a:p>
            <a:pPr>
              <a:lnSpc>
                <a:spcPts val="950"/>
              </a:lnSpc>
              <a:spcBef>
                <a:spcPts val="49"/>
              </a:spcBef>
              <a:buFont typeface="Arial"/>
              <a:buChar char="•"/>
            </a:pPr>
            <a:endParaRPr sz="950"/>
          </a:p>
          <a:p>
            <a:pPr marL="241300" marR="12700" indent="-228600">
              <a:lnSpc>
                <a:spcPct val="70000"/>
              </a:lnSpc>
              <a:buFont typeface="Arial"/>
              <a:buChar char="•"/>
              <a:tabLst>
                <a:tab pos="240665" algn="l"/>
              </a:tabLst>
            </a:pPr>
            <a:r>
              <a:rPr sz="2200" spc="-215" dirty="0">
                <a:latin typeface="Calibri"/>
                <a:cs typeface="Calibri"/>
              </a:rPr>
              <a:t>T</a:t>
            </a:r>
            <a:r>
              <a:rPr sz="2200" spc="-15" dirty="0">
                <a:latin typeface="Calibri"/>
                <a:cs typeface="Calibri"/>
              </a:rPr>
              <a:t>od</a:t>
            </a:r>
            <a:r>
              <a:rPr sz="2200" spc="-50" dirty="0">
                <a:latin typeface="Calibri"/>
                <a:cs typeface="Calibri"/>
              </a:rPr>
              <a:t>a</a:t>
            </a:r>
            <a:r>
              <a:rPr sz="2200" spc="-10" dirty="0">
                <a:latin typeface="Calibri"/>
                <a:cs typeface="Calibri"/>
              </a:rPr>
              <a:t>y </a:t>
            </a:r>
            <a:r>
              <a:rPr sz="2200" spc="-20" dirty="0">
                <a:latin typeface="Calibri"/>
                <a:cs typeface="Calibri"/>
              </a:rPr>
              <a:t>t</a:t>
            </a:r>
            <a:r>
              <a:rPr sz="2200" spc="-15" dirty="0">
                <a:latin typeface="Calibri"/>
                <a:cs typeface="Calibri"/>
              </a:rPr>
              <a:t>he</a:t>
            </a:r>
            <a:r>
              <a:rPr sz="2200" spc="10" dirty="0">
                <a:latin typeface="Calibri"/>
                <a:cs typeface="Calibri"/>
              </a:rPr>
              <a:t> </a:t>
            </a:r>
            <a:r>
              <a:rPr sz="2200" spc="-15" dirty="0">
                <a:latin typeface="Calibri"/>
                <a:cs typeface="Calibri"/>
              </a:rPr>
              <a:t>AS</a:t>
            </a:r>
            <a:r>
              <a:rPr sz="2200" spc="-25" dirty="0">
                <a:latin typeface="Calibri"/>
                <a:cs typeface="Calibri"/>
              </a:rPr>
              <a:t>G</a:t>
            </a:r>
            <a:r>
              <a:rPr sz="2200" spc="0" dirty="0">
                <a:latin typeface="Calibri"/>
                <a:cs typeface="Calibri"/>
              </a:rPr>
              <a:t>S</a:t>
            </a:r>
            <a:r>
              <a:rPr sz="2200" spc="10" dirty="0">
                <a:latin typeface="Calibri"/>
                <a:cs typeface="Calibri"/>
              </a:rPr>
              <a:t> </a:t>
            </a:r>
            <a:r>
              <a:rPr sz="2200" spc="-45" dirty="0">
                <a:latin typeface="Calibri"/>
                <a:cs typeface="Calibri"/>
              </a:rPr>
              <a:t>c</a:t>
            </a:r>
            <a:r>
              <a:rPr sz="2200" spc="-15" dirty="0">
                <a:latin typeface="Calibri"/>
                <a:cs typeface="Calibri"/>
              </a:rPr>
              <a:t>omprises</a:t>
            </a:r>
            <a:r>
              <a:rPr sz="2200" spc="5" dirty="0">
                <a:latin typeface="Calibri"/>
                <a:cs typeface="Calibri"/>
              </a:rPr>
              <a:t> </a:t>
            </a:r>
            <a:r>
              <a:rPr sz="2200" spc="-15" dirty="0">
                <a:latin typeface="Calibri"/>
                <a:cs typeface="Calibri"/>
              </a:rPr>
              <a:t>app</a:t>
            </a:r>
            <a:r>
              <a:rPr sz="2200" spc="-50" dirty="0">
                <a:latin typeface="Calibri"/>
                <a:cs typeface="Calibri"/>
              </a:rPr>
              <a:t>r</a:t>
            </a:r>
            <a:r>
              <a:rPr sz="2200" spc="-60" dirty="0">
                <a:latin typeface="Calibri"/>
                <a:cs typeface="Calibri"/>
              </a:rPr>
              <a:t>o</a:t>
            </a:r>
            <a:r>
              <a:rPr sz="2200" spc="-10" dirty="0">
                <a:latin typeface="Calibri"/>
                <a:cs typeface="Calibri"/>
              </a:rPr>
              <a:t>xi</a:t>
            </a:r>
            <a:r>
              <a:rPr sz="2200" spc="-30" dirty="0">
                <a:latin typeface="Calibri"/>
                <a:cs typeface="Calibri"/>
              </a:rPr>
              <a:t>m</a:t>
            </a:r>
            <a:r>
              <a:rPr sz="2200" spc="-40" dirty="0">
                <a:latin typeface="Calibri"/>
                <a:cs typeface="Calibri"/>
              </a:rPr>
              <a:t>at</a:t>
            </a:r>
            <a:r>
              <a:rPr sz="2200" spc="-10" dirty="0">
                <a:latin typeface="Calibri"/>
                <a:cs typeface="Calibri"/>
              </a:rPr>
              <a:t>ely</a:t>
            </a:r>
            <a:r>
              <a:rPr sz="2200" spc="15" dirty="0">
                <a:latin typeface="Calibri"/>
                <a:cs typeface="Calibri"/>
              </a:rPr>
              <a:t> </a:t>
            </a:r>
            <a:r>
              <a:rPr sz="2200" spc="-15" dirty="0">
                <a:latin typeface="Calibri"/>
                <a:cs typeface="Calibri"/>
              </a:rPr>
              <a:t>650 </a:t>
            </a:r>
            <a:r>
              <a:rPr sz="2200" spc="-20" dirty="0">
                <a:latin typeface="Calibri"/>
                <a:cs typeface="Calibri"/>
              </a:rPr>
              <a:t>m</a:t>
            </a:r>
            <a:r>
              <a:rPr sz="2200" spc="-25" dirty="0">
                <a:latin typeface="Calibri"/>
                <a:cs typeface="Calibri"/>
              </a:rPr>
              <a:t>e</a:t>
            </a:r>
            <a:r>
              <a:rPr sz="2200" spc="-20" dirty="0">
                <a:latin typeface="Calibri"/>
                <a:cs typeface="Calibri"/>
              </a:rPr>
              <a:t>m</a:t>
            </a:r>
            <a:r>
              <a:rPr sz="2200" spc="-25" dirty="0">
                <a:latin typeface="Calibri"/>
                <a:cs typeface="Calibri"/>
              </a:rPr>
              <a:t>b</a:t>
            </a:r>
            <a:r>
              <a:rPr sz="2200" spc="-15" dirty="0">
                <a:latin typeface="Calibri"/>
                <a:cs typeface="Calibri"/>
              </a:rPr>
              <a:t>e</a:t>
            </a:r>
            <a:r>
              <a:rPr sz="2200" spc="-50" dirty="0">
                <a:latin typeface="Calibri"/>
                <a:cs typeface="Calibri"/>
              </a:rPr>
              <a:t>r</a:t>
            </a:r>
            <a:r>
              <a:rPr sz="2200" spc="-10" dirty="0">
                <a:latin typeface="Calibri"/>
                <a:cs typeface="Calibri"/>
              </a:rPr>
              <a:t>s</a:t>
            </a:r>
            <a:r>
              <a:rPr sz="2200" spc="20" dirty="0">
                <a:latin typeface="Calibri"/>
                <a:cs typeface="Calibri"/>
              </a:rPr>
              <a:t> </a:t>
            </a:r>
            <a:r>
              <a:rPr sz="2200" spc="-15" dirty="0">
                <a:latin typeface="Calibri"/>
                <a:cs typeface="Calibri"/>
              </a:rPr>
              <a:t>and</a:t>
            </a:r>
            <a:r>
              <a:rPr sz="2200" spc="-5" dirty="0">
                <a:latin typeface="Calibri"/>
                <a:cs typeface="Calibri"/>
              </a:rPr>
              <a:t> </a:t>
            </a:r>
            <a:r>
              <a:rPr sz="2200" spc="-15" dirty="0">
                <a:latin typeface="Calibri"/>
                <a:cs typeface="Calibri"/>
              </a:rPr>
              <a:t>a</a:t>
            </a:r>
            <a:r>
              <a:rPr sz="2200" spc="-5" dirty="0">
                <a:latin typeface="Calibri"/>
                <a:cs typeface="Calibri"/>
              </a:rPr>
              <a:t> </a:t>
            </a:r>
            <a:r>
              <a:rPr sz="2200" spc="-45" dirty="0">
                <a:latin typeface="Calibri"/>
                <a:cs typeface="Calibri"/>
              </a:rPr>
              <a:t>v</a:t>
            </a:r>
            <a:r>
              <a:rPr sz="2200" spc="-10" dirty="0">
                <a:latin typeface="Calibri"/>
                <a:cs typeface="Calibri"/>
              </a:rPr>
              <a:t>ari</a:t>
            </a:r>
            <a:r>
              <a:rPr sz="2200" spc="-25" dirty="0">
                <a:latin typeface="Calibri"/>
                <a:cs typeface="Calibri"/>
              </a:rPr>
              <a:t>e</a:t>
            </a:r>
            <a:r>
              <a:rPr sz="2200" spc="-10" dirty="0">
                <a:latin typeface="Calibri"/>
                <a:cs typeface="Calibri"/>
              </a:rPr>
              <a:t>ty of</a:t>
            </a:r>
            <a:r>
              <a:rPr sz="2200" spc="5" dirty="0">
                <a:latin typeface="Calibri"/>
                <a:cs typeface="Calibri"/>
              </a:rPr>
              <a:t> </a:t>
            </a:r>
            <a:r>
              <a:rPr sz="2200" spc="-25" dirty="0">
                <a:latin typeface="Calibri"/>
                <a:cs typeface="Calibri"/>
              </a:rPr>
              <a:t>a</a:t>
            </a:r>
            <a:r>
              <a:rPr sz="2200" spc="-35" dirty="0">
                <a:latin typeface="Calibri"/>
                <a:cs typeface="Calibri"/>
              </a:rPr>
              <a:t>f</a:t>
            </a:r>
            <a:r>
              <a:rPr sz="2200" spc="-10" dirty="0">
                <a:latin typeface="Calibri"/>
                <a:cs typeface="Calibri"/>
              </a:rPr>
              <a:t>fili</a:t>
            </a:r>
            <a:r>
              <a:rPr sz="2200" spc="-35" dirty="0">
                <a:latin typeface="Calibri"/>
                <a:cs typeface="Calibri"/>
              </a:rPr>
              <a:t>a</a:t>
            </a:r>
            <a:r>
              <a:rPr sz="2200" spc="-40" dirty="0">
                <a:latin typeface="Calibri"/>
                <a:cs typeface="Calibri"/>
              </a:rPr>
              <a:t>t</a:t>
            </a:r>
            <a:r>
              <a:rPr sz="2200" spc="-15" dirty="0">
                <a:latin typeface="Calibri"/>
                <a:cs typeface="Calibri"/>
              </a:rPr>
              <a:t>e membe</a:t>
            </a:r>
            <a:r>
              <a:rPr sz="2200" spc="-45" dirty="0">
                <a:latin typeface="Calibri"/>
                <a:cs typeface="Calibri"/>
              </a:rPr>
              <a:t>r</a:t>
            </a:r>
            <a:r>
              <a:rPr sz="2200" spc="-10" dirty="0">
                <a:latin typeface="Calibri"/>
                <a:cs typeface="Calibri"/>
              </a:rPr>
              <a:t>s.</a:t>
            </a:r>
            <a:r>
              <a:rPr sz="2200" spc="30" dirty="0">
                <a:latin typeface="Calibri"/>
                <a:cs typeface="Calibri"/>
              </a:rPr>
              <a:t> </a:t>
            </a:r>
            <a:r>
              <a:rPr sz="2200" spc="-55" dirty="0">
                <a:latin typeface="Calibri"/>
                <a:cs typeface="Calibri"/>
              </a:rPr>
              <a:t>R</a:t>
            </a:r>
            <a:r>
              <a:rPr sz="2200" spc="-10" dirty="0">
                <a:latin typeface="Calibri"/>
                <a:cs typeface="Calibri"/>
              </a:rPr>
              <a:t>egional</a:t>
            </a:r>
            <a:r>
              <a:rPr sz="2200" spc="10" dirty="0">
                <a:latin typeface="Calibri"/>
                <a:cs typeface="Calibri"/>
              </a:rPr>
              <a:t> </a:t>
            </a:r>
            <a:r>
              <a:rPr sz="2200" spc="-10" dirty="0">
                <a:latin typeface="Calibri"/>
                <a:cs typeface="Calibri"/>
              </a:rPr>
              <a:t>Sec</a:t>
            </a:r>
            <a:r>
              <a:rPr sz="2200" spc="-25" dirty="0">
                <a:latin typeface="Calibri"/>
                <a:cs typeface="Calibri"/>
              </a:rPr>
              <a:t>t</a:t>
            </a:r>
            <a:r>
              <a:rPr sz="2200" spc="-10" dirty="0">
                <a:latin typeface="Calibri"/>
                <a:cs typeface="Calibri"/>
              </a:rPr>
              <a:t>ions</a:t>
            </a:r>
            <a:r>
              <a:rPr sz="2200" spc="10" dirty="0">
                <a:latin typeface="Calibri"/>
                <a:cs typeface="Calibri"/>
              </a:rPr>
              <a:t> </a:t>
            </a:r>
            <a:r>
              <a:rPr sz="2200" spc="-15" dirty="0">
                <a:latin typeface="Calibri"/>
                <a:cs typeface="Calibri"/>
              </a:rPr>
              <a:t>o</a:t>
            </a:r>
            <a:r>
              <a:rPr sz="2200" spc="-35" dirty="0">
                <a:latin typeface="Calibri"/>
                <a:cs typeface="Calibri"/>
              </a:rPr>
              <a:t>f</a:t>
            </a:r>
            <a:r>
              <a:rPr sz="2200" spc="-70" dirty="0">
                <a:latin typeface="Calibri"/>
                <a:cs typeface="Calibri"/>
              </a:rPr>
              <a:t>f</a:t>
            </a:r>
            <a:r>
              <a:rPr sz="2200" spc="-10" dirty="0">
                <a:latin typeface="Calibri"/>
                <a:cs typeface="Calibri"/>
              </a:rPr>
              <a:t>er</a:t>
            </a:r>
            <a:r>
              <a:rPr sz="2200" spc="15" dirty="0">
                <a:latin typeface="Calibri"/>
                <a:cs typeface="Calibri"/>
              </a:rPr>
              <a:t> </a:t>
            </a:r>
            <a:r>
              <a:rPr sz="2200" spc="-10" dirty="0">
                <a:latin typeface="Calibri"/>
                <a:cs typeface="Calibri"/>
              </a:rPr>
              <a:t>lo</a:t>
            </a:r>
            <a:r>
              <a:rPr sz="2200" spc="-35" dirty="0">
                <a:latin typeface="Calibri"/>
                <a:cs typeface="Calibri"/>
              </a:rPr>
              <a:t>c</a:t>
            </a:r>
            <a:r>
              <a:rPr sz="2200" spc="-10" dirty="0">
                <a:latin typeface="Calibri"/>
                <a:cs typeface="Calibri"/>
              </a:rPr>
              <a:t>al</a:t>
            </a:r>
            <a:r>
              <a:rPr sz="2200" spc="-15" dirty="0">
                <a:latin typeface="Calibri"/>
                <a:cs typeface="Calibri"/>
              </a:rPr>
              <a:t> me</a:t>
            </a:r>
            <a:r>
              <a:rPr sz="2200" spc="-25" dirty="0">
                <a:latin typeface="Calibri"/>
                <a:cs typeface="Calibri"/>
              </a:rPr>
              <a:t>m</a:t>
            </a:r>
            <a:r>
              <a:rPr sz="2200" spc="-15" dirty="0">
                <a:latin typeface="Calibri"/>
                <a:cs typeface="Calibri"/>
              </a:rPr>
              <a:t>be</a:t>
            </a:r>
            <a:r>
              <a:rPr sz="2200" spc="-50" dirty="0">
                <a:latin typeface="Calibri"/>
                <a:cs typeface="Calibri"/>
              </a:rPr>
              <a:t>r</a:t>
            </a:r>
            <a:r>
              <a:rPr sz="2200" spc="-10" dirty="0">
                <a:latin typeface="Calibri"/>
                <a:cs typeface="Calibri"/>
              </a:rPr>
              <a:t>s</a:t>
            </a:r>
            <a:r>
              <a:rPr sz="2200" spc="30" dirty="0">
                <a:latin typeface="Calibri"/>
                <a:cs typeface="Calibri"/>
              </a:rPr>
              <a:t> </a:t>
            </a:r>
            <a:r>
              <a:rPr sz="2200" spc="-15" dirty="0">
                <a:latin typeface="Calibri"/>
                <a:cs typeface="Calibri"/>
              </a:rPr>
              <a:t>an</a:t>
            </a:r>
            <a:r>
              <a:rPr sz="2200" spc="-5" dirty="0">
                <a:latin typeface="Calibri"/>
                <a:cs typeface="Calibri"/>
              </a:rPr>
              <a:t> </a:t>
            </a:r>
            <a:r>
              <a:rPr sz="2200" spc="-15" dirty="0">
                <a:latin typeface="Calibri"/>
                <a:cs typeface="Calibri"/>
              </a:rPr>
              <a:t>opp</a:t>
            </a:r>
            <a:r>
              <a:rPr sz="2200" spc="-10" dirty="0">
                <a:latin typeface="Calibri"/>
                <a:cs typeface="Calibri"/>
              </a:rPr>
              <a:t>ortuni</a:t>
            </a:r>
            <a:r>
              <a:rPr sz="2200" spc="-20" dirty="0">
                <a:latin typeface="Calibri"/>
                <a:cs typeface="Calibri"/>
              </a:rPr>
              <a:t>t</a:t>
            </a:r>
            <a:r>
              <a:rPr sz="2200" spc="-10" dirty="0">
                <a:latin typeface="Calibri"/>
                <a:cs typeface="Calibri"/>
              </a:rPr>
              <a:t>y</a:t>
            </a:r>
            <a:r>
              <a:rPr sz="2200" spc="-5" dirty="0">
                <a:latin typeface="Calibri"/>
                <a:cs typeface="Calibri"/>
              </a:rPr>
              <a:t> </a:t>
            </a:r>
            <a:r>
              <a:rPr sz="2200" spc="-45" dirty="0">
                <a:latin typeface="Calibri"/>
                <a:cs typeface="Calibri"/>
              </a:rPr>
              <a:t>t</a:t>
            </a:r>
            <a:r>
              <a:rPr sz="2200" spc="-15" dirty="0">
                <a:latin typeface="Calibri"/>
                <a:cs typeface="Calibri"/>
              </a:rPr>
              <a:t>o</a:t>
            </a:r>
            <a:r>
              <a:rPr sz="2200" spc="5" dirty="0">
                <a:latin typeface="Calibri"/>
                <a:cs typeface="Calibri"/>
              </a:rPr>
              <a:t> </a:t>
            </a:r>
            <a:r>
              <a:rPr sz="2200" spc="-15" dirty="0">
                <a:latin typeface="Calibri"/>
                <a:cs typeface="Calibri"/>
              </a:rPr>
              <a:t>me</a:t>
            </a:r>
            <a:r>
              <a:rPr sz="2200" spc="-35" dirty="0">
                <a:latin typeface="Calibri"/>
                <a:cs typeface="Calibri"/>
              </a:rPr>
              <a:t>e</a:t>
            </a:r>
            <a:r>
              <a:rPr sz="2200" spc="-10" dirty="0">
                <a:latin typeface="Calibri"/>
                <a:cs typeface="Calibri"/>
              </a:rPr>
              <a:t>t</a:t>
            </a:r>
            <a:r>
              <a:rPr sz="2200" spc="35" dirty="0">
                <a:latin typeface="Calibri"/>
                <a:cs typeface="Calibri"/>
              </a:rPr>
              <a:t> </a:t>
            </a:r>
            <a:r>
              <a:rPr sz="2200" spc="-10" dirty="0">
                <a:latin typeface="Calibri"/>
                <a:cs typeface="Calibri"/>
              </a:rPr>
              <a:t>with</a:t>
            </a:r>
            <a:r>
              <a:rPr sz="2200" spc="-5" dirty="0">
                <a:latin typeface="Calibri"/>
                <a:cs typeface="Calibri"/>
              </a:rPr>
              <a:t> </a:t>
            </a:r>
            <a:r>
              <a:rPr sz="2200" spc="-10" dirty="0">
                <a:latin typeface="Calibri"/>
                <a:cs typeface="Calibri"/>
              </a:rPr>
              <a:t>other gla</a:t>
            </a:r>
            <a:r>
              <a:rPr sz="2200" spc="-5" dirty="0">
                <a:latin typeface="Calibri"/>
                <a:cs typeface="Calibri"/>
              </a:rPr>
              <a:t>s</a:t>
            </a:r>
            <a:r>
              <a:rPr sz="2200" spc="-10" dirty="0">
                <a:latin typeface="Calibri"/>
                <a:cs typeface="Calibri"/>
              </a:rPr>
              <a:t>sblo</a:t>
            </a:r>
            <a:r>
              <a:rPr sz="2200" spc="-45" dirty="0">
                <a:latin typeface="Calibri"/>
                <a:cs typeface="Calibri"/>
              </a:rPr>
              <a:t>w</a:t>
            </a:r>
            <a:r>
              <a:rPr sz="2200" spc="-15" dirty="0">
                <a:latin typeface="Calibri"/>
                <a:cs typeface="Calibri"/>
              </a:rPr>
              <a:t>e</a:t>
            </a:r>
            <a:r>
              <a:rPr sz="2200" spc="-45" dirty="0">
                <a:latin typeface="Calibri"/>
                <a:cs typeface="Calibri"/>
              </a:rPr>
              <a:t>r</a:t>
            </a:r>
            <a:r>
              <a:rPr sz="2200" spc="-10" dirty="0">
                <a:latin typeface="Calibri"/>
                <a:cs typeface="Calibri"/>
              </a:rPr>
              <a:t>s</a:t>
            </a:r>
            <a:r>
              <a:rPr sz="2200" spc="-5" dirty="0">
                <a:latin typeface="Calibri"/>
                <a:cs typeface="Calibri"/>
              </a:rPr>
              <a:t> </a:t>
            </a:r>
            <a:r>
              <a:rPr sz="2200" spc="-10" dirty="0">
                <a:latin typeface="Calibri"/>
                <a:cs typeface="Calibri"/>
              </a:rPr>
              <a:t>in</a:t>
            </a:r>
            <a:r>
              <a:rPr sz="2200" spc="-5" dirty="0">
                <a:latin typeface="Calibri"/>
                <a:cs typeface="Calibri"/>
              </a:rPr>
              <a:t> </a:t>
            </a:r>
            <a:r>
              <a:rPr sz="2200" spc="-20" dirty="0">
                <a:latin typeface="Calibri"/>
                <a:cs typeface="Calibri"/>
              </a:rPr>
              <a:t>t</a:t>
            </a:r>
            <a:r>
              <a:rPr sz="2200" spc="-10" dirty="0">
                <a:latin typeface="Calibri"/>
                <a:cs typeface="Calibri"/>
              </a:rPr>
              <a:t>heir</a:t>
            </a:r>
            <a:r>
              <a:rPr sz="2200" spc="-5" dirty="0">
                <a:latin typeface="Calibri"/>
                <a:cs typeface="Calibri"/>
              </a:rPr>
              <a:t> </a:t>
            </a:r>
            <a:r>
              <a:rPr sz="2200" spc="-15" dirty="0">
                <a:latin typeface="Calibri"/>
                <a:cs typeface="Calibri"/>
              </a:rPr>
              <a:t>a</a:t>
            </a:r>
            <a:r>
              <a:rPr sz="2200" spc="-30" dirty="0">
                <a:latin typeface="Calibri"/>
                <a:cs typeface="Calibri"/>
              </a:rPr>
              <a:t>r</a:t>
            </a:r>
            <a:r>
              <a:rPr sz="2200" spc="-15" dirty="0">
                <a:latin typeface="Calibri"/>
                <a:cs typeface="Calibri"/>
              </a:rPr>
              <a:t>ea</a:t>
            </a:r>
            <a:r>
              <a:rPr sz="2200" spc="-170" dirty="0">
                <a:latin typeface="Calibri"/>
                <a:cs typeface="Calibri"/>
              </a:rPr>
              <a:t>.</a:t>
            </a:r>
            <a:r>
              <a:rPr sz="2200" spc="-10" dirty="0">
                <a:latin typeface="Calibri"/>
                <a:cs typeface="Calibri"/>
              </a:rPr>
              <a:t>”</a:t>
            </a:r>
            <a:endParaRPr sz="2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26</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491109" rIns="0" bIns="0" rtlCol="0">
            <a:noAutofit/>
          </a:bodyPr>
          <a:lstStyle/>
          <a:p>
            <a:pPr marL="164465">
              <a:lnSpc>
                <a:spcPct val="100000"/>
              </a:lnSpc>
            </a:pPr>
            <a:r>
              <a:rPr sz="3600" spc="-20" dirty="0">
                <a:latin typeface="Calibri Light"/>
                <a:cs typeface="Calibri Light"/>
              </a:rPr>
              <a:t>Cu</a:t>
            </a:r>
            <a:r>
              <a:rPr sz="3600" spc="-60" dirty="0">
                <a:latin typeface="Calibri Light"/>
                <a:cs typeface="Calibri Light"/>
              </a:rPr>
              <a:t>s</a:t>
            </a:r>
            <a:r>
              <a:rPr sz="3600" spc="-50" dirty="0">
                <a:latin typeface="Calibri Light"/>
                <a:cs typeface="Calibri Light"/>
              </a:rPr>
              <a:t>t</a:t>
            </a:r>
            <a:r>
              <a:rPr sz="3600" spc="0" dirty="0">
                <a:latin typeface="Calibri Light"/>
                <a:cs typeface="Calibri Light"/>
              </a:rPr>
              <a:t>om</a:t>
            </a:r>
            <a:r>
              <a:rPr sz="3600" spc="-5" dirty="0">
                <a:latin typeface="Calibri Light"/>
                <a:cs typeface="Calibri Light"/>
              </a:rPr>
              <a:t> </a:t>
            </a:r>
            <a:r>
              <a:rPr sz="3600" spc="-45" dirty="0">
                <a:latin typeface="Calibri Light"/>
                <a:cs typeface="Calibri Light"/>
              </a:rPr>
              <a:t>M</a:t>
            </a:r>
            <a:r>
              <a:rPr sz="3600" spc="-20" dirty="0">
                <a:latin typeface="Calibri Light"/>
                <a:cs typeface="Calibri Light"/>
              </a:rPr>
              <a:t>ade </a:t>
            </a:r>
            <a:r>
              <a:rPr sz="3600" spc="-235" dirty="0">
                <a:latin typeface="Calibri Light"/>
                <a:cs typeface="Calibri Light"/>
              </a:rPr>
              <a:t>T</a:t>
            </a:r>
            <a:r>
              <a:rPr sz="3600" spc="-20" dirty="0">
                <a:latin typeface="Calibri Light"/>
                <a:cs typeface="Calibri Light"/>
              </a:rPr>
              <a:t>ubes</a:t>
            </a:r>
            <a:r>
              <a:rPr sz="3600" spc="-15" dirty="0">
                <a:latin typeface="Calibri Light"/>
                <a:cs typeface="Calibri Light"/>
              </a:rPr>
              <a:t> </a:t>
            </a:r>
            <a:r>
              <a:rPr sz="3600" spc="-20" dirty="0">
                <a:latin typeface="Calibri Light"/>
                <a:cs typeface="Calibri Light"/>
              </a:rPr>
              <a:t>and</a:t>
            </a:r>
            <a:r>
              <a:rPr sz="3600" spc="20" dirty="0">
                <a:latin typeface="Calibri Light"/>
                <a:cs typeface="Calibri Light"/>
              </a:rPr>
              <a:t> </a:t>
            </a:r>
            <a:r>
              <a:rPr sz="3600" spc="-20" dirty="0">
                <a:latin typeface="Calibri Light"/>
                <a:cs typeface="Calibri Light"/>
              </a:rPr>
              <a:t>Ru</a:t>
            </a:r>
            <a:r>
              <a:rPr sz="3600" spc="20" dirty="0">
                <a:latin typeface="Calibri Light"/>
                <a:cs typeface="Calibri Light"/>
              </a:rPr>
              <a:t>g</a:t>
            </a:r>
            <a:r>
              <a:rPr sz="3600" spc="-45" dirty="0">
                <a:latin typeface="Calibri Light"/>
                <a:cs typeface="Calibri Light"/>
              </a:rPr>
              <a:t>g</a:t>
            </a:r>
            <a:r>
              <a:rPr sz="3600" spc="-15" dirty="0">
                <a:latin typeface="Calibri Light"/>
                <a:cs typeface="Calibri Light"/>
              </a:rPr>
              <a:t>edi</a:t>
            </a:r>
            <a:r>
              <a:rPr sz="3600" spc="-95" dirty="0">
                <a:latin typeface="Calibri Light"/>
                <a:cs typeface="Calibri Light"/>
              </a:rPr>
              <a:t>z</a:t>
            </a:r>
            <a:r>
              <a:rPr sz="3600" spc="-60" dirty="0">
                <a:latin typeface="Calibri Light"/>
                <a:cs typeface="Calibri Light"/>
              </a:rPr>
              <a:t>a</a:t>
            </a:r>
            <a:r>
              <a:rPr sz="3600" spc="-15" dirty="0">
                <a:latin typeface="Calibri Light"/>
                <a:cs typeface="Calibri Light"/>
              </a:rPr>
              <a:t>tion</a:t>
            </a:r>
            <a:endParaRPr sz="3600">
              <a:latin typeface="Calibri Light"/>
              <a:cs typeface="Calibri Light"/>
            </a:endParaRPr>
          </a:p>
        </p:txBody>
      </p:sp>
      <p:sp>
        <p:nvSpPr>
          <p:cNvPr id="3" name="object 3"/>
          <p:cNvSpPr txBox="1"/>
          <p:nvPr/>
        </p:nvSpPr>
        <p:spPr>
          <a:xfrm>
            <a:off x="707542" y="1769109"/>
            <a:ext cx="7665720" cy="3455035"/>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r>
              <a:rPr sz="2200" u="heavy" spc="-40" dirty="0">
                <a:solidFill>
                  <a:srgbClr val="0462C1"/>
                </a:solidFill>
                <a:latin typeface="Calibri"/>
                <a:cs typeface="Calibri"/>
                <a:hlinkClick r:id="rId2"/>
              </a:rPr>
              <a:t>S</a:t>
            </a:r>
            <a:r>
              <a:rPr sz="2200" u="heavy" spc="-15" dirty="0">
                <a:solidFill>
                  <a:srgbClr val="0462C1"/>
                </a:solidFill>
                <a:latin typeface="Calibri"/>
                <a:cs typeface="Calibri"/>
                <a:hlinkClick r:id="rId2"/>
              </a:rPr>
              <a:t>yn</a:t>
            </a:r>
            <a:r>
              <a:rPr sz="2200" u="heavy" spc="-40" dirty="0">
                <a:solidFill>
                  <a:srgbClr val="0462C1"/>
                </a:solidFill>
                <a:latin typeface="Calibri"/>
                <a:cs typeface="Calibri"/>
                <a:hlinkClick r:id="rId2"/>
              </a:rPr>
              <a:t>F</a:t>
            </a:r>
            <a:r>
              <a:rPr sz="2200" u="heavy" spc="-15" dirty="0">
                <a:solidFill>
                  <a:srgbClr val="0462C1"/>
                </a:solidFill>
                <a:latin typeface="Calibri"/>
                <a:cs typeface="Calibri"/>
                <a:hlinkClick r:id="rId2"/>
              </a:rPr>
              <a:t>oam</a:t>
            </a:r>
            <a:endParaRPr sz="2200">
              <a:latin typeface="Calibri"/>
              <a:cs typeface="Calibri"/>
            </a:endParaRPr>
          </a:p>
          <a:p>
            <a:pPr marL="241300" indent="-228600">
              <a:lnSpc>
                <a:spcPct val="100000"/>
              </a:lnSpc>
              <a:spcBef>
                <a:spcPts val="204"/>
              </a:spcBef>
              <a:buFont typeface="Arial"/>
              <a:buChar char="•"/>
              <a:tabLst>
                <a:tab pos="240665" algn="l"/>
              </a:tabLst>
            </a:pPr>
            <a:r>
              <a:rPr sz="2200" spc="-190" dirty="0">
                <a:latin typeface="Calibri"/>
                <a:cs typeface="Calibri"/>
              </a:rPr>
              <a:t>T</a:t>
            </a:r>
            <a:r>
              <a:rPr sz="2200" spc="-15" dirty="0">
                <a:latin typeface="Calibri"/>
                <a:cs typeface="Calibri"/>
              </a:rPr>
              <a:t>a</a:t>
            </a:r>
            <a:r>
              <a:rPr sz="2200" spc="-85" dirty="0">
                <a:latin typeface="Calibri"/>
                <a:cs typeface="Calibri"/>
              </a:rPr>
              <a:t>k</a:t>
            </a:r>
            <a:r>
              <a:rPr sz="2200" spc="-15" dirty="0">
                <a:latin typeface="Calibri"/>
                <a:cs typeface="Calibri"/>
              </a:rPr>
              <a:t>en</a:t>
            </a:r>
            <a:r>
              <a:rPr sz="2200" spc="-5" dirty="0">
                <a:latin typeface="Calibri"/>
                <a:cs typeface="Calibri"/>
              </a:rPr>
              <a:t> </a:t>
            </a:r>
            <a:r>
              <a:rPr sz="2200" spc="-10" dirty="0">
                <a:latin typeface="Calibri"/>
                <a:cs typeface="Calibri"/>
              </a:rPr>
              <a:t>f</a:t>
            </a:r>
            <a:r>
              <a:rPr sz="2200" spc="-45" dirty="0">
                <a:latin typeface="Calibri"/>
                <a:cs typeface="Calibri"/>
              </a:rPr>
              <a:t>r</a:t>
            </a:r>
            <a:r>
              <a:rPr sz="2200" spc="-15" dirty="0">
                <a:latin typeface="Calibri"/>
                <a:cs typeface="Calibri"/>
              </a:rPr>
              <a:t>om</a:t>
            </a:r>
            <a:r>
              <a:rPr sz="2200" spc="15" dirty="0">
                <a:latin typeface="Calibri"/>
                <a:cs typeface="Calibri"/>
              </a:rPr>
              <a:t> </a:t>
            </a:r>
            <a:r>
              <a:rPr sz="2200" spc="-45" dirty="0">
                <a:latin typeface="Calibri"/>
                <a:cs typeface="Calibri"/>
              </a:rPr>
              <a:t>w</a:t>
            </a:r>
            <a:r>
              <a:rPr sz="2200" spc="-15" dirty="0">
                <a:latin typeface="Calibri"/>
                <a:cs typeface="Calibri"/>
              </a:rPr>
              <a:t>e</a:t>
            </a:r>
            <a:r>
              <a:rPr sz="2200" spc="-35" dirty="0">
                <a:latin typeface="Calibri"/>
                <a:cs typeface="Calibri"/>
              </a:rPr>
              <a:t>b</a:t>
            </a:r>
            <a:r>
              <a:rPr sz="2200" spc="-10" dirty="0">
                <a:latin typeface="Calibri"/>
                <a:cs typeface="Calibri"/>
              </a:rPr>
              <a:t>si</a:t>
            </a:r>
            <a:r>
              <a:rPr sz="2200" spc="-40" dirty="0">
                <a:latin typeface="Calibri"/>
                <a:cs typeface="Calibri"/>
              </a:rPr>
              <a:t>t</a:t>
            </a:r>
            <a:r>
              <a:rPr sz="2200" spc="-10" dirty="0">
                <a:latin typeface="Calibri"/>
                <a:cs typeface="Calibri"/>
              </a:rPr>
              <a:t>e:</a:t>
            </a:r>
            <a:endParaRPr sz="2200">
              <a:latin typeface="Calibri"/>
              <a:cs typeface="Calibri"/>
            </a:endParaRPr>
          </a:p>
          <a:p>
            <a:pPr marL="241300" indent="-228600">
              <a:lnSpc>
                <a:spcPct val="100000"/>
              </a:lnSpc>
              <a:spcBef>
                <a:spcPts val="204"/>
              </a:spcBef>
              <a:buFont typeface="Arial"/>
              <a:buChar char="•"/>
              <a:tabLst>
                <a:tab pos="240665" algn="l"/>
              </a:tabLst>
            </a:pPr>
            <a:r>
              <a:rPr sz="2200" u="heavy" spc="-40" dirty="0">
                <a:solidFill>
                  <a:srgbClr val="0462C1"/>
                </a:solidFill>
                <a:latin typeface="Calibri"/>
                <a:cs typeface="Calibri"/>
                <a:hlinkClick r:id="rId2"/>
              </a:rPr>
              <a:t>h</a:t>
            </a:r>
            <a:r>
              <a:rPr sz="2200" u="heavy" spc="-50" dirty="0">
                <a:solidFill>
                  <a:srgbClr val="0462C1"/>
                </a:solidFill>
                <a:latin typeface="Calibri"/>
                <a:cs typeface="Calibri"/>
                <a:hlinkClick r:id="rId2"/>
              </a:rPr>
              <a:t>t</a:t>
            </a:r>
            <a:r>
              <a:rPr sz="2200" u="heavy" spc="-10" dirty="0">
                <a:solidFill>
                  <a:srgbClr val="0462C1"/>
                </a:solidFill>
                <a:latin typeface="Calibri"/>
                <a:cs typeface="Calibri"/>
                <a:hlinkClick r:id="rId2"/>
              </a:rPr>
              <a:t>tp:/</a:t>
            </a:r>
            <a:r>
              <a:rPr sz="2200" u="heavy" spc="-45" dirty="0">
                <a:solidFill>
                  <a:srgbClr val="0462C1"/>
                </a:solidFill>
                <a:latin typeface="Calibri"/>
                <a:cs typeface="Calibri"/>
                <a:hlinkClick r:id="rId2"/>
              </a:rPr>
              <a:t>/s</a:t>
            </a:r>
            <a:r>
              <a:rPr sz="2200" u="heavy" spc="-10" dirty="0">
                <a:solidFill>
                  <a:srgbClr val="0462C1"/>
                </a:solidFill>
                <a:latin typeface="Calibri"/>
                <a:cs typeface="Calibri"/>
                <a:hlinkClick r:id="rId2"/>
              </a:rPr>
              <a:t>y</a:t>
            </a:r>
            <a:r>
              <a:rPr sz="2200" u="heavy" spc="-30" dirty="0">
                <a:solidFill>
                  <a:srgbClr val="0462C1"/>
                </a:solidFill>
                <a:latin typeface="Calibri"/>
                <a:cs typeface="Calibri"/>
                <a:hlinkClick r:id="rId2"/>
              </a:rPr>
              <a:t>n</a:t>
            </a:r>
            <a:r>
              <a:rPr sz="2200" u="heavy" spc="-60" dirty="0">
                <a:solidFill>
                  <a:srgbClr val="0462C1"/>
                </a:solidFill>
                <a:latin typeface="Calibri"/>
                <a:cs typeface="Calibri"/>
                <a:hlinkClick r:id="rId2"/>
              </a:rPr>
              <a:t>f</a:t>
            </a:r>
            <a:r>
              <a:rPr sz="2200" u="heavy" spc="-15" dirty="0">
                <a:solidFill>
                  <a:srgbClr val="0462C1"/>
                </a:solidFill>
                <a:latin typeface="Calibri"/>
                <a:cs typeface="Calibri"/>
                <a:hlinkClick r:id="rId2"/>
              </a:rPr>
              <a:t>oam.</a:t>
            </a:r>
            <a:r>
              <a:rPr sz="2200" u="heavy" spc="-40" dirty="0">
                <a:solidFill>
                  <a:srgbClr val="0462C1"/>
                </a:solidFill>
                <a:latin typeface="Calibri"/>
                <a:cs typeface="Calibri"/>
                <a:hlinkClick r:id="rId2"/>
              </a:rPr>
              <a:t>c</a:t>
            </a:r>
            <a:r>
              <a:rPr sz="2200" u="heavy" spc="-15" dirty="0">
                <a:solidFill>
                  <a:srgbClr val="0462C1"/>
                </a:solidFill>
                <a:latin typeface="Calibri"/>
                <a:cs typeface="Calibri"/>
                <a:hlinkClick r:id="rId2"/>
              </a:rPr>
              <a:t>om/</a:t>
            </a:r>
            <a:endParaRPr sz="2200">
              <a:latin typeface="Calibri"/>
              <a:cs typeface="Calibri"/>
            </a:endParaRPr>
          </a:p>
          <a:p>
            <a:pPr>
              <a:lnSpc>
                <a:spcPts val="1000"/>
              </a:lnSpc>
              <a:spcBef>
                <a:spcPts val="7"/>
              </a:spcBef>
              <a:buFont typeface="Arial"/>
              <a:buChar char="•"/>
            </a:pPr>
            <a:endParaRPr sz="1000"/>
          </a:p>
          <a:p>
            <a:pPr marL="241300" marR="298450" indent="-228600">
              <a:lnSpc>
                <a:spcPct val="70000"/>
              </a:lnSpc>
              <a:buFont typeface="Arial"/>
              <a:buChar char="•"/>
              <a:tabLst>
                <a:tab pos="240665" algn="l"/>
              </a:tabLst>
            </a:pPr>
            <a:r>
              <a:rPr sz="2200" spc="-5" dirty="0">
                <a:latin typeface="Calibri"/>
                <a:cs typeface="Calibri"/>
              </a:rPr>
              <a:t>“</a:t>
            </a:r>
            <a:r>
              <a:rPr sz="2200" spc="-40" dirty="0">
                <a:latin typeface="Calibri"/>
                <a:cs typeface="Calibri"/>
              </a:rPr>
              <a:t>S</a:t>
            </a:r>
            <a:r>
              <a:rPr sz="2200" spc="-15" dirty="0">
                <a:latin typeface="Calibri"/>
                <a:cs typeface="Calibri"/>
              </a:rPr>
              <a:t>yn</a:t>
            </a:r>
            <a:r>
              <a:rPr sz="2200" spc="-40" dirty="0">
                <a:latin typeface="Calibri"/>
                <a:cs typeface="Calibri"/>
              </a:rPr>
              <a:t>F</a:t>
            </a:r>
            <a:r>
              <a:rPr sz="2200" spc="-15" dirty="0">
                <a:latin typeface="Calibri"/>
                <a:cs typeface="Calibri"/>
              </a:rPr>
              <a:t>oam</a:t>
            </a:r>
            <a:r>
              <a:rPr sz="2200" spc="10" dirty="0">
                <a:latin typeface="Calibri"/>
                <a:cs typeface="Calibri"/>
              </a:rPr>
              <a:t> </a:t>
            </a:r>
            <a:r>
              <a:rPr sz="2200" spc="-45" dirty="0">
                <a:latin typeface="Calibri"/>
                <a:cs typeface="Calibri"/>
              </a:rPr>
              <a:t>s</a:t>
            </a:r>
            <a:r>
              <a:rPr sz="2200" spc="-10" dirty="0">
                <a:latin typeface="Calibri"/>
                <a:cs typeface="Calibri"/>
              </a:rPr>
              <a:t>y</a:t>
            </a:r>
            <a:r>
              <a:rPr sz="2200" spc="-40" dirty="0">
                <a:latin typeface="Calibri"/>
                <a:cs typeface="Calibri"/>
              </a:rPr>
              <a:t>nt</a:t>
            </a:r>
            <a:r>
              <a:rPr sz="2200" spc="-10" dirty="0">
                <a:latin typeface="Calibri"/>
                <a:cs typeface="Calibri"/>
              </a:rPr>
              <a:t>actic</a:t>
            </a:r>
            <a:r>
              <a:rPr sz="2200" spc="-5" dirty="0">
                <a:latin typeface="Calibri"/>
                <a:cs typeface="Calibri"/>
              </a:rPr>
              <a:t> </a:t>
            </a:r>
            <a:r>
              <a:rPr sz="2200" spc="-60" dirty="0">
                <a:latin typeface="Calibri"/>
                <a:cs typeface="Calibri"/>
              </a:rPr>
              <a:t>f</a:t>
            </a:r>
            <a:r>
              <a:rPr sz="2200" spc="-15" dirty="0">
                <a:latin typeface="Calibri"/>
                <a:cs typeface="Calibri"/>
              </a:rPr>
              <a:t>oam</a:t>
            </a:r>
            <a:r>
              <a:rPr sz="2200" spc="5" dirty="0">
                <a:latin typeface="Calibri"/>
                <a:cs typeface="Calibri"/>
              </a:rPr>
              <a:t> </a:t>
            </a:r>
            <a:r>
              <a:rPr sz="2200" spc="-40" dirty="0">
                <a:latin typeface="Calibri"/>
                <a:cs typeface="Calibri"/>
              </a:rPr>
              <a:t>c</a:t>
            </a:r>
            <a:r>
              <a:rPr sz="2200" spc="-10" dirty="0">
                <a:latin typeface="Calibri"/>
                <a:cs typeface="Calibri"/>
              </a:rPr>
              <a:t>onsi</a:t>
            </a:r>
            <a:r>
              <a:rPr sz="2200" spc="-30" dirty="0">
                <a:latin typeface="Calibri"/>
                <a:cs typeface="Calibri"/>
              </a:rPr>
              <a:t>s</a:t>
            </a:r>
            <a:r>
              <a:rPr sz="2200" spc="-10" dirty="0">
                <a:latin typeface="Calibri"/>
                <a:cs typeface="Calibri"/>
              </a:rPr>
              <a:t>ts</a:t>
            </a:r>
            <a:r>
              <a:rPr sz="2200" spc="5" dirty="0">
                <a:latin typeface="Calibri"/>
                <a:cs typeface="Calibri"/>
              </a:rPr>
              <a:t> </a:t>
            </a:r>
            <a:r>
              <a:rPr sz="2200" spc="-10" dirty="0">
                <a:latin typeface="Calibri"/>
                <a:cs typeface="Calibri"/>
              </a:rPr>
              <a:t>of</a:t>
            </a:r>
            <a:r>
              <a:rPr sz="2200" spc="5" dirty="0">
                <a:latin typeface="Calibri"/>
                <a:cs typeface="Calibri"/>
              </a:rPr>
              <a:t> </a:t>
            </a:r>
            <a:r>
              <a:rPr sz="2200" spc="-55" dirty="0">
                <a:latin typeface="Calibri"/>
                <a:cs typeface="Calibri"/>
              </a:rPr>
              <a:t>h</a:t>
            </a:r>
            <a:r>
              <a:rPr sz="2200" spc="-35" dirty="0">
                <a:latin typeface="Calibri"/>
                <a:cs typeface="Calibri"/>
              </a:rPr>
              <a:t>y</a:t>
            </a:r>
            <a:r>
              <a:rPr sz="2200" spc="-15" dirty="0">
                <a:latin typeface="Calibri"/>
                <a:cs typeface="Calibri"/>
              </a:rPr>
              <a:t>d</a:t>
            </a:r>
            <a:r>
              <a:rPr sz="2200" spc="-50" dirty="0">
                <a:latin typeface="Calibri"/>
                <a:cs typeface="Calibri"/>
              </a:rPr>
              <a:t>r</a:t>
            </a:r>
            <a:r>
              <a:rPr sz="2200" spc="-15" dirty="0">
                <a:latin typeface="Calibri"/>
                <a:cs typeface="Calibri"/>
              </a:rPr>
              <a:t>osp</a:t>
            </a:r>
            <a:r>
              <a:rPr sz="2200" spc="-10" dirty="0">
                <a:latin typeface="Calibri"/>
                <a:cs typeface="Calibri"/>
              </a:rPr>
              <a:t>ace</a:t>
            </a:r>
            <a:r>
              <a:rPr sz="2200" spc="-25" dirty="0">
                <a:latin typeface="Calibri"/>
                <a:cs typeface="Calibri"/>
              </a:rPr>
              <a:t> </a:t>
            </a:r>
            <a:r>
              <a:rPr sz="2200" spc="-10" dirty="0">
                <a:latin typeface="Calibri"/>
                <a:cs typeface="Calibri"/>
              </a:rPr>
              <a:t>quality </a:t>
            </a:r>
            <a:r>
              <a:rPr sz="2200" spc="-25" dirty="0">
                <a:latin typeface="Calibri"/>
                <a:cs typeface="Calibri"/>
              </a:rPr>
              <a:t>h</a:t>
            </a:r>
            <a:r>
              <a:rPr sz="2200" spc="-10" dirty="0">
                <a:latin typeface="Calibri"/>
                <a:cs typeface="Calibri"/>
              </a:rPr>
              <a:t>oll</a:t>
            </a:r>
            <a:r>
              <a:rPr sz="2200" spc="-25" dirty="0">
                <a:latin typeface="Calibri"/>
                <a:cs typeface="Calibri"/>
              </a:rPr>
              <a:t>o</a:t>
            </a:r>
            <a:r>
              <a:rPr sz="2200" spc="-20" dirty="0">
                <a:latin typeface="Calibri"/>
                <a:cs typeface="Calibri"/>
              </a:rPr>
              <a:t>w</a:t>
            </a:r>
            <a:r>
              <a:rPr sz="2200" spc="-10" dirty="0">
                <a:latin typeface="Calibri"/>
                <a:cs typeface="Calibri"/>
              </a:rPr>
              <a:t> glass</a:t>
            </a:r>
            <a:r>
              <a:rPr sz="2200" spc="5" dirty="0">
                <a:latin typeface="Calibri"/>
                <a:cs typeface="Calibri"/>
              </a:rPr>
              <a:t> </a:t>
            </a:r>
            <a:r>
              <a:rPr sz="2200" spc="-30" dirty="0">
                <a:latin typeface="Calibri"/>
                <a:cs typeface="Calibri"/>
              </a:rPr>
              <a:t>m</a:t>
            </a:r>
            <a:r>
              <a:rPr sz="2200" spc="-10" dirty="0">
                <a:latin typeface="Calibri"/>
                <a:cs typeface="Calibri"/>
              </a:rPr>
              <a:t>ic</a:t>
            </a:r>
            <a:r>
              <a:rPr sz="2200" spc="-50" dirty="0">
                <a:latin typeface="Calibri"/>
                <a:cs typeface="Calibri"/>
              </a:rPr>
              <a:t>r</a:t>
            </a:r>
            <a:r>
              <a:rPr sz="2200" spc="-15" dirty="0">
                <a:latin typeface="Calibri"/>
                <a:cs typeface="Calibri"/>
              </a:rPr>
              <a:t>osphe</a:t>
            </a:r>
            <a:r>
              <a:rPr sz="2200" spc="-30" dirty="0">
                <a:latin typeface="Calibri"/>
                <a:cs typeface="Calibri"/>
              </a:rPr>
              <a:t>r</a:t>
            </a:r>
            <a:r>
              <a:rPr sz="2200" spc="-10" dirty="0">
                <a:latin typeface="Calibri"/>
                <a:cs typeface="Calibri"/>
              </a:rPr>
              <a:t>es</a:t>
            </a:r>
            <a:r>
              <a:rPr sz="2200" spc="5" dirty="0">
                <a:latin typeface="Calibri"/>
                <a:cs typeface="Calibri"/>
              </a:rPr>
              <a:t> </a:t>
            </a:r>
            <a:r>
              <a:rPr sz="2200" spc="-10" dirty="0">
                <a:latin typeface="Calibri"/>
                <a:cs typeface="Calibri"/>
              </a:rPr>
              <a:t>dispe</a:t>
            </a:r>
            <a:r>
              <a:rPr sz="2200" spc="-45" dirty="0">
                <a:latin typeface="Calibri"/>
                <a:cs typeface="Calibri"/>
              </a:rPr>
              <a:t>r</a:t>
            </a:r>
            <a:r>
              <a:rPr sz="2200" spc="-15" dirty="0">
                <a:latin typeface="Calibri"/>
                <a:cs typeface="Calibri"/>
              </a:rPr>
              <a:t>sed</a:t>
            </a:r>
            <a:r>
              <a:rPr sz="2200" spc="-5" dirty="0">
                <a:latin typeface="Calibri"/>
                <a:cs typeface="Calibri"/>
              </a:rPr>
              <a:t> </a:t>
            </a:r>
            <a:r>
              <a:rPr sz="2200" spc="-10" dirty="0">
                <a:latin typeface="Calibri"/>
                <a:cs typeface="Calibri"/>
              </a:rPr>
              <a:t>in </a:t>
            </a:r>
            <a:r>
              <a:rPr sz="2200" spc="-15" dirty="0">
                <a:latin typeface="Calibri"/>
                <a:cs typeface="Calibri"/>
              </a:rPr>
              <a:t>a</a:t>
            </a:r>
            <a:r>
              <a:rPr sz="2200" spc="-5" dirty="0">
                <a:latin typeface="Calibri"/>
                <a:cs typeface="Calibri"/>
              </a:rPr>
              <a:t> </a:t>
            </a:r>
            <a:r>
              <a:rPr sz="2200" spc="-10" dirty="0">
                <a:latin typeface="Calibri"/>
                <a:cs typeface="Calibri"/>
              </a:rPr>
              <a:t>high</a:t>
            </a:r>
            <a:r>
              <a:rPr sz="2200" spc="-5" dirty="0">
                <a:latin typeface="Calibri"/>
                <a:cs typeface="Calibri"/>
              </a:rPr>
              <a:t> </a:t>
            </a:r>
            <a:r>
              <a:rPr sz="2200" spc="-30" dirty="0">
                <a:latin typeface="Calibri"/>
                <a:cs typeface="Calibri"/>
              </a:rPr>
              <a:t>s</a:t>
            </a:r>
            <a:r>
              <a:rPr sz="2200" spc="-10" dirty="0">
                <a:latin typeface="Calibri"/>
                <a:cs typeface="Calibri"/>
              </a:rPr>
              <a:t>t</a:t>
            </a:r>
            <a:r>
              <a:rPr sz="2200" spc="-40" dirty="0">
                <a:latin typeface="Calibri"/>
                <a:cs typeface="Calibri"/>
              </a:rPr>
              <a:t>r</a:t>
            </a:r>
            <a:r>
              <a:rPr sz="2200" spc="-15" dirty="0">
                <a:latin typeface="Calibri"/>
                <a:cs typeface="Calibri"/>
              </a:rPr>
              <a:t>en</a:t>
            </a:r>
            <a:r>
              <a:rPr sz="2200" spc="-60" dirty="0">
                <a:latin typeface="Calibri"/>
                <a:cs typeface="Calibri"/>
              </a:rPr>
              <a:t>g</a:t>
            </a:r>
            <a:r>
              <a:rPr sz="2200" spc="-10" dirty="0">
                <a:latin typeface="Calibri"/>
                <a:cs typeface="Calibri"/>
              </a:rPr>
              <a:t>th</a:t>
            </a:r>
            <a:r>
              <a:rPr sz="2200" spc="-5" dirty="0">
                <a:latin typeface="Calibri"/>
                <a:cs typeface="Calibri"/>
              </a:rPr>
              <a:t> </a:t>
            </a:r>
            <a:r>
              <a:rPr sz="2200" spc="-10" dirty="0">
                <a:latin typeface="Calibri"/>
                <a:cs typeface="Calibri"/>
              </a:rPr>
              <a:t>pla</a:t>
            </a:r>
            <a:r>
              <a:rPr sz="2200" spc="-25" dirty="0">
                <a:latin typeface="Calibri"/>
                <a:cs typeface="Calibri"/>
              </a:rPr>
              <a:t>s</a:t>
            </a:r>
            <a:r>
              <a:rPr sz="2200" spc="-10" dirty="0">
                <a:latin typeface="Calibri"/>
                <a:cs typeface="Calibri"/>
              </a:rPr>
              <a:t>tic </a:t>
            </a:r>
            <a:r>
              <a:rPr sz="2200" spc="-30" dirty="0">
                <a:latin typeface="Calibri"/>
                <a:cs typeface="Calibri"/>
              </a:rPr>
              <a:t>m</a:t>
            </a:r>
            <a:r>
              <a:rPr sz="2200" spc="-35" dirty="0">
                <a:latin typeface="Calibri"/>
                <a:cs typeface="Calibri"/>
              </a:rPr>
              <a:t>a</a:t>
            </a:r>
            <a:r>
              <a:rPr sz="2200" spc="-10" dirty="0">
                <a:latin typeface="Calibri"/>
                <a:cs typeface="Calibri"/>
              </a:rPr>
              <a:t>trix.</a:t>
            </a:r>
            <a:endParaRPr sz="2200">
              <a:latin typeface="Calibri"/>
              <a:cs typeface="Calibri"/>
            </a:endParaRPr>
          </a:p>
          <a:p>
            <a:pPr marL="241300" indent="-228600">
              <a:lnSpc>
                <a:spcPts val="2520"/>
              </a:lnSpc>
              <a:spcBef>
                <a:spcPts val="204"/>
              </a:spcBef>
              <a:buFont typeface="Arial"/>
              <a:buChar char="•"/>
              <a:tabLst>
                <a:tab pos="240665" algn="l"/>
              </a:tabLst>
            </a:pPr>
            <a:r>
              <a:rPr sz="2200" spc="-25" dirty="0">
                <a:latin typeface="Calibri"/>
                <a:cs typeface="Calibri"/>
              </a:rPr>
              <a:t>U</a:t>
            </a:r>
            <a:r>
              <a:rPr sz="2200" spc="-15" dirty="0">
                <a:latin typeface="Calibri"/>
                <a:cs typeface="Calibri"/>
              </a:rPr>
              <a:t>pon </a:t>
            </a:r>
            <a:r>
              <a:rPr sz="2200" spc="-10" dirty="0">
                <a:latin typeface="Calibri"/>
                <a:cs typeface="Calibri"/>
              </a:rPr>
              <a:t>c</a:t>
            </a:r>
            <a:r>
              <a:rPr sz="2200" spc="-25" dirty="0">
                <a:latin typeface="Calibri"/>
                <a:cs typeface="Calibri"/>
              </a:rPr>
              <a:t>u</a:t>
            </a:r>
            <a:r>
              <a:rPr sz="2200" spc="-10" dirty="0">
                <a:latin typeface="Calibri"/>
                <a:cs typeface="Calibri"/>
              </a:rPr>
              <a:t>rin</a:t>
            </a:r>
            <a:r>
              <a:rPr sz="2200" spc="0" dirty="0">
                <a:latin typeface="Calibri"/>
                <a:cs typeface="Calibri"/>
              </a:rPr>
              <a:t>g</a:t>
            </a:r>
            <a:r>
              <a:rPr sz="2200" spc="-10" dirty="0">
                <a:latin typeface="Calibri"/>
                <a:cs typeface="Calibri"/>
              </a:rPr>
              <a:t>, </a:t>
            </a:r>
            <a:r>
              <a:rPr sz="2200" spc="-20" dirty="0">
                <a:latin typeface="Calibri"/>
                <a:cs typeface="Calibri"/>
              </a:rPr>
              <a:t>t</a:t>
            </a:r>
            <a:r>
              <a:rPr sz="2200" spc="-15" dirty="0">
                <a:latin typeface="Calibri"/>
                <a:cs typeface="Calibri"/>
              </a:rPr>
              <a:t>he</a:t>
            </a:r>
            <a:r>
              <a:rPr sz="2200" spc="10" dirty="0">
                <a:latin typeface="Calibri"/>
                <a:cs typeface="Calibri"/>
              </a:rPr>
              <a:t> </a:t>
            </a:r>
            <a:r>
              <a:rPr sz="2200" spc="-35" dirty="0">
                <a:latin typeface="Calibri"/>
                <a:cs typeface="Calibri"/>
              </a:rPr>
              <a:t>r</a:t>
            </a:r>
            <a:r>
              <a:rPr sz="2200" spc="-10" dirty="0">
                <a:latin typeface="Calibri"/>
                <a:cs typeface="Calibri"/>
              </a:rPr>
              <a:t>esul</a:t>
            </a:r>
            <a:r>
              <a:rPr sz="2200" spc="-40" dirty="0">
                <a:latin typeface="Calibri"/>
                <a:cs typeface="Calibri"/>
              </a:rPr>
              <a:t>t</a:t>
            </a:r>
            <a:r>
              <a:rPr sz="2200" spc="-15" dirty="0">
                <a:latin typeface="Calibri"/>
                <a:cs typeface="Calibri"/>
              </a:rPr>
              <a:t>a</a:t>
            </a:r>
            <a:r>
              <a:rPr sz="2200" spc="-40" dirty="0">
                <a:latin typeface="Calibri"/>
                <a:cs typeface="Calibri"/>
              </a:rPr>
              <a:t>n</a:t>
            </a:r>
            <a:r>
              <a:rPr sz="2200" spc="-10" dirty="0">
                <a:latin typeface="Calibri"/>
                <a:cs typeface="Calibri"/>
              </a:rPr>
              <a:t>t </a:t>
            </a:r>
            <a:r>
              <a:rPr sz="2200" spc="-45" dirty="0">
                <a:latin typeface="Calibri"/>
                <a:cs typeface="Calibri"/>
              </a:rPr>
              <a:t>s</a:t>
            </a:r>
            <a:r>
              <a:rPr sz="2200" spc="-10" dirty="0">
                <a:latin typeface="Calibri"/>
                <a:cs typeface="Calibri"/>
              </a:rPr>
              <a:t>y</a:t>
            </a:r>
            <a:r>
              <a:rPr sz="2200" spc="-45" dirty="0">
                <a:latin typeface="Calibri"/>
                <a:cs typeface="Calibri"/>
              </a:rPr>
              <a:t>n</a:t>
            </a:r>
            <a:r>
              <a:rPr sz="2200" spc="-40" dirty="0">
                <a:latin typeface="Calibri"/>
                <a:cs typeface="Calibri"/>
              </a:rPr>
              <a:t>t</a:t>
            </a:r>
            <a:r>
              <a:rPr sz="2200" spc="-10" dirty="0">
                <a:latin typeface="Calibri"/>
                <a:cs typeface="Calibri"/>
              </a:rPr>
              <a:t>ac</a:t>
            </a:r>
            <a:r>
              <a:rPr sz="2200" spc="-20" dirty="0">
                <a:latin typeface="Calibri"/>
                <a:cs typeface="Calibri"/>
              </a:rPr>
              <a:t>t</a:t>
            </a:r>
            <a:r>
              <a:rPr sz="2200" spc="-10" dirty="0">
                <a:latin typeface="Calibri"/>
                <a:cs typeface="Calibri"/>
              </a:rPr>
              <a:t>ic </a:t>
            </a:r>
            <a:r>
              <a:rPr sz="2200" spc="-65" dirty="0">
                <a:latin typeface="Calibri"/>
                <a:cs typeface="Calibri"/>
              </a:rPr>
              <a:t>f</a:t>
            </a:r>
            <a:r>
              <a:rPr sz="2200" spc="-15" dirty="0">
                <a:latin typeface="Calibri"/>
                <a:cs typeface="Calibri"/>
              </a:rPr>
              <a:t>o</a:t>
            </a:r>
            <a:r>
              <a:rPr sz="2200" spc="-10" dirty="0">
                <a:latin typeface="Calibri"/>
                <a:cs typeface="Calibri"/>
              </a:rPr>
              <a:t>a</a:t>
            </a:r>
            <a:r>
              <a:rPr sz="2200" spc="-20" dirty="0">
                <a:latin typeface="Calibri"/>
                <a:cs typeface="Calibri"/>
              </a:rPr>
              <a:t>m</a:t>
            </a:r>
            <a:r>
              <a:rPr sz="2200" spc="10" dirty="0">
                <a:latin typeface="Calibri"/>
                <a:cs typeface="Calibri"/>
              </a:rPr>
              <a:t> </a:t>
            </a:r>
            <a:r>
              <a:rPr sz="2200" spc="-45" dirty="0">
                <a:latin typeface="Calibri"/>
                <a:cs typeface="Calibri"/>
              </a:rPr>
              <a:t>c</a:t>
            </a:r>
            <a:r>
              <a:rPr sz="2200" spc="-15" dirty="0">
                <a:latin typeface="Calibri"/>
                <a:cs typeface="Calibri"/>
              </a:rPr>
              <a:t>omposi</a:t>
            </a:r>
            <a:r>
              <a:rPr sz="2200" spc="-30" dirty="0">
                <a:latin typeface="Calibri"/>
                <a:cs typeface="Calibri"/>
              </a:rPr>
              <a:t>t</a:t>
            </a:r>
            <a:r>
              <a:rPr sz="2200" spc="-15" dirty="0">
                <a:latin typeface="Calibri"/>
                <a:cs typeface="Calibri"/>
              </a:rPr>
              <a:t>e</a:t>
            </a:r>
            <a:r>
              <a:rPr sz="2200" spc="10" dirty="0">
                <a:latin typeface="Calibri"/>
                <a:cs typeface="Calibri"/>
              </a:rPr>
              <a:t> </a:t>
            </a:r>
            <a:r>
              <a:rPr sz="2200" spc="-15" dirty="0">
                <a:latin typeface="Calibri"/>
                <a:cs typeface="Calibri"/>
              </a:rPr>
              <a:t>p</a:t>
            </a:r>
            <a:r>
              <a:rPr sz="2200" spc="-50" dirty="0">
                <a:latin typeface="Calibri"/>
                <a:cs typeface="Calibri"/>
              </a:rPr>
              <a:t>r</a:t>
            </a:r>
            <a:r>
              <a:rPr sz="2200" spc="-10" dirty="0">
                <a:latin typeface="Calibri"/>
                <a:cs typeface="Calibri"/>
              </a:rPr>
              <a:t>ovi</a:t>
            </a:r>
            <a:r>
              <a:rPr sz="2200" spc="-25" dirty="0">
                <a:latin typeface="Calibri"/>
                <a:cs typeface="Calibri"/>
              </a:rPr>
              <a:t>d</a:t>
            </a:r>
            <a:r>
              <a:rPr sz="2200" spc="-10" dirty="0">
                <a:latin typeface="Calibri"/>
                <a:cs typeface="Calibri"/>
              </a:rPr>
              <a:t>es</a:t>
            </a:r>
            <a:endParaRPr sz="2200">
              <a:latin typeface="Calibri"/>
              <a:cs typeface="Calibri"/>
            </a:endParaRPr>
          </a:p>
          <a:p>
            <a:pPr marL="241300">
              <a:lnSpc>
                <a:spcPts val="1964"/>
              </a:lnSpc>
            </a:pPr>
            <a:r>
              <a:rPr sz="2200" spc="-10" dirty="0">
                <a:latin typeface="Calibri"/>
                <a:cs typeface="Calibri"/>
              </a:rPr>
              <a:t>high </a:t>
            </a:r>
            <a:r>
              <a:rPr sz="2200" spc="-30" dirty="0">
                <a:latin typeface="Calibri"/>
                <a:cs typeface="Calibri"/>
              </a:rPr>
              <a:t>s</a:t>
            </a:r>
            <a:r>
              <a:rPr sz="2200" spc="-10" dirty="0">
                <a:latin typeface="Calibri"/>
                <a:cs typeface="Calibri"/>
              </a:rPr>
              <a:t>t</a:t>
            </a:r>
            <a:r>
              <a:rPr sz="2200" spc="-40" dirty="0">
                <a:latin typeface="Calibri"/>
                <a:cs typeface="Calibri"/>
              </a:rPr>
              <a:t>r</a:t>
            </a:r>
            <a:r>
              <a:rPr sz="2200" spc="-15" dirty="0">
                <a:latin typeface="Calibri"/>
                <a:cs typeface="Calibri"/>
              </a:rPr>
              <a:t>en</a:t>
            </a:r>
            <a:r>
              <a:rPr sz="2200" spc="-60" dirty="0">
                <a:latin typeface="Calibri"/>
                <a:cs typeface="Calibri"/>
              </a:rPr>
              <a:t>g</a:t>
            </a:r>
            <a:r>
              <a:rPr sz="2200" spc="-10" dirty="0">
                <a:latin typeface="Calibri"/>
                <a:cs typeface="Calibri"/>
              </a:rPr>
              <a:t>th</a:t>
            </a:r>
            <a:r>
              <a:rPr sz="2200" spc="10" dirty="0">
                <a:latin typeface="Calibri"/>
                <a:cs typeface="Calibri"/>
              </a:rPr>
              <a:t> </a:t>
            </a:r>
            <a:r>
              <a:rPr sz="2200" spc="-15" dirty="0">
                <a:latin typeface="Calibri"/>
                <a:cs typeface="Calibri"/>
              </a:rPr>
              <a:t>and</a:t>
            </a:r>
            <a:r>
              <a:rPr sz="2200" spc="-5" dirty="0">
                <a:latin typeface="Calibri"/>
                <a:cs typeface="Calibri"/>
              </a:rPr>
              <a:t> l</a:t>
            </a:r>
            <a:r>
              <a:rPr sz="2200" spc="-25" dirty="0">
                <a:latin typeface="Calibri"/>
                <a:cs typeface="Calibri"/>
              </a:rPr>
              <a:t>o</a:t>
            </a:r>
            <a:r>
              <a:rPr sz="2200" spc="-20" dirty="0">
                <a:latin typeface="Calibri"/>
                <a:cs typeface="Calibri"/>
              </a:rPr>
              <a:t>w</a:t>
            </a:r>
            <a:r>
              <a:rPr sz="2200" spc="5" dirty="0">
                <a:latin typeface="Calibri"/>
                <a:cs typeface="Calibri"/>
              </a:rPr>
              <a:t> </a:t>
            </a:r>
            <a:r>
              <a:rPr sz="2200" spc="-10" dirty="0">
                <a:latin typeface="Calibri"/>
                <a:cs typeface="Calibri"/>
              </a:rPr>
              <a:t>density </a:t>
            </a:r>
            <a:r>
              <a:rPr sz="2200" spc="-15" dirty="0">
                <a:latin typeface="Calibri"/>
                <a:cs typeface="Calibri"/>
              </a:rPr>
              <a:t>w</a:t>
            </a:r>
            <a:r>
              <a:rPr sz="2200" spc="-10" dirty="0">
                <a:latin typeface="Calibri"/>
                <a:cs typeface="Calibri"/>
              </a:rPr>
              <a:t>ith</a:t>
            </a:r>
            <a:r>
              <a:rPr sz="2200" spc="-5" dirty="0">
                <a:latin typeface="Calibri"/>
                <a:cs typeface="Calibri"/>
              </a:rPr>
              <a:t> </a:t>
            </a:r>
            <a:r>
              <a:rPr sz="2200" spc="-30" dirty="0">
                <a:latin typeface="Calibri"/>
                <a:cs typeface="Calibri"/>
              </a:rPr>
              <a:t>v</a:t>
            </a:r>
            <a:r>
              <a:rPr sz="2200" spc="-15" dirty="0">
                <a:latin typeface="Calibri"/>
                <a:cs typeface="Calibri"/>
              </a:rPr>
              <a:t>e</a:t>
            </a:r>
            <a:r>
              <a:rPr sz="2200" spc="0" dirty="0">
                <a:latin typeface="Calibri"/>
                <a:cs typeface="Calibri"/>
              </a:rPr>
              <a:t>r</a:t>
            </a:r>
            <a:r>
              <a:rPr sz="2200" spc="-10" dirty="0">
                <a:latin typeface="Calibri"/>
                <a:cs typeface="Calibri"/>
              </a:rPr>
              <a:t>y</a:t>
            </a:r>
            <a:r>
              <a:rPr sz="2200" spc="-5" dirty="0">
                <a:latin typeface="Calibri"/>
                <a:cs typeface="Calibri"/>
              </a:rPr>
              <a:t> l</a:t>
            </a:r>
            <a:r>
              <a:rPr sz="2200" spc="-25" dirty="0">
                <a:latin typeface="Calibri"/>
                <a:cs typeface="Calibri"/>
              </a:rPr>
              <a:t>o</a:t>
            </a:r>
            <a:r>
              <a:rPr sz="2200" spc="-20" dirty="0">
                <a:latin typeface="Calibri"/>
                <a:cs typeface="Calibri"/>
              </a:rPr>
              <a:t>w</a:t>
            </a:r>
            <a:r>
              <a:rPr sz="2200" spc="5" dirty="0">
                <a:latin typeface="Calibri"/>
                <a:cs typeface="Calibri"/>
              </a:rPr>
              <a:t> </a:t>
            </a:r>
            <a:r>
              <a:rPr sz="2200" spc="-15" dirty="0">
                <a:latin typeface="Calibri"/>
                <a:cs typeface="Calibri"/>
              </a:rPr>
              <a:t>moi</a:t>
            </a:r>
            <a:r>
              <a:rPr sz="2200" spc="-25" dirty="0">
                <a:latin typeface="Calibri"/>
                <a:cs typeface="Calibri"/>
              </a:rPr>
              <a:t>s</a:t>
            </a:r>
            <a:r>
              <a:rPr sz="2200" spc="-10" dirty="0">
                <a:latin typeface="Calibri"/>
                <a:cs typeface="Calibri"/>
              </a:rPr>
              <a:t>tu</a:t>
            </a:r>
            <a:r>
              <a:rPr sz="2200" spc="-40" dirty="0">
                <a:latin typeface="Calibri"/>
                <a:cs typeface="Calibri"/>
              </a:rPr>
              <a:t>r</a:t>
            </a:r>
            <a:r>
              <a:rPr sz="2200" spc="-15" dirty="0">
                <a:latin typeface="Calibri"/>
                <a:cs typeface="Calibri"/>
              </a:rPr>
              <a:t>e </a:t>
            </a:r>
            <a:r>
              <a:rPr sz="2200" spc="-10" dirty="0">
                <a:latin typeface="Calibri"/>
                <a:cs typeface="Calibri"/>
              </a:rPr>
              <a:t>a</a:t>
            </a:r>
            <a:r>
              <a:rPr sz="2200" spc="-30" dirty="0">
                <a:latin typeface="Calibri"/>
                <a:cs typeface="Calibri"/>
              </a:rPr>
              <a:t>b</a:t>
            </a:r>
            <a:r>
              <a:rPr sz="2200" spc="-10" dirty="0">
                <a:latin typeface="Calibri"/>
                <a:cs typeface="Calibri"/>
              </a:rPr>
              <a:t>sor</a:t>
            </a:r>
            <a:r>
              <a:rPr sz="2200" spc="-30" dirty="0">
                <a:latin typeface="Calibri"/>
                <a:cs typeface="Calibri"/>
              </a:rPr>
              <a:t>p</a:t>
            </a:r>
            <a:r>
              <a:rPr sz="2200" spc="-10" dirty="0">
                <a:latin typeface="Calibri"/>
                <a:cs typeface="Calibri"/>
              </a:rPr>
              <a:t>tion.</a:t>
            </a:r>
            <a:endParaRPr sz="2200">
              <a:latin typeface="Calibri"/>
              <a:cs typeface="Calibri"/>
            </a:endParaRPr>
          </a:p>
          <a:p>
            <a:pPr>
              <a:lnSpc>
                <a:spcPts val="950"/>
              </a:lnSpc>
              <a:spcBef>
                <a:spcPts val="46"/>
              </a:spcBef>
            </a:pPr>
            <a:endParaRPr sz="950"/>
          </a:p>
          <a:p>
            <a:pPr marL="241300" marR="12700" indent="-228600">
              <a:lnSpc>
                <a:spcPct val="70000"/>
              </a:lnSpc>
              <a:buFont typeface="Arial"/>
              <a:buChar char="•"/>
              <a:tabLst>
                <a:tab pos="240665" algn="l"/>
              </a:tabLst>
            </a:pPr>
            <a:r>
              <a:rPr sz="2200" spc="-40" dirty="0">
                <a:latin typeface="Calibri"/>
                <a:cs typeface="Calibri"/>
              </a:rPr>
              <a:t>S</a:t>
            </a:r>
            <a:r>
              <a:rPr sz="2200" spc="-10" dirty="0">
                <a:latin typeface="Calibri"/>
                <a:cs typeface="Calibri"/>
              </a:rPr>
              <a:t>y</a:t>
            </a:r>
            <a:r>
              <a:rPr sz="2200" spc="-30" dirty="0">
                <a:latin typeface="Calibri"/>
                <a:cs typeface="Calibri"/>
              </a:rPr>
              <a:t>n</a:t>
            </a:r>
            <a:r>
              <a:rPr sz="2200" spc="-60" dirty="0">
                <a:latin typeface="Calibri"/>
                <a:cs typeface="Calibri"/>
              </a:rPr>
              <a:t>f</a:t>
            </a:r>
            <a:r>
              <a:rPr sz="2200" spc="-15" dirty="0">
                <a:latin typeface="Calibri"/>
                <a:cs typeface="Calibri"/>
              </a:rPr>
              <a:t>oam</a:t>
            </a:r>
            <a:r>
              <a:rPr sz="2200" spc="25" dirty="0">
                <a:latin typeface="Calibri"/>
                <a:cs typeface="Calibri"/>
              </a:rPr>
              <a:t> </a:t>
            </a:r>
            <a:r>
              <a:rPr sz="2200" spc="-15" dirty="0">
                <a:latin typeface="Calibri"/>
                <a:cs typeface="Calibri"/>
              </a:rPr>
              <a:t>p</a:t>
            </a:r>
            <a:r>
              <a:rPr sz="2200" spc="-50" dirty="0">
                <a:latin typeface="Calibri"/>
                <a:cs typeface="Calibri"/>
              </a:rPr>
              <a:t>r</a:t>
            </a:r>
            <a:r>
              <a:rPr sz="2200" spc="-15" dirty="0">
                <a:latin typeface="Calibri"/>
                <a:cs typeface="Calibri"/>
              </a:rPr>
              <a:t>odu</a:t>
            </a:r>
            <a:r>
              <a:rPr sz="2200" spc="-20" dirty="0">
                <a:latin typeface="Calibri"/>
                <a:cs typeface="Calibri"/>
              </a:rPr>
              <a:t>c</a:t>
            </a:r>
            <a:r>
              <a:rPr sz="2200" spc="-10" dirty="0">
                <a:latin typeface="Calibri"/>
                <a:cs typeface="Calibri"/>
              </a:rPr>
              <a:t>ts</a:t>
            </a:r>
            <a:r>
              <a:rPr sz="2200" spc="-5" dirty="0">
                <a:latin typeface="Calibri"/>
                <a:cs typeface="Calibri"/>
              </a:rPr>
              <a:t> </a:t>
            </a:r>
            <a:r>
              <a:rPr sz="2200" spc="-15" dirty="0">
                <a:latin typeface="Calibri"/>
                <a:cs typeface="Calibri"/>
              </a:rPr>
              <a:t>a</a:t>
            </a:r>
            <a:r>
              <a:rPr sz="2200" spc="-35" dirty="0">
                <a:latin typeface="Calibri"/>
                <a:cs typeface="Calibri"/>
              </a:rPr>
              <a:t>r</a:t>
            </a:r>
            <a:r>
              <a:rPr sz="2200" spc="-15" dirty="0">
                <a:latin typeface="Calibri"/>
                <a:cs typeface="Calibri"/>
              </a:rPr>
              <a:t>e </a:t>
            </a:r>
            <a:r>
              <a:rPr sz="2200" spc="-25" dirty="0">
                <a:latin typeface="Calibri"/>
                <a:cs typeface="Calibri"/>
              </a:rPr>
              <a:t>u</a:t>
            </a:r>
            <a:r>
              <a:rPr sz="2200" spc="-15" dirty="0">
                <a:latin typeface="Calibri"/>
                <a:cs typeface="Calibri"/>
              </a:rPr>
              <a:t>sed</a:t>
            </a:r>
            <a:r>
              <a:rPr sz="2200" spc="-5" dirty="0">
                <a:latin typeface="Calibri"/>
                <a:cs typeface="Calibri"/>
              </a:rPr>
              <a:t> </a:t>
            </a:r>
            <a:r>
              <a:rPr sz="2200" spc="-10" dirty="0">
                <a:latin typeface="Calibri"/>
                <a:cs typeface="Calibri"/>
              </a:rPr>
              <a:t>in</a:t>
            </a:r>
            <a:r>
              <a:rPr sz="2200" spc="-5" dirty="0">
                <a:latin typeface="Calibri"/>
                <a:cs typeface="Calibri"/>
              </a:rPr>
              <a:t> </a:t>
            </a:r>
            <a:r>
              <a:rPr sz="2200" spc="-10" dirty="0">
                <a:latin typeface="Calibri"/>
                <a:cs typeface="Calibri"/>
              </a:rPr>
              <a:t>the</a:t>
            </a:r>
            <a:r>
              <a:rPr sz="2200" spc="-5" dirty="0">
                <a:latin typeface="Calibri"/>
                <a:cs typeface="Calibri"/>
              </a:rPr>
              <a:t> </a:t>
            </a:r>
            <a:r>
              <a:rPr sz="2200" spc="-15" dirty="0">
                <a:latin typeface="Calibri"/>
                <a:cs typeface="Calibri"/>
              </a:rPr>
              <a:t>marine </a:t>
            </a:r>
            <a:r>
              <a:rPr sz="2200" spc="-10" dirty="0">
                <a:latin typeface="Calibri"/>
                <a:cs typeface="Calibri"/>
              </a:rPr>
              <a:t>a</a:t>
            </a:r>
            <a:r>
              <a:rPr sz="2200" spc="-15" dirty="0">
                <a:latin typeface="Calibri"/>
                <a:cs typeface="Calibri"/>
              </a:rPr>
              <a:t>nd oceanog</a:t>
            </a:r>
            <a:r>
              <a:rPr sz="2200" spc="-55" dirty="0">
                <a:latin typeface="Calibri"/>
                <a:cs typeface="Calibri"/>
              </a:rPr>
              <a:t>r</a:t>
            </a:r>
            <a:r>
              <a:rPr sz="2200" spc="-15" dirty="0">
                <a:latin typeface="Calibri"/>
                <a:cs typeface="Calibri"/>
              </a:rPr>
              <a:t>aphc</a:t>
            </a:r>
            <a:r>
              <a:rPr sz="2200" spc="-10" dirty="0">
                <a:latin typeface="Calibri"/>
                <a:cs typeface="Calibri"/>
              </a:rPr>
              <a:t> indu</a:t>
            </a:r>
            <a:r>
              <a:rPr sz="2200" spc="-35" dirty="0">
                <a:latin typeface="Calibri"/>
                <a:cs typeface="Calibri"/>
              </a:rPr>
              <a:t>s</a:t>
            </a:r>
            <a:r>
              <a:rPr sz="2200" spc="-10" dirty="0">
                <a:latin typeface="Calibri"/>
                <a:cs typeface="Calibri"/>
              </a:rPr>
              <a:t>t</a:t>
            </a:r>
            <a:r>
              <a:rPr sz="2200" spc="-5" dirty="0">
                <a:latin typeface="Calibri"/>
                <a:cs typeface="Calibri"/>
              </a:rPr>
              <a:t>r</a:t>
            </a:r>
            <a:r>
              <a:rPr sz="2200" spc="-10" dirty="0">
                <a:latin typeface="Calibri"/>
                <a:cs typeface="Calibri"/>
              </a:rPr>
              <a:t>y</a:t>
            </a:r>
            <a:r>
              <a:rPr sz="2200" spc="-5" dirty="0">
                <a:latin typeface="Calibri"/>
                <a:cs typeface="Calibri"/>
              </a:rPr>
              <a:t> </a:t>
            </a:r>
            <a:r>
              <a:rPr sz="2200" spc="-60" dirty="0">
                <a:latin typeface="Calibri"/>
                <a:cs typeface="Calibri"/>
              </a:rPr>
              <a:t>f</a:t>
            </a:r>
            <a:r>
              <a:rPr sz="2200" spc="-10" dirty="0">
                <a:latin typeface="Calibri"/>
                <a:cs typeface="Calibri"/>
              </a:rPr>
              <a:t>or </a:t>
            </a:r>
            <a:r>
              <a:rPr sz="2200" spc="-15" dirty="0">
                <a:latin typeface="Calibri"/>
                <a:cs typeface="Calibri"/>
              </a:rPr>
              <a:t>use</a:t>
            </a:r>
            <a:r>
              <a:rPr sz="2200" spc="5" dirty="0">
                <a:latin typeface="Calibri"/>
                <a:cs typeface="Calibri"/>
              </a:rPr>
              <a:t> </a:t>
            </a:r>
            <a:r>
              <a:rPr sz="2200" spc="-10" dirty="0">
                <a:latin typeface="Calibri"/>
                <a:cs typeface="Calibri"/>
              </a:rPr>
              <a:t>as</a:t>
            </a:r>
            <a:r>
              <a:rPr sz="2200" spc="5" dirty="0">
                <a:latin typeface="Calibri"/>
                <a:cs typeface="Calibri"/>
              </a:rPr>
              <a:t> </a:t>
            </a:r>
            <a:r>
              <a:rPr sz="2200" spc="-10" dirty="0">
                <a:latin typeface="Calibri"/>
                <a:cs typeface="Calibri"/>
              </a:rPr>
              <a:t>flo</a:t>
            </a:r>
            <a:r>
              <a:rPr sz="2200" spc="-35" dirty="0">
                <a:latin typeface="Calibri"/>
                <a:cs typeface="Calibri"/>
              </a:rPr>
              <a:t>a</a:t>
            </a:r>
            <a:r>
              <a:rPr sz="2200" spc="-10" dirty="0">
                <a:latin typeface="Calibri"/>
                <a:cs typeface="Calibri"/>
              </a:rPr>
              <a:t>ts,</a:t>
            </a:r>
            <a:r>
              <a:rPr sz="2200" spc="10" dirty="0">
                <a:latin typeface="Calibri"/>
                <a:cs typeface="Calibri"/>
              </a:rPr>
              <a:t> </a:t>
            </a:r>
            <a:r>
              <a:rPr sz="2200" spc="-15" dirty="0">
                <a:latin typeface="Calibri"/>
                <a:cs typeface="Calibri"/>
              </a:rPr>
              <a:t>bu</a:t>
            </a:r>
            <a:r>
              <a:rPr sz="2200" spc="-25" dirty="0">
                <a:latin typeface="Calibri"/>
                <a:cs typeface="Calibri"/>
              </a:rPr>
              <a:t>o</a:t>
            </a:r>
            <a:r>
              <a:rPr sz="2200" spc="-35" dirty="0">
                <a:latin typeface="Calibri"/>
                <a:cs typeface="Calibri"/>
              </a:rPr>
              <a:t>y</a:t>
            </a:r>
            <a:r>
              <a:rPr sz="2200" spc="-10" dirty="0">
                <a:latin typeface="Calibri"/>
                <a:cs typeface="Calibri"/>
              </a:rPr>
              <a:t>s</a:t>
            </a:r>
            <a:r>
              <a:rPr sz="2200" spc="5" dirty="0">
                <a:latin typeface="Calibri"/>
                <a:cs typeface="Calibri"/>
              </a:rPr>
              <a:t> </a:t>
            </a:r>
            <a:r>
              <a:rPr sz="2200" spc="-15" dirty="0">
                <a:latin typeface="Calibri"/>
                <a:cs typeface="Calibri"/>
              </a:rPr>
              <a:t>and</a:t>
            </a:r>
            <a:r>
              <a:rPr sz="2200" spc="-20" dirty="0">
                <a:latin typeface="Calibri"/>
                <a:cs typeface="Calibri"/>
              </a:rPr>
              <a:t> </a:t>
            </a:r>
            <a:r>
              <a:rPr sz="2200" spc="-10" dirty="0">
                <a:latin typeface="Calibri"/>
                <a:cs typeface="Calibri"/>
              </a:rPr>
              <a:t>as</a:t>
            </a:r>
            <a:r>
              <a:rPr sz="2200" spc="5" dirty="0">
                <a:latin typeface="Calibri"/>
                <a:cs typeface="Calibri"/>
              </a:rPr>
              <a:t> </a:t>
            </a:r>
            <a:r>
              <a:rPr sz="2200" spc="-15" dirty="0">
                <a:latin typeface="Calibri"/>
                <a:cs typeface="Calibri"/>
              </a:rPr>
              <a:t>a </a:t>
            </a:r>
            <a:r>
              <a:rPr sz="2200" spc="-30" dirty="0">
                <a:latin typeface="Calibri"/>
                <a:cs typeface="Calibri"/>
              </a:rPr>
              <a:t>v</a:t>
            </a:r>
            <a:r>
              <a:rPr sz="2200" spc="-10" dirty="0">
                <a:latin typeface="Calibri"/>
                <a:cs typeface="Calibri"/>
              </a:rPr>
              <a:t>oid</a:t>
            </a:r>
            <a:r>
              <a:rPr sz="2200" spc="-20" dirty="0">
                <a:latin typeface="Calibri"/>
                <a:cs typeface="Calibri"/>
              </a:rPr>
              <a:t> </a:t>
            </a:r>
            <a:r>
              <a:rPr sz="2200" spc="-10" dirty="0">
                <a:latin typeface="Calibri"/>
                <a:cs typeface="Calibri"/>
              </a:rPr>
              <a:t>filler in</a:t>
            </a:r>
            <a:r>
              <a:rPr sz="2200" spc="-5" dirty="0">
                <a:latin typeface="Calibri"/>
                <a:cs typeface="Calibri"/>
              </a:rPr>
              <a:t> </a:t>
            </a:r>
            <a:r>
              <a:rPr sz="2200" spc="-10" dirty="0">
                <a:latin typeface="Calibri"/>
                <a:cs typeface="Calibri"/>
              </a:rPr>
              <a:t>submarines,</a:t>
            </a:r>
            <a:r>
              <a:rPr sz="2200" spc="-5" dirty="0">
                <a:latin typeface="Calibri"/>
                <a:cs typeface="Calibri"/>
              </a:rPr>
              <a:t> </a:t>
            </a:r>
            <a:r>
              <a:rPr sz="2200" spc="-45" dirty="0">
                <a:latin typeface="Calibri"/>
                <a:cs typeface="Calibri"/>
              </a:rPr>
              <a:t>c</a:t>
            </a:r>
            <a:r>
              <a:rPr sz="2200" spc="-10" dirty="0">
                <a:latin typeface="Calibri"/>
                <a:cs typeface="Calibri"/>
              </a:rPr>
              <a:t>apable of</a:t>
            </a:r>
            <a:r>
              <a:rPr sz="2200" spc="5" dirty="0">
                <a:latin typeface="Calibri"/>
                <a:cs typeface="Calibri"/>
              </a:rPr>
              <a:t> </a:t>
            </a:r>
            <a:r>
              <a:rPr sz="2200" spc="-10" dirty="0">
                <a:latin typeface="Calibri"/>
                <a:cs typeface="Calibri"/>
              </a:rPr>
              <a:t>wit</a:t>
            </a:r>
            <a:r>
              <a:rPr sz="2200" spc="-25" dirty="0">
                <a:latin typeface="Calibri"/>
                <a:cs typeface="Calibri"/>
              </a:rPr>
              <a:t>h</a:t>
            </a:r>
            <a:r>
              <a:rPr sz="2200" spc="-30" dirty="0">
                <a:latin typeface="Calibri"/>
                <a:cs typeface="Calibri"/>
              </a:rPr>
              <a:t>s</a:t>
            </a:r>
            <a:r>
              <a:rPr sz="2200" spc="-40" dirty="0">
                <a:latin typeface="Calibri"/>
                <a:cs typeface="Calibri"/>
              </a:rPr>
              <a:t>t</a:t>
            </a:r>
            <a:r>
              <a:rPr sz="2200" spc="-10" dirty="0">
                <a:latin typeface="Calibri"/>
                <a:cs typeface="Calibri"/>
              </a:rPr>
              <a:t>anding d</a:t>
            </a:r>
            <a:r>
              <a:rPr sz="2200" spc="-15" dirty="0">
                <a:latin typeface="Calibri"/>
                <a:cs typeface="Calibri"/>
              </a:rPr>
              <a:t>e</a:t>
            </a:r>
            <a:r>
              <a:rPr sz="2200" spc="-35" dirty="0">
                <a:latin typeface="Calibri"/>
                <a:cs typeface="Calibri"/>
              </a:rPr>
              <a:t>p</a:t>
            </a:r>
            <a:r>
              <a:rPr sz="2200" spc="-10" dirty="0">
                <a:latin typeface="Calibri"/>
                <a:cs typeface="Calibri"/>
              </a:rPr>
              <a:t>t</a:t>
            </a:r>
            <a:r>
              <a:rPr sz="2200" spc="-25" dirty="0">
                <a:latin typeface="Calibri"/>
                <a:cs typeface="Calibri"/>
              </a:rPr>
              <a:t>h</a:t>
            </a:r>
            <a:r>
              <a:rPr sz="2200" spc="-10" dirty="0">
                <a:latin typeface="Calibri"/>
                <a:cs typeface="Calibri"/>
              </a:rPr>
              <a:t>s</a:t>
            </a:r>
            <a:r>
              <a:rPr sz="2200" spc="5" dirty="0">
                <a:latin typeface="Calibri"/>
                <a:cs typeface="Calibri"/>
              </a:rPr>
              <a:t> </a:t>
            </a:r>
            <a:r>
              <a:rPr sz="2200" spc="-10" dirty="0">
                <a:latin typeface="Calibri"/>
                <a:cs typeface="Calibri"/>
              </a:rPr>
              <a:t>bel</a:t>
            </a:r>
            <a:r>
              <a:rPr sz="2200" spc="-30" dirty="0">
                <a:latin typeface="Calibri"/>
                <a:cs typeface="Calibri"/>
              </a:rPr>
              <a:t>o</a:t>
            </a:r>
            <a:r>
              <a:rPr sz="2200" spc="-20" dirty="0">
                <a:latin typeface="Calibri"/>
                <a:cs typeface="Calibri"/>
              </a:rPr>
              <a:t>w</a:t>
            </a:r>
            <a:r>
              <a:rPr sz="2200" spc="15" dirty="0">
                <a:latin typeface="Calibri"/>
                <a:cs typeface="Calibri"/>
              </a:rPr>
              <a:t> </a:t>
            </a:r>
            <a:r>
              <a:rPr sz="2200" spc="-10" dirty="0">
                <a:latin typeface="Calibri"/>
                <a:cs typeface="Calibri"/>
              </a:rPr>
              <a:t>7,00</a:t>
            </a:r>
            <a:r>
              <a:rPr sz="2200" spc="-15" dirty="0">
                <a:latin typeface="Calibri"/>
                <a:cs typeface="Calibri"/>
              </a:rPr>
              <a:t>0</a:t>
            </a:r>
            <a:r>
              <a:rPr sz="2200" spc="-20" dirty="0">
                <a:latin typeface="Calibri"/>
                <a:cs typeface="Calibri"/>
              </a:rPr>
              <a:t> </a:t>
            </a:r>
            <a:r>
              <a:rPr sz="2200" spc="-70" dirty="0">
                <a:latin typeface="Calibri"/>
                <a:cs typeface="Calibri"/>
              </a:rPr>
              <a:t>f</a:t>
            </a:r>
            <a:r>
              <a:rPr sz="2200" spc="-15" dirty="0">
                <a:latin typeface="Calibri"/>
                <a:cs typeface="Calibri"/>
              </a:rPr>
              <a:t>e</a:t>
            </a:r>
            <a:r>
              <a:rPr sz="2200" spc="-35" dirty="0">
                <a:latin typeface="Calibri"/>
                <a:cs typeface="Calibri"/>
              </a:rPr>
              <a:t>e</a:t>
            </a:r>
            <a:r>
              <a:rPr sz="2200" spc="-10" dirty="0">
                <a:latin typeface="Calibri"/>
                <a:cs typeface="Calibri"/>
              </a:rPr>
              <a:t>t.</a:t>
            </a:r>
            <a:endParaRPr sz="2200">
              <a:latin typeface="Calibri"/>
              <a:cs typeface="Calibri"/>
            </a:endParaRPr>
          </a:p>
          <a:p>
            <a:pPr marL="12700">
              <a:lnSpc>
                <a:spcPct val="100000"/>
              </a:lnSpc>
              <a:spcBef>
                <a:spcPts val="215"/>
              </a:spcBef>
            </a:pPr>
            <a:r>
              <a:rPr sz="2200" spc="-10" dirty="0">
                <a:latin typeface="Arial"/>
                <a:cs typeface="Arial"/>
              </a:rPr>
              <a:t>•</a:t>
            </a:r>
            <a:endParaRPr sz="2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27</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518541" rIns="0" bIns="0" rtlCol="0">
            <a:noAutofit/>
          </a:bodyPr>
          <a:lstStyle/>
          <a:p>
            <a:pPr marL="291465">
              <a:lnSpc>
                <a:spcPct val="100000"/>
              </a:lnSpc>
            </a:pPr>
            <a:r>
              <a:rPr sz="3600" spc="-20" dirty="0">
                <a:latin typeface="Calibri Light"/>
                <a:cs typeface="Calibri Light"/>
              </a:rPr>
              <a:t>Cu</a:t>
            </a:r>
            <a:r>
              <a:rPr sz="3600" spc="-60" dirty="0">
                <a:latin typeface="Calibri Light"/>
                <a:cs typeface="Calibri Light"/>
              </a:rPr>
              <a:t>s</a:t>
            </a:r>
            <a:r>
              <a:rPr sz="3600" spc="-50" dirty="0">
                <a:latin typeface="Calibri Light"/>
                <a:cs typeface="Calibri Light"/>
              </a:rPr>
              <a:t>t</a:t>
            </a:r>
            <a:r>
              <a:rPr sz="3600" spc="0" dirty="0">
                <a:latin typeface="Calibri Light"/>
                <a:cs typeface="Calibri Light"/>
              </a:rPr>
              <a:t>om</a:t>
            </a:r>
            <a:r>
              <a:rPr sz="3600" spc="-5" dirty="0">
                <a:latin typeface="Calibri Light"/>
                <a:cs typeface="Calibri Light"/>
              </a:rPr>
              <a:t> </a:t>
            </a:r>
            <a:r>
              <a:rPr sz="3600" spc="-45" dirty="0">
                <a:latin typeface="Calibri Light"/>
                <a:cs typeface="Calibri Light"/>
              </a:rPr>
              <a:t>M</a:t>
            </a:r>
            <a:r>
              <a:rPr sz="3600" spc="-20" dirty="0">
                <a:latin typeface="Calibri Light"/>
                <a:cs typeface="Calibri Light"/>
              </a:rPr>
              <a:t>ade </a:t>
            </a:r>
            <a:r>
              <a:rPr sz="3600" spc="-235" dirty="0">
                <a:latin typeface="Calibri Light"/>
                <a:cs typeface="Calibri Light"/>
              </a:rPr>
              <a:t>T</a:t>
            </a:r>
            <a:r>
              <a:rPr sz="3600" spc="-20" dirty="0">
                <a:latin typeface="Calibri Light"/>
                <a:cs typeface="Calibri Light"/>
              </a:rPr>
              <a:t>ubes</a:t>
            </a:r>
            <a:r>
              <a:rPr sz="3600" spc="-15" dirty="0">
                <a:latin typeface="Calibri Light"/>
                <a:cs typeface="Calibri Light"/>
              </a:rPr>
              <a:t> </a:t>
            </a:r>
            <a:r>
              <a:rPr sz="3600" spc="-20" dirty="0">
                <a:latin typeface="Calibri Light"/>
                <a:cs typeface="Calibri Light"/>
              </a:rPr>
              <a:t>and</a:t>
            </a:r>
            <a:r>
              <a:rPr sz="3600" spc="20" dirty="0">
                <a:latin typeface="Calibri Light"/>
                <a:cs typeface="Calibri Light"/>
              </a:rPr>
              <a:t> </a:t>
            </a:r>
            <a:r>
              <a:rPr sz="3600" spc="-20" dirty="0">
                <a:latin typeface="Calibri Light"/>
                <a:cs typeface="Calibri Light"/>
              </a:rPr>
              <a:t>Ru</a:t>
            </a:r>
            <a:r>
              <a:rPr sz="3600" spc="20" dirty="0">
                <a:latin typeface="Calibri Light"/>
                <a:cs typeface="Calibri Light"/>
              </a:rPr>
              <a:t>g</a:t>
            </a:r>
            <a:r>
              <a:rPr sz="3600" spc="-45" dirty="0">
                <a:latin typeface="Calibri Light"/>
                <a:cs typeface="Calibri Light"/>
              </a:rPr>
              <a:t>g</a:t>
            </a:r>
            <a:r>
              <a:rPr sz="3600" spc="-15" dirty="0">
                <a:latin typeface="Calibri Light"/>
                <a:cs typeface="Calibri Light"/>
              </a:rPr>
              <a:t>edi</a:t>
            </a:r>
            <a:r>
              <a:rPr sz="3600" spc="-95" dirty="0">
                <a:latin typeface="Calibri Light"/>
                <a:cs typeface="Calibri Light"/>
              </a:rPr>
              <a:t>z</a:t>
            </a:r>
            <a:r>
              <a:rPr sz="3600" spc="-60" dirty="0">
                <a:latin typeface="Calibri Light"/>
                <a:cs typeface="Calibri Light"/>
              </a:rPr>
              <a:t>a</a:t>
            </a:r>
            <a:r>
              <a:rPr sz="3600" spc="-15" dirty="0">
                <a:latin typeface="Calibri Light"/>
                <a:cs typeface="Calibri Light"/>
              </a:rPr>
              <a:t>tion</a:t>
            </a:r>
            <a:endParaRPr sz="3600">
              <a:latin typeface="Calibri Light"/>
              <a:cs typeface="Calibri Light"/>
            </a:endParaRPr>
          </a:p>
        </p:txBody>
      </p:sp>
      <p:sp>
        <p:nvSpPr>
          <p:cNvPr id="3" name="object 3"/>
          <p:cNvSpPr txBox="1"/>
          <p:nvPr/>
        </p:nvSpPr>
        <p:spPr>
          <a:xfrm>
            <a:off x="707542" y="1869186"/>
            <a:ext cx="7713980" cy="3889375"/>
          </a:xfrm>
          <a:prstGeom prst="rect">
            <a:avLst/>
          </a:prstGeom>
        </p:spPr>
        <p:txBody>
          <a:bodyPr vert="horz" wrap="square" lIns="0" tIns="0" rIns="0" bIns="0" rtlCol="0">
            <a:noAutofit/>
          </a:bodyPr>
          <a:lstStyle/>
          <a:p>
            <a:pPr marL="241300" marR="337185" indent="-228600">
              <a:lnSpc>
                <a:spcPct val="70000"/>
              </a:lnSpc>
              <a:buFont typeface="Arial"/>
              <a:buChar char="•"/>
              <a:tabLst>
                <a:tab pos="241300" algn="l"/>
              </a:tabLst>
            </a:pPr>
            <a:r>
              <a:rPr sz="2600" spc="-35" dirty="0">
                <a:latin typeface="Calibri"/>
                <a:cs typeface="Calibri"/>
              </a:rPr>
              <a:t>S</a:t>
            </a:r>
            <a:r>
              <a:rPr sz="2600" spc="0" dirty="0">
                <a:latin typeface="Calibri"/>
                <a:cs typeface="Calibri"/>
              </a:rPr>
              <a:t>yn</a:t>
            </a:r>
            <a:r>
              <a:rPr sz="2600" spc="-40" dirty="0">
                <a:latin typeface="Calibri"/>
                <a:cs typeface="Calibri"/>
              </a:rPr>
              <a:t>F</a:t>
            </a:r>
            <a:r>
              <a:rPr sz="2600" spc="0" dirty="0">
                <a:latin typeface="Calibri"/>
                <a:cs typeface="Calibri"/>
              </a:rPr>
              <a:t>oam</a:t>
            </a:r>
            <a:r>
              <a:rPr sz="2600" spc="-10" dirty="0">
                <a:latin typeface="Calibri"/>
                <a:cs typeface="Calibri"/>
              </a:rPr>
              <a:t> </a:t>
            </a:r>
            <a:r>
              <a:rPr sz="2600" spc="0" dirty="0">
                <a:latin typeface="Calibri"/>
                <a:cs typeface="Calibri"/>
              </a:rPr>
              <a:t>bu</a:t>
            </a:r>
            <a:r>
              <a:rPr sz="2600" spc="-20" dirty="0">
                <a:latin typeface="Calibri"/>
                <a:cs typeface="Calibri"/>
              </a:rPr>
              <a:t>o</a:t>
            </a:r>
            <a:r>
              <a:rPr sz="2600" spc="-40" dirty="0">
                <a:latin typeface="Calibri"/>
                <a:cs typeface="Calibri"/>
              </a:rPr>
              <a:t>y</a:t>
            </a:r>
            <a:r>
              <a:rPr sz="2600" spc="0" dirty="0">
                <a:latin typeface="Calibri"/>
                <a:cs typeface="Calibri"/>
              </a:rPr>
              <a:t>ancy</a:t>
            </a:r>
            <a:r>
              <a:rPr sz="2600" spc="-15" dirty="0">
                <a:latin typeface="Calibri"/>
                <a:cs typeface="Calibri"/>
              </a:rPr>
              <a:t> </a:t>
            </a:r>
            <a:r>
              <a:rPr sz="2600" spc="0" dirty="0">
                <a:latin typeface="Calibri"/>
                <a:cs typeface="Calibri"/>
              </a:rPr>
              <a:t>m</a:t>
            </a:r>
            <a:r>
              <a:rPr sz="2600" spc="-10" dirty="0">
                <a:latin typeface="Calibri"/>
                <a:cs typeface="Calibri"/>
              </a:rPr>
              <a:t>o</a:t>
            </a:r>
            <a:r>
              <a:rPr sz="2600" spc="0" dirty="0">
                <a:latin typeface="Calibri"/>
                <a:cs typeface="Calibri"/>
              </a:rPr>
              <a:t>dules</a:t>
            </a:r>
            <a:r>
              <a:rPr sz="2600" spc="-20" dirty="0">
                <a:latin typeface="Calibri"/>
                <a:cs typeface="Calibri"/>
              </a:rPr>
              <a:t> </a:t>
            </a:r>
            <a:r>
              <a:rPr sz="2600" spc="0" dirty="0">
                <a:latin typeface="Calibri"/>
                <a:cs typeface="Calibri"/>
              </a:rPr>
              <a:t>a</a:t>
            </a:r>
            <a:r>
              <a:rPr sz="2600" spc="-35" dirty="0">
                <a:latin typeface="Calibri"/>
                <a:cs typeface="Calibri"/>
              </a:rPr>
              <a:t>r</a:t>
            </a:r>
            <a:r>
              <a:rPr sz="2600" spc="0" dirty="0">
                <a:latin typeface="Calibri"/>
                <a:cs typeface="Calibri"/>
              </a:rPr>
              <a:t>e being</a:t>
            </a:r>
            <a:r>
              <a:rPr sz="2600" spc="-25" dirty="0">
                <a:latin typeface="Calibri"/>
                <a:cs typeface="Calibri"/>
              </a:rPr>
              <a:t> </a:t>
            </a:r>
            <a:r>
              <a:rPr sz="2600" spc="0" dirty="0">
                <a:latin typeface="Calibri"/>
                <a:cs typeface="Calibri"/>
              </a:rPr>
              <a:t>used</a:t>
            </a:r>
            <a:r>
              <a:rPr sz="2600" spc="-25" dirty="0">
                <a:latin typeface="Calibri"/>
                <a:cs typeface="Calibri"/>
              </a:rPr>
              <a:t> </a:t>
            </a:r>
            <a:r>
              <a:rPr sz="2600" spc="-65" dirty="0">
                <a:latin typeface="Calibri"/>
                <a:cs typeface="Calibri"/>
              </a:rPr>
              <a:t>f</a:t>
            </a:r>
            <a:r>
              <a:rPr sz="2600" spc="0" dirty="0">
                <a:latin typeface="Calibri"/>
                <a:cs typeface="Calibri"/>
              </a:rPr>
              <a:t>or </a:t>
            </a:r>
            <a:r>
              <a:rPr sz="2600" spc="-50" dirty="0">
                <a:latin typeface="Calibri"/>
                <a:cs typeface="Calibri"/>
              </a:rPr>
              <a:t>R</a:t>
            </a:r>
            <a:r>
              <a:rPr sz="2600" spc="0" dirty="0">
                <a:latin typeface="Calibri"/>
                <a:cs typeface="Calibri"/>
              </a:rPr>
              <a:t>e</a:t>
            </a:r>
            <a:r>
              <a:rPr sz="2600" spc="-10" dirty="0">
                <a:latin typeface="Calibri"/>
                <a:cs typeface="Calibri"/>
              </a:rPr>
              <a:t>m</a:t>
            </a:r>
            <a:r>
              <a:rPr sz="2600" spc="0" dirty="0">
                <a:latin typeface="Calibri"/>
                <a:cs typeface="Calibri"/>
              </a:rPr>
              <a:t>o</a:t>
            </a:r>
            <a:r>
              <a:rPr sz="2600" spc="-30" dirty="0">
                <a:latin typeface="Calibri"/>
                <a:cs typeface="Calibri"/>
              </a:rPr>
              <a:t>t</a:t>
            </a:r>
            <a:r>
              <a:rPr sz="2600" spc="0" dirty="0">
                <a:latin typeface="Calibri"/>
                <a:cs typeface="Calibri"/>
              </a:rPr>
              <a:t>ely</a:t>
            </a:r>
            <a:r>
              <a:rPr sz="2600" spc="-30" dirty="0">
                <a:latin typeface="Calibri"/>
                <a:cs typeface="Calibri"/>
              </a:rPr>
              <a:t> </a:t>
            </a:r>
            <a:r>
              <a:rPr sz="2600" spc="0" dirty="0">
                <a:latin typeface="Calibri"/>
                <a:cs typeface="Calibri"/>
              </a:rPr>
              <a:t>Ope</a:t>
            </a:r>
            <a:r>
              <a:rPr sz="2600" spc="-45" dirty="0">
                <a:latin typeface="Calibri"/>
                <a:cs typeface="Calibri"/>
              </a:rPr>
              <a:t>r</a:t>
            </a:r>
            <a:r>
              <a:rPr sz="2600" spc="-25" dirty="0">
                <a:latin typeface="Calibri"/>
                <a:cs typeface="Calibri"/>
              </a:rPr>
              <a:t>at</a:t>
            </a:r>
            <a:r>
              <a:rPr sz="2600" spc="0" dirty="0">
                <a:latin typeface="Calibri"/>
                <a:cs typeface="Calibri"/>
              </a:rPr>
              <a:t>ed</a:t>
            </a:r>
            <a:r>
              <a:rPr sz="2600" spc="-40" dirty="0">
                <a:latin typeface="Calibri"/>
                <a:cs typeface="Calibri"/>
              </a:rPr>
              <a:t> </a:t>
            </a:r>
            <a:r>
              <a:rPr sz="2600" spc="-135" dirty="0">
                <a:latin typeface="Calibri"/>
                <a:cs typeface="Calibri"/>
              </a:rPr>
              <a:t>V</a:t>
            </a:r>
            <a:r>
              <a:rPr sz="2600" spc="0" dirty="0">
                <a:latin typeface="Calibri"/>
                <a:cs typeface="Calibri"/>
              </a:rPr>
              <a:t>ehicles</a:t>
            </a:r>
            <a:r>
              <a:rPr sz="2600" spc="-35" dirty="0">
                <a:latin typeface="Calibri"/>
                <a:cs typeface="Calibri"/>
              </a:rPr>
              <a:t> </a:t>
            </a:r>
            <a:r>
              <a:rPr sz="2600" spc="0" dirty="0">
                <a:latin typeface="Calibri"/>
                <a:cs typeface="Calibri"/>
              </a:rPr>
              <a:t>(</a:t>
            </a:r>
            <a:r>
              <a:rPr sz="2600" spc="-25" dirty="0">
                <a:latin typeface="Calibri"/>
                <a:cs typeface="Calibri"/>
              </a:rPr>
              <a:t>R</a:t>
            </a:r>
            <a:r>
              <a:rPr sz="2600" spc="-35" dirty="0">
                <a:latin typeface="Calibri"/>
                <a:cs typeface="Calibri"/>
              </a:rPr>
              <a:t>O</a:t>
            </a:r>
            <a:r>
              <a:rPr sz="2600" spc="-125" dirty="0">
                <a:latin typeface="Calibri"/>
                <a:cs typeface="Calibri"/>
              </a:rPr>
              <a:t>V</a:t>
            </a:r>
            <a:r>
              <a:rPr sz="2600" spc="0" dirty="0">
                <a:latin typeface="Calibri"/>
                <a:cs typeface="Calibri"/>
              </a:rPr>
              <a:t>s)</a:t>
            </a:r>
            <a:r>
              <a:rPr sz="2600" spc="-10" dirty="0">
                <a:latin typeface="Calibri"/>
                <a:cs typeface="Calibri"/>
              </a:rPr>
              <a:t> </a:t>
            </a:r>
            <a:r>
              <a:rPr sz="2600" spc="0" dirty="0">
                <a:latin typeface="Calibri"/>
                <a:cs typeface="Calibri"/>
              </a:rPr>
              <a:t>and</a:t>
            </a:r>
            <a:r>
              <a:rPr sz="2600" spc="-15" dirty="0">
                <a:latin typeface="Calibri"/>
                <a:cs typeface="Calibri"/>
              </a:rPr>
              <a:t> </a:t>
            </a:r>
            <a:r>
              <a:rPr sz="2600" spc="0" dirty="0">
                <a:latin typeface="Calibri"/>
                <a:cs typeface="Calibri"/>
              </a:rPr>
              <a:t>Au</a:t>
            </a:r>
            <a:r>
              <a:rPr sz="2600" spc="-20" dirty="0">
                <a:latin typeface="Calibri"/>
                <a:cs typeface="Calibri"/>
              </a:rPr>
              <a:t>t</a:t>
            </a:r>
            <a:r>
              <a:rPr sz="2600" spc="0" dirty="0">
                <a:latin typeface="Calibri"/>
                <a:cs typeface="Calibri"/>
              </a:rPr>
              <a:t>on</a:t>
            </a:r>
            <a:r>
              <a:rPr sz="2600" spc="-15" dirty="0">
                <a:latin typeface="Calibri"/>
                <a:cs typeface="Calibri"/>
              </a:rPr>
              <a:t>o</a:t>
            </a:r>
            <a:r>
              <a:rPr sz="2600" spc="0" dirty="0">
                <a:latin typeface="Calibri"/>
                <a:cs typeface="Calibri"/>
              </a:rPr>
              <a:t>m</a:t>
            </a:r>
            <a:r>
              <a:rPr sz="2600" spc="-15" dirty="0">
                <a:latin typeface="Calibri"/>
                <a:cs typeface="Calibri"/>
              </a:rPr>
              <a:t>o</a:t>
            </a:r>
            <a:r>
              <a:rPr sz="2600" spc="0" dirty="0">
                <a:latin typeface="Calibri"/>
                <a:cs typeface="Calibri"/>
              </a:rPr>
              <a:t>us Unde</a:t>
            </a:r>
            <a:r>
              <a:rPr sz="2600" spc="10" dirty="0">
                <a:latin typeface="Calibri"/>
                <a:cs typeface="Calibri"/>
              </a:rPr>
              <a:t>r</a:t>
            </a:r>
            <a:r>
              <a:rPr sz="2600" spc="-30" dirty="0">
                <a:latin typeface="Calibri"/>
                <a:cs typeface="Calibri"/>
              </a:rPr>
              <a:t>w</a:t>
            </a:r>
            <a:r>
              <a:rPr sz="2600" spc="-25" dirty="0">
                <a:latin typeface="Calibri"/>
                <a:cs typeface="Calibri"/>
              </a:rPr>
              <a:t>at</a:t>
            </a:r>
            <a:r>
              <a:rPr sz="2600" spc="0" dirty="0">
                <a:latin typeface="Calibri"/>
                <a:cs typeface="Calibri"/>
              </a:rPr>
              <a:t>er</a:t>
            </a:r>
            <a:r>
              <a:rPr sz="2600" spc="-35" dirty="0">
                <a:latin typeface="Calibri"/>
                <a:cs typeface="Calibri"/>
              </a:rPr>
              <a:t> </a:t>
            </a:r>
            <a:r>
              <a:rPr sz="2600" spc="-135" dirty="0">
                <a:latin typeface="Calibri"/>
                <a:cs typeface="Calibri"/>
              </a:rPr>
              <a:t>V</a:t>
            </a:r>
            <a:r>
              <a:rPr sz="2600" spc="0" dirty="0">
                <a:latin typeface="Calibri"/>
                <a:cs typeface="Calibri"/>
              </a:rPr>
              <a:t>ehicles</a:t>
            </a:r>
            <a:r>
              <a:rPr sz="2600" spc="-30" dirty="0">
                <a:latin typeface="Calibri"/>
                <a:cs typeface="Calibri"/>
              </a:rPr>
              <a:t> </a:t>
            </a:r>
            <a:r>
              <a:rPr sz="2600" spc="0" dirty="0">
                <a:latin typeface="Calibri"/>
                <a:cs typeface="Calibri"/>
              </a:rPr>
              <a:t>(</a:t>
            </a:r>
            <a:r>
              <a:rPr sz="2600" spc="-30" dirty="0">
                <a:latin typeface="Calibri"/>
                <a:cs typeface="Calibri"/>
              </a:rPr>
              <a:t>A</a:t>
            </a:r>
            <a:r>
              <a:rPr sz="2600" spc="0" dirty="0">
                <a:latin typeface="Calibri"/>
                <a:cs typeface="Calibri"/>
              </a:rPr>
              <a:t>U</a:t>
            </a:r>
            <a:r>
              <a:rPr sz="2600" spc="-130" dirty="0">
                <a:latin typeface="Calibri"/>
                <a:cs typeface="Calibri"/>
              </a:rPr>
              <a:t>V</a:t>
            </a:r>
            <a:r>
              <a:rPr sz="2600" spc="0" dirty="0">
                <a:latin typeface="Calibri"/>
                <a:cs typeface="Calibri"/>
              </a:rPr>
              <a:t>s),</a:t>
            </a:r>
            <a:r>
              <a:rPr sz="2600" spc="-25" dirty="0">
                <a:latin typeface="Calibri"/>
                <a:cs typeface="Calibri"/>
              </a:rPr>
              <a:t> </a:t>
            </a:r>
            <a:r>
              <a:rPr sz="2600" spc="0" dirty="0">
                <a:latin typeface="Calibri"/>
                <a:cs typeface="Calibri"/>
              </a:rPr>
              <a:t>deep</a:t>
            </a:r>
            <a:r>
              <a:rPr sz="2600" spc="-40" dirty="0">
                <a:latin typeface="Calibri"/>
                <a:cs typeface="Calibri"/>
              </a:rPr>
              <a:t> </a:t>
            </a:r>
            <a:r>
              <a:rPr sz="2600" spc="-30" dirty="0">
                <a:latin typeface="Calibri"/>
                <a:cs typeface="Calibri"/>
              </a:rPr>
              <a:t>w</a:t>
            </a:r>
            <a:r>
              <a:rPr sz="2600" spc="-25" dirty="0">
                <a:latin typeface="Calibri"/>
                <a:cs typeface="Calibri"/>
              </a:rPr>
              <a:t>at</a:t>
            </a:r>
            <a:r>
              <a:rPr sz="2600" spc="0" dirty="0">
                <a:latin typeface="Calibri"/>
                <a:cs typeface="Calibri"/>
              </a:rPr>
              <a:t>er</a:t>
            </a:r>
            <a:r>
              <a:rPr sz="2600" spc="-10" dirty="0">
                <a:latin typeface="Calibri"/>
                <a:cs typeface="Calibri"/>
              </a:rPr>
              <a:t> </a:t>
            </a:r>
            <a:r>
              <a:rPr sz="2600" spc="0" dirty="0">
                <a:latin typeface="Calibri"/>
                <a:cs typeface="Calibri"/>
              </a:rPr>
              <a:t>m</a:t>
            </a:r>
            <a:r>
              <a:rPr sz="2600" spc="-10" dirty="0">
                <a:latin typeface="Calibri"/>
                <a:cs typeface="Calibri"/>
              </a:rPr>
              <a:t>o</a:t>
            </a:r>
            <a:r>
              <a:rPr sz="2600" spc="0" dirty="0">
                <a:latin typeface="Calibri"/>
                <a:cs typeface="Calibri"/>
              </a:rPr>
              <a:t>orings, </a:t>
            </a:r>
            <a:r>
              <a:rPr sz="2600" spc="-25" dirty="0">
                <a:latin typeface="Calibri"/>
                <a:cs typeface="Calibri"/>
              </a:rPr>
              <a:t>t</a:t>
            </a:r>
            <a:r>
              <a:rPr sz="2600" spc="0" dirty="0">
                <a:latin typeface="Calibri"/>
                <a:cs typeface="Calibri"/>
              </a:rPr>
              <a:t>orpedo</a:t>
            </a:r>
            <a:r>
              <a:rPr sz="2600" spc="-20" dirty="0">
                <a:latin typeface="Calibri"/>
                <a:cs typeface="Calibri"/>
              </a:rPr>
              <a:t> </a:t>
            </a:r>
            <a:r>
              <a:rPr sz="2600" spc="-35" dirty="0">
                <a:latin typeface="Calibri"/>
                <a:cs typeface="Calibri"/>
              </a:rPr>
              <a:t>t</a:t>
            </a:r>
            <a:r>
              <a:rPr sz="2600" spc="0" dirty="0">
                <a:latin typeface="Calibri"/>
                <a:cs typeface="Calibri"/>
              </a:rPr>
              <a:t>a</a:t>
            </a:r>
            <a:r>
              <a:rPr sz="2600" spc="-35" dirty="0">
                <a:latin typeface="Calibri"/>
                <a:cs typeface="Calibri"/>
              </a:rPr>
              <a:t>r</a:t>
            </a:r>
            <a:r>
              <a:rPr sz="2600" spc="-30" dirty="0">
                <a:latin typeface="Calibri"/>
                <a:cs typeface="Calibri"/>
              </a:rPr>
              <a:t>g</a:t>
            </a:r>
            <a:r>
              <a:rPr sz="2600" spc="-15" dirty="0">
                <a:latin typeface="Calibri"/>
                <a:cs typeface="Calibri"/>
              </a:rPr>
              <a:t>e</a:t>
            </a:r>
            <a:r>
              <a:rPr sz="2600" spc="0" dirty="0">
                <a:latin typeface="Calibri"/>
                <a:cs typeface="Calibri"/>
              </a:rPr>
              <a:t>t and</a:t>
            </a:r>
            <a:r>
              <a:rPr sz="2600" spc="-5" dirty="0">
                <a:latin typeface="Calibri"/>
                <a:cs typeface="Calibri"/>
              </a:rPr>
              <a:t> </a:t>
            </a:r>
            <a:r>
              <a:rPr sz="2600" spc="0" dirty="0">
                <a:latin typeface="Calibri"/>
                <a:cs typeface="Calibri"/>
              </a:rPr>
              <a:t>s</a:t>
            </a:r>
            <a:r>
              <a:rPr sz="2600" spc="-15" dirty="0">
                <a:latin typeface="Calibri"/>
                <a:cs typeface="Calibri"/>
              </a:rPr>
              <a:t>o</a:t>
            </a:r>
            <a:r>
              <a:rPr sz="2600" spc="0" dirty="0">
                <a:latin typeface="Calibri"/>
                <a:cs typeface="Calibri"/>
              </a:rPr>
              <a:t>nar a</a:t>
            </a:r>
            <a:r>
              <a:rPr sz="2600" spc="5" dirty="0">
                <a:latin typeface="Calibri"/>
                <a:cs typeface="Calibri"/>
              </a:rPr>
              <a:t>r</a:t>
            </a:r>
            <a:r>
              <a:rPr sz="2600" spc="-45" dirty="0">
                <a:latin typeface="Calibri"/>
                <a:cs typeface="Calibri"/>
              </a:rPr>
              <a:t>r</a:t>
            </a:r>
            <a:r>
              <a:rPr sz="2600" spc="-50" dirty="0">
                <a:latin typeface="Calibri"/>
                <a:cs typeface="Calibri"/>
              </a:rPr>
              <a:t>a</a:t>
            </a:r>
            <a:r>
              <a:rPr sz="2600" spc="-30" dirty="0">
                <a:latin typeface="Calibri"/>
                <a:cs typeface="Calibri"/>
              </a:rPr>
              <a:t>y</a:t>
            </a:r>
            <a:r>
              <a:rPr sz="2600" spc="0" dirty="0">
                <a:latin typeface="Calibri"/>
                <a:cs typeface="Calibri"/>
              </a:rPr>
              <a:t>s,</a:t>
            </a:r>
            <a:r>
              <a:rPr sz="2600" spc="-15" dirty="0">
                <a:latin typeface="Calibri"/>
                <a:cs typeface="Calibri"/>
              </a:rPr>
              <a:t> </a:t>
            </a:r>
            <a:r>
              <a:rPr sz="2600" spc="0" dirty="0">
                <a:latin typeface="Calibri"/>
                <a:cs typeface="Calibri"/>
              </a:rPr>
              <a:t>and</a:t>
            </a:r>
            <a:r>
              <a:rPr sz="2600" spc="-5" dirty="0">
                <a:latin typeface="Calibri"/>
                <a:cs typeface="Calibri"/>
              </a:rPr>
              <a:t> </a:t>
            </a:r>
            <a:r>
              <a:rPr sz="2600" spc="0" dirty="0">
                <a:latin typeface="Calibri"/>
                <a:cs typeface="Calibri"/>
              </a:rPr>
              <a:t>scie</a:t>
            </a:r>
            <a:r>
              <a:rPr sz="2600" spc="-15" dirty="0">
                <a:latin typeface="Calibri"/>
                <a:cs typeface="Calibri"/>
              </a:rPr>
              <a:t>n</a:t>
            </a:r>
            <a:r>
              <a:rPr sz="2600" spc="0" dirty="0">
                <a:latin typeface="Calibri"/>
                <a:cs typeface="Calibri"/>
              </a:rPr>
              <a:t>tific in</a:t>
            </a:r>
            <a:r>
              <a:rPr sz="2600" spc="-25" dirty="0">
                <a:latin typeface="Calibri"/>
                <a:cs typeface="Calibri"/>
              </a:rPr>
              <a:t>s</a:t>
            </a:r>
            <a:r>
              <a:rPr sz="2600" spc="0" dirty="0">
                <a:latin typeface="Calibri"/>
                <a:cs typeface="Calibri"/>
              </a:rPr>
              <a:t>trume</a:t>
            </a:r>
            <a:r>
              <a:rPr sz="2600" spc="-25" dirty="0">
                <a:latin typeface="Calibri"/>
                <a:cs typeface="Calibri"/>
              </a:rPr>
              <a:t>n</a:t>
            </a:r>
            <a:r>
              <a:rPr sz="2600" spc="0" dirty="0">
                <a:latin typeface="Calibri"/>
                <a:cs typeface="Calibri"/>
              </a:rPr>
              <a:t>t</a:t>
            </a:r>
            <a:r>
              <a:rPr sz="2600" spc="-35" dirty="0">
                <a:latin typeface="Calibri"/>
                <a:cs typeface="Calibri"/>
              </a:rPr>
              <a:t> </a:t>
            </a:r>
            <a:r>
              <a:rPr sz="2600" spc="0" dirty="0">
                <a:latin typeface="Calibri"/>
                <a:cs typeface="Calibri"/>
              </a:rPr>
              <a:t>appli</a:t>
            </a:r>
            <a:r>
              <a:rPr sz="2600" spc="-15" dirty="0">
                <a:latin typeface="Calibri"/>
                <a:cs typeface="Calibri"/>
              </a:rPr>
              <a:t>c</a:t>
            </a:r>
            <a:r>
              <a:rPr sz="2600" spc="-25" dirty="0">
                <a:latin typeface="Calibri"/>
                <a:cs typeface="Calibri"/>
              </a:rPr>
              <a:t>a</a:t>
            </a:r>
            <a:r>
              <a:rPr sz="2600" spc="0" dirty="0">
                <a:latin typeface="Calibri"/>
                <a:cs typeface="Calibri"/>
              </a:rPr>
              <a:t>tions.</a:t>
            </a:r>
            <a:endParaRPr sz="2600">
              <a:latin typeface="Calibri"/>
              <a:cs typeface="Calibri"/>
            </a:endParaRPr>
          </a:p>
          <a:p>
            <a:pPr>
              <a:lnSpc>
                <a:spcPts val="950"/>
              </a:lnSpc>
              <a:spcBef>
                <a:spcPts val="46"/>
              </a:spcBef>
              <a:buFont typeface="Arial"/>
              <a:buChar char="•"/>
            </a:pPr>
            <a:endParaRPr sz="950"/>
          </a:p>
          <a:p>
            <a:pPr marL="241300" marR="55880" indent="-228600">
              <a:lnSpc>
                <a:spcPct val="70000"/>
              </a:lnSpc>
              <a:buFont typeface="Arial"/>
              <a:buChar char="•"/>
              <a:tabLst>
                <a:tab pos="241300" algn="l"/>
              </a:tabLst>
            </a:pPr>
            <a:r>
              <a:rPr sz="2600" spc="-35" dirty="0">
                <a:latin typeface="Calibri"/>
                <a:cs typeface="Calibri"/>
              </a:rPr>
              <a:t>S</a:t>
            </a:r>
            <a:r>
              <a:rPr sz="2600" spc="0" dirty="0">
                <a:latin typeface="Calibri"/>
                <a:cs typeface="Calibri"/>
              </a:rPr>
              <a:t>y</a:t>
            </a:r>
            <a:r>
              <a:rPr sz="2600" spc="-20" dirty="0">
                <a:latin typeface="Calibri"/>
                <a:cs typeface="Calibri"/>
              </a:rPr>
              <a:t>n</a:t>
            </a:r>
            <a:r>
              <a:rPr sz="2600" spc="-65" dirty="0">
                <a:latin typeface="Calibri"/>
                <a:cs typeface="Calibri"/>
              </a:rPr>
              <a:t>f</a:t>
            </a:r>
            <a:r>
              <a:rPr sz="2600" spc="0" dirty="0">
                <a:latin typeface="Calibri"/>
                <a:cs typeface="Calibri"/>
              </a:rPr>
              <a:t>oam</a:t>
            </a:r>
            <a:r>
              <a:rPr sz="2600" spc="-5" dirty="0">
                <a:latin typeface="Calibri"/>
                <a:cs typeface="Calibri"/>
              </a:rPr>
              <a:t> </a:t>
            </a:r>
            <a:r>
              <a:rPr sz="2600" spc="0" dirty="0">
                <a:latin typeface="Calibri"/>
                <a:cs typeface="Calibri"/>
              </a:rPr>
              <a:t>p</a:t>
            </a:r>
            <a:r>
              <a:rPr sz="2600" spc="-35" dirty="0">
                <a:latin typeface="Calibri"/>
                <a:cs typeface="Calibri"/>
              </a:rPr>
              <a:t>r</a:t>
            </a:r>
            <a:r>
              <a:rPr sz="2600" spc="0" dirty="0">
                <a:latin typeface="Calibri"/>
                <a:cs typeface="Calibri"/>
              </a:rPr>
              <a:t>oducts</a:t>
            </a:r>
            <a:r>
              <a:rPr sz="2600" spc="-20" dirty="0">
                <a:latin typeface="Calibri"/>
                <a:cs typeface="Calibri"/>
              </a:rPr>
              <a:t> </a:t>
            </a:r>
            <a:r>
              <a:rPr sz="2600" spc="0" dirty="0">
                <a:latin typeface="Calibri"/>
                <a:cs typeface="Calibri"/>
              </a:rPr>
              <a:t>a</a:t>
            </a:r>
            <a:r>
              <a:rPr sz="2600" spc="-35" dirty="0">
                <a:latin typeface="Calibri"/>
                <a:cs typeface="Calibri"/>
              </a:rPr>
              <a:t>r</a:t>
            </a:r>
            <a:r>
              <a:rPr sz="2600" spc="0" dirty="0">
                <a:latin typeface="Calibri"/>
                <a:cs typeface="Calibri"/>
              </a:rPr>
              <a:t>e also used</a:t>
            </a:r>
            <a:r>
              <a:rPr sz="2600" spc="-40" dirty="0">
                <a:latin typeface="Calibri"/>
                <a:cs typeface="Calibri"/>
              </a:rPr>
              <a:t> </a:t>
            </a:r>
            <a:r>
              <a:rPr sz="2600" spc="0" dirty="0">
                <a:latin typeface="Calibri"/>
                <a:cs typeface="Calibri"/>
              </a:rPr>
              <a:t>in ae</a:t>
            </a:r>
            <a:r>
              <a:rPr sz="2600" spc="-30" dirty="0">
                <a:latin typeface="Calibri"/>
                <a:cs typeface="Calibri"/>
              </a:rPr>
              <a:t>r</a:t>
            </a:r>
            <a:r>
              <a:rPr sz="2600" spc="0" dirty="0">
                <a:latin typeface="Calibri"/>
                <a:cs typeface="Calibri"/>
              </a:rPr>
              <a:t>ospace</a:t>
            </a:r>
            <a:r>
              <a:rPr sz="2600" spc="-40" dirty="0">
                <a:latin typeface="Calibri"/>
                <a:cs typeface="Calibri"/>
              </a:rPr>
              <a:t> </a:t>
            </a:r>
            <a:r>
              <a:rPr sz="2600" spc="0" dirty="0">
                <a:latin typeface="Calibri"/>
                <a:cs typeface="Calibri"/>
              </a:rPr>
              <a:t>indu</a:t>
            </a:r>
            <a:r>
              <a:rPr sz="2600" spc="-25" dirty="0">
                <a:latin typeface="Calibri"/>
                <a:cs typeface="Calibri"/>
              </a:rPr>
              <a:t>s</a:t>
            </a:r>
            <a:r>
              <a:rPr sz="2600" spc="0" dirty="0">
                <a:latin typeface="Calibri"/>
                <a:cs typeface="Calibri"/>
              </a:rPr>
              <a:t>tr</a:t>
            </a:r>
            <a:r>
              <a:rPr sz="2600" spc="5" dirty="0">
                <a:latin typeface="Calibri"/>
                <a:cs typeface="Calibri"/>
              </a:rPr>
              <a:t>i</a:t>
            </a:r>
            <a:r>
              <a:rPr sz="2600" spc="0" dirty="0">
                <a:latin typeface="Calibri"/>
                <a:cs typeface="Calibri"/>
              </a:rPr>
              <a:t>es as</a:t>
            </a:r>
            <a:r>
              <a:rPr sz="2600" spc="-10" dirty="0">
                <a:latin typeface="Calibri"/>
                <a:cs typeface="Calibri"/>
              </a:rPr>
              <a:t> </a:t>
            </a:r>
            <a:r>
              <a:rPr sz="2600" spc="-25" dirty="0">
                <a:latin typeface="Calibri"/>
                <a:cs typeface="Calibri"/>
              </a:rPr>
              <a:t>c</a:t>
            </a:r>
            <a:r>
              <a:rPr sz="2600" spc="0" dirty="0">
                <a:latin typeface="Calibri"/>
                <a:cs typeface="Calibri"/>
              </a:rPr>
              <a:t>o</a:t>
            </a:r>
            <a:r>
              <a:rPr sz="2600" spc="-40" dirty="0">
                <a:latin typeface="Calibri"/>
                <a:cs typeface="Calibri"/>
              </a:rPr>
              <a:t>r</a:t>
            </a:r>
            <a:r>
              <a:rPr sz="2600" spc="0" dirty="0">
                <a:latin typeface="Calibri"/>
                <a:cs typeface="Calibri"/>
              </a:rPr>
              <a:t>es </a:t>
            </a:r>
            <a:r>
              <a:rPr sz="2600" spc="-65" dirty="0">
                <a:latin typeface="Calibri"/>
                <a:cs typeface="Calibri"/>
              </a:rPr>
              <a:t>f</a:t>
            </a:r>
            <a:r>
              <a:rPr sz="2600" spc="0" dirty="0">
                <a:latin typeface="Calibri"/>
                <a:cs typeface="Calibri"/>
              </a:rPr>
              <a:t>or sandwich</a:t>
            </a:r>
            <a:r>
              <a:rPr sz="2600" spc="-20" dirty="0">
                <a:latin typeface="Calibri"/>
                <a:cs typeface="Calibri"/>
              </a:rPr>
              <a:t> </a:t>
            </a:r>
            <a:r>
              <a:rPr sz="2600" spc="-25" dirty="0">
                <a:latin typeface="Calibri"/>
                <a:cs typeface="Calibri"/>
              </a:rPr>
              <a:t>s</a:t>
            </a:r>
            <a:r>
              <a:rPr sz="2600" spc="0" dirty="0">
                <a:latin typeface="Calibri"/>
                <a:cs typeface="Calibri"/>
              </a:rPr>
              <a:t>tru</a:t>
            </a:r>
            <a:r>
              <a:rPr sz="2600" spc="5" dirty="0">
                <a:latin typeface="Calibri"/>
                <a:cs typeface="Calibri"/>
              </a:rPr>
              <a:t>c</a:t>
            </a:r>
            <a:r>
              <a:rPr sz="2600" spc="0" dirty="0">
                <a:latin typeface="Calibri"/>
                <a:cs typeface="Calibri"/>
              </a:rPr>
              <a:t>tu</a:t>
            </a:r>
            <a:r>
              <a:rPr sz="2600" spc="-30" dirty="0">
                <a:latin typeface="Calibri"/>
                <a:cs typeface="Calibri"/>
              </a:rPr>
              <a:t>r</a:t>
            </a:r>
            <a:r>
              <a:rPr sz="2600" spc="0" dirty="0">
                <a:latin typeface="Calibri"/>
                <a:cs typeface="Calibri"/>
              </a:rPr>
              <a:t>es</a:t>
            </a:r>
            <a:r>
              <a:rPr sz="2600" spc="-35" dirty="0">
                <a:latin typeface="Calibri"/>
                <a:cs typeface="Calibri"/>
              </a:rPr>
              <a:t> </a:t>
            </a:r>
            <a:r>
              <a:rPr sz="2600" spc="0" dirty="0">
                <a:latin typeface="Calibri"/>
                <a:cs typeface="Calibri"/>
              </a:rPr>
              <a:t>and</a:t>
            </a:r>
            <a:r>
              <a:rPr sz="2600" spc="-15" dirty="0">
                <a:latin typeface="Calibri"/>
                <a:cs typeface="Calibri"/>
              </a:rPr>
              <a:t> </a:t>
            </a:r>
            <a:r>
              <a:rPr sz="2600" spc="0" dirty="0">
                <a:latin typeface="Calibri"/>
                <a:cs typeface="Calibri"/>
              </a:rPr>
              <a:t>as a </a:t>
            </a:r>
            <a:r>
              <a:rPr sz="2600" spc="-35" dirty="0">
                <a:latin typeface="Calibri"/>
                <a:cs typeface="Calibri"/>
              </a:rPr>
              <a:t>r</a:t>
            </a:r>
            <a:r>
              <a:rPr sz="2600" spc="0" dirty="0">
                <a:latin typeface="Calibri"/>
                <a:cs typeface="Calibri"/>
              </a:rPr>
              <a:t>epair and </a:t>
            </a:r>
            <a:r>
              <a:rPr sz="2600" spc="-35" dirty="0">
                <a:latin typeface="Calibri"/>
                <a:cs typeface="Calibri"/>
              </a:rPr>
              <a:t>r</a:t>
            </a:r>
            <a:r>
              <a:rPr sz="2600" spc="0" dirty="0">
                <a:latin typeface="Calibri"/>
                <a:cs typeface="Calibri"/>
              </a:rPr>
              <a:t>eplaceme</a:t>
            </a:r>
            <a:r>
              <a:rPr sz="2600" spc="-25" dirty="0">
                <a:latin typeface="Calibri"/>
                <a:cs typeface="Calibri"/>
              </a:rPr>
              <a:t>n</a:t>
            </a:r>
            <a:r>
              <a:rPr sz="2600" spc="0" dirty="0">
                <a:latin typeface="Calibri"/>
                <a:cs typeface="Calibri"/>
              </a:rPr>
              <a:t>t</a:t>
            </a:r>
            <a:r>
              <a:rPr sz="2600" spc="-35" dirty="0">
                <a:latin typeface="Calibri"/>
                <a:cs typeface="Calibri"/>
              </a:rPr>
              <a:t> </a:t>
            </a:r>
            <a:r>
              <a:rPr sz="2600" spc="-65" dirty="0">
                <a:latin typeface="Calibri"/>
                <a:cs typeface="Calibri"/>
              </a:rPr>
              <a:t>f</a:t>
            </a:r>
            <a:r>
              <a:rPr sz="2600" spc="0" dirty="0">
                <a:latin typeface="Calibri"/>
                <a:cs typeface="Calibri"/>
              </a:rPr>
              <a:t>or </a:t>
            </a:r>
            <a:r>
              <a:rPr sz="2600" spc="-40" dirty="0">
                <a:latin typeface="Calibri"/>
                <a:cs typeface="Calibri"/>
              </a:rPr>
              <a:t>e</a:t>
            </a:r>
            <a:r>
              <a:rPr sz="2600" spc="0" dirty="0">
                <a:latin typeface="Calibri"/>
                <a:cs typeface="Calibri"/>
              </a:rPr>
              <a:t>xi</a:t>
            </a:r>
            <a:r>
              <a:rPr sz="2600" spc="-20" dirty="0">
                <a:latin typeface="Calibri"/>
                <a:cs typeface="Calibri"/>
              </a:rPr>
              <a:t>s</a:t>
            </a:r>
            <a:r>
              <a:rPr sz="2600" spc="0" dirty="0">
                <a:latin typeface="Calibri"/>
                <a:cs typeface="Calibri"/>
              </a:rPr>
              <a:t>ting</a:t>
            </a:r>
            <a:r>
              <a:rPr sz="2600" spc="-20" dirty="0">
                <a:latin typeface="Calibri"/>
                <a:cs typeface="Calibri"/>
              </a:rPr>
              <a:t> </a:t>
            </a:r>
            <a:r>
              <a:rPr sz="2600" spc="0" dirty="0">
                <a:latin typeface="Calibri"/>
                <a:cs typeface="Calibri"/>
              </a:rPr>
              <a:t>hon</a:t>
            </a:r>
            <a:r>
              <a:rPr sz="2600" spc="-20" dirty="0">
                <a:latin typeface="Calibri"/>
                <a:cs typeface="Calibri"/>
              </a:rPr>
              <a:t>e</a:t>
            </a:r>
            <a:r>
              <a:rPr sz="2600" spc="-40" dirty="0">
                <a:latin typeface="Calibri"/>
                <a:cs typeface="Calibri"/>
              </a:rPr>
              <a:t>y</a:t>
            </a:r>
            <a:r>
              <a:rPr sz="2600" spc="-25" dirty="0">
                <a:latin typeface="Calibri"/>
                <a:cs typeface="Calibri"/>
              </a:rPr>
              <a:t>c</a:t>
            </a:r>
            <a:r>
              <a:rPr sz="2600" spc="0" dirty="0">
                <a:latin typeface="Calibri"/>
                <a:cs typeface="Calibri"/>
              </a:rPr>
              <a:t>o</a:t>
            </a:r>
            <a:r>
              <a:rPr sz="2600" spc="-10" dirty="0">
                <a:latin typeface="Calibri"/>
                <a:cs typeface="Calibri"/>
              </a:rPr>
              <a:t>m</a:t>
            </a:r>
            <a:r>
              <a:rPr sz="2600" spc="0" dirty="0">
                <a:latin typeface="Calibri"/>
                <a:cs typeface="Calibri"/>
              </a:rPr>
              <a:t>b</a:t>
            </a:r>
            <a:r>
              <a:rPr sz="2600" spc="-25" dirty="0">
                <a:latin typeface="Calibri"/>
                <a:cs typeface="Calibri"/>
              </a:rPr>
              <a:t> s</a:t>
            </a:r>
            <a:r>
              <a:rPr sz="2600" spc="0" dirty="0">
                <a:latin typeface="Calibri"/>
                <a:cs typeface="Calibri"/>
              </a:rPr>
              <a:t>tru</a:t>
            </a:r>
            <a:r>
              <a:rPr sz="2600" spc="5" dirty="0">
                <a:latin typeface="Calibri"/>
                <a:cs typeface="Calibri"/>
              </a:rPr>
              <a:t>c</a:t>
            </a:r>
            <a:r>
              <a:rPr sz="2600" spc="0" dirty="0">
                <a:latin typeface="Calibri"/>
                <a:cs typeface="Calibri"/>
              </a:rPr>
              <a:t>tu</a:t>
            </a:r>
            <a:r>
              <a:rPr sz="2600" spc="-30" dirty="0">
                <a:latin typeface="Calibri"/>
                <a:cs typeface="Calibri"/>
              </a:rPr>
              <a:t>r</a:t>
            </a:r>
            <a:r>
              <a:rPr sz="2600" spc="0" dirty="0">
                <a:latin typeface="Calibri"/>
                <a:cs typeface="Calibri"/>
              </a:rPr>
              <a:t>es.</a:t>
            </a:r>
            <a:endParaRPr sz="2600">
              <a:latin typeface="Calibri"/>
              <a:cs typeface="Calibri"/>
            </a:endParaRPr>
          </a:p>
          <a:p>
            <a:pPr>
              <a:lnSpc>
                <a:spcPts val="950"/>
              </a:lnSpc>
              <a:spcBef>
                <a:spcPts val="45"/>
              </a:spcBef>
              <a:buFont typeface="Arial"/>
              <a:buChar char="•"/>
            </a:pPr>
            <a:endParaRPr sz="950"/>
          </a:p>
          <a:p>
            <a:pPr marL="241300" marR="12700" indent="-228600">
              <a:lnSpc>
                <a:spcPct val="70000"/>
              </a:lnSpc>
              <a:buFont typeface="Arial"/>
              <a:buChar char="•"/>
              <a:tabLst>
                <a:tab pos="241300" algn="l"/>
              </a:tabLst>
            </a:pPr>
            <a:r>
              <a:rPr sz="2600" spc="-35" dirty="0">
                <a:latin typeface="Calibri"/>
                <a:cs typeface="Calibri"/>
              </a:rPr>
              <a:t>S</a:t>
            </a:r>
            <a:r>
              <a:rPr sz="2600" spc="0" dirty="0">
                <a:latin typeface="Calibri"/>
                <a:cs typeface="Calibri"/>
              </a:rPr>
              <a:t>yn</a:t>
            </a:r>
            <a:r>
              <a:rPr sz="2600" spc="-40" dirty="0">
                <a:latin typeface="Calibri"/>
                <a:cs typeface="Calibri"/>
              </a:rPr>
              <a:t>F</a:t>
            </a:r>
            <a:r>
              <a:rPr sz="2600" spc="0" dirty="0">
                <a:latin typeface="Calibri"/>
                <a:cs typeface="Calibri"/>
              </a:rPr>
              <a:t>oam</a:t>
            </a:r>
            <a:r>
              <a:rPr sz="2600" spc="-10" dirty="0">
                <a:latin typeface="Calibri"/>
                <a:cs typeface="Calibri"/>
              </a:rPr>
              <a:t> </a:t>
            </a:r>
            <a:r>
              <a:rPr sz="2600" spc="0" dirty="0">
                <a:latin typeface="Calibri"/>
                <a:cs typeface="Calibri"/>
              </a:rPr>
              <a:t>p</a:t>
            </a:r>
            <a:r>
              <a:rPr sz="2600" spc="-35" dirty="0">
                <a:latin typeface="Calibri"/>
                <a:cs typeface="Calibri"/>
              </a:rPr>
              <a:t>r</a:t>
            </a:r>
            <a:r>
              <a:rPr sz="2600" spc="0" dirty="0">
                <a:latin typeface="Calibri"/>
                <a:cs typeface="Calibri"/>
              </a:rPr>
              <a:t>oducts</a:t>
            </a:r>
            <a:r>
              <a:rPr sz="2600" spc="-20" dirty="0">
                <a:latin typeface="Calibri"/>
                <a:cs typeface="Calibri"/>
              </a:rPr>
              <a:t> </a:t>
            </a:r>
            <a:r>
              <a:rPr sz="2600" spc="-25" dirty="0">
                <a:latin typeface="Calibri"/>
                <a:cs typeface="Calibri"/>
              </a:rPr>
              <a:t>c</a:t>
            </a:r>
            <a:r>
              <a:rPr sz="2600" spc="0" dirty="0">
                <a:latin typeface="Calibri"/>
                <a:cs typeface="Calibri"/>
              </a:rPr>
              <a:t>an</a:t>
            </a:r>
            <a:r>
              <a:rPr sz="2600" spc="-5" dirty="0">
                <a:latin typeface="Calibri"/>
                <a:cs typeface="Calibri"/>
              </a:rPr>
              <a:t> </a:t>
            </a:r>
            <a:r>
              <a:rPr sz="2600" spc="0" dirty="0">
                <a:latin typeface="Calibri"/>
                <a:cs typeface="Calibri"/>
              </a:rPr>
              <a:t>also be</a:t>
            </a:r>
            <a:r>
              <a:rPr sz="2600" spc="-15" dirty="0">
                <a:latin typeface="Calibri"/>
                <a:cs typeface="Calibri"/>
              </a:rPr>
              <a:t> </a:t>
            </a:r>
            <a:r>
              <a:rPr sz="2600" spc="-35" dirty="0">
                <a:latin typeface="Calibri"/>
                <a:cs typeface="Calibri"/>
              </a:rPr>
              <a:t>t</a:t>
            </a:r>
            <a:r>
              <a:rPr sz="2600" spc="0" dirty="0">
                <a:latin typeface="Calibri"/>
                <a:cs typeface="Calibri"/>
              </a:rPr>
              <a:t>ailo</a:t>
            </a:r>
            <a:r>
              <a:rPr sz="2600" spc="-35" dirty="0">
                <a:latin typeface="Calibri"/>
                <a:cs typeface="Calibri"/>
              </a:rPr>
              <a:t>r</a:t>
            </a:r>
            <a:r>
              <a:rPr sz="2600" spc="0" dirty="0">
                <a:latin typeface="Calibri"/>
                <a:cs typeface="Calibri"/>
              </a:rPr>
              <a:t>ed </a:t>
            </a:r>
            <a:r>
              <a:rPr sz="2600" spc="-25" dirty="0">
                <a:latin typeface="Calibri"/>
                <a:cs typeface="Calibri"/>
              </a:rPr>
              <a:t>t</a:t>
            </a:r>
            <a:r>
              <a:rPr sz="2600" spc="0" dirty="0">
                <a:latin typeface="Calibri"/>
                <a:cs typeface="Calibri"/>
              </a:rPr>
              <a:t>o </a:t>
            </a:r>
            <a:r>
              <a:rPr sz="2600" spc="-10" dirty="0">
                <a:latin typeface="Calibri"/>
                <a:cs typeface="Calibri"/>
              </a:rPr>
              <a:t>m</a:t>
            </a:r>
            <a:r>
              <a:rPr sz="2600" spc="0" dirty="0">
                <a:latin typeface="Calibri"/>
                <a:cs typeface="Calibri"/>
              </a:rPr>
              <a:t>e</a:t>
            </a:r>
            <a:r>
              <a:rPr sz="2600" spc="-15" dirty="0">
                <a:latin typeface="Calibri"/>
                <a:cs typeface="Calibri"/>
              </a:rPr>
              <a:t>e</a:t>
            </a:r>
            <a:r>
              <a:rPr sz="2600" spc="0" dirty="0">
                <a:latin typeface="Calibri"/>
                <a:cs typeface="Calibri"/>
              </a:rPr>
              <a:t>t</a:t>
            </a:r>
            <a:r>
              <a:rPr sz="2600" spc="-20" dirty="0">
                <a:latin typeface="Calibri"/>
                <a:cs typeface="Calibri"/>
              </a:rPr>
              <a:t> </a:t>
            </a:r>
            <a:r>
              <a:rPr sz="2600" spc="0" dirty="0">
                <a:latin typeface="Calibri"/>
                <a:cs typeface="Calibri"/>
              </a:rPr>
              <a:t>a</a:t>
            </a:r>
            <a:r>
              <a:rPr sz="2600" spc="-25" dirty="0">
                <a:latin typeface="Calibri"/>
                <a:cs typeface="Calibri"/>
              </a:rPr>
              <a:t>c</a:t>
            </a:r>
            <a:r>
              <a:rPr sz="2600" spc="0" dirty="0">
                <a:latin typeface="Calibri"/>
                <a:cs typeface="Calibri"/>
              </a:rPr>
              <a:t>ou</a:t>
            </a:r>
            <a:r>
              <a:rPr sz="2600" spc="-30" dirty="0">
                <a:latin typeface="Calibri"/>
                <a:cs typeface="Calibri"/>
              </a:rPr>
              <a:t>s</a:t>
            </a:r>
            <a:r>
              <a:rPr sz="2600" spc="0" dirty="0">
                <a:latin typeface="Calibri"/>
                <a:cs typeface="Calibri"/>
              </a:rPr>
              <a:t>tic cha</a:t>
            </a:r>
            <a:r>
              <a:rPr sz="2600" spc="-45" dirty="0">
                <a:latin typeface="Calibri"/>
                <a:cs typeface="Calibri"/>
              </a:rPr>
              <a:t>r</a:t>
            </a:r>
            <a:r>
              <a:rPr sz="2600" spc="0" dirty="0">
                <a:latin typeface="Calibri"/>
                <a:cs typeface="Calibri"/>
              </a:rPr>
              <a:t>ac</a:t>
            </a:r>
            <a:r>
              <a:rPr sz="2600" spc="-25" dirty="0">
                <a:latin typeface="Calibri"/>
                <a:cs typeface="Calibri"/>
              </a:rPr>
              <a:t>t</a:t>
            </a:r>
            <a:r>
              <a:rPr sz="2600" spc="0" dirty="0">
                <a:latin typeface="Calibri"/>
                <a:cs typeface="Calibri"/>
              </a:rPr>
              <a:t>eri</a:t>
            </a:r>
            <a:r>
              <a:rPr sz="2600" spc="-25" dirty="0">
                <a:latin typeface="Calibri"/>
                <a:cs typeface="Calibri"/>
              </a:rPr>
              <a:t>s</a:t>
            </a:r>
            <a:r>
              <a:rPr sz="2600" spc="0" dirty="0">
                <a:latin typeface="Calibri"/>
                <a:cs typeface="Calibri"/>
              </a:rPr>
              <a:t>tics</a:t>
            </a:r>
            <a:r>
              <a:rPr sz="2600" spc="-45" dirty="0">
                <a:latin typeface="Calibri"/>
                <a:cs typeface="Calibri"/>
              </a:rPr>
              <a:t> </a:t>
            </a:r>
            <a:r>
              <a:rPr sz="2600" spc="0" dirty="0">
                <a:latin typeface="Calibri"/>
                <a:cs typeface="Calibri"/>
              </a:rPr>
              <a:t>such</a:t>
            </a:r>
            <a:r>
              <a:rPr sz="2600" spc="-25" dirty="0">
                <a:latin typeface="Calibri"/>
                <a:cs typeface="Calibri"/>
              </a:rPr>
              <a:t> </a:t>
            </a:r>
            <a:r>
              <a:rPr sz="2600" spc="0" dirty="0">
                <a:latin typeface="Calibri"/>
                <a:cs typeface="Calibri"/>
              </a:rPr>
              <a:t>as</a:t>
            </a:r>
            <a:r>
              <a:rPr sz="2600" spc="-15" dirty="0">
                <a:latin typeface="Calibri"/>
                <a:cs typeface="Calibri"/>
              </a:rPr>
              <a:t> </a:t>
            </a:r>
            <a:r>
              <a:rPr sz="2600" spc="0" dirty="0">
                <a:latin typeface="Calibri"/>
                <a:cs typeface="Calibri"/>
              </a:rPr>
              <a:t>t</a:t>
            </a:r>
            <a:r>
              <a:rPr sz="2600" spc="-45" dirty="0">
                <a:latin typeface="Calibri"/>
                <a:cs typeface="Calibri"/>
              </a:rPr>
              <a:t>r</a:t>
            </a:r>
            <a:r>
              <a:rPr sz="2600" spc="0" dirty="0">
                <a:latin typeface="Calibri"/>
                <a:cs typeface="Calibri"/>
              </a:rPr>
              <a:t>anspa</a:t>
            </a:r>
            <a:r>
              <a:rPr sz="2600" spc="-40" dirty="0">
                <a:latin typeface="Calibri"/>
                <a:cs typeface="Calibri"/>
              </a:rPr>
              <a:t>r</a:t>
            </a:r>
            <a:r>
              <a:rPr sz="2600" spc="0" dirty="0">
                <a:latin typeface="Calibri"/>
                <a:cs typeface="Calibri"/>
              </a:rPr>
              <a:t>enc</a:t>
            </a:r>
            <a:r>
              <a:rPr sz="2600" spc="-185" dirty="0">
                <a:latin typeface="Calibri"/>
                <a:cs typeface="Calibri"/>
              </a:rPr>
              <a:t>y</a:t>
            </a:r>
            <a:r>
              <a:rPr sz="2600" spc="0" dirty="0">
                <a:latin typeface="Calibri"/>
                <a:cs typeface="Calibri"/>
              </a:rPr>
              <a:t>,</a:t>
            </a:r>
            <a:r>
              <a:rPr sz="2600" spc="-40" dirty="0">
                <a:latin typeface="Calibri"/>
                <a:cs typeface="Calibri"/>
              </a:rPr>
              <a:t> </a:t>
            </a:r>
            <a:r>
              <a:rPr sz="2600" spc="0" dirty="0">
                <a:latin typeface="Calibri"/>
                <a:cs typeface="Calibri"/>
              </a:rPr>
              <a:t>a</a:t>
            </a:r>
            <a:r>
              <a:rPr sz="2600" spc="-15" dirty="0">
                <a:latin typeface="Calibri"/>
                <a:cs typeface="Calibri"/>
              </a:rPr>
              <a:t>b</a:t>
            </a:r>
            <a:r>
              <a:rPr sz="2600" spc="0" dirty="0">
                <a:latin typeface="Calibri"/>
                <a:cs typeface="Calibri"/>
              </a:rPr>
              <a:t>sor</a:t>
            </a:r>
            <a:r>
              <a:rPr sz="2600" spc="-20" dirty="0">
                <a:latin typeface="Calibri"/>
                <a:cs typeface="Calibri"/>
              </a:rPr>
              <a:t>p</a:t>
            </a:r>
            <a:r>
              <a:rPr sz="2600" spc="0" dirty="0">
                <a:latin typeface="Calibri"/>
                <a:cs typeface="Calibri"/>
              </a:rPr>
              <a:t>tion, </a:t>
            </a:r>
            <a:r>
              <a:rPr sz="2600" spc="-35" dirty="0">
                <a:latin typeface="Calibri"/>
                <a:cs typeface="Calibri"/>
              </a:rPr>
              <a:t>r</a:t>
            </a:r>
            <a:r>
              <a:rPr sz="2600" spc="-25" dirty="0">
                <a:latin typeface="Calibri"/>
                <a:cs typeface="Calibri"/>
              </a:rPr>
              <a:t>e</a:t>
            </a:r>
            <a:r>
              <a:rPr sz="2600" spc="0" dirty="0">
                <a:latin typeface="Calibri"/>
                <a:cs typeface="Calibri"/>
              </a:rPr>
              <a:t>flection,</a:t>
            </a:r>
            <a:r>
              <a:rPr sz="2600" spc="-25" dirty="0">
                <a:latin typeface="Calibri"/>
                <a:cs typeface="Calibri"/>
              </a:rPr>
              <a:t> </a:t>
            </a:r>
            <a:r>
              <a:rPr sz="2600" spc="0" dirty="0">
                <a:latin typeface="Calibri"/>
                <a:cs typeface="Calibri"/>
              </a:rPr>
              <a:t>and</a:t>
            </a:r>
            <a:r>
              <a:rPr sz="2600" spc="-5" dirty="0">
                <a:latin typeface="Calibri"/>
                <a:cs typeface="Calibri"/>
              </a:rPr>
              <a:t> </a:t>
            </a:r>
            <a:r>
              <a:rPr sz="2600" spc="-35" dirty="0">
                <a:latin typeface="Calibri"/>
                <a:cs typeface="Calibri"/>
              </a:rPr>
              <a:t>r</a:t>
            </a:r>
            <a:r>
              <a:rPr sz="2600" spc="-25" dirty="0">
                <a:latin typeface="Calibri"/>
                <a:cs typeface="Calibri"/>
              </a:rPr>
              <a:t>e</a:t>
            </a:r>
            <a:r>
              <a:rPr sz="2600" spc="0" dirty="0">
                <a:latin typeface="Calibri"/>
                <a:cs typeface="Calibri"/>
              </a:rPr>
              <a:t>f</a:t>
            </a:r>
            <a:r>
              <a:rPr sz="2600" spc="-50" dirty="0">
                <a:latin typeface="Calibri"/>
                <a:cs typeface="Calibri"/>
              </a:rPr>
              <a:t>r</a:t>
            </a:r>
            <a:r>
              <a:rPr sz="2600" spc="0" dirty="0">
                <a:latin typeface="Calibri"/>
                <a:cs typeface="Calibri"/>
              </a:rPr>
              <a:t>act</a:t>
            </a:r>
            <a:r>
              <a:rPr sz="2600" spc="5" dirty="0">
                <a:latin typeface="Calibri"/>
                <a:cs typeface="Calibri"/>
              </a:rPr>
              <a:t>i</a:t>
            </a:r>
            <a:r>
              <a:rPr sz="2600" spc="0" dirty="0">
                <a:latin typeface="Calibri"/>
                <a:cs typeface="Calibri"/>
              </a:rPr>
              <a:t>on</a:t>
            </a:r>
            <a:r>
              <a:rPr sz="2600" spc="-30" dirty="0">
                <a:latin typeface="Calibri"/>
                <a:cs typeface="Calibri"/>
              </a:rPr>
              <a:t> </a:t>
            </a:r>
            <a:r>
              <a:rPr sz="2600" spc="0" dirty="0">
                <a:latin typeface="Calibri"/>
                <a:cs typeface="Calibri"/>
              </a:rPr>
              <a:t>in unde</a:t>
            </a:r>
            <a:r>
              <a:rPr sz="2600" spc="10" dirty="0">
                <a:latin typeface="Calibri"/>
                <a:cs typeface="Calibri"/>
              </a:rPr>
              <a:t>r</a:t>
            </a:r>
            <a:r>
              <a:rPr sz="2600" spc="-30" dirty="0">
                <a:latin typeface="Calibri"/>
                <a:cs typeface="Calibri"/>
              </a:rPr>
              <a:t>w</a:t>
            </a:r>
            <a:r>
              <a:rPr sz="2600" spc="-25" dirty="0">
                <a:latin typeface="Calibri"/>
                <a:cs typeface="Calibri"/>
              </a:rPr>
              <a:t>at</a:t>
            </a:r>
            <a:r>
              <a:rPr sz="2600" spc="0" dirty="0">
                <a:latin typeface="Calibri"/>
                <a:cs typeface="Calibri"/>
              </a:rPr>
              <a:t>er</a:t>
            </a:r>
            <a:r>
              <a:rPr sz="2600" spc="-35" dirty="0">
                <a:latin typeface="Calibri"/>
                <a:cs typeface="Calibri"/>
              </a:rPr>
              <a:t> </a:t>
            </a:r>
            <a:r>
              <a:rPr sz="2600" spc="0" dirty="0">
                <a:latin typeface="Calibri"/>
                <a:cs typeface="Calibri"/>
              </a:rPr>
              <a:t>appli</a:t>
            </a:r>
            <a:r>
              <a:rPr sz="2600" spc="-15" dirty="0">
                <a:latin typeface="Calibri"/>
                <a:cs typeface="Calibri"/>
              </a:rPr>
              <a:t>c</a:t>
            </a:r>
            <a:r>
              <a:rPr sz="2600" spc="-25" dirty="0">
                <a:latin typeface="Calibri"/>
                <a:cs typeface="Calibri"/>
              </a:rPr>
              <a:t>a</a:t>
            </a:r>
            <a:r>
              <a:rPr sz="2600" spc="0" dirty="0">
                <a:latin typeface="Calibri"/>
                <a:cs typeface="Calibri"/>
              </a:rPr>
              <a:t>tions includ</a:t>
            </a:r>
            <a:r>
              <a:rPr sz="2600" spc="5" dirty="0">
                <a:latin typeface="Calibri"/>
                <a:cs typeface="Calibri"/>
              </a:rPr>
              <a:t>i</a:t>
            </a:r>
            <a:r>
              <a:rPr sz="2600" spc="0" dirty="0">
                <a:latin typeface="Calibri"/>
                <a:cs typeface="Calibri"/>
              </a:rPr>
              <a:t>ng</a:t>
            </a:r>
            <a:r>
              <a:rPr sz="2600" spc="-30" dirty="0">
                <a:latin typeface="Calibri"/>
                <a:cs typeface="Calibri"/>
              </a:rPr>
              <a:t> </a:t>
            </a:r>
            <a:r>
              <a:rPr sz="2600" spc="0" dirty="0">
                <a:latin typeface="Calibri"/>
                <a:cs typeface="Calibri"/>
              </a:rPr>
              <a:t>t</a:t>
            </a:r>
            <a:r>
              <a:rPr sz="2600" spc="-45" dirty="0">
                <a:latin typeface="Calibri"/>
                <a:cs typeface="Calibri"/>
              </a:rPr>
              <a:t>r</a:t>
            </a:r>
            <a:r>
              <a:rPr sz="2600" spc="0" dirty="0">
                <a:latin typeface="Calibri"/>
                <a:cs typeface="Calibri"/>
              </a:rPr>
              <a:t>ansducer</a:t>
            </a:r>
            <a:r>
              <a:rPr sz="2600" spc="-30" dirty="0">
                <a:latin typeface="Calibri"/>
                <a:cs typeface="Calibri"/>
              </a:rPr>
              <a:t> </a:t>
            </a:r>
            <a:r>
              <a:rPr sz="2600" spc="0" dirty="0">
                <a:latin typeface="Calibri"/>
                <a:cs typeface="Calibri"/>
              </a:rPr>
              <a:t>isol</a:t>
            </a:r>
            <a:r>
              <a:rPr sz="2600" spc="-25" dirty="0">
                <a:latin typeface="Calibri"/>
                <a:cs typeface="Calibri"/>
              </a:rPr>
              <a:t>at</a:t>
            </a:r>
            <a:r>
              <a:rPr sz="2600" spc="0" dirty="0">
                <a:latin typeface="Calibri"/>
                <a:cs typeface="Calibri"/>
              </a:rPr>
              <a:t>o</a:t>
            </a:r>
            <a:r>
              <a:rPr sz="2600" spc="-50" dirty="0">
                <a:latin typeface="Calibri"/>
                <a:cs typeface="Calibri"/>
              </a:rPr>
              <a:t>r</a:t>
            </a:r>
            <a:r>
              <a:rPr sz="2600" spc="0" dirty="0">
                <a:latin typeface="Calibri"/>
                <a:cs typeface="Calibri"/>
              </a:rPr>
              <a:t>s and de</a:t>
            </a:r>
            <a:r>
              <a:rPr sz="2600" spc="-25" dirty="0">
                <a:latin typeface="Calibri"/>
                <a:cs typeface="Calibri"/>
              </a:rPr>
              <a:t>c</a:t>
            </a:r>
            <a:r>
              <a:rPr sz="2600" spc="0" dirty="0">
                <a:latin typeface="Calibri"/>
                <a:cs typeface="Calibri"/>
              </a:rPr>
              <a:t>ouple</a:t>
            </a:r>
            <a:r>
              <a:rPr sz="2600" spc="-50" dirty="0">
                <a:latin typeface="Calibri"/>
                <a:cs typeface="Calibri"/>
              </a:rPr>
              <a:t>r</a:t>
            </a:r>
            <a:r>
              <a:rPr sz="2600" spc="0" dirty="0">
                <a:latin typeface="Calibri"/>
                <a:cs typeface="Calibri"/>
              </a:rPr>
              <a:t>s</a:t>
            </a:r>
            <a:r>
              <a:rPr sz="2600" spc="-35" dirty="0">
                <a:latin typeface="Calibri"/>
                <a:cs typeface="Calibri"/>
              </a:rPr>
              <a:t> </a:t>
            </a:r>
            <a:r>
              <a:rPr sz="2600" spc="0" dirty="0">
                <a:latin typeface="Calibri"/>
                <a:cs typeface="Calibri"/>
              </a:rPr>
              <a:t>in addit</a:t>
            </a:r>
            <a:r>
              <a:rPr sz="2600" spc="5" dirty="0">
                <a:latin typeface="Calibri"/>
                <a:cs typeface="Calibri"/>
              </a:rPr>
              <a:t>i</a:t>
            </a:r>
            <a:r>
              <a:rPr sz="2600" spc="0" dirty="0">
                <a:latin typeface="Calibri"/>
                <a:cs typeface="Calibri"/>
              </a:rPr>
              <a:t>on</a:t>
            </a:r>
            <a:r>
              <a:rPr sz="2600" spc="-15" dirty="0">
                <a:latin typeface="Calibri"/>
                <a:cs typeface="Calibri"/>
              </a:rPr>
              <a:t> </a:t>
            </a:r>
            <a:r>
              <a:rPr sz="2600" spc="-25" dirty="0">
                <a:latin typeface="Calibri"/>
                <a:cs typeface="Calibri"/>
              </a:rPr>
              <a:t>t</a:t>
            </a:r>
            <a:r>
              <a:rPr sz="2600" spc="0" dirty="0">
                <a:latin typeface="Calibri"/>
                <a:cs typeface="Calibri"/>
              </a:rPr>
              <a:t>o </a:t>
            </a:r>
            <a:r>
              <a:rPr sz="2600" spc="5" dirty="0">
                <a:latin typeface="Calibri"/>
                <a:cs typeface="Calibri"/>
              </a:rPr>
              <a:t>p</a:t>
            </a:r>
            <a:r>
              <a:rPr sz="2600" spc="-35" dirty="0">
                <a:latin typeface="Calibri"/>
                <a:cs typeface="Calibri"/>
              </a:rPr>
              <a:t>r</a:t>
            </a:r>
            <a:r>
              <a:rPr sz="2600" spc="-20" dirty="0">
                <a:latin typeface="Calibri"/>
                <a:cs typeface="Calibri"/>
              </a:rPr>
              <a:t>o</a:t>
            </a:r>
            <a:r>
              <a:rPr sz="2600" spc="0" dirty="0">
                <a:latin typeface="Calibri"/>
                <a:cs typeface="Calibri"/>
              </a:rPr>
              <a:t>viding</a:t>
            </a:r>
            <a:r>
              <a:rPr sz="2600" spc="-25" dirty="0">
                <a:latin typeface="Calibri"/>
                <a:cs typeface="Calibri"/>
              </a:rPr>
              <a:t> </a:t>
            </a:r>
            <a:r>
              <a:rPr sz="2600" spc="0" dirty="0">
                <a:latin typeface="Calibri"/>
                <a:cs typeface="Calibri"/>
              </a:rPr>
              <a:t>bu</a:t>
            </a:r>
            <a:r>
              <a:rPr sz="2600" spc="-20" dirty="0">
                <a:latin typeface="Calibri"/>
                <a:cs typeface="Calibri"/>
              </a:rPr>
              <a:t>o</a:t>
            </a:r>
            <a:r>
              <a:rPr sz="2600" spc="-40" dirty="0">
                <a:latin typeface="Calibri"/>
                <a:cs typeface="Calibri"/>
              </a:rPr>
              <a:t>y</a:t>
            </a:r>
            <a:r>
              <a:rPr sz="2600" spc="0" dirty="0">
                <a:latin typeface="Calibri"/>
                <a:cs typeface="Calibri"/>
              </a:rPr>
              <a:t>ancy</a:t>
            </a:r>
            <a:r>
              <a:rPr sz="2600" spc="-15" dirty="0">
                <a:latin typeface="Calibri"/>
                <a:cs typeface="Calibri"/>
              </a:rPr>
              <a:t> </a:t>
            </a:r>
            <a:r>
              <a:rPr sz="2600" spc="-35" dirty="0">
                <a:latin typeface="Calibri"/>
                <a:cs typeface="Calibri"/>
              </a:rPr>
              <a:t>r</a:t>
            </a:r>
            <a:r>
              <a:rPr sz="2600" spc="0" dirty="0">
                <a:latin typeface="Calibri"/>
                <a:cs typeface="Calibri"/>
              </a:rPr>
              <a:t>el</a:t>
            </a:r>
            <a:r>
              <a:rPr sz="2600" spc="-25" dirty="0">
                <a:latin typeface="Calibri"/>
                <a:cs typeface="Calibri"/>
              </a:rPr>
              <a:t>at</a:t>
            </a:r>
            <a:r>
              <a:rPr sz="2600" spc="0" dirty="0">
                <a:latin typeface="Calibri"/>
                <a:cs typeface="Calibri"/>
              </a:rPr>
              <a:t>ed</a:t>
            </a:r>
            <a:r>
              <a:rPr sz="2600" spc="-25" dirty="0">
                <a:latin typeface="Calibri"/>
                <a:cs typeface="Calibri"/>
              </a:rPr>
              <a:t> </a:t>
            </a:r>
            <a:r>
              <a:rPr sz="2600" spc="0" dirty="0">
                <a:latin typeface="Calibri"/>
                <a:cs typeface="Calibri"/>
              </a:rPr>
              <a:t>p</a:t>
            </a:r>
            <a:r>
              <a:rPr sz="2600" spc="-35" dirty="0">
                <a:latin typeface="Calibri"/>
                <a:cs typeface="Calibri"/>
              </a:rPr>
              <a:t>r</a:t>
            </a:r>
            <a:r>
              <a:rPr sz="2600" spc="0" dirty="0">
                <a:latin typeface="Calibri"/>
                <a:cs typeface="Calibri"/>
              </a:rPr>
              <a:t>operties</a:t>
            </a:r>
            <a:r>
              <a:rPr sz="2600" spc="-185" dirty="0">
                <a:latin typeface="Calibri"/>
                <a:cs typeface="Calibri"/>
              </a:rPr>
              <a:t>.</a:t>
            </a:r>
            <a:r>
              <a:rPr sz="2600" spc="0" dirty="0">
                <a:latin typeface="Calibri"/>
                <a:cs typeface="Calibri"/>
              </a:rPr>
              <a:t>”</a:t>
            </a:r>
            <a:endParaRPr sz="26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84285" y="6287008"/>
            <a:ext cx="223520" cy="224790"/>
          </a:xfrm>
          <a:prstGeom prst="rect">
            <a:avLst/>
          </a:prstGeom>
        </p:spPr>
        <p:txBody>
          <a:bodyPr vert="horz" wrap="square" lIns="0" tIns="0" rIns="0" bIns="0" rtlCol="0">
            <a:noAutofit/>
          </a:bodyPr>
          <a:lstStyle/>
          <a:p>
            <a:pPr marL="12700">
              <a:lnSpc>
                <a:spcPct val="100000"/>
              </a:lnSpc>
            </a:pPr>
            <a:r>
              <a:rPr sz="1400" spc="-5" dirty="0">
                <a:latin typeface="Arial"/>
                <a:cs typeface="Arial"/>
              </a:rPr>
              <a:t>28</a:t>
            </a:r>
            <a:endParaRPr sz="140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679450">
              <a:lnSpc>
                <a:spcPct val="100000"/>
              </a:lnSpc>
            </a:pPr>
            <a:r>
              <a:rPr sz="2000" b="1" dirty="0">
                <a:latin typeface="Times New Roman"/>
                <a:cs typeface="Times New Roman"/>
              </a:rPr>
              <a:t>Our</a:t>
            </a:r>
            <a:r>
              <a:rPr sz="2000" b="1" spc="-60" dirty="0">
                <a:latin typeface="Times New Roman"/>
                <a:cs typeface="Times New Roman"/>
              </a:rPr>
              <a:t> </a:t>
            </a:r>
            <a:r>
              <a:rPr sz="2000" b="1" spc="0" dirty="0">
                <a:latin typeface="Times New Roman"/>
                <a:cs typeface="Times New Roman"/>
              </a:rPr>
              <a:t>S</a:t>
            </a:r>
            <a:r>
              <a:rPr sz="2000" b="1" spc="5" dirty="0">
                <a:latin typeface="Times New Roman"/>
                <a:cs typeface="Times New Roman"/>
              </a:rPr>
              <a:t>y</a:t>
            </a:r>
            <a:r>
              <a:rPr sz="2000" b="1" spc="0" dirty="0">
                <a:latin typeface="Times New Roman"/>
                <a:cs typeface="Times New Roman"/>
              </a:rPr>
              <a:t>nF</a:t>
            </a:r>
            <a:r>
              <a:rPr sz="2000" b="1" spc="5" dirty="0">
                <a:latin typeface="Times New Roman"/>
                <a:cs typeface="Times New Roman"/>
              </a:rPr>
              <a:t>o</a:t>
            </a:r>
            <a:r>
              <a:rPr sz="2000" b="1" spc="0" dirty="0">
                <a:latin typeface="Times New Roman"/>
                <a:cs typeface="Times New Roman"/>
              </a:rPr>
              <a:t>am</a:t>
            </a:r>
            <a:r>
              <a:rPr sz="2000" b="1" spc="-30" dirty="0">
                <a:latin typeface="Times New Roman"/>
                <a:cs typeface="Times New Roman"/>
              </a:rPr>
              <a:t> </a:t>
            </a:r>
            <a:r>
              <a:rPr sz="2000" b="1" spc="0" dirty="0">
                <a:latin typeface="Times New Roman"/>
                <a:cs typeface="Times New Roman"/>
              </a:rPr>
              <a:t>Hosuing</a:t>
            </a:r>
            <a:r>
              <a:rPr sz="2000" b="1" spc="-30" dirty="0">
                <a:latin typeface="Times New Roman"/>
                <a:cs typeface="Times New Roman"/>
              </a:rPr>
              <a:t> </a:t>
            </a:r>
            <a:r>
              <a:rPr sz="2000" b="1" spc="0" dirty="0">
                <a:latin typeface="Times New Roman"/>
                <a:cs typeface="Times New Roman"/>
              </a:rPr>
              <a:t>f</a:t>
            </a:r>
            <a:r>
              <a:rPr sz="2000" b="1" spc="5" dirty="0">
                <a:latin typeface="Times New Roman"/>
                <a:cs typeface="Times New Roman"/>
              </a:rPr>
              <a:t>o</a:t>
            </a:r>
            <a:r>
              <a:rPr sz="2000" b="1" spc="0" dirty="0">
                <a:latin typeface="Times New Roman"/>
                <a:cs typeface="Times New Roman"/>
              </a:rPr>
              <a:t>r</a:t>
            </a:r>
            <a:r>
              <a:rPr sz="2000" b="1" spc="-60" dirty="0">
                <a:latin typeface="Times New Roman"/>
                <a:cs typeface="Times New Roman"/>
              </a:rPr>
              <a:t> </a:t>
            </a:r>
            <a:r>
              <a:rPr sz="2000" b="1" spc="0" dirty="0">
                <a:latin typeface="Times New Roman"/>
                <a:cs typeface="Times New Roman"/>
              </a:rPr>
              <a:t>the</a:t>
            </a:r>
            <a:r>
              <a:rPr sz="2000" b="1" spc="-25" dirty="0">
                <a:latin typeface="Times New Roman"/>
                <a:cs typeface="Times New Roman"/>
              </a:rPr>
              <a:t> </a:t>
            </a:r>
            <a:r>
              <a:rPr sz="2000" b="1" spc="0" dirty="0">
                <a:latin typeface="Times New Roman"/>
                <a:cs typeface="Times New Roman"/>
              </a:rPr>
              <a:t>Plasma</a:t>
            </a:r>
            <a:r>
              <a:rPr sz="2000" b="1" spc="-55" dirty="0">
                <a:latin typeface="Times New Roman"/>
                <a:cs typeface="Times New Roman"/>
              </a:rPr>
              <a:t> </a:t>
            </a:r>
            <a:r>
              <a:rPr sz="2000" b="1" spc="-185" dirty="0">
                <a:latin typeface="Times New Roman"/>
                <a:cs typeface="Times New Roman"/>
              </a:rPr>
              <a:t>T</a:t>
            </a:r>
            <a:r>
              <a:rPr sz="2000" b="1" spc="0" dirty="0">
                <a:latin typeface="Times New Roman"/>
                <a:cs typeface="Times New Roman"/>
              </a:rPr>
              <a:t>ubes.</a:t>
            </a:r>
            <a:endParaRPr sz="2000">
              <a:latin typeface="Times New Roman"/>
              <a:cs typeface="Times New Roman"/>
            </a:endParaRPr>
          </a:p>
          <a:p>
            <a:pPr marL="679450" marR="12700">
              <a:lnSpc>
                <a:spcPct val="100000"/>
              </a:lnSpc>
              <a:spcBef>
                <a:spcPts val="25"/>
              </a:spcBef>
            </a:pPr>
            <a:r>
              <a:rPr sz="1400" b="1" dirty="0">
                <a:latin typeface="Times New Roman"/>
                <a:cs typeface="Times New Roman"/>
              </a:rPr>
              <a:t>House</a:t>
            </a:r>
            <a:r>
              <a:rPr sz="1400" b="1" spc="-15" dirty="0">
                <a:latin typeface="Times New Roman"/>
                <a:cs typeface="Times New Roman"/>
              </a:rPr>
              <a:t> </a:t>
            </a:r>
            <a:r>
              <a:rPr sz="1400" b="1" spc="0" dirty="0">
                <a:latin typeface="Times New Roman"/>
                <a:cs typeface="Times New Roman"/>
              </a:rPr>
              <a:t>the</a:t>
            </a:r>
            <a:r>
              <a:rPr sz="1400" b="1" spc="-15" dirty="0">
                <a:latin typeface="Times New Roman"/>
                <a:cs typeface="Times New Roman"/>
              </a:rPr>
              <a:t> </a:t>
            </a:r>
            <a:r>
              <a:rPr sz="1400" b="1" spc="0" dirty="0">
                <a:latin typeface="Times New Roman"/>
                <a:cs typeface="Times New Roman"/>
              </a:rPr>
              <a:t>plas</a:t>
            </a:r>
            <a:r>
              <a:rPr sz="1400" b="1" spc="-20" dirty="0">
                <a:latin typeface="Times New Roman"/>
                <a:cs typeface="Times New Roman"/>
              </a:rPr>
              <a:t>m</a:t>
            </a:r>
            <a:r>
              <a:rPr sz="1400" b="1" spc="0" dirty="0">
                <a:latin typeface="Times New Roman"/>
                <a:cs typeface="Times New Roman"/>
              </a:rPr>
              <a:t>a</a:t>
            </a:r>
            <a:r>
              <a:rPr sz="1400" b="1" spc="-25" dirty="0">
                <a:latin typeface="Times New Roman"/>
                <a:cs typeface="Times New Roman"/>
              </a:rPr>
              <a:t> </a:t>
            </a:r>
            <a:r>
              <a:rPr sz="1400" b="1" spc="0" dirty="0">
                <a:latin typeface="Times New Roman"/>
                <a:cs typeface="Times New Roman"/>
              </a:rPr>
              <a:t>tubes</a:t>
            </a:r>
            <a:r>
              <a:rPr sz="1400" b="1" spc="-15" dirty="0">
                <a:latin typeface="Times New Roman"/>
                <a:cs typeface="Times New Roman"/>
              </a:rPr>
              <a:t> </a:t>
            </a:r>
            <a:r>
              <a:rPr sz="1400" b="1" spc="0" dirty="0">
                <a:latin typeface="Times New Roman"/>
                <a:cs typeface="Times New Roman"/>
              </a:rPr>
              <a:t>in</a:t>
            </a:r>
            <a:r>
              <a:rPr sz="1400" b="1" spc="-15" dirty="0">
                <a:latin typeface="Times New Roman"/>
                <a:cs typeface="Times New Roman"/>
              </a:rPr>
              <a:t> </a:t>
            </a:r>
            <a:r>
              <a:rPr sz="1400" b="1" spc="0" dirty="0">
                <a:latin typeface="Times New Roman"/>
                <a:cs typeface="Times New Roman"/>
              </a:rPr>
              <a:t>st</a:t>
            </a:r>
            <a:r>
              <a:rPr sz="1400" b="1" spc="-25" dirty="0">
                <a:latin typeface="Times New Roman"/>
                <a:cs typeface="Times New Roman"/>
              </a:rPr>
              <a:t>r</a:t>
            </a:r>
            <a:r>
              <a:rPr sz="1400" b="1" spc="0" dirty="0">
                <a:latin typeface="Times New Roman"/>
                <a:cs typeface="Times New Roman"/>
              </a:rPr>
              <a:t>ong</a:t>
            </a:r>
            <a:r>
              <a:rPr sz="1400" b="1" spc="-25" dirty="0">
                <a:latin typeface="Times New Roman"/>
                <a:cs typeface="Times New Roman"/>
              </a:rPr>
              <a:t> </a:t>
            </a:r>
            <a:r>
              <a:rPr sz="1400" b="1" spc="0" dirty="0">
                <a:latin typeface="Times New Roman"/>
                <a:cs typeface="Times New Roman"/>
              </a:rPr>
              <a:t>and</a:t>
            </a:r>
            <a:r>
              <a:rPr sz="1400" b="1" spc="-20" dirty="0">
                <a:latin typeface="Times New Roman"/>
                <a:cs typeface="Times New Roman"/>
              </a:rPr>
              <a:t> </a:t>
            </a:r>
            <a:r>
              <a:rPr sz="1400" b="1" spc="0" dirty="0">
                <a:latin typeface="Times New Roman"/>
                <a:cs typeface="Times New Roman"/>
              </a:rPr>
              <a:t>ligh</a:t>
            </a:r>
            <a:r>
              <a:rPr sz="1400" b="1" spc="-15" dirty="0">
                <a:latin typeface="Times New Roman"/>
                <a:cs typeface="Times New Roman"/>
              </a:rPr>
              <a:t>t</a:t>
            </a:r>
            <a:r>
              <a:rPr sz="1400" b="1" spc="0" dirty="0">
                <a:latin typeface="Times New Roman"/>
                <a:cs typeface="Times New Roman"/>
              </a:rPr>
              <a:t>we</a:t>
            </a:r>
            <a:r>
              <a:rPr sz="1400" b="1" spc="-10" dirty="0">
                <a:latin typeface="Times New Roman"/>
                <a:cs typeface="Times New Roman"/>
              </a:rPr>
              <a:t>i</a:t>
            </a:r>
            <a:r>
              <a:rPr sz="1400" b="1" spc="0" dirty="0">
                <a:latin typeface="Times New Roman"/>
                <a:cs typeface="Times New Roman"/>
              </a:rPr>
              <a:t>g</a:t>
            </a:r>
            <a:r>
              <a:rPr sz="1400" b="1" spc="-15" dirty="0">
                <a:latin typeface="Times New Roman"/>
                <a:cs typeface="Times New Roman"/>
              </a:rPr>
              <a:t>h</a:t>
            </a:r>
            <a:r>
              <a:rPr sz="1400" b="1" spc="0" dirty="0">
                <a:latin typeface="Times New Roman"/>
                <a:cs typeface="Times New Roman"/>
              </a:rPr>
              <a:t>t</a:t>
            </a:r>
            <a:r>
              <a:rPr sz="1400" b="1" spc="-40" dirty="0">
                <a:latin typeface="Times New Roman"/>
                <a:cs typeface="Times New Roman"/>
              </a:rPr>
              <a:t> </a:t>
            </a:r>
            <a:r>
              <a:rPr sz="1400" b="1" spc="0" dirty="0">
                <a:latin typeface="Times New Roman"/>
                <a:cs typeface="Times New Roman"/>
              </a:rPr>
              <a:t>synthetic</a:t>
            </a:r>
            <a:r>
              <a:rPr sz="1400" b="1" spc="-40" dirty="0">
                <a:latin typeface="Times New Roman"/>
                <a:cs typeface="Times New Roman"/>
              </a:rPr>
              <a:t> </a:t>
            </a:r>
            <a:r>
              <a:rPr sz="1400" b="1" spc="0" dirty="0">
                <a:latin typeface="Times New Roman"/>
                <a:cs typeface="Times New Roman"/>
              </a:rPr>
              <a:t>f</a:t>
            </a:r>
            <a:r>
              <a:rPr sz="1400" b="1" spc="5" dirty="0">
                <a:latin typeface="Times New Roman"/>
                <a:cs typeface="Times New Roman"/>
              </a:rPr>
              <a:t>o</a:t>
            </a:r>
            <a:r>
              <a:rPr sz="1400" b="1" spc="0" dirty="0">
                <a:latin typeface="Times New Roman"/>
                <a:cs typeface="Times New Roman"/>
              </a:rPr>
              <a:t>am</a:t>
            </a:r>
            <a:r>
              <a:rPr sz="1400" b="1" spc="-35" dirty="0">
                <a:latin typeface="Times New Roman"/>
                <a:cs typeface="Times New Roman"/>
              </a:rPr>
              <a:t> </a:t>
            </a:r>
            <a:r>
              <a:rPr sz="1400" b="1" spc="0" dirty="0">
                <a:latin typeface="Times New Roman"/>
                <a:cs typeface="Times New Roman"/>
              </a:rPr>
              <a:t>c</a:t>
            </a:r>
            <a:r>
              <a:rPr sz="1400" b="1" spc="5" dirty="0">
                <a:latin typeface="Times New Roman"/>
                <a:cs typeface="Times New Roman"/>
              </a:rPr>
              <a:t>a</a:t>
            </a:r>
            <a:r>
              <a:rPr sz="1400" b="1" spc="0" dirty="0">
                <a:latin typeface="Times New Roman"/>
                <a:cs typeface="Times New Roman"/>
              </a:rPr>
              <a:t>lled</a:t>
            </a:r>
            <a:r>
              <a:rPr sz="1400" b="1" spc="-30" dirty="0">
                <a:latin typeface="Times New Roman"/>
                <a:cs typeface="Times New Roman"/>
              </a:rPr>
              <a:t> </a:t>
            </a:r>
            <a:r>
              <a:rPr sz="1400" b="1" spc="0" dirty="0">
                <a:latin typeface="Times New Roman"/>
                <a:cs typeface="Times New Roman"/>
              </a:rPr>
              <a:t>Synfoam</a:t>
            </a:r>
            <a:r>
              <a:rPr sz="1400" b="1" spc="-45" dirty="0">
                <a:latin typeface="Times New Roman"/>
                <a:cs typeface="Times New Roman"/>
              </a:rPr>
              <a:t> </a:t>
            </a:r>
            <a:r>
              <a:rPr sz="1400" b="1" spc="15" dirty="0">
                <a:latin typeface="Times New Roman"/>
                <a:cs typeface="Times New Roman"/>
              </a:rPr>
              <a:t>w</a:t>
            </a:r>
            <a:r>
              <a:rPr sz="1400" b="1" spc="0" dirty="0">
                <a:latin typeface="Times New Roman"/>
                <a:cs typeface="Times New Roman"/>
              </a:rPr>
              <a:t>hich</a:t>
            </a:r>
            <a:r>
              <a:rPr sz="1400" b="1" spc="-40" dirty="0">
                <a:latin typeface="Times New Roman"/>
                <a:cs typeface="Times New Roman"/>
              </a:rPr>
              <a:t> </a:t>
            </a:r>
            <a:r>
              <a:rPr sz="1400" b="1" spc="0" dirty="0">
                <a:latin typeface="Times New Roman"/>
                <a:cs typeface="Times New Roman"/>
              </a:rPr>
              <a:t>c</a:t>
            </a:r>
            <a:r>
              <a:rPr sz="1400" b="1" spc="5" dirty="0">
                <a:latin typeface="Times New Roman"/>
                <a:cs typeface="Times New Roman"/>
              </a:rPr>
              <a:t>a</a:t>
            </a:r>
            <a:r>
              <a:rPr sz="1400" b="1" spc="0" dirty="0">
                <a:latin typeface="Times New Roman"/>
                <a:cs typeface="Times New Roman"/>
              </a:rPr>
              <a:t>n</a:t>
            </a:r>
            <a:r>
              <a:rPr sz="1400" b="1" spc="-15" dirty="0">
                <a:latin typeface="Times New Roman"/>
                <a:cs typeface="Times New Roman"/>
              </a:rPr>
              <a:t> </a:t>
            </a:r>
            <a:r>
              <a:rPr sz="1400" b="1" spc="0" dirty="0">
                <a:latin typeface="Times New Roman"/>
                <a:cs typeface="Times New Roman"/>
              </a:rPr>
              <a:t>be </a:t>
            </a:r>
            <a:r>
              <a:rPr sz="1400" b="1" spc="-20" dirty="0">
                <a:latin typeface="Times New Roman"/>
                <a:cs typeface="Times New Roman"/>
              </a:rPr>
              <a:t>m</a:t>
            </a:r>
            <a:r>
              <a:rPr sz="1400" b="1" spc="0" dirty="0">
                <a:latin typeface="Times New Roman"/>
                <a:cs typeface="Times New Roman"/>
              </a:rPr>
              <a:t>olded</a:t>
            </a:r>
            <a:r>
              <a:rPr sz="1400" b="1" spc="-15" dirty="0">
                <a:latin typeface="Times New Roman"/>
                <a:cs typeface="Times New Roman"/>
              </a:rPr>
              <a:t> </a:t>
            </a:r>
            <a:r>
              <a:rPr sz="1400" b="1" spc="0" dirty="0">
                <a:latin typeface="Times New Roman"/>
                <a:cs typeface="Times New Roman"/>
              </a:rPr>
              <a:t>into</a:t>
            </a:r>
            <a:r>
              <a:rPr sz="1400" b="1" spc="-25" dirty="0">
                <a:latin typeface="Times New Roman"/>
                <a:cs typeface="Times New Roman"/>
              </a:rPr>
              <a:t> </a:t>
            </a:r>
            <a:r>
              <a:rPr sz="1400" b="1" spc="0" dirty="0">
                <a:latin typeface="Times New Roman"/>
                <a:cs typeface="Times New Roman"/>
              </a:rPr>
              <a:t>any</a:t>
            </a:r>
            <a:r>
              <a:rPr sz="1400" b="1" spc="-25" dirty="0">
                <a:latin typeface="Times New Roman"/>
                <a:cs typeface="Times New Roman"/>
              </a:rPr>
              <a:t> </a:t>
            </a:r>
            <a:r>
              <a:rPr sz="1400" b="1" spc="0" dirty="0">
                <a:latin typeface="Times New Roman"/>
                <a:cs typeface="Times New Roman"/>
              </a:rPr>
              <a:t>shape</a:t>
            </a:r>
            <a:r>
              <a:rPr sz="1400" b="1" spc="-15" dirty="0">
                <a:latin typeface="Times New Roman"/>
                <a:cs typeface="Times New Roman"/>
              </a:rPr>
              <a:t> </a:t>
            </a:r>
            <a:r>
              <a:rPr sz="1400" b="1" spc="15" dirty="0">
                <a:latin typeface="Times New Roman"/>
                <a:cs typeface="Times New Roman"/>
              </a:rPr>
              <a:t>w</a:t>
            </a:r>
            <a:r>
              <a:rPr sz="1400" b="1" spc="0" dirty="0">
                <a:latin typeface="Times New Roman"/>
                <a:cs typeface="Times New Roman"/>
              </a:rPr>
              <a:t>e</a:t>
            </a:r>
            <a:r>
              <a:rPr sz="1400" b="1" spc="-30" dirty="0">
                <a:latin typeface="Times New Roman"/>
                <a:cs typeface="Times New Roman"/>
              </a:rPr>
              <a:t> </a:t>
            </a:r>
            <a:r>
              <a:rPr sz="1400" b="1" spc="15" dirty="0">
                <a:latin typeface="Times New Roman"/>
                <a:cs typeface="Times New Roman"/>
              </a:rPr>
              <a:t>w</a:t>
            </a:r>
            <a:r>
              <a:rPr sz="1400" b="1" spc="0" dirty="0">
                <a:latin typeface="Times New Roman"/>
                <a:cs typeface="Times New Roman"/>
              </a:rPr>
              <a:t>ant. </a:t>
            </a:r>
            <a:r>
              <a:rPr sz="1400" b="1" spc="-30" dirty="0">
                <a:latin typeface="Times New Roman"/>
                <a:cs typeface="Times New Roman"/>
              </a:rPr>
              <a:t> </a:t>
            </a:r>
            <a:r>
              <a:rPr sz="1400" b="1" spc="-10" dirty="0">
                <a:latin typeface="Times New Roman"/>
                <a:cs typeface="Times New Roman"/>
              </a:rPr>
              <a:t>UD</a:t>
            </a:r>
            <a:r>
              <a:rPr sz="1400" b="1" spc="0" dirty="0">
                <a:latin typeface="Times New Roman"/>
                <a:cs typeface="Times New Roman"/>
              </a:rPr>
              <a:t>C Syn</a:t>
            </a:r>
            <a:r>
              <a:rPr sz="1400" b="1" spc="-10" dirty="0">
                <a:latin typeface="Times New Roman"/>
                <a:cs typeface="Times New Roman"/>
              </a:rPr>
              <a:t>F</a:t>
            </a:r>
            <a:r>
              <a:rPr sz="1400" b="1" spc="0" dirty="0">
                <a:latin typeface="Times New Roman"/>
                <a:cs typeface="Times New Roman"/>
              </a:rPr>
              <a:t>oam</a:t>
            </a:r>
            <a:r>
              <a:rPr sz="1400" b="1" spc="-45" dirty="0">
                <a:latin typeface="Times New Roman"/>
                <a:cs typeface="Times New Roman"/>
              </a:rPr>
              <a:t> </a:t>
            </a:r>
            <a:r>
              <a:rPr sz="1400" b="1" spc="0" dirty="0">
                <a:latin typeface="Times New Roman"/>
                <a:cs typeface="Times New Roman"/>
              </a:rPr>
              <a:t>is</a:t>
            </a:r>
            <a:r>
              <a:rPr sz="1400" b="1" spc="-15" dirty="0">
                <a:latin typeface="Times New Roman"/>
                <a:cs typeface="Times New Roman"/>
              </a:rPr>
              <a:t> </a:t>
            </a:r>
            <a:r>
              <a:rPr sz="1400" b="1" spc="0" dirty="0">
                <a:latin typeface="Times New Roman"/>
                <a:cs typeface="Times New Roman"/>
              </a:rPr>
              <a:t>a</a:t>
            </a:r>
            <a:r>
              <a:rPr sz="1400" b="1" spc="5" dirty="0">
                <a:latin typeface="Times New Roman"/>
                <a:cs typeface="Times New Roman"/>
              </a:rPr>
              <a:t> </a:t>
            </a:r>
            <a:r>
              <a:rPr sz="1400" b="1" spc="0" dirty="0">
                <a:latin typeface="Times New Roman"/>
                <a:cs typeface="Times New Roman"/>
              </a:rPr>
              <a:t>hi</a:t>
            </a:r>
            <a:r>
              <a:rPr sz="1400" b="1" spc="5" dirty="0">
                <a:latin typeface="Times New Roman"/>
                <a:cs typeface="Times New Roman"/>
              </a:rPr>
              <a:t>g</a:t>
            </a:r>
            <a:r>
              <a:rPr sz="1400" b="1" spc="0" dirty="0">
                <a:latin typeface="Times New Roman"/>
                <a:cs typeface="Times New Roman"/>
              </a:rPr>
              <a:t>h</a:t>
            </a:r>
            <a:r>
              <a:rPr sz="1400" b="1" spc="-30" dirty="0">
                <a:latin typeface="Times New Roman"/>
                <a:cs typeface="Times New Roman"/>
              </a:rPr>
              <a:t> </a:t>
            </a:r>
            <a:r>
              <a:rPr sz="1400" b="1" spc="0" dirty="0">
                <a:latin typeface="Times New Roman"/>
                <a:cs typeface="Times New Roman"/>
              </a:rPr>
              <a:t>perf</a:t>
            </a:r>
            <a:r>
              <a:rPr sz="1400" b="1" spc="5" dirty="0">
                <a:latin typeface="Times New Roman"/>
                <a:cs typeface="Times New Roman"/>
              </a:rPr>
              <a:t>o</a:t>
            </a:r>
            <a:r>
              <a:rPr sz="1400" b="1" spc="0" dirty="0">
                <a:latin typeface="Times New Roman"/>
                <a:cs typeface="Times New Roman"/>
              </a:rPr>
              <a:t>r</a:t>
            </a:r>
            <a:r>
              <a:rPr sz="1400" b="1" spc="-20" dirty="0">
                <a:latin typeface="Times New Roman"/>
                <a:cs typeface="Times New Roman"/>
              </a:rPr>
              <a:t>m</a:t>
            </a:r>
            <a:r>
              <a:rPr sz="1400" b="1" spc="0" dirty="0">
                <a:latin typeface="Times New Roman"/>
                <a:cs typeface="Times New Roman"/>
              </a:rPr>
              <a:t>ance</a:t>
            </a:r>
            <a:r>
              <a:rPr sz="1400" b="1" spc="-15" dirty="0">
                <a:latin typeface="Times New Roman"/>
                <a:cs typeface="Times New Roman"/>
              </a:rPr>
              <a:t> </a:t>
            </a:r>
            <a:r>
              <a:rPr sz="1400" b="1" spc="0" dirty="0">
                <a:latin typeface="Times New Roman"/>
                <a:cs typeface="Times New Roman"/>
              </a:rPr>
              <a:t>syntact</a:t>
            </a:r>
            <a:r>
              <a:rPr sz="1400" b="1" spc="-10" dirty="0">
                <a:latin typeface="Times New Roman"/>
                <a:cs typeface="Times New Roman"/>
              </a:rPr>
              <a:t>i</a:t>
            </a:r>
            <a:r>
              <a:rPr sz="1400" b="1" spc="0" dirty="0">
                <a:latin typeface="Times New Roman"/>
                <a:cs typeface="Times New Roman"/>
              </a:rPr>
              <a:t>c</a:t>
            </a:r>
            <a:r>
              <a:rPr sz="1400" b="1" spc="-30" dirty="0">
                <a:latin typeface="Times New Roman"/>
                <a:cs typeface="Times New Roman"/>
              </a:rPr>
              <a:t> </a:t>
            </a:r>
            <a:r>
              <a:rPr sz="1400" b="1" spc="0" dirty="0">
                <a:latin typeface="Times New Roman"/>
                <a:cs typeface="Times New Roman"/>
              </a:rPr>
              <a:t>f</a:t>
            </a:r>
            <a:r>
              <a:rPr sz="1400" b="1" spc="5" dirty="0">
                <a:latin typeface="Times New Roman"/>
                <a:cs typeface="Times New Roman"/>
              </a:rPr>
              <a:t>o</a:t>
            </a:r>
            <a:r>
              <a:rPr sz="1400" b="1" spc="0" dirty="0">
                <a:latin typeface="Times New Roman"/>
                <a:cs typeface="Times New Roman"/>
              </a:rPr>
              <a:t>am</a:t>
            </a:r>
            <a:r>
              <a:rPr sz="1400" b="1" spc="-35" dirty="0">
                <a:latin typeface="Times New Roman"/>
                <a:cs typeface="Times New Roman"/>
              </a:rPr>
              <a:t> </a:t>
            </a:r>
            <a:r>
              <a:rPr sz="1400" b="1" spc="0" dirty="0">
                <a:latin typeface="Times New Roman"/>
                <a:cs typeface="Times New Roman"/>
              </a:rPr>
              <a:t>c</a:t>
            </a:r>
            <a:r>
              <a:rPr sz="1400" b="1" spc="5" dirty="0">
                <a:latin typeface="Times New Roman"/>
                <a:cs typeface="Times New Roman"/>
              </a:rPr>
              <a:t>o</a:t>
            </a:r>
            <a:r>
              <a:rPr sz="1400" b="1" spc="-20" dirty="0">
                <a:latin typeface="Times New Roman"/>
                <a:cs typeface="Times New Roman"/>
              </a:rPr>
              <a:t>m</a:t>
            </a:r>
            <a:r>
              <a:rPr sz="1400" b="1" spc="0" dirty="0">
                <a:latin typeface="Times New Roman"/>
                <a:cs typeface="Times New Roman"/>
              </a:rPr>
              <a:t>bining hi</a:t>
            </a:r>
            <a:r>
              <a:rPr sz="1400" b="1" spc="5" dirty="0">
                <a:latin typeface="Times New Roman"/>
                <a:cs typeface="Times New Roman"/>
              </a:rPr>
              <a:t>g</a:t>
            </a:r>
            <a:r>
              <a:rPr sz="1400" b="1" spc="0" dirty="0">
                <a:latin typeface="Times New Roman"/>
                <a:cs typeface="Times New Roman"/>
              </a:rPr>
              <a:t>h</a:t>
            </a:r>
            <a:r>
              <a:rPr sz="1400" b="1" spc="-30" dirty="0">
                <a:latin typeface="Times New Roman"/>
                <a:cs typeface="Times New Roman"/>
              </a:rPr>
              <a:t> </a:t>
            </a:r>
            <a:r>
              <a:rPr sz="1400" b="1" spc="0" dirty="0">
                <a:latin typeface="Times New Roman"/>
                <a:cs typeface="Times New Roman"/>
              </a:rPr>
              <a:t>st</a:t>
            </a:r>
            <a:r>
              <a:rPr sz="1400" b="1" spc="-30" dirty="0">
                <a:latin typeface="Times New Roman"/>
                <a:cs typeface="Times New Roman"/>
              </a:rPr>
              <a:t>r</a:t>
            </a:r>
            <a:r>
              <a:rPr sz="1400" b="1" spc="0" dirty="0">
                <a:latin typeface="Times New Roman"/>
                <a:cs typeface="Times New Roman"/>
              </a:rPr>
              <a:t>ength</a:t>
            </a:r>
            <a:r>
              <a:rPr sz="1400" b="1" spc="-30" dirty="0">
                <a:latin typeface="Times New Roman"/>
                <a:cs typeface="Times New Roman"/>
              </a:rPr>
              <a:t> </a:t>
            </a:r>
            <a:r>
              <a:rPr sz="1400" b="1" spc="0" dirty="0">
                <a:latin typeface="Times New Roman"/>
                <a:cs typeface="Times New Roman"/>
              </a:rPr>
              <a:t>and</a:t>
            </a:r>
            <a:r>
              <a:rPr sz="1400" b="1" spc="-30" dirty="0">
                <a:latin typeface="Times New Roman"/>
                <a:cs typeface="Times New Roman"/>
              </a:rPr>
              <a:t> </a:t>
            </a:r>
            <a:r>
              <a:rPr sz="1400" b="1" spc="0" dirty="0">
                <a:latin typeface="Times New Roman"/>
                <a:cs typeface="Times New Roman"/>
              </a:rPr>
              <a:t>low</a:t>
            </a:r>
            <a:r>
              <a:rPr sz="1400" b="1" spc="-25" dirty="0">
                <a:latin typeface="Times New Roman"/>
                <a:cs typeface="Times New Roman"/>
              </a:rPr>
              <a:t> </a:t>
            </a:r>
            <a:r>
              <a:rPr sz="1400" b="1" spc="0" dirty="0">
                <a:latin typeface="Times New Roman"/>
                <a:cs typeface="Times New Roman"/>
              </a:rPr>
              <a:t>de</a:t>
            </a:r>
            <a:r>
              <a:rPr sz="1400" b="1" spc="-5" dirty="0">
                <a:latin typeface="Times New Roman"/>
                <a:cs typeface="Times New Roman"/>
              </a:rPr>
              <a:t>n</a:t>
            </a:r>
            <a:r>
              <a:rPr sz="1400" b="1" spc="0" dirty="0">
                <a:latin typeface="Times New Roman"/>
                <a:cs typeface="Times New Roman"/>
              </a:rPr>
              <a:t>sity</a:t>
            </a:r>
            <a:r>
              <a:rPr sz="1400" b="1" spc="-25" dirty="0">
                <a:latin typeface="Times New Roman"/>
                <a:cs typeface="Times New Roman"/>
              </a:rPr>
              <a:t> </a:t>
            </a:r>
            <a:r>
              <a:rPr sz="1400" b="1" spc="15" dirty="0">
                <a:latin typeface="Times New Roman"/>
                <a:cs typeface="Times New Roman"/>
              </a:rPr>
              <a:t>w</a:t>
            </a:r>
            <a:r>
              <a:rPr sz="1400" b="1" spc="0" dirty="0">
                <a:latin typeface="Times New Roman"/>
                <a:cs typeface="Times New Roman"/>
              </a:rPr>
              <a:t>ith</a:t>
            </a:r>
            <a:r>
              <a:rPr sz="1400" b="1" spc="-45" dirty="0">
                <a:latin typeface="Times New Roman"/>
                <a:cs typeface="Times New Roman"/>
              </a:rPr>
              <a:t> </a:t>
            </a:r>
            <a:r>
              <a:rPr sz="1400" b="1" spc="0" dirty="0">
                <a:latin typeface="Times New Roman"/>
                <a:cs typeface="Times New Roman"/>
              </a:rPr>
              <a:t>very</a:t>
            </a:r>
            <a:r>
              <a:rPr sz="1400" b="1" spc="-10" dirty="0">
                <a:latin typeface="Times New Roman"/>
                <a:cs typeface="Times New Roman"/>
              </a:rPr>
              <a:t> </a:t>
            </a:r>
            <a:r>
              <a:rPr sz="1400" b="1" spc="0" dirty="0">
                <a:latin typeface="Times New Roman"/>
                <a:cs typeface="Times New Roman"/>
              </a:rPr>
              <a:t>low</a:t>
            </a:r>
            <a:r>
              <a:rPr sz="1400" b="1" spc="-25" dirty="0">
                <a:latin typeface="Times New Roman"/>
                <a:cs typeface="Times New Roman"/>
              </a:rPr>
              <a:t> </a:t>
            </a:r>
            <a:r>
              <a:rPr sz="1400" b="1" spc="-20" dirty="0">
                <a:latin typeface="Times New Roman"/>
                <a:cs typeface="Times New Roman"/>
              </a:rPr>
              <a:t>m</a:t>
            </a:r>
            <a:r>
              <a:rPr sz="1400" b="1" spc="0" dirty="0">
                <a:latin typeface="Times New Roman"/>
                <a:cs typeface="Times New Roman"/>
              </a:rPr>
              <a:t>oistu</a:t>
            </a:r>
            <a:r>
              <a:rPr sz="1400" b="1" spc="-30" dirty="0">
                <a:latin typeface="Times New Roman"/>
                <a:cs typeface="Times New Roman"/>
              </a:rPr>
              <a:t>r</a:t>
            </a:r>
            <a:r>
              <a:rPr sz="1400" b="1" spc="0" dirty="0">
                <a:latin typeface="Times New Roman"/>
                <a:cs typeface="Times New Roman"/>
              </a:rPr>
              <a:t>e</a:t>
            </a:r>
            <a:r>
              <a:rPr sz="1400" b="1" spc="-15" dirty="0">
                <a:latin typeface="Times New Roman"/>
                <a:cs typeface="Times New Roman"/>
              </a:rPr>
              <a:t> </a:t>
            </a:r>
            <a:r>
              <a:rPr sz="1400" b="1" spc="0" dirty="0">
                <a:latin typeface="Times New Roman"/>
                <a:cs typeface="Times New Roman"/>
              </a:rPr>
              <a:t>abs</a:t>
            </a:r>
            <a:r>
              <a:rPr sz="1400" b="1" spc="5" dirty="0">
                <a:latin typeface="Times New Roman"/>
                <a:cs typeface="Times New Roman"/>
              </a:rPr>
              <a:t>o</a:t>
            </a:r>
            <a:r>
              <a:rPr sz="1400" b="1" spc="0" dirty="0">
                <a:latin typeface="Times New Roman"/>
                <a:cs typeface="Times New Roman"/>
              </a:rPr>
              <a:t>rpt</a:t>
            </a:r>
            <a:r>
              <a:rPr sz="1400" b="1" spc="-10" dirty="0">
                <a:latin typeface="Times New Roman"/>
                <a:cs typeface="Times New Roman"/>
              </a:rPr>
              <a:t>i</a:t>
            </a:r>
            <a:r>
              <a:rPr sz="1400" b="1" spc="0" dirty="0">
                <a:latin typeface="Times New Roman"/>
                <a:cs typeface="Times New Roman"/>
              </a:rPr>
              <a:t>o</a:t>
            </a:r>
            <a:r>
              <a:rPr sz="1400" b="1" spc="-15" dirty="0">
                <a:latin typeface="Times New Roman"/>
                <a:cs typeface="Times New Roman"/>
              </a:rPr>
              <a:t>n</a:t>
            </a:r>
            <a:r>
              <a:rPr sz="1400" b="1" spc="0" dirty="0">
                <a:latin typeface="Times New Roman"/>
                <a:cs typeface="Times New Roman"/>
              </a:rPr>
              <a:t>.</a:t>
            </a:r>
            <a:r>
              <a:rPr sz="1400" b="1" spc="-45" dirty="0">
                <a:latin typeface="Times New Roman"/>
                <a:cs typeface="Times New Roman"/>
              </a:rPr>
              <a:t> </a:t>
            </a:r>
            <a:r>
              <a:rPr sz="1400" b="1" spc="0" dirty="0">
                <a:latin typeface="Times New Roman"/>
                <a:cs typeface="Times New Roman"/>
              </a:rPr>
              <a:t>Syn</a:t>
            </a:r>
            <a:r>
              <a:rPr sz="1400" b="1" spc="-10" dirty="0">
                <a:latin typeface="Times New Roman"/>
                <a:cs typeface="Times New Roman"/>
              </a:rPr>
              <a:t>F</a:t>
            </a:r>
            <a:r>
              <a:rPr sz="1400" b="1" spc="0" dirty="0">
                <a:latin typeface="Times New Roman"/>
                <a:cs typeface="Times New Roman"/>
              </a:rPr>
              <a:t>oa</a:t>
            </a:r>
            <a:r>
              <a:rPr sz="1400" b="1" spc="-20" dirty="0">
                <a:latin typeface="Times New Roman"/>
                <a:cs typeface="Times New Roman"/>
              </a:rPr>
              <a:t>m</a:t>
            </a:r>
            <a:r>
              <a:rPr sz="1400" b="1" spc="0" dirty="0">
                <a:latin typeface="Times New Roman"/>
                <a:cs typeface="Times New Roman"/>
              </a:rPr>
              <a:t>'s</a:t>
            </a:r>
            <a:r>
              <a:rPr sz="1400" b="1" spc="-25" dirty="0">
                <a:latin typeface="Times New Roman"/>
                <a:cs typeface="Times New Roman"/>
              </a:rPr>
              <a:t> </a:t>
            </a:r>
            <a:r>
              <a:rPr sz="1400" b="1" spc="0" dirty="0">
                <a:latin typeface="Times New Roman"/>
                <a:cs typeface="Times New Roman"/>
              </a:rPr>
              <a:t>syntact</a:t>
            </a:r>
            <a:r>
              <a:rPr sz="1400" b="1" spc="-10" dirty="0">
                <a:latin typeface="Times New Roman"/>
                <a:cs typeface="Times New Roman"/>
              </a:rPr>
              <a:t>i</a:t>
            </a:r>
            <a:r>
              <a:rPr sz="1400" b="1" spc="0" dirty="0">
                <a:latin typeface="Times New Roman"/>
                <a:cs typeface="Times New Roman"/>
              </a:rPr>
              <a:t>c</a:t>
            </a:r>
            <a:r>
              <a:rPr sz="1400" b="1" spc="-40" dirty="0">
                <a:latin typeface="Times New Roman"/>
                <a:cs typeface="Times New Roman"/>
              </a:rPr>
              <a:t> </a:t>
            </a:r>
            <a:r>
              <a:rPr sz="1400" b="1" spc="0" dirty="0">
                <a:latin typeface="Times New Roman"/>
                <a:cs typeface="Times New Roman"/>
              </a:rPr>
              <a:t>foam p</a:t>
            </a:r>
            <a:r>
              <a:rPr sz="1400" b="1" spc="-25" dirty="0">
                <a:latin typeface="Times New Roman"/>
                <a:cs typeface="Times New Roman"/>
              </a:rPr>
              <a:t>r</a:t>
            </a:r>
            <a:r>
              <a:rPr sz="1400" b="1" spc="0" dirty="0">
                <a:latin typeface="Times New Roman"/>
                <a:cs typeface="Times New Roman"/>
              </a:rPr>
              <a:t>oducts</a:t>
            </a:r>
            <a:r>
              <a:rPr sz="1400" b="1" spc="-25" dirty="0">
                <a:latin typeface="Times New Roman"/>
                <a:cs typeface="Times New Roman"/>
              </a:rPr>
              <a:t> </a:t>
            </a:r>
            <a:r>
              <a:rPr sz="1400" b="1" spc="0" dirty="0">
                <a:latin typeface="Times New Roman"/>
                <a:cs typeface="Times New Roman"/>
              </a:rPr>
              <a:t>fe</a:t>
            </a:r>
            <a:r>
              <a:rPr sz="1400" b="1" spc="5" dirty="0">
                <a:latin typeface="Times New Roman"/>
                <a:cs typeface="Times New Roman"/>
              </a:rPr>
              <a:t>a</a:t>
            </a:r>
            <a:r>
              <a:rPr sz="1400" b="1" spc="0" dirty="0">
                <a:latin typeface="Times New Roman"/>
                <a:cs typeface="Times New Roman"/>
              </a:rPr>
              <a:t>tu</a:t>
            </a:r>
            <a:r>
              <a:rPr sz="1400" b="1" spc="-25" dirty="0">
                <a:latin typeface="Times New Roman"/>
                <a:cs typeface="Times New Roman"/>
              </a:rPr>
              <a:t>r</a:t>
            </a:r>
            <a:r>
              <a:rPr sz="1400" b="1" spc="0" dirty="0">
                <a:latin typeface="Times New Roman"/>
                <a:cs typeface="Times New Roman"/>
              </a:rPr>
              <a:t>e</a:t>
            </a:r>
            <a:r>
              <a:rPr sz="1400" b="1" spc="-30" dirty="0">
                <a:latin typeface="Times New Roman"/>
                <a:cs typeface="Times New Roman"/>
              </a:rPr>
              <a:t> </a:t>
            </a:r>
            <a:r>
              <a:rPr sz="1400" b="1" spc="0" dirty="0">
                <a:latin typeface="Times New Roman"/>
                <a:cs typeface="Times New Roman"/>
              </a:rPr>
              <a:t>a</a:t>
            </a:r>
            <a:r>
              <a:rPr sz="1400" b="1" spc="-15" dirty="0">
                <a:latin typeface="Times New Roman"/>
                <a:cs typeface="Times New Roman"/>
              </a:rPr>
              <a:t> </a:t>
            </a:r>
            <a:r>
              <a:rPr sz="1400" b="1" spc="0" dirty="0">
                <a:latin typeface="Times New Roman"/>
                <a:cs typeface="Times New Roman"/>
              </a:rPr>
              <a:t>density</a:t>
            </a:r>
            <a:r>
              <a:rPr sz="1400" b="1" spc="-20" dirty="0">
                <a:latin typeface="Times New Roman"/>
                <a:cs typeface="Times New Roman"/>
              </a:rPr>
              <a:t> </a:t>
            </a:r>
            <a:r>
              <a:rPr sz="1400" b="1" spc="0" dirty="0">
                <a:latin typeface="Times New Roman"/>
                <a:cs typeface="Times New Roman"/>
              </a:rPr>
              <a:t>of</a:t>
            </a:r>
            <a:r>
              <a:rPr sz="1400" b="1" spc="-15" dirty="0">
                <a:latin typeface="Times New Roman"/>
                <a:cs typeface="Times New Roman"/>
              </a:rPr>
              <a:t> </a:t>
            </a:r>
            <a:r>
              <a:rPr sz="1400" b="1" spc="0" dirty="0">
                <a:latin typeface="Times New Roman"/>
                <a:cs typeface="Times New Roman"/>
              </a:rPr>
              <a:t>le</a:t>
            </a:r>
            <a:r>
              <a:rPr sz="1400" b="1" spc="5" dirty="0">
                <a:latin typeface="Times New Roman"/>
                <a:cs typeface="Times New Roman"/>
              </a:rPr>
              <a:t>s</a:t>
            </a:r>
            <a:r>
              <a:rPr sz="1400" b="1" spc="0" dirty="0">
                <a:latin typeface="Times New Roman"/>
                <a:cs typeface="Times New Roman"/>
              </a:rPr>
              <a:t>s</a:t>
            </a:r>
            <a:r>
              <a:rPr sz="1400" b="1" spc="-15" dirty="0">
                <a:latin typeface="Times New Roman"/>
                <a:cs typeface="Times New Roman"/>
              </a:rPr>
              <a:t> </a:t>
            </a:r>
            <a:r>
              <a:rPr sz="1400" b="1" spc="0" dirty="0">
                <a:latin typeface="Times New Roman"/>
                <a:cs typeface="Times New Roman"/>
              </a:rPr>
              <a:t>than</a:t>
            </a:r>
            <a:r>
              <a:rPr sz="1400" b="1" spc="-30" dirty="0">
                <a:latin typeface="Times New Roman"/>
                <a:cs typeface="Times New Roman"/>
              </a:rPr>
              <a:t> </a:t>
            </a:r>
            <a:r>
              <a:rPr sz="1400" b="1" spc="0" dirty="0">
                <a:latin typeface="Times New Roman"/>
                <a:cs typeface="Times New Roman"/>
              </a:rPr>
              <a:t>20</a:t>
            </a:r>
            <a:r>
              <a:rPr sz="1400" b="1" spc="-15" dirty="0">
                <a:latin typeface="Times New Roman"/>
                <a:cs typeface="Times New Roman"/>
              </a:rPr>
              <a:t> </a:t>
            </a:r>
            <a:r>
              <a:rPr sz="1400" b="1" spc="0" dirty="0">
                <a:latin typeface="Times New Roman"/>
                <a:cs typeface="Times New Roman"/>
              </a:rPr>
              <a:t>pcf and</a:t>
            </a:r>
            <a:r>
              <a:rPr sz="1400" b="1" spc="-25" dirty="0">
                <a:latin typeface="Times New Roman"/>
                <a:cs typeface="Times New Roman"/>
              </a:rPr>
              <a:t> </a:t>
            </a:r>
            <a:r>
              <a:rPr sz="1400" b="1" spc="0" dirty="0">
                <a:latin typeface="Times New Roman"/>
                <a:cs typeface="Times New Roman"/>
              </a:rPr>
              <a:t>a</a:t>
            </a:r>
            <a:r>
              <a:rPr sz="1400" b="1" spc="5" dirty="0">
                <a:latin typeface="Times New Roman"/>
                <a:cs typeface="Times New Roman"/>
              </a:rPr>
              <a:t> </a:t>
            </a:r>
            <a:r>
              <a:rPr sz="1400" b="1" spc="0" dirty="0">
                <a:latin typeface="Times New Roman"/>
                <a:cs typeface="Times New Roman"/>
              </a:rPr>
              <a:t>co</a:t>
            </a:r>
            <a:r>
              <a:rPr sz="1400" b="1" spc="-15" dirty="0">
                <a:latin typeface="Times New Roman"/>
                <a:cs typeface="Times New Roman"/>
              </a:rPr>
              <a:t>m</a:t>
            </a:r>
            <a:r>
              <a:rPr sz="1400" b="1" spc="0" dirty="0">
                <a:latin typeface="Times New Roman"/>
                <a:cs typeface="Times New Roman"/>
              </a:rPr>
              <a:t>p</a:t>
            </a:r>
            <a:r>
              <a:rPr sz="1400" b="1" spc="-25" dirty="0">
                <a:latin typeface="Times New Roman"/>
                <a:cs typeface="Times New Roman"/>
              </a:rPr>
              <a:t>r</a:t>
            </a:r>
            <a:r>
              <a:rPr sz="1400" b="1" spc="0" dirty="0">
                <a:latin typeface="Times New Roman"/>
                <a:cs typeface="Times New Roman"/>
              </a:rPr>
              <a:t>e</a:t>
            </a:r>
            <a:r>
              <a:rPr sz="1400" b="1" spc="5" dirty="0">
                <a:latin typeface="Times New Roman"/>
                <a:cs typeface="Times New Roman"/>
              </a:rPr>
              <a:t>s</a:t>
            </a:r>
            <a:r>
              <a:rPr sz="1400" b="1" spc="0" dirty="0">
                <a:latin typeface="Times New Roman"/>
                <a:cs typeface="Times New Roman"/>
              </a:rPr>
              <a:t>sive</a:t>
            </a:r>
            <a:r>
              <a:rPr sz="1400" b="1" spc="-30" dirty="0">
                <a:latin typeface="Times New Roman"/>
                <a:cs typeface="Times New Roman"/>
              </a:rPr>
              <a:t> </a:t>
            </a:r>
            <a:r>
              <a:rPr sz="1400" b="1" spc="0" dirty="0">
                <a:latin typeface="Times New Roman"/>
                <a:cs typeface="Times New Roman"/>
              </a:rPr>
              <a:t>st</a:t>
            </a:r>
            <a:r>
              <a:rPr sz="1400" b="1" spc="-25" dirty="0">
                <a:latin typeface="Times New Roman"/>
                <a:cs typeface="Times New Roman"/>
              </a:rPr>
              <a:t>r</a:t>
            </a:r>
            <a:r>
              <a:rPr sz="1400" b="1" spc="0" dirty="0">
                <a:latin typeface="Times New Roman"/>
                <a:cs typeface="Times New Roman"/>
              </a:rPr>
              <a:t>ength</a:t>
            </a:r>
            <a:r>
              <a:rPr sz="1400" b="1" spc="-30" dirty="0">
                <a:latin typeface="Times New Roman"/>
                <a:cs typeface="Times New Roman"/>
              </a:rPr>
              <a:t> </a:t>
            </a:r>
            <a:r>
              <a:rPr sz="1400" b="1" spc="0" dirty="0">
                <a:latin typeface="Times New Roman"/>
                <a:cs typeface="Times New Roman"/>
              </a:rPr>
              <a:t>g</a:t>
            </a:r>
            <a:r>
              <a:rPr sz="1400" b="1" spc="-25" dirty="0">
                <a:latin typeface="Times New Roman"/>
                <a:cs typeface="Times New Roman"/>
              </a:rPr>
              <a:t>r</a:t>
            </a:r>
            <a:r>
              <a:rPr sz="1400" b="1" spc="0" dirty="0">
                <a:latin typeface="Times New Roman"/>
                <a:cs typeface="Times New Roman"/>
              </a:rPr>
              <a:t>e</a:t>
            </a:r>
            <a:r>
              <a:rPr sz="1400" b="1" spc="5" dirty="0">
                <a:latin typeface="Times New Roman"/>
                <a:cs typeface="Times New Roman"/>
              </a:rPr>
              <a:t>a</a:t>
            </a:r>
            <a:r>
              <a:rPr sz="1400" b="1" spc="0" dirty="0">
                <a:latin typeface="Times New Roman"/>
                <a:cs typeface="Times New Roman"/>
              </a:rPr>
              <a:t>ter</a:t>
            </a:r>
            <a:r>
              <a:rPr sz="1400" b="1" spc="-50" dirty="0">
                <a:latin typeface="Times New Roman"/>
                <a:cs typeface="Times New Roman"/>
              </a:rPr>
              <a:t> </a:t>
            </a:r>
            <a:r>
              <a:rPr sz="1400" b="1" spc="0" dirty="0">
                <a:latin typeface="Times New Roman"/>
                <a:cs typeface="Times New Roman"/>
              </a:rPr>
              <a:t>than</a:t>
            </a:r>
            <a:r>
              <a:rPr sz="1400" b="1" spc="-30" dirty="0">
                <a:latin typeface="Times New Roman"/>
                <a:cs typeface="Times New Roman"/>
              </a:rPr>
              <a:t> </a:t>
            </a:r>
            <a:r>
              <a:rPr sz="1400" b="1" spc="0" dirty="0">
                <a:latin typeface="Times New Roman"/>
                <a:cs typeface="Times New Roman"/>
              </a:rPr>
              <a:t>2000</a:t>
            </a:r>
            <a:r>
              <a:rPr sz="1400" b="1" spc="-25" dirty="0">
                <a:latin typeface="Times New Roman"/>
                <a:cs typeface="Times New Roman"/>
              </a:rPr>
              <a:t> </a:t>
            </a:r>
            <a:r>
              <a:rPr sz="1400" b="1" spc="0" dirty="0">
                <a:latin typeface="Times New Roman"/>
                <a:cs typeface="Times New Roman"/>
              </a:rPr>
              <a:t>psi. The index</a:t>
            </a:r>
            <a:r>
              <a:rPr sz="1400" b="1" spc="-20" dirty="0">
                <a:latin typeface="Times New Roman"/>
                <a:cs typeface="Times New Roman"/>
              </a:rPr>
              <a:t> </a:t>
            </a:r>
            <a:r>
              <a:rPr sz="1400" b="1" spc="0" dirty="0">
                <a:latin typeface="Times New Roman"/>
                <a:cs typeface="Times New Roman"/>
              </a:rPr>
              <a:t>of</a:t>
            </a:r>
            <a:r>
              <a:rPr sz="1400" b="1" spc="-15" dirty="0">
                <a:latin typeface="Times New Roman"/>
                <a:cs typeface="Times New Roman"/>
              </a:rPr>
              <a:t> </a:t>
            </a:r>
            <a:r>
              <a:rPr sz="1400" b="1" spc="0" dirty="0">
                <a:latin typeface="Times New Roman"/>
                <a:cs typeface="Times New Roman"/>
              </a:rPr>
              <a:t>diffr</a:t>
            </a:r>
            <a:r>
              <a:rPr sz="1400" b="1" spc="5" dirty="0">
                <a:latin typeface="Times New Roman"/>
                <a:cs typeface="Times New Roman"/>
              </a:rPr>
              <a:t>a</a:t>
            </a:r>
            <a:r>
              <a:rPr sz="1400" b="1" spc="0" dirty="0">
                <a:latin typeface="Times New Roman"/>
                <a:cs typeface="Times New Roman"/>
              </a:rPr>
              <a:t>ct</a:t>
            </a:r>
            <a:r>
              <a:rPr sz="1400" b="1" spc="-10" dirty="0">
                <a:latin typeface="Times New Roman"/>
                <a:cs typeface="Times New Roman"/>
              </a:rPr>
              <a:t>i</a:t>
            </a:r>
            <a:r>
              <a:rPr sz="1400" b="1" spc="0" dirty="0">
                <a:latin typeface="Times New Roman"/>
                <a:cs typeface="Times New Roman"/>
              </a:rPr>
              <a:t>on</a:t>
            </a:r>
            <a:r>
              <a:rPr sz="1400" b="1" spc="-55" dirty="0">
                <a:latin typeface="Times New Roman"/>
                <a:cs typeface="Times New Roman"/>
              </a:rPr>
              <a:t> </a:t>
            </a:r>
            <a:r>
              <a:rPr sz="1400" b="1" spc="0" dirty="0">
                <a:latin typeface="Times New Roman"/>
                <a:cs typeface="Times New Roman"/>
              </a:rPr>
              <a:t>of</a:t>
            </a:r>
            <a:r>
              <a:rPr sz="1400" b="1" spc="-15" dirty="0">
                <a:latin typeface="Times New Roman"/>
                <a:cs typeface="Times New Roman"/>
              </a:rPr>
              <a:t> </a:t>
            </a:r>
            <a:r>
              <a:rPr sz="1400" b="1" spc="0" dirty="0">
                <a:latin typeface="Times New Roman"/>
                <a:cs typeface="Times New Roman"/>
              </a:rPr>
              <a:t>the Synf</a:t>
            </a:r>
            <a:r>
              <a:rPr sz="1400" b="1" spc="5" dirty="0">
                <a:latin typeface="Times New Roman"/>
                <a:cs typeface="Times New Roman"/>
              </a:rPr>
              <a:t>o</a:t>
            </a:r>
            <a:r>
              <a:rPr sz="1400" b="1" spc="0" dirty="0">
                <a:latin typeface="Times New Roman"/>
                <a:cs typeface="Times New Roman"/>
              </a:rPr>
              <a:t>am</a:t>
            </a:r>
            <a:r>
              <a:rPr sz="1400" b="1" spc="-45" dirty="0">
                <a:latin typeface="Times New Roman"/>
                <a:cs typeface="Times New Roman"/>
              </a:rPr>
              <a:t> </a:t>
            </a:r>
            <a:r>
              <a:rPr sz="1400" b="1" spc="0" dirty="0">
                <a:latin typeface="Times New Roman"/>
                <a:cs typeface="Times New Roman"/>
              </a:rPr>
              <a:t>is</a:t>
            </a:r>
            <a:r>
              <a:rPr sz="1400" b="1" spc="-15" dirty="0">
                <a:latin typeface="Times New Roman"/>
                <a:cs typeface="Times New Roman"/>
              </a:rPr>
              <a:t> </a:t>
            </a:r>
            <a:r>
              <a:rPr sz="1400" b="1" spc="0" dirty="0">
                <a:latin typeface="Times New Roman"/>
                <a:cs typeface="Times New Roman"/>
              </a:rPr>
              <a:t>nearly</a:t>
            </a:r>
            <a:r>
              <a:rPr sz="1400" b="1" spc="-25" dirty="0">
                <a:latin typeface="Times New Roman"/>
                <a:cs typeface="Times New Roman"/>
              </a:rPr>
              <a:t> </a:t>
            </a:r>
            <a:r>
              <a:rPr sz="1400" b="1" spc="0" dirty="0">
                <a:latin typeface="Times New Roman"/>
                <a:cs typeface="Times New Roman"/>
              </a:rPr>
              <a:t>one</a:t>
            </a:r>
            <a:r>
              <a:rPr sz="1400" b="1" spc="-15" dirty="0">
                <a:latin typeface="Times New Roman"/>
                <a:cs typeface="Times New Roman"/>
              </a:rPr>
              <a:t> </a:t>
            </a:r>
            <a:r>
              <a:rPr sz="1400" b="1" spc="0" dirty="0">
                <a:latin typeface="Times New Roman"/>
                <a:cs typeface="Times New Roman"/>
              </a:rPr>
              <a:t>so</a:t>
            </a:r>
            <a:r>
              <a:rPr sz="1400" b="1" spc="-15" dirty="0">
                <a:latin typeface="Times New Roman"/>
                <a:cs typeface="Times New Roman"/>
              </a:rPr>
              <a:t> </a:t>
            </a:r>
            <a:r>
              <a:rPr sz="1400" b="1" spc="0" dirty="0">
                <a:latin typeface="Times New Roman"/>
                <a:cs typeface="Times New Roman"/>
              </a:rPr>
              <a:t>it</a:t>
            </a:r>
            <a:r>
              <a:rPr sz="1400" b="1" spc="-15" dirty="0">
                <a:latin typeface="Times New Roman"/>
                <a:cs typeface="Times New Roman"/>
              </a:rPr>
              <a:t> </a:t>
            </a:r>
            <a:r>
              <a:rPr sz="1400" b="1" spc="0" dirty="0">
                <a:latin typeface="Times New Roman"/>
                <a:cs typeface="Times New Roman"/>
              </a:rPr>
              <a:t>is</a:t>
            </a:r>
            <a:r>
              <a:rPr sz="1400" b="1" spc="5" dirty="0">
                <a:latin typeface="Times New Roman"/>
                <a:cs typeface="Times New Roman"/>
              </a:rPr>
              <a:t> </a:t>
            </a:r>
            <a:r>
              <a:rPr sz="1400" b="1" spc="0" dirty="0">
                <a:latin typeface="Times New Roman"/>
                <a:cs typeface="Times New Roman"/>
              </a:rPr>
              <a:t>in</a:t>
            </a:r>
            <a:r>
              <a:rPr sz="1400" b="1" spc="5" dirty="0">
                <a:latin typeface="Times New Roman"/>
                <a:cs typeface="Times New Roman"/>
              </a:rPr>
              <a:t>v</a:t>
            </a:r>
            <a:r>
              <a:rPr sz="1400" b="1" spc="0" dirty="0">
                <a:latin typeface="Times New Roman"/>
                <a:cs typeface="Times New Roman"/>
              </a:rPr>
              <a:t>is</a:t>
            </a:r>
            <a:r>
              <a:rPr sz="1400" b="1" spc="-10" dirty="0">
                <a:latin typeface="Times New Roman"/>
                <a:cs typeface="Times New Roman"/>
              </a:rPr>
              <a:t>i</a:t>
            </a:r>
            <a:r>
              <a:rPr sz="1400" b="1" spc="0" dirty="0">
                <a:latin typeface="Times New Roman"/>
                <a:cs typeface="Times New Roman"/>
              </a:rPr>
              <a:t>b</a:t>
            </a:r>
            <a:r>
              <a:rPr sz="1400" b="1" spc="-10" dirty="0">
                <a:latin typeface="Times New Roman"/>
                <a:cs typeface="Times New Roman"/>
              </a:rPr>
              <a:t>l</a:t>
            </a:r>
            <a:r>
              <a:rPr sz="1400" b="1" spc="0" dirty="0">
                <a:latin typeface="Times New Roman"/>
                <a:cs typeface="Times New Roman"/>
              </a:rPr>
              <a:t>e</a:t>
            </a:r>
            <a:r>
              <a:rPr sz="1400" b="1" spc="-40" dirty="0">
                <a:latin typeface="Times New Roman"/>
                <a:cs typeface="Times New Roman"/>
              </a:rPr>
              <a:t> </a:t>
            </a:r>
            <a:r>
              <a:rPr sz="1400" b="1" spc="0" dirty="0">
                <a:latin typeface="Times New Roman"/>
                <a:cs typeface="Times New Roman"/>
              </a:rPr>
              <a:t>to</a:t>
            </a:r>
            <a:r>
              <a:rPr sz="1400" b="1" spc="-10" dirty="0">
                <a:latin typeface="Times New Roman"/>
                <a:cs typeface="Times New Roman"/>
              </a:rPr>
              <a:t> </a:t>
            </a:r>
            <a:r>
              <a:rPr sz="1400" b="1" spc="0" dirty="0">
                <a:latin typeface="Times New Roman"/>
                <a:cs typeface="Times New Roman"/>
              </a:rPr>
              <a:t>rf </a:t>
            </a:r>
            <a:r>
              <a:rPr sz="1400" b="1" spc="-5" dirty="0">
                <a:latin typeface="Times New Roman"/>
                <a:cs typeface="Times New Roman"/>
              </a:rPr>
              <a:t> </a:t>
            </a:r>
            <a:r>
              <a:rPr sz="1400" b="1" spc="0" dirty="0">
                <a:latin typeface="Times New Roman"/>
                <a:cs typeface="Times New Roman"/>
              </a:rPr>
              <a:t>signals.</a:t>
            </a:r>
            <a:r>
              <a:rPr sz="1400" b="1" spc="-45" dirty="0">
                <a:latin typeface="Times New Roman"/>
                <a:cs typeface="Times New Roman"/>
              </a:rPr>
              <a:t> </a:t>
            </a:r>
            <a:r>
              <a:rPr sz="1400" b="1" spc="0" dirty="0">
                <a:latin typeface="Times New Roman"/>
                <a:cs typeface="Times New Roman"/>
              </a:rPr>
              <a:t>See </a:t>
            </a:r>
            <a:r>
              <a:rPr sz="1400" b="1" spc="10" dirty="0">
                <a:latin typeface="Times New Roman"/>
                <a:cs typeface="Times New Roman"/>
              </a:rPr>
              <a:t>w</a:t>
            </a:r>
            <a:r>
              <a:rPr sz="1400" b="1" spc="0" dirty="0">
                <a:latin typeface="Times New Roman"/>
                <a:cs typeface="Times New Roman"/>
              </a:rPr>
              <a:t>ebsite: </a:t>
            </a:r>
            <a:r>
              <a:rPr sz="1400" b="1" u="heavy" spc="0" dirty="0">
                <a:solidFill>
                  <a:srgbClr val="009999"/>
                </a:solidFill>
                <a:latin typeface="Times New Roman"/>
                <a:cs typeface="Times New Roman"/>
                <a:hlinkClick r:id="rId2"/>
              </a:rPr>
              <a:t>http:/</a:t>
            </a:r>
            <a:r>
              <a:rPr sz="1400" b="1" u="heavy" spc="-10" dirty="0">
                <a:solidFill>
                  <a:srgbClr val="009999"/>
                </a:solidFill>
                <a:latin typeface="Times New Roman"/>
                <a:cs typeface="Times New Roman"/>
                <a:hlinkClick r:id="rId2"/>
              </a:rPr>
              <a:t>/</a:t>
            </a:r>
            <a:r>
              <a:rPr sz="1400" b="1" u="heavy" spc="0" dirty="0">
                <a:solidFill>
                  <a:srgbClr val="009999"/>
                </a:solidFill>
                <a:latin typeface="Times New Roman"/>
                <a:cs typeface="Times New Roman"/>
                <a:hlinkClick r:id="rId2"/>
              </a:rPr>
              <a:t>w</a:t>
            </a:r>
            <a:r>
              <a:rPr sz="1400" b="1" u="heavy" spc="-10" dirty="0">
                <a:solidFill>
                  <a:srgbClr val="009999"/>
                </a:solidFill>
                <a:latin typeface="Times New Roman"/>
                <a:cs typeface="Times New Roman"/>
                <a:hlinkClick r:id="rId2"/>
              </a:rPr>
              <a:t>w</a:t>
            </a:r>
            <a:r>
              <a:rPr sz="1400" b="1" u="heavy" spc="-80" dirty="0">
                <a:solidFill>
                  <a:srgbClr val="009999"/>
                </a:solidFill>
                <a:latin typeface="Times New Roman"/>
                <a:cs typeface="Times New Roman"/>
                <a:hlinkClick r:id="rId2"/>
              </a:rPr>
              <a:t>w</a:t>
            </a:r>
            <a:r>
              <a:rPr sz="1400" b="1" u="heavy" spc="0" dirty="0">
                <a:solidFill>
                  <a:srgbClr val="009999"/>
                </a:solidFill>
                <a:latin typeface="Times New Roman"/>
                <a:cs typeface="Times New Roman"/>
                <a:hlinkClick r:id="rId2"/>
              </a:rPr>
              <a:t>.u</a:t>
            </a:r>
            <a:r>
              <a:rPr sz="1400" b="1" u="heavy" spc="-20" dirty="0">
                <a:solidFill>
                  <a:srgbClr val="009999"/>
                </a:solidFill>
                <a:latin typeface="Times New Roman"/>
                <a:cs typeface="Times New Roman"/>
                <a:hlinkClick r:id="rId2"/>
              </a:rPr>
              <a:t>d</a:t>
            </a:r>
            <a:r>
              <a:rPr sz="1400" b="1" u="heavy" spc="0" dirty="0">
                <a:solidFill>
                  <a:srgbClr val="009999"/>
                </a:solidFill>
                <a:latin typeface="Times New Roman"/>
                <a:cs typeface="Times New Roman"/>
                <a:hlinkClick r:id="rId2"/>
              </a:rPr>
              <a:t>cc</a:t>
            </a:r>
            <a:r>
              <a:rPr sz="1400" b="1" u="heavy" spc="5" dirty="0">
                <a:solidFill>
                  <a:srgbClr val="009999"/>
                </a:solidFill>
                <a:latin typeface="Times New Roman"/>
                <a:cs typeface="Times New Roman"/>
                <a:hlinkClick r:id="rId2"/>
              </a:rPr>
              <a:t>o</a:t>
            </a:r>
            <a:r>
              <a:rPr sz="1400" b="1" u="heavy" spc="0" dirty="0">
                <a:solidFill>
                  <a:srgbClr val="009999"/>
                </a:solidFill>
                <a:latin typeface="Times New Roman"/>
                <a:cs typeface="Times New Roman"/>
                <a:hlinkClick r:id="rId2"/>
              </a:rPr>
              <a:t>rp.c</a:t>
            </a:r>
            <a:r>
              <a:rPr sz="1400" b="1" u="heavy" spc="-10" dirty="0">
                <a:solidFill>
                  <a:srgbClr val="009999"/>
                </a:solidFill>
                <a:latin typeface="Times New Roman"/>
                <a:cs typeface="Times New Roman"/>
                <a:hlinkClick r:id="rId2"/>
              </a:rPr>
              <a:t>o</a:t>
            </a:r>
            <a:r>
              <a:rPr sz="1400" b="1" u="heavy" spc="-20" dirty="0">
                <a:solidFill>
                  <a:srgbClr val="009999"/>
                </a:solidFill>
                <a:latin typeface="Times New Roman"/>
                <a:cs typeface="Times New Roman"/>
                <a:hlinkClick r:id="rId2"/>
              </a:rPr>
              <a:t>m</a:t>
            </a:r>
            <a:r>
              <a:rPr sz="1400" b="1" u="heavy" spc="0" dirty="0">
                <a:solidFill>
                  <a:srgbClr val="009999"/>
                </a:solidFill>
                <a:latin typeface="Times New Roman"/>
                <a:cs typeface="Times New Roman"/>
                <a:hlinkClick r:id="rId2"/>
              </a:rPr>
              <a:t>/p</a:t>
            </a:r>
            <a:r>
              <a:rPr sz="1400" b="1" u="heavy" spc="-25" dirty="0">
                <a:solidFill>
                  <a:srgbClr val="009999"/>
                </a:solidFill>
                <a:latin typeface="Times New Roman"/>
                <a:cs typeface="Times New Roman"/>
                <a:hlinkClick r:id="rId2"/>
              </a:rPr>
              <a:t>r</a:t>
            </a:r>
            <a:r>
              <a:rPr sz="1400" b="1" u="heavy" spc="-10" dirty="0">
                <a:solidFill>
                  <a:srgbClr val="009999"/>
                </a:solidFill>
                <a:latin typeface="Times New Roman"/>
                <a:cs typeface="Times New Roman"/>
                <a:hlinkClick r:id="rId2"/>
              </a:rPr>
              <a:t>o</a:t>
            </a:r>
            <a:r>
              <a:rPr sz="1400" b="1" u="heavy" spc="0" dirty="0">
                <a:solidFill>
                  <a:srgbClr val="009999"/>
                </a:solidFill>
                <a:latin typeface="Times New Roman"/>
                <a:cs typeface="Times New Roman"/>
                <a:hlinkClick r:id="rId2"/>
              </a:rPr>
              <a:t>d</a:t>
            </a:r>
            <a:r>
              <a:rPr sz="1400" b="1" u="heavy" spc="-15" dirty="0">
                <a:solidFill>
                  <a:srgbClr val="009999"/>
                </a:solidFill>
                <a:latin typeface="Times New Roman"/>
                <a:cs typeface="Times New Roman"/>
                <a:hlinkClick r:id="rId2"/>
              </a:rPr>
              <a:t>u</a:t>
            </a:r>
            <a:r>
              <a:rPr sz="1400" b="1" u="heavy" spc="0" dirty="0">
                <a:solidFill>
                  <a:srgbClr val="009999"/>
                </a:solidFill>
                <a:latin typeface="Times New Roman"/>
                <a:cs typeface="Times New Roman"/>
                <a:hlinkClick r:id="rId2"/>
              </a:rPr>
              <a:t>ct</a:t>
            </a:r>
            <a:r>
              <a:rPr sz="1400" b="1" u="heavy" spc="5" dirty="0">
                <a:solidFill>
                  <a:srgbClr val="009999"/>
                </a:solidFill>
                <a:latin typeface="Times New Roman"/>
                <a:cs typeface="Times New Roman"/>
                <a:hlinkClick r:id="rId2"/>
              </a:rPr>
              <a:t>s</a:t>
            </a:r>
            <a:r>
              <a:rPr sz="1400" b="1" u="heavy" spc="-10" dirty="0">
                <a:solidFill>
                  <a:srgbClr val="009999"/>
                </a:solidFill>
                <a:latin typeface="Times New Roman"/>
                <a:cs typeface="Times New Roman"/>
                <a:hlinkClick r:id="rId2"/>
              </a:rPr>
              <a:t>/</a:t>
            </a:r>
            <a:r>
              <a:rPr sz="1400" b="1" u="heavy" spc="0" dirty="0">
                <a:solidFill>
                  <a:srgbClr val="009999"/>
                </a:solidFill>
                <a:latin typeface="Times New Roman"/>
                <a:cs typeface="Times New Roman"/>
                <a:hlinkClick r:id="rId2"/>
              </a:rPr>
              <a:t>s</a:t>
            </a:r>
            <a:r>
              <a:rPr sz="1400" b="1" u="heavy" spc="-10" dirty="0">
                <a:solidFill>
                  <a:srgbClr val="009999"/>
                </a:solidFill>
                <a:latin typeface="Times New Roman"/>
                <a:cs typeface="Times New Roman"/>
                <a:hlinkClick r:id="rId2"/>
              </a:rPr>
              <a:t>y</a:t>
            </a:r>
            <a:r>
              <a:rPr sz="1400" b="1" u="heavy" spc="0" dirty="0">
                <a:solidFill>
                  <a:srgbClr val="009999"/>
                </a:solidFill>
                <a:latin typeface="Times New Roman"/>
                <a:cs typeface="Times New Roman"/>
                <a:hlinkClick r:id="rId2"/>
              </a:rPr>
              <a:t>n</a:t>
            </a:r>
            <a:r>
              <a:rPr sz="1400" b="1" u="heavy" spc="-15" dirty="0">
                <a:solidFill>
                  <a:srgbClr val="009999"/>
                </a:solidFill>
                <a:latin typeface="Times New Roman"/>
                <a:cs typeface="Times New Roman"/>
                <a:hlinkClick r:id="rId2"/>
              </a:rPr>
              <a:t>f</a:t>
            </a:r>
            <a:r>
              <a:rPr sz="1400" b="1" u="heavy" spc="0" dirty="0">
                <a:solidFill>
                  <a:srgbClr val="009999"/>
                </a:solidFill>
                <a:latin typeface="Times New Roman"/>
                <a:cs typeface="Times New Roman"/>
                <a:hlinkClick r:id="rId2"/>
              </a:rPr>
              <a:t>o</a:t>
            </a:r>
            <a:r>
              <a:rPr sz="1400" b="1" u="heavy" spc="-10" dirty="0">
                <a:solidFill>
                  <a:srgbClr val="009999"/>
                </a:solidFill>
                <a:latin typeface="Times New Roman"/>
                <a:cs typeface="Times New Roman"/>
                <a:hlinkClick r:id="rId2"/>
              </a:rPr>
              <a:t>a</a:t>
            </a:r>
            <a:r>
              <a:rPr sz="1400" b="1" u="heavy" spc="-20" dirty="0">
                <a:solidFill>
                  <a:srgbClr val="009999"/>
                </a:solidFill>
                <a:latin typeface="Times New Roman"/>
                <a:cs typeface="Times New Roman"/>
                <a:hlinkClick r:id="rId2"/>
              </a:rPr>
              <a:t>m</a:t>
            </a:r>
            <a:r>
              <a:rPr sz="1400" b="1" u="heavy" spc="0" dirty="0">
                <a:solidFill>
                  <a:srgbClr val="009999"/>
                </a:solidFill>
                <a:latin typeface="Times New Roman"/>
                <a:cs typeface="Times New Roman"/>
                <a:hlinkClick r:id="rId2"/>
              </a:rPr>
              <a:t>syn</a:t>
            </a:r>
            <a:r>
              <a:rPr sz="1400" b="1" u="heavy" spc="-15" dirty="0">
                <a:solidFill>
                  <a:srgbClr val="009999"/>
                </a:solidFill>
                <a:latin typeface="Times New Roman"/>
                <a:cs typeface="Times New Roman"/>
                <a:hlinkClick r:id="rId2"/>
              </a:rPr>
              <a:t>t</a:t>
            </a:r>
            <a:r>
              <a:rPr sz="1400" b="1" u="heavy" spc="0" dirty="0">
                <a:solidFill>
                  <a:srgbClr val="009999"/>
                </a:solidFill>
                <a:latin typeface="Times New Roman"/>
                <a:cs typeface="Times New Roman"/>
                <a:hlinkClick r:id="rId2"/>
              </a:rPr>
              <a:t>ac</a:t>
            </a:r>
            <a:r>
              <a:rPr sz="1400" b="1" u="heavy" spc="-15" dirty="0">
                <a:solidFill>
                  <a:srgbClr val="009999"/>
                </a:solidFill>
                <a:latin typeface="Times New Roman"/>
                <a:cs typeface="Times New Roman"/>
                <a:hlinkClick r:id="rId2"/>
              </a:rPr>
              <a:t>t</a:t>
            </a:r>
            <a:r>
              <a:rPr sz="1400" b="1" u="heavy" spc="0" dirty="0">
                <a:solidFill>
                  <a:srgbClr val="009999"/>
                </a:solidFill>
                <a:latin typeface="Times New Roman"/>
                <a:cs typeface="Times New Roman"/>
                <a:hlinkClick r:id="rId2"/>
              </a:rPr>
              <a:t>ic</a:t>
            </a:r>
            <a:r>
              <a:rPr sz="1400" b="1" u="heavy" spc="-15" dirty="0">
                <a:solidFill>
                  <a:srgbClr val="009999"/>
                </a:solidFill>
                <a:latin typeface="Times New Roman"/>
                <a:cs typeface="Times New Roman"/>
                <a:hlinkClick r:id="rId2"/>
              </a:rPr>
              <a:t>f</a:t>
            </a:r>
            <a:r>
              <a:rPr sz="1400" b="1" u="heavy" spc="-10" dirty="0">
                <a:solidFill>
                  <a:srgbClr val="009999"/>
                </a:solidFill>
                <a:latin typeface="Times New Roman"/>
                <a:cs typeface="Times New Roman"/>
                <a:hlinkClick r:id="rId2"/>
              </a:rPr>
              <a:t>o</a:t>
            </a:r>
            <a:r>
              <a:rPr sz="1400" b="1" u="heavy" spc="0" dirty="0">
                <a:solidFill>
                  <a:srgbClr val="009999"/>
                </a:solidFill>
                <a:latin typeface="Times New Roman"/>
                <a:cs typeface="Times New Roman"/>
                <a:hlinkClick r:id="rId2"/>
              </a:rPr>
              <a:t>a</a:t>
            </a:r>
            <a:r>
              <a:rPr sz="1400" b="1" u="heavy" spc="-20" dirty="0">
                <a:solidFill>
                  <a:srgbClr val="009999"/>
                </a:solidFill>
                <a:latin typeface="Times New Roman"/>
                <a:cs typeface="Times New Roman"/>
                <a:hlinkClick r:id="rId2"/>
              </a:rPr>
              <a:t>m</a:t>
            </a:r>
            <a:r>
              <a:rPr sz="1400" b="1" u="heavy" spc="0" dirty="0">
                <a:solidFill>
                  <a:srgbClr val="009999"/>
                </a:solidFill>
                <a:latin typeface="Times New Roman"/>
                <a:cs typeface="Times New Roman"/>
                <a:hlinkClick r:id="rId2"/>
              </a:rPr>
              <a:t>.ht</a:t>
            </a:r>
            <a:r>
              <a:rPr sz="1400" b="1" u="heavy" spc="-25" dirty="0">
                <a:solidFill>
                  <a:srgbClr val="009999"/>
                </a:solidFill>
                <a:latin typeface="Times New Roman"/>
                <a:cs typeface="Times New Roman"/>
                <a:hlinkClick r:id="rId2"/>
              </a:rPr>
              <a:t>m</a:t>
            </a:r>
            <a:r>
              <a:rPr sz="1400" b="1" u="heavy" spc="25" dirty="0">
                <a:solidFill>
                  <a:srgbClr val="009999"/>
                </a:solidFill>
                <a:latin typeface="Times New Roman"/>
                <a:cs typeface="Times New Roman"/>
                <a:hlinkClick r:id="rId2"/>
              </a:rPr>
              <a:t>l</a:t>
            </a:r>
            <a:r>
              <a:rPr sz="1400" b="1" spc="0" dirty="0">
                <a:latin typeface="Times New Roman"/>
                <a:cs typeface="Times New Roman"/>
              </a:rPr>
              <a:t>.</a:t>
            </a:r>
            <a:endParaRPr sz="1400">
              <a:latin typeface="Times New Roman"/>
              <a:cs typeface="Times New Roman"/>
            </a:endParaRPr>
          </a:p>
        </p:txBody>
      </p:sp>
      <p:sp>
        <p:nvSpPr>
          <p:cNvPr id="4" name="object 4"/>
          <p:cNvSpPr/>
          <p:nvPr/>
        </p:nvSpPr>
        <p:spPr>
          <a:xfrm>
            <a:off x="1676400" y="2387600"/>
            <a:ext cx="5105400" cy="2695575"/>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612140" y="5119242"/>
            <a:ext cx="7529830" cy="986155"/>
          </a:xfrm>
          <a:prstGeom prst="rect">
            <a:avLst/>
          </a:prstGeom>
        </p:spPr>
        <p:txBody>
          <a:bodyPr vert="horz" wrap="square" lIns="0" tIns="0" rIns="0" bIns="0" rtlCol="0">
            <a:noAutofit/>
          </a:bodyPr>
          <a:lstStyle/>
          <a:p>
            <a:pPr marL="12700" marR="12700">
              <a:lnSpc>
                <a:spcPct val="100000"/>
              </a:lnSpc>
            </a:pPr>
            <a:r>
              <a:rPr sz="1600" b="1" spc="-15" dirty="0">
                <a:latin typeface="Arial"/>
                <a:cs typeface="Arial"/>
              </a:rPr>
              <a:t>S</a:t>
            </a:r>
            <a:r>
              <a:rPr sz="1600" b="1" spc="-50" dirty="0">
                <a:latin typeface="Arial"/>
                <a:cs typeface="Arial"/>
              </a:rPr>
              <a:t>y</a:t>
            </a:r>
            <a:r>
              <a:rPr sz="1600" b="1" spc="-10" dirty="0">
                <a:latin typeface="Arial"/>
                <a:cs typeface="Arial"/>
              </a:rPr>
              <a:t>n</a:t>
            </a:r>
            <a:r>
              <a:rPr sz="1600" b="1" spc="-20" dirty="0">
                <a:latin typeface="Arial"/>
                <a:cs typeface="Arial"/>
              </a:rPr>
              <a:t>f</a:t>
            </a:r>
            <a:r>
              <a:rPr sz="1600" b="1" spc="-10" dirty="0">
                <a:latin typeface="Arial"/>
                <a:cs typeface="Arial"/>
              </a:rPr>
              <a:t>o</a:t>
            </a:r>
            <a:r>
              <a:rPr sz="1600" b="1" spc="-15" dirty="0">
                <a:latin typeface="Arial"/>
                <a:cs typeface="Arial"/>
              </a:rPr>
              <a:t>am</a:t>
            </a:r>
            <a:r>
              <a:rPr sz="1600" b="1" spc="55" dirty="0">
                <a:latin typeface="Arial"/>
                <a:cs typeface="Arial"/>
              </a:rPr>
              <a:t> </a:t>
            </a:r>
            <a:r>
              <a:rPr sz="1600" b="1" spc="-15" dirty="0">
                <a:latin typeface="Arial"/>
                <a:cs typeface="Arial"/>
              </a:rPr>
              <a:t>H</a:t>
            </a:r>
            <a:r>
              <a:rPr sz="1600" b="1" spc="-20" dirty="0">
                <a:latin typeface="Arial"/>
                <a:cs typeface="Arial"/>
              </a:rPr>
              <a:t>o</a:t>
            </a:r>
            <a:r>
              <a:rPr sz="1600" b="1" spc="-10" dirty="0">
                <a:latin typeface="Arial"/>
                <a:cs typeface="Arial"/>
              </a:rPr>
              <a:t>u</a:t>
            </a:r>
            <a:r>
              <a:rPr sz="1600" b="1" spc="-15" dirty="0">
                <a:latin typeface="Arial"/>
                <a:cs typeface="Arial"/>
              </a:rPr>
              <a:t>s</a:t>
            </a:r>
            <a:r>
              <a:rPr sz="1600" b="1" spc="-5" dirty="0">
                <a:latin typeface="Arial"/>
                <a:cs typeface="Arial"/>
              </a:rPr>
              <a:t>i</a:t>
            </a:r>
            <a:r>
              <a:rPr sz="1600" b="1" spc="-15" dirty="0">
                <a:latin typeface="Arial"/>
                <a:cs typeface="Arial"/>
              </a:rPr>
              <a:t>n</a:t>
            </a:r>
            <a:r>
              <a:rPr sz="1600" b="1" spc="-10" dirty="0">
                <a:latin typeface="Arial"/>
                <a:cs typeface="Arial"/>
              </a:rPr>
              <a:t>g</a:t>
            </a:r>
            <a:r>
              <a:rPr sz="1600" b="1" spc="15" dirty="0">
                <a:latin typeface="Arial"/>
                <a:cs typeface="Arial"/>
              </a:rPr>
              <a:t> </a:t>
            </a:r>
            <a:r>
              <a:rPr sz="1600" b="1" spc="-10" dirty="0">
                <a:latin typeface="Arial"/>
                <a:cs typeface="Arial"/>
              </a:rPr>
              <a:t>f</a:t>
            </a:r>
            <a:r>
              <a:rPr sz="1600" b="1" spc="-20" dirty="0">
                <a:latin typeface="Arial"/>
                <a:cs typeface="Arial"/>
              </a:rPr>
              <a:t>o</a:t>
            </a:r>
            <a:r>
              <a:rPr sz="1600" b="1" spc="-10" dirty="0">
                <a:latin typeface="Arial"/>
                <a:cs typeface="Arial"/>
              </a:rPr>
              <a:t>r</a:t>
            </a:r>
            <a:r>
              <a:rPr sz="1600" b="1" spc="10" dirty="0">
                <a:latin typeface="Arial"/>
                <a:cs typeface="Arial"/>
              </a:rPr>
              <a:t> </a:t>
            </a:r>
            <a:r>
              <a:rPr sz="1600" b="1" spc="-10" dirty="0">
                <a:latin typeface="Arial"/>
                <a:cs typeface="Arial"/>
              </a:rPr>
              <a:t>o</a:t>
            </a:r>
            <a:r>
              <a:rPr sz="1600" b="1" spc="-20" dirty="0">
                <a:latin typeface="Arial"/>
                <a:cs typeface="Arial"/>
              </a:rPr>
              <a:t>u</a:t>
            </a:r>
            <a:r>
              <a:rPr sz="1600" b="1" spc="-10" dirty="0">
                <a:latin typeface="Arial"/>
                <a:cs typeface="Arial"/>
              </a:rPr>
              <a:t>r</a:t>
            </a:r>
            <a:r>
              <a:rPr sz="1600" b="1" spc="20" dirty="0">
                <a:latin typeface="Arial"/>
                <a:cs typeface="Arial"/>
              </a:rPr>
              <a:t> </a:t>
            </a:r>
            <a:r>
              <a:rPr sz="1600" b="1" spc="-10" dirty="0">
                <a:latin typeface="Arial"/>
                <a:cs typeface="Arial"/>
              </a:rPr>
              <a:t>Plas</a:t>
            </a:r>
            <a:r>
              <a:rPr sz="1600" b="1" spc="-20" dirty="0">
                <a:latin typeface="Arial"/>
                <a:cs typeface="Arial"/>
              </a:rPr>
              <a:t>m</a:t>
            </a:r>
            <a:r>
              <a:rPr sz="1600" b="1" spc="-10" dirty="0">
                <a:latin typeface="Arial"/>
                <a:cs typeface="Arial"/>
              </a:rPr>
              <a:t>a</a:t>
            </a:r>
            <a:r>
              <a:rPr sz="1600" b="1" spc="5" dirty="0">
                <a:latin typeface="Arial"/>
                <a:cs typeface="Arial"/>
              </a:rPr>
              <a:t> </a:t>
            </a:r>
            <a:r>
              <a:rPr sz="1600" b="1" spc="-135" dirty="0">
                <a:latin typeface="Arial"/>
                <a:cs typeface="Arial"/>
              </a:rPr>
              <a:t>T</a:t>
            </a:r>
            <a:r>
              <a:rPr sz="1600" b="1" spc="-10" dirty="0">
                <a:latin typeface="Arial"/>
                <a:cs typeface="Arial"/>
              </a:rPr>
              <a:t>u</a:t>
            </a:r>
            <a:r>
              <a:rPr sz="1600" b="1" spc="-20" dirty="0">
                <a:latin typeface="Arial"/>
                <a:cs typeface="Arial"/>
              </a:rPr>
              <a:t>b</a:t>
            </a:r>
            <a:r>
              <a:rPr sz="1600" b="1" spc="-10" dirty="0">
                <a:latin typeface="Arial"/>
                <a:cs typeface="Arial"/>
              </a:rPr>
              <a:t>es.</a:t>
            </a:r>
            <a:r>
              <a:rPr sz="1600" b="1" spc="5" dirty="0">
                <a:latin typeface="Arial"/>
                <a:cs typeface="Arial"/>
              </a:rPr>
              <a:t> </a:t>
            </a:r>
            <a:r>
              <a:rPr sz="1600" b="1" spc="-40" dirty="0">
                <a:latin typeface="Arial"/>
                <a:cs typeface="Arial"/>
              </a:rPr>
              <a:t>W</a:t>
            </a:r>
            <a:r>
              <a:rPr sz="1600" b="1" spc="-10" dirty="0">
                <a:latin typeface="Arial"/>
                <a:cs typeface="Arial"/>
              </a:rPr>
              <a:t>e</a:t>
            </a:r>
            <a:r>
              <a:rPr sz="1600" b="1" spc="5" dirty="0">
                <a:latin typeface="Arial"/>
                <a:cs typeface="Arial"/>
              </a:rPr>
              <a:t> </a:t>
            </a:r>
            <a:r>
              <a:rPr sz="1600" b="1" spc="-10" dirty="0">
                <a:latin typeface="Arial"/>
                <a:cs typeface="Arial"/>
              </a:rPr>
              <a:t>h</a:t>
            </a:r>
            <a:r>
              <a:rPr sz="1600" b="1" spc="-15" dirty="0">
                <a:latin typeface="Arial"/>
                <a:cs typeface="Arial"/>
              </a:rPr>
              <a:t>a</a:t>
            </a:r>
            <a:r>
              <a:rPr sz="1600" b="1" spc="-50" dirty="0">
                <a:latin typeface="Arial"/>
                <a:cs typeface="Arial"/>
              </a:rPr>
              <a:t>v</a:t>
            </a:r>
            <a:r>
              <a:rPr sz="1600" b="1" spc="-10" dirty="0">
                <a:latin typeface="Arial"/>
                <a:cs typeface="Arial"/>
              </a:rPr>
              <a:t>e</a:t>
            </a:r>
            <a:r>
              <a:rPr sz="1600" b="1" spc="30" dirty="0">
                <a:latin typeface="Arial"/>
                <a:cs typeface="Arial"/>
              </a:rPr>
              <a:t> </a:t>
            </a:r>
            <a:r>
              <a:rPr sz="1600" b="1" spc="-10" dirty="0">
                <a:latin typeface="Arial"/>
                <a:cs typeface="Arial"/>
              </a:rPr>
              <a:t>c</a:t>
            </a:r>
            <a:r>
              <a:rPr sz="1600" b="1" spc="-15" dirty="0">
                <a:latin typeface="Arial"/>
                <a:cs typeface="Arial"/>
              </a:rPr>
              <a:t>u</a:t>
            </a:r>
            <a:r>
              <a:rPr sz="1600" b="1" spc="-10" dirty="0">
                <a:latin typeface="Arial"/>
                <a:cs typeface="Arial"/>
              </a:rPr>
              <a:t>s</a:t>
            </a:r>
            <a:r>
              <a:rPr sz="1600" b="1" spc="-15" dirty="0">
                <a:latin typeface="Arial"/>
                <a:cs typeface="Arial"/>
              </a:rPr>
              <a:t>h</a:t>
            </a:r>
            <a:r>
              <a:rPr sz="1600" b="1" spc="-5" dirty="0">
                <a:latin typeface="Arial"/>
                <a:cs typeface="Arial"/>
              </a:rPr>
              <a:t>i</a:t>
            </a:r>
            <a:r>
              <a:rPr sz="1600" b="1" spc="-15" dirty="0">
                <a:latin typeface="Arial"/>
                <a:cs typeface="Arial"/>
              </a:rPr>
              <a:t>o</a:t>
            </a:r>
            <a:r>
              <a:rPr sz="1600" b="1" spc="-10" dirty="0">
                <a:latin typeface="Arial"/>
                <a:cs typeface="Arial"/>
              </a:rPr>
              <a:t>ning</a:t>
            </a:r>
            <a:r>
              <a:rPr sz="1600" b="1" spc="20" dirty="0">
                <a:latin typeface="Arial"/>
                <a:cs typeface="Arial"/>
              </a:rPr>
              <a:t> </a:t>
            </a:r>
            <a:r>
              <a:rPr sz="1600" b="1" spc="-10" dirty="0">
                <a:latin typeface="Arial"/>
                <a:cs typeface="Arial"/>
              </a:rPr>
              <a:t>f</a:t>
            </a:r>
            <a:r>
              <a:rPr sz="1600" b="1" spc="-20" dirty="0">
                <a:latin typeface="Arial"/>
                <a:cs typeface="Arial"/>
              </a:rPr>
              <a:t>o</a:t>
            </a:r>
            <a:r>
              <a:rPr sz="1600" b="1" spc="-15" dirty="0">
                <a:latin typeface="Arial"/>
                <a:cs typeface="Arial"/>
              </a:rPr>
              <a:t>am</a:t>
            </a:r>
            <a:r>
              <a:rPr sz="1600" b="1" spc="15" dirty="0">
                <a:latin typeface="Arial"/>
                <a:cs typeface="Arial"/>
              </a:rPr>
              <a:t> </a:t>
            </a:r>
            <a:r>
              <a:rPr sz="1600" b="1" spc="-10" dirty="0">
                <a:latin typeface="Arial"/>
                <a:cs typeface="Arial"/>
              </a:rPr>
              <a:t>to</a:t>
            </a:r>
            <a:r>
              <a:rPr sz="1600" b="1" spc="10" dirty="0">
                <a:latin typeface="Arial"/>
                <a:cs typeface="Arial"/>
              </a:rPr>
              <a:t> </a:t>
            </a:r>
            <a:r>
              <a:rPr sz="1600" b="1" spc="-10" dirty="0">
                <a:latin typeface="Arial"/>
                <a:cs typeface="Arial"/>
              </a:rPr>
              <a:t>p</a:t>
            </a:r>
            <a:r>
              <a:rPr sz="1600" b="1" spc="-20" dirty="0">
                <a:latin typeface="Arial"/>
                <a:cs typeface="Arial"/>
              </a:rPr>
              <a:t>u</a:t>
            </a:r>
            <a:r>
              <a:rPr sz="1600" b="1" spc="-10" dirty="0">
                <a:latin typeface="Arial"/>
                <a:cs typeface="Arial"/>
              </a:rPr>
              <a:t>t arou</a:t>
            </a:r>
            <a:r>
              <a:rPr sz="1600" b="1" spc="-20" dirty="0">
                <a:latin typeface="Arial"/>
                <a:cs typeface="Arial"/>
              </a:rPr>
              <a:t>n</a:t>
            </a:r>
            <a:r>
              <a:rPr sz="1600" b="1" spc="-10" dirty="0">
                <a:latin typeface="Arial"/>
                <a:cs typeface="Arial"/>
              </a:rPr>
              <a:t>d</a:t>
            </a:r>
            <a:r>
              <a:rPr sz="1600" b="1" spc="15"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e</a:t>
            </a:r>
            <a:r>
              <a:rPr sz="1600" b="1" spc="10" dirty="0">
                <a:latin typeface="Arial"/>
                <a:cs typeface="Arial"/>
              </a:rPr>
              <a:t> </a:t>
            </a:r>
            <a:r>
              <a:rPr sz="1600" b="1" spc="-10" dirty="0">
                <a:latin typeface="Arial"/>
                <a:cs typeface="Arial"/>
              </a:rPr>
              <a:t>t</a:t>
            </a:r>
            <a:r>
              <a:rPr sz="1600" b="1" spc="-20" dirty="0">
                <a:latin typeface="Arial"/>
                <a:cs typeface="Arial"/>
              </a:rPr>
              <a:t>u</a:t>
            </a:r>
            <a:r>
              <a:rPr sz="1600" b="1" spc="-10" dirty="0">
                <a:latin typeface="Arial"/>
                <a:cs typeface="Arial"/>
              </a:rPr>
              <a:t>bes</a:t>
            </a:r>
            <a:r>
              <a:rPr sz="1600" b="1" spc="15" dirty="0">
                <a:latin typeface="Arial"/>
                <a:cs typeface="Arial"/>
              </a:rPr>
              <a:t> </a:t>
            </a:r>
            <a:r>
              <a:rPr sz="1600" b="1" spc="-10" dirty="0">
                <a:latin typeface="Arial"/>
                <a:cs typeface="Arial"/>
              </a:rPr>
              <a:t>in</a:t>
            </a:r>
            <a:r>
              <a:rPr sz="1600" b="1" spc="5"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is</a:t>
            </a:r>
            <a:r>
              <a:rPr sz="1600" b="1" spc="20" dirty="0">
                <a:latin typeface="Arial"/>
                <a:cs typeface="Arial"/>
              </a:rPr>
              <a:t> </a:t>
            </a:r>
            <a:r>
              <a:rPr sz="1600" b="1" spc="-10" dirty="0">
                <a:latin typeface="Arial"/>
                <a:cs typeface="Arial"/>
              </a:rPr>
              <a:t>encaps</a:t>
            </a:r>
            <a:r>
              <a:rPr sz="1600" b="1" spc="-20" dirty="0">
                <a:latin typeface="Arial"/>
                <a:cs typeface="Arial"/>
              </a:rPr>
              <a:t>u</a:t>
            </a:r>
            <a:r>
              <a:rPr sz="1600" b="1" spc="-10" dirty="0">
                <a:latin typeface="Arial"/>
                <a:cs typeface="Arial"/>
              </a:rPr>
              <a:t>lati</a:t>
            </a:r>
            <a:r>
              <a:rPr sz="1600" b="1" spc="-15" dirty="0">
                <a:latin typeface="Arial"/>
                <a:cs typeface="Arial"/>
              </a:rPr>
              <a:t>o</a:t>
            </a:r>
            <a:r>
              <a:rPr sz="1600" b="1" spc="-10" dirty="0">
                <a:latin typeface="Arial"/>
                <a:cs typeface="Arial"/>
              </a:rPr>
              <a:t>n.</a:t>
            </a:r>
            <a:r>
              <a:rPr sz="1600" b="1" spc="40" dirty="0">
                <a:latin typeface="Arial"/>
                <a:cs typeface="Arial"/>
              </a:rPr>
              <a:t> </a:t>
            </a:r>
            <a:r>
              <a:rPr sz="1600" b="1" spc="-35" dirty="0">
                <a:latin typeface="Arial"/>
                <a:cs typeface="Arial"/>
              </a:rPr>
              <a:t>W</a:t>
            </a:r>
            <a:r>
              <a:rPr sz="1600" b="1" spc="-10" dirty="0">
                <a:latin typeface="Arial"/>
                <a:cs typeface="Arial"/>
              </a:rPr>
              <a:t>e</a:t>
            </a:r>
            <a:r>
              <a:rPr sz="1600" b="1" spc="-5" dirty="0">
                <a:latin typeface="Arial"/>
                <a:cs typeface="Arial"/>
              </a:rPr>
              <a:t> </a:t>
            </a:r>
            <a:r>
              <a:rPr sz="1600" b="1" spc="-10" dirty="0">
                <a:latin typeface="Arial"/>
                <a:cs typeface="Arial"/>
              </a:rPr>
              <a:t>can</a:t>
            </a:r>
            <a:r>
              <a:rPr sz="1600" b="1" spc="5" dirty="0">
                <a:latin typeface="Arial"/>
                <a:cs typeface="Arial"/>
              </a:rPr>
              <a:t> </a:t>
            </a:r>
            <a:r>
              <a:rPr sz="1600" b="1" spc="-15" dirty="0">
                <a:latin typeface="Arial"/>
                <a:cs typeface="Arial"/>
              </a:rPr>
              <a:t>m</a:t>
            </a:r>
            <a:r>
              <a:rPr sz="1600" b="1" spc="-20" dirty="0">
                <a:latin typeface="Arial"/>
                <a:cs typeface="Arial"/>
              </a:rPr>
              <a:t>o</a:t>
            </a:r>
            <a:r>
              <a:rPr sz="1600" b="1" spc="-10" dirty="0">
                <a:latin typeface="Arial"/>
                <a:cs typeface="Arial"/>
              </a:rPr>
              <a:t>ld</a:t>
            </a:r>
            <a:r>
              <a:rPr sz="1600" b="1" spc="35" dirty="0">
                <a:latin typeface="Arial"/>
                <a:cs typeface="Arial"/>
              </a:rPr>
              <a:t> </a:t>
            </a:r>
            <a:r>
              <a:rPr sz="1600" b="1" spc="-15" dirty="0">
                <a:latin typeface="Arial"/>
                <a:cs typeface="Arial"/>
              </a:rPr>
              <a:t>S</a:t>
            </a:r>
            <a:r>
              <a:rPr sz="1600" b="1" spc="-45" dirty="0">
                <a:latin typeface="Arial"/>
                <a:cs typeface="Arial"/>
              </a:rPr>
              <a:t>y</a:t>
            </a:r>
            <a:r>
              <a:rPr sz="1600" b="1" spc="-10" dirty="0">
                <a:latin typeface="Arial"/>
                <a:cs typeface="Arial"/>
              </a:rPr>
              <a:t>n</a:t>
            </a:r>
            <a:r>
              <a:rPr sz="1600" b="1" spc="-20" dirty="0">
                <a:latin typeface="Arial"/>
                <a:cs typeface="Arial"/>
              </a:rPr>
              <a:t>f</a:t>
            </a:r>
            <a:r>
              <a:rPr sz="1600" b="1" spc="-15" dirty="0">
                <a:latin typeface="Arial"/>
                <a:cs typeface="Arial"/>
              </a:rPr>
              <a:t>oam</a:t>
            </a:r>
            <a:r>
              <a:rPr sz="1600" b="1" spc="50" dirty="0">
                <a:latin typeface="Arial"/>
                <a:cs typeface="Arial"/>
              </a:rPr>
              <a:t> </a:t>
            </a:r>
            <a:r>
              <a:rPr sz="1600" b="1" spc="-10" dirty="0">
                <a:latin typeface="Arial"/>
                <a:cs typeface="Arial"/>
              </a:rPr>
              <a:t>in</a:t>
            </a:r>
            <a:r>
              <a:rPr sz="1600" b="1" spc="-20" dirty="0">
                <a:latin typeface="Arial"/>
                <a:cs typeface="Arial"/>
              </a:rPr>
              <a:t>t</a:t>
            </a:r>
            <a:r>
              <a:rPr sz="1600" b="1" spc="-10" dirty="0">
                <a:latin typeface="Arial"/>
                <a:cs typeface="Arial"/>
              </a:rPr>
              <a:t>o</a:t>
            </a:r>
            <a:r>
              <a:rPr sz="1600" b="1" spc="15" dirty="0">
                <a:latin typeface="Arial"/>
                <a:cs typeface="Arial"/>
              </a:rPr>
              <a:t> </a:t>
            </a:r>
            <a:r>
              <a:rPr sz="1600" b="1" spc="-10" dirty="0">
                <a:latin typeface="Arial"/>
                <a:cs typeface="Arial"/>
              </a:rPr>
              <a:t>any</a:t>
            </a:r>
            <a:r>
              <a:rPr sz="1600" b="1" spc="5" dirty="0">
                <a:latin typeface="Arial"/>
                <a:cs typeface="Arial"/>
              </a:rPr>
              <a:t> </a:t>
            </a:r>
            <a:r>
              <a:rPr sz="1600" b="1" spc="-10" dirty="0">
                <a:latin typeface="Arial"/>
                <a:cs typeface="Arial"/>
              </a:rPr>
              <a:t>sha</a:t>
            </a:r>
            <a:r>
              <a:rPr sz="1600" b="1" spc="-15" dirty="0">
                <a:latin typeface="Arial"/>
                <a:cs typeface="Arial"/>
              </a:rPr>
              <a:t>p</a:t>
            </a:r>
            <a:r>
              <a:rPr sz="1600" b="1" spc="-10" dirty="0">
                <a:latin typeface="Arial"/>
                <a:cs typeface="Arial"/>
              </a:rPr>
              <a:t>e</a:t>
            </a:r>
            <a:r>
              <a:rPr sz="1600" b="1" spc="-5" dirty="0">
                <a:latin typeface="Arial"/>
                <a:cs typeface="Arial"/>
              </a:rPr>
              <a:t> </a:t>
            </a:r>
            <a:r>
              <a:rPr sz="1600" b="1" spc="25" dirty="0">
                <a:latin typeface="Arial"/>
                <a:cs typeface="Arial"/>
              </a:rPr>
              <a:t>w</a:t>
            </a:r>
            <a:r>
              <a:rPr sz="1600" b="1" spc="-10" dirty="0">
                <a:latin typeface="Arial"/>
                <a:cs typeface="Arial"/>
              </a:rPr>
              <a:t>e</a:t>
            </a:r>
            <a:r>
              <a:rPr sz="1600" b="1" spc="-25" dirty="0">
                <a:latin typeface="Arial"/>
                <a:cs typeface="Arial"/>
              </a:rPr>
              <a:t> </a:t>
            </a:r>
            <a:r>
              <a:rPr sz="1600" b="1" spc="25" dirty="0">
                <a:latin typeface="Arial"/>
                <a:cs typeface="Arial"/>
              </a:rPr>
              <a:t>w</a:t>
            </a:r>
            <a:r>
              <a:rPr sz="1600" b="1" spc="-10" dirty="0">
                <a:latin typeface="Arial"/>
                <a:cs typeface="Arial"/>
              </a:rPr>
              <a:t>an</a:t>
            </a:r>
            <a:r>
              <a:rPr sz="1600" b="1" spc="-20" dirty="0">
                <a:latin typeface="Arial"/>
                <a:cs typeface="Arial"/>
              </a:rPr>
              <a:t>t</a:t>
            </a:r>
            <a:r>
              <a:rPr sz="1600" b="1" spc="-5" dirty="0">
                <a:latin typeface="Arial"/>
                <a:cs typeface="Arial"/>
              </a:rPr>
              <a:t>.</a:t>
            </a:r>
            <a:r>
              <a:rPr sz="1600" b="1" spc="-15" dirty="0">
                <a:latin typeface="Arial"/>
                <a:cs typeface="Arial"/>
              </a:rPr>
              <a:t> </a:t>
            </a:r>
            <a:r>
              <a:rPr sz="1600" b="1" spc="-35" dirty="0">
                <a:latin typeface="Arial"/>
                <a:cs typeface="Arial"/>
              </a:rPr>
              <a:t>W</a:t>
            </a:r>
            <a:r>
              <a:rPr sz="1600" b="1" spc="-10" dirty="0">
                <a:latin typeface="Arial"/>
                <a:cs typeface="Arial"/>
              </a:rPr>
              <a:t>e</a:t>
            </a:r>
            <a:r>
              <a:rPr sz="1600" b="1" spc="-5" dirty="0">
                <a:latin typeface="Arial"/>
                <a:cs typeface="Arial"/>
              </a:rPr>
              <a:t> </a:t>
            </a:r>
            <a:r>
              <a:rPr sz="1600" b="1" spc="25" dirty="0">
                <a:latin typeface="Arial"/>
                <a:cs typeface="Arial"/>
              </a:rPr>
              <a:t>w</a:t>
            </a:r>
            <a:r>
              <a:rPr sz="1600" b="1" spc="-5" dirty="0">
                <a:latin typeface="Arial"/>
                <a:cs typeface="Arial"/>
              </a:rPr>
              <a:t>ill</a:t>
            </a:r>
            <a:r>
              <a:rPr sz="1600" b="1" spc="-15" dirty="0">
                <a:latin typeface="Arial"/>
                <a:cs typeface="Arial"/>
              </a:rPr>
              <a:t> make</a:t>
            </a:r>
            <a:r>
              <a:rPr sz="1600" b="1" spc="5" dirty="0">
                <a:latin typeface="Arial"/>
                <a:cs typeface="Arial"/>
              </a:rPr>
              <a:t> </a:t>
            </a:r>
            <a:r>
              <a:rPr sz="1600" b="1" spc="-10" dirty="0">
                <a:latin typeface="Arial"/>
                <a:cs typeface="Arial"/>
              </a:rPr>
              <a:t>cus</a:t>
            </a:r>
            <a:r>
              <a:rPr sz="1600" b="1" spc="-15" dirty="0">
                <a:latin typeface="Arial"/>
                <a:cs typeface="Arial"/>
              </a:rPr>
              <a:t>tom</a:t>
            </a:r>
            <a:r>
              <a:rPr sz="1600" b="1" spc="25" dirty="0">
                <a:latin typeface="Arial"/>
                <a:cs typeface="Arial"/>
              </a:rPr>
              <a:t> </a:t>
            </a:r>
            <a:r>
              <a:rPr sz="1600" b="1" spc="-15" dirty="0">
                <a:latin typeface="Arial"/>
                <a:cs typeface="Arial"/>
              </a:rPr>
              <a:t>mad</a:t>
            </a:r>
            <a:r>
              <a:rPr sz="1600" b="1" spc="-10" dirty="0">
                <a:latin typeface="Arial"/>
                <a:cs typeface="Arial"/>
              </a:rPr>
              <a:t>e</a:t>
            </a:r>
            <a:r>
              <a:rPr sz="1600" b="1" spc="10" dirty="0">
                <a:latin typeface="Arial"/>
                <a:cs typeface="Arial"/>
              </a:rPr>
              <a:t> </a:t>
            </a:r>
            <a:r>
              <a:rPr sz="1600" b="1" spc="-10" dirty="0">
                <a:latin typeface="Arial"/>
                <a:cs typeface="Arial"/>
              </a:rPr>
              <a:t>rug</a:t>
            </a:r>
            <a:r>
              <a:rPr sz="1600" b="1" spc="-20" dirty="0">
                <a:latin typeface="Arial"/>
                <a:cs typeface="Arial"/>
              </a:rPr>
              <a:t>g</a:t>
            </a:r>
            <a:r>
              <a:rPr sz="1600" b="1" spc="-10" dirty="0">
                <a:latin typeface="Arial"/>
                <a:cs typeface="Arial"/>
              </a:rPr>
              <a:t>ed</a:t>
            </a:r>
            <a:r>
              <a:rPr sz="1600" b="1" spc="15" dirty="0">
                <a:latin typeface="Arial"/>
                <a:cs typeface="Arial"/>
              </a:rPr>
              <a:t> </a:t>
            </a:r>
            <a:r>
              <a:rPr sz="1600" b="1" spc="-10" dirty="0">
                <a:latin typeface="Arial"/>
                <a:cs typeface="Arial"/>
              </a:rPr>
              <a:t>t</a:t>
            </a:r>
            <a:r>
              <a:rPr sz="1600" b="1" spc="-20" dirty="0">
                <a:latin typeface="Arial"/>
                <a:cs typeface="Arial"/>
              </a:rPr>
              <a:t>u</a:t>
            </a:r>
            <a:r>
              <a:rPr sz="1600" b="1" spc="-10" dirty="0">
                <a:latin typeface="Arial"/>
                <a:cs typeface="Arial"/>
              </a:rPr>
              <a:t>bes</a:t>
            </a:r>
            <a:r>
              <a:rPr sz="1600" b="1" spc="5" dirty="0">
                <a:latin typeface="Arial"/>
                <a:cs typeface="Arial"/>
              </a:rPr>
              <a:t> </a:t>
            </a:r>
            <a:r>
              <a:rPr sz="1600" b="1" spc="-10" dirty="0">
                <a:latin typeface="Arial"/>
                <a:cs typeface="Arial"/>
              </a:rPr>
              <a:t>as</a:t>
            </a:r>
            <a:r>
              <a:rPr sz="1600" b="1" spc="10" dirty="0">
                <a:latin typeface="Arial"/>
                <a:cs typeface="Arial"/>
              </a:rPr>
              <a:t> </a:t>
            </a:r>
            <a:r>
              <a:rPr sz="1600" b="1" spc="25" dirty="0">
                <a:latin typeface="Arial"/>
                <a:cs typeface="Arial"/>
              </a:rPr>
              <a:t>w</a:t>
            </a:r>
            <a:r>
              <a:rPr sz="1600" b="1" spc="-10" dirty="0">
                <a:latin typeface="Arial"/>
                <a:cs typeface="Arial"/>
              </a:rPr>
              <a:t>el</a:t>
            </a:r>
            <a:r>
              <a:rPr sz="1600" b="1" spc="15" dirty="0">
                <a:latin typeface="Arial"/>
                <a:cs typeface="Arial"/>
              </a:rPr>
              <a:t>l</a:t>
            </a:r>
            <a:r>
              <a:rPr sz="1600" b="1" spc="-5" dirty="0">
                <a:latin typeface="Arial"/>
                <a:cs typeface="Arial"/>
              </a:rPr>
              <a:t>.</a:t>
            </a:r>
            <a:r>
              <a:rPr sz="1600" b="1" spc="-15" dirty="0">
                <a:latin typeface="Arial"/>
                <a:cs typeface="Arial"/>
              </a:rPr>
              <a:t> </a:t>
            </a:r>
            <a:r>
              <a:rPr sz="1600" b="1" i="1" u="heavy" spc="-10" dirty="0">
                <a:latin typeface="Arial"/>
                <a:cs typeface="Arial"/>
              </a:rPr>
              <a:t>Plas</a:t>
            </a:r>
            <a:r>
              <a:rPr sz="1600" b="1" i="1" u="heavy" spc="-15" dirty="0">
                <a:latin typeface="Arial"/>
                <a:cs typeface="Arial"/>
              </a:rPr>
              <a:t>ma</a:t>
            </a:r>
            <a:r>
              <a:rPr sz="1600" b="1" i="1" u="heavy" spc="0" dirty="0">
                <a:latin typeface="Arial"/>
                <a:cs typeface="Arial"/>
              </a:rPr>
              <a:t> </a:t>
            </a:r>
            <a:r>
              <a:rPr sz="1600" b="1" i="1" u="heavy" spc="-10" dirty="0">
                <a:latin typeface="Arial"/>
                <a:cs typeface="Arial"/>
              </a:rPr>
              <a:t>can</a:t>
            </a:r>
            <a:r>
              <a:rPr sz="1600" b="1" i="1" u="heavy" spc="0" dirty="0">
                <a:latin typeface="Arial"/>
                <a:cs typeface="Arial"/>
              </a:rPr>
              <a:t> </a:t>
            </a:r>
            <a:r>
              <a:rPr sz="1600" b="1" i="1" u="heavy" spc="-10" dirty="0">
                <a:latin typeface="Arial"/>
                <a:cs typeface="Arial"/>
              </a:rPr>
              <a:t>be</a:t>
            </a:r>
            <a:r>
              <a:rPr sz="1600" b="1" i="1" u="heavy" spc="-5" dirty="0">
                <a:latin typeface="Arial"/>
                <a:cs typeface="Arial"/>
              </a:rPr>
              <a:t> </a:t>
            </a:r>
            <a:r>
              <a:rPr sz="1600" b="1" i="1" u="heavy" spc="-15" dirty="0">
                <a:latin typeface="Arial"/>
                <a:cs typeface="Arial"/>
              </a:rPr>
              <a:t>p</a:t>
            </a:r>
            <a:r>
              <a:rPr sz="1600" b="1" i="1" u="heavy" spc="-10" dirty="0">
                <a:latin typeface="Arial"/>
                <a:cs typeface="Arial"/>
              </a:rPr>
              <a:t>ut</a:t>
            </a:r>
            <a:r>
              <a:rPr sz="1600" b="1" i="1" spc="-5" dirty="0">
                <a:latin typeface="Arial"/>
                <a:cs typeface="Arial"/>
              </a:rPr>
              <a:t> </a:t>
            </a:r>
            <a:r>
              <a:rPr sz="1600" b="1" i="1" u="heavy" spc="-10" dirty="0">
                <a:latin typeface="Arial"/>
                <a:cs typeface="Arial"/>
              </a:rPr>
              <a:t>insi</a:t>
            </a:r>
            <a:r>
              <a:rPr sz="1600" b="1" i="1" u="heavy" spc="-15" dirty="0">
                <a:latin typeface="Arial"/>
                <a:cs typeface="Arial"/>
              </a:rPr>
              <a:t>d</a:t>
            </a:r>
            <a:r>
              <a:rPr sz="1600" b="1" i="1" u="heavy" spc="-10" dirty="0">
                <a:latin typeface="Arial"/>
                <a:cs typeface="Arial"/>
              </a:rPr>
              <a:t>e</a:t>
            </a:r>
            <a:r>
              <a:rPr sz="1600" b="1" i="1" u="heavy" spc="15" dirty="0">
                <a:latin typeface="Arial"/>
                <a:cs typeface="Arial"/>
              </a:rPr>
              <a:t> </a:t>
            </a:r>
            <a:r>
              <a:rPr sz="1600" b="1" i="1" u="heavy" spc="-10" dirty="0">
                <a:latin typeface="Arial"/>
                <a:cs typeface="Arial"/>
              </a:rPr>
              <a:t>t</a:t>
            </a:r>
            <a:r>
              <a:rPr sz="1600" b="1" i="1" u="heavy" spc="-20" dirty="0">
                <a:latin typeface="Arial"/>
                <a:cs typeface="Arial"/>
              </a:rPr>
              <a:t>h</a:t>
            </a:r>
            <a:r>
              <a:rPr sz="1600" b="1" i="1" u="heavy" spc="-10" dirty="0">
                <a:latin typeface="Arial"/>
                <a:cs typeface="Arial"/>
              </a:rPr>
              <a:t>e</a:t>
            </a:r>
            <a:r>
              <a:rPr sz="1600" b="1" i="1" u="heavy" spc="5" dirty="0">
                <a:latin typeface="Arial"/>
                <a:cs typeface="Arial"/>
              </a:rPr>
              <a:t> </a:t>
            </a:r>
            <a:r>
              <a:rPr sz="1600" b="1" i="1" u="heavy" spc="-10" dirty="0">
                <a:latin typeface="Arial"/>
                <a:cs typeface="Arial"/>
              </a:rPr>
              <a:t>cylindrical</a:t>
            </a:r>
            <a:r>
              <a:rPr sz="1600" b="1" i="1" u="heavy" spc="30" dirty="0">
                <a:latin typeface="Arial"/>
                <a:cs typeface="Arial"/>
              </a:rPr>
              <a:t> </a:t>
            </a:r>
            <a:r>
              <a:rPr sz="1600" b="1" i="1" u="heavy" spc="-15" dirty="0">
                <a:latin typeface="Arial"/>
                <a:cs typeface="Arial"/>
              </a:rPr>
              <a:t>cham</a:t>
            </a:r>
            <a:r>
              <a:rPr sz="1600" b="1" i="1" u="heavy" spc="-20" dirty="0">
                <a:latin typeface="Arial"/>
                <a:cs typeface="Arial"/>
              </a:rPr>
              <a:t>b</a:t>
            </a:r>
            <a:r>
              <a:rPr sz="1600" b="1" i="1" u="heavy" spc="-10" dirty="0">
                <a:latin typeface="Arial"/>
                <a:cs typeface="Arial"/>
              </a:rPr>
              <a:t>ers</a:t>
            </a:r>
            <a:r>
              <a:rPr sz="1600" b="1" i="1" u="heavy" spc="20" dirty="0">
                <a:latin typeface="Arial"/>
                <a:cs typeface="Arial"/>
              </a:rPr>
              <a:t> </a:t>
            </a:r>
            <a:r>
              <a:rPr sz="1600" b="1" i="1" u="heavy" spc="-25" dirty="0">
                <a:latin typeface="Arial"/>
                <a:cs typeface="Arial"/>
              </a:rPr>
              <a:t>w</a:t>
            </a:r>
            <a:r>
              <a:rPr sz="1600" b="1" i="1" u="heavy" spc="-5" dirty="0">
                <a:latin typeface="Arial"/>
                <a:cs typeface="Arial"/>
              </a:rPr>
              <a:t>it</a:t>
            </a:r>
            <a:r>
              <a:rPr sz="1600" b="1" i="1" u="heavy" spc="-20" dirty="0">
                <a:latin typeface="Arial"/>
                <a:cs typeface="Arial"/>
              </a:rPr>
              <a:t>h</a:t>
            </a:r>
            <a:r>
              <a:rPr sz="1600" b="1" i="1" u="heavy" spc="-10" dirty="0">
                <a:latin typeface="Arial"/>
                <a:cs typeface="Arial"/>
              </a:rPr>
              <a:t>o</a:t>
            </a:r>
            <a:r>
              <a:rPr sz="1600" b="1" i="1" u="heavy" spc="-20" dirty="0">
                <a:latin typeface="Arial"/>
                <a:cs typeface="Arial"/>
              </a:rPr>
              <a:t>u</a:t>
            </a:r>
            <a:r>
              <a:rPr sz="1600" b="1" i="1" u="heavy" spc="-10" dirty="0">
                <a:latin typeface="Arial"/>
                <a:cs typeface="Arial"/>
              </a:rPr>
              <a:t>t</a:t>
            </a:r>
            <a:r>
              <a:rPr sz="1600" b="1" i="1" u="heavy" spc="50" dirty="0">
                <a:latin typeface="Arial"/>
                <a:cs typeface="Arial"/>
              </a:rPr>
              <a:t> </a:t>
            </a:r>
            <a:r>
              <a:rPr sz="1600" b="1" i="1" u="heavy" spc="-10" dirty="0">
                <a:latin typeface="Arial"/>
                <a:cs typeface="Arial"/>
              </a:rPr>
              <a:t>t</a:t>
            </a:r>
            <a:r>
              <a:rPr sz="1600" b="1" i="1" u="heavy" spc="-20" dirty="0">
                <a:latin typeface="Arial"/>
                <a:cs typeface="Arial"/>
              </a:rPr>
              <a:t>h</a:t>
            </a:r>
            <a:r>
              <a:rPr sz="1600" b="1" i="1" u="heavy" spc="-10" dirty="0">
                <a:latin typeface="Arial"/>
                <a:cs typeface="Arial"/>
              </a:rPr>
              <a:t>e</a:t>
            </a:r>
            <a:r>
              <a:rPr sz="1600" b="1" i="1" u="heavy" spc="5" dirty="0">
                <a:latin typeface="Arial"/>
                <a:cs typeface="Arial"/>
              </a:rPr>
              <a:t> </a:t>
            </a:r>
            <a:r>
              <a:rPr sz="1600" b="1" i="1" u="heavy" spc="-10" dirty="0">
                <a:latin typeface="Arial"/>
                <a:cs typeface="Arial"/>
              </a:rPr>
              <a:t>t</a:t>
            </a:r>
            <a:r>
              <a:rPr sz="1600" b="1" i="1" u="heavy" spc="-20" dirty="0">
                <a:latin typeface="Arial"/>
                <a:cs typeface="Arial"/>
              </a:rPr>
              <a:t>u</a:t>
            </a:r>
            <a:r>
              <a:rPr sz="1600" b="1" i="1" u="heavy" spc="-10" dirty="0">
                <a:latin typeface="Arial"/>
                <a:cs typeface="Arial"/>
              </a:rPr>
              <a:t>bes.</a:t>
            </a:r>
            <a:endParaRPr sz="1600">
              <a:latin typeface="Arial"/>
              <a:cs typeface="Arial"/>
            </a:endParaRPr>
          </a:p>
        </p:txBody>
      </p:sp>
      <p:sp>
        <p:nvSpPr>
          <p:cNvPr id="6" name="object 6"/>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819145"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29</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290067" rIns="0" bIns="0" rtlCol="0">
            <a:noAutofit/>
          </a:bodyPr>
          <a:lstStyle/>
          <a:p>
            <a:pPr marL="589280">
              <a:lnSpc>
                <a:spcPts val="3345"/>
              </a:lnSpc>
            </a:pPr>
            <a:r>
              <a:rPr sz="2800" b="1" spc="-40" dirty="0">
                <a:latin typeface="Times New Roman"/>
                <a:cs typeface="Times New Roman"/>
              </a:rPr>
              <a:t>C</a:t>
            </a:r>
            <a:r>
              <a:rPr sz="2800" b="1" spc="-20" dirty="0">
                <a:latin typeface="Times New Roman"/>
                <a:cs typeface="Times New Roman"/>
              </a:rPr>
              <a:t>u</a:t>
            </a:r>
            <a:r>
              <a:rPr sz="2800" b="1" spc="-30" dirty="0">
                <a:latin typeface="Times New Roman"/>
                <a:cs typeface="Times New Roman"/>
              </a:rPr>
              <a:t>s</a:t>
            </a:r>
            <a:r>
              <a:rPr sz="2800" b="1" spc="-20" dirty="0">
                <a:latin typeface="Times New Roman"/>
                <a:cs typeface="Times New Roman"/>
              </a:rPr>
              <a:t>t</a:t>
            </a:r>
            <a:r>
              <a:rPr sz="2800" b="1" spc="-25" dirty="0">
                <a:latin typeface="Times New Roman"/>
                <a:cs typeface="Times New Roman"/>
              </a:rPr>
              <a:t>om</a:t>
            </a:r>
            <a:r>
              <a:rPr sz="2800" b="1" spc="-15" dirty="0">
                <a:latin typeface="Times New Roman"/>
                <a:cs typeface="Times New Roman"/>
              </a:rPr>
              <a:t> </a:t>
            </a:r>
            <a:r>
              <a:rPr sz="2800" b="1" spc="-55" dirty="0">
                <a:latin typeface="Times New Roman"/>
                <a:cs typeface="Times New Roman"/>
              </a:rPr>
              <a:t>m</a:t>
            </a:r>
            <a:r>
              <a:rPr sz="2800" b="1" spc="-35" dirty="0">
                <a:latin typeface="Times New Roman"/>
                <a:cs typeface="Times New Roman"/>
              </a:rPr>
              <a:t>a</a:t>
            </a:r>
            <a:r>
              <a:rPr sz="2800" b="1" spc="-40" dirty="0">
                <a:latin typeface="Times New Roman"/>
                <a:cs typeface="Times New Roman"/>
              </a:rPr>
              <a:t>d</a:t>
            </a:r>
            <a:r>
              <a:rPr sz="2800" b="1" spc="-15" dirty="0">
                <a:latin typeface="Times New Roman"/>
                <a:cs typeface="Times New Roman"/>
              </a:rPr>
              <a:t>e</a:t>
            </a:r>
            <a:r>
              <a:rPr sz="2800" b="1" spc="-10" dirty="0">
                <a:latin typeface="Times New Roman"/>
                <a:cs typeface="Times New Roman"/>
              </a:rPr>
              <a:t> </a:t>
            </a:r>
            <a:r>
              <a:rPr sz="2800" b="1" spc="-20" dirty="0">
                <a:latin typeface="Times New Roman"/>
                <a:cs typeface="Times New Roman"/>
              </a:rPr>
              <a:t>p</a:t>
            </a:r>
            <a:r>
              <a:rPr sz="2800" b="1" spc="-30" dirty="0">
                <a:latin typeface="Times New Roman"/>
                <a:cs typeface="Times New Roman"/>
              </a:rPr>
              <a:t>l</a:t>
            </a:r>
            <a:r>
              <a:rPr sz="2800" b="1" spc="-20" dirty="0">
                <a:latin typeface="Times New Roman"/>
                <a:cs typeface="Times New Roman"/>
              </a:rPr>
              <a:t>a</a:t>
            </a:r>
            <a:r>
              <a:rPr sz="2800" b="1" spc="-25" dirty="0">
                <a:latin typeface="Times New Roman"/>
                <a:cs typeface="Times New Roman"/>
              </a:rPr>
              <a:t>s</a:t>
            </a:r>
            <a:r>
              <a:rPr sz="2800" b="1" spc="-50" dirty="0">
                <a:latin typeface="Times New Roman"/>
                <a:cs typeface="Times New Roman"/>
              </a:rPr>
              <a:t>m</a:t>
            </a:r>
            <a:r>
              <a:rPr sz="2800" b="1" spc="-15" dirty="0">
                <a:latin typeface="Times New Roman"/>
                <a:cs typeface="Times New Roman"/>
              </a:rPr>
              <a:t>a</a:t>
            </a:r>
            <a:r>
              <a:rPr sz="2800" b="1" spc="-20" dirty="0">
                <a:latin typeface="Times New Roman"/>
                <a:cs typeface="Times New Roman"/>
              </a:rPr>
              <a:t> </a:t>
            </a:r>
            <a:r>
              <a:rPr sz="2800" b="1" spc="-10" dirty="0">
                <a:latin typeface="Times New Roman"/>
                <a:cs typeface="Times New Roman"/>
              </a:rPr>
              <a:t>t</a:t>
            </a:r>
            <a:r>
              <a:rPr sz="2800" b="1" spc="-35" dirty="0">
                <a:latin typeface="Times New Roman"/>
                <a:cs typeface="Times New Roman"/>
              </a:rPr>
              <a:t>u</a:t>
            </a:r>
            <a:r>
              <a:rPr sz="2800" b="1" spc="-20" dirty="0">
                <a:latin typeface="Times New Roman"/>
                <a:cs typeface="Times New Roman"/>
              </a:rPr>
              <a:t>b</a:t>
            </a:r>
            <a:r>
              <a:rPr sz="2800" b="1" spc="-45" dirty="0">
                <a:latin typeface="Times New Roman"/>
                <a:cs typeface="Times New Roman"/>
              </a:rPr>
              <a:t>e</a:t>
            </a:r>
            <a:r>
              <a:rPr sz="2800" b="1" spc="-15" dirty="0">
                <a:latin typeface="Times New Roman"/>
                <a:cs typeface="Times New Roman"/>
              </a:rPr>
              <a:t>s</a:t>
            </a:r>
            <a:r>
              <a:rPr sz="2800" b="1" spc="-25" dirty="0">
                <a:latin typeface="Times New Roman"/>
                <a:cs typeface="Times New Roman"/>
              </a:rPr>
              <a:t> a</a:t>
            </a:r>
            <a:r>
              <a:rPr sz="2800" b="1" spc="-40" dirty="0">
                <a:latin typeface="Times New Roman"/>
                <a:cs typeface="Times New Roman"/>
              </a:rPr>
              <a:t>n</a:t>
            </a:r>
            <a:r>
              <a:rPr sz="2800" b="1" spc="-20" dirty="0">
                <a:latin typeface="Times New Roman"/>
                <a:cs typeface="Times New Roman"/>
              </a:rPr>
              <a:t>d </a:t>
            </a:r>
            <a:r>
              <a:rPr sz="2800" b="1" spc="-35" dirty="0">
                <a:latin typeface="Times New Roman"/>
                <a:cs typeface="Times New Roman"/>
              </a:rPr>
              <a:t>r</a:t>
            </a:r>
            <a:r>
              <a:rPr sz="2800" b="1" spc="-20" dirty="0">
                <a:latin typeface="Times New Roman"/>
                <a:cs typeface="Times New Roman"/>
              </a:rPr>
              <a:t>u</a:t>
            </a:r>
            <a:r>
              <a:rPr sz="2800" b="1" spc="-30" dirty="0">
                <a:latin typeface="Times New Roman"/>
                <a:cs typeface="Times New Roman"/>
              </a:rPr>
              <a:t>g</a:t>
            </a:r>
            <a:r>
              <a:rPr sz="2800" b="1" spc="-15" dirty="0">
                <a:latin typeface="Times New Roman"/>
                <a:cs typeface="Times New Roman"/>
              </a:rPr>
              <a:t>g</a:t>
            </a:r>
            <a:r>
              <a:rPr sz="2800" b="1" spc="-40" dirty="0">
                <a:latin typeface="Times New Roman"/>
                <a:cs typeface="Times New Roman"/>
              </a:rPr>
              <a:t>e</a:t>
            </a:r>
            <a:r>
              <a:rPr sz="2800" b="1" spc="-20" dirty="0">
                <a:latin typeface="Times New Roman"/>
                <a:cs typeface="Times New Roman"/>
              </a:rPr>
              <a:t>d</a:t>
            </a:r>
            <a:r>
              <a:rPr sz="2800" b="1" spc="-30" dirty="0">
                <a:latin typeface="Times New Roman"/>
                <a:cs typeface="Times New Roman"/>
              </a:rPr>
              <a:t>i</a:t>
            </a:r>
            <a:r>
              <a:rPr sz="2800" b="1" spc="-85" dirty="0">
                <a:latin typeface="Times New Roman"/>
                <a:cs typeface="Times New Roman"/>
              </a:rPr>
              <a:t>z</a:t>
            </a:r>
            <a:r>
              <a:rPr sz="2800" b="1" spc="-25" dirty="0">
                <a:latin typeface="Times New Roman"/>
                <a:cs typeface="Times New Roman"/>
              </a:rPr>
              <a:t>a</a:t>
            </a:r>
            <a:r>
              <a:rPr sz="2800" b="1" spc="-5" dirty="0">
                <a:latin typeface="Times New Roman"/>
                <a:cs typeface="Times New Roman"/>
              </a:rPr>
              <a:t>t</a:t>
            </a:r>
            <a:r>
              <a:rPr sz="2800" b="1" spc="-25" dirty="0">
                <a:latin typeface="Times New Roman"/>
                <a:cs typeface="Times New Roman"/>
              </a:rPr>
              <a:t>io</a:t>
            </a:r>
            <a:r>
              <a:rPr sz="2800" b="1" spc="-15" dirty="0">
                <a:latin typeface="Times New Roman"/>
                <a:cs typeface="Times New Roman"/>
              </a:rPr>
              <a:t>n</a:t>
            </a:r>
            <a:r>
              <a:rPr sz="2800" b="1" spc="-10" dirty="0">
                <a:latin typeface="Times New Roman"/>
                <a:cs typeface="Times New Roman"/>
              </a:rPr>
              <a:t>.</a:t>
            </a:r>
            <a:endParaRPr sz="2800">
              <a:latin typeface="Times New Roman"/>
              <a:cs typeface="Times New Roman"/>
            </a:endParaRPr>
          </a:p>
        </p:txBody>
      </p:sp>
      <p:sp>
        <p:nvSpPr>
          <p:cNvPr id="3" name="object 3"/>
          <p:cNvSpPr txBox="1"/>
          <p:nvPr/>
        </p:nvSpPr>
        <p:spPr>
          <a:xfrm>
            <a:off x="420116" y="1059307"/>
            <a:ext cx="7748270" cy="4963795"/>
          </a:xfrm>
          <a:prstGeom prst="rect">
            <a:avLst/>
          </a:prstGeom>
        </p:spPr>
        <p:txBody>
          <a:bodyPr vert="horz" wrap="square" lIns="0" tIns="0" rIns="0" bIns="0" rtlCol="0">
            <a:noAutofit/>
          </a:bodyPr>
          <a:lstStyle/>
          <a:p>
            <a:pPr marL="299085" marR="1149350" indent="-287020">
              <a:lnSpc>
                <a:spcPct val="114999"/>
              </a:lnSpc>
              <a:buFont typeface="Arial"/>
              <a:buChar char="•"/>
              <a:tabLst>
                <a:tab pos="299085" algn="l"/>
              </a:tabLst>
            </a:pPr>
            <a:r>
              <a:rPr sz="1600" spc="-235" dirty="0">
                <a:latin typeface="Calibri"/>
                <a:cs typeface="Calibri"/>
              </a:rPr>
              <a:t>W</a:t>
            </a:r>
            <a:r>
              <a:rPr sz="1600" spc="-10" dirty="0">
                <a:latin typeface="Calibri"/>
                <a:cs typeface="Calibri"/>
              </a:rPr>
              <a:t>e</a:t>
            </a:r>
            <a:r>
              <a:rPr sz="1600" spc="30" dirty="0">
                <a:latin typeface="Calibri"/>
                <a:cs typeface="Calibri"/>
              </a:rPr>
              <a:t> </a:t>
            </a:r>
            <a:r>
              <a:rPr sz="1600" spc="-10" dirty="0">
                <a:latin typeface="Calibri"/>
                <a:cs typeface="Calibri"/>
              </a:rPr>
              <a:t>h</a:t>
            </a:r>
            <a:r>
              <a:rPr sz="1600" spc="-30" dirty="0">
                <a:latin typeface="Calibri"/>
                <a:cs typeface="Calibri"/>
              </a:rPr>
              <a:t>a</a:t>
            </a:r>
            <a:r>
              <a:rPr sz="1600" spc="-25" dirty="0">
                <a:latin typeface="Calibri"/>
                <a:cs typeface="Calibri"/>
              </a:rPr>
              <a:t>v</a:t>
            </a:r>
            <a:r>
              <a:rPr sz="1600" spc="-10" dirty="0">
                <a:latin typeface="Calibri"/>
                <a:cs typeface="Calibri"/>
              </a:rPr>
              <a:t>e</a:t>
            </a:r>
            <a:r>
              <a:rPr sz="1600" spc="-5" dirty="0">
                <a:latin typeface="Calibri"/>
                <a:cs typeface="Calibri"/>
              </a:rPr>
              <a:t> </a:t>
            </a:r>
            <a:r>
              <a:rPr sz="1600" spc="-10" dirty="0">
                <a:latin typeface="Calibri"/>
                <a:cs typeface="Calibri"/>
              </a:rPr>
              <a:t>begun</a:t>
            </a:r>
            <a:r>
              <a:rPr sz="1600" spc="-5" dirty="0">
                <a:latin typeface="Calibri"/>
                <a:cs typeface="Calibri"/>
              </a:rPr>
              <a:t> </a:t>
            </a:r>
            <a:r>
              <a:rPr sz="1600" spc="-15" dirty="0">
                <a:latin typeface="Calibri"/>
                <a:cs typeface="Calibri"/>
              </a:rPr>
              <a:t>te</a:t>
            </a:r>
            <a:r>
              <a:rPr sz="1600" spc="-25" dirty="0">
                <a:latin typeface="Calibri"/>
                <a:cs typeface="Calibri"/>
              </a:rPr>
              <a:t>s</a:t>
            </a:r>
            <a:r>
              <a:rPr sz="1600" spc="-10" dirty="0">
                <a:latin typeface="Calibri"/>
                <a:cs typeface="Calibri"/>
              </a:rPr>
              <a:t>ting</a:t>
            </a:r>
            <a:r>
              <a:rPr sz="1600" spc="-25" dirty="0">
                <a:latin typeface="Calibri"/>
                <a:cs typeface="Calibri"/>
              </a:rPr>
              <a:t> </a:t>
            </a:r>
            <a:r>
              <a:rPr sz="1600" spc="-10" dirty="0">
                <a:latin typeface="Calibri"/>
                <a:cs typeface="Calibri"/>
              </a:rPr>
              <a:t>s</a:t>
            </a:r>
            <a:r>
              <a:rPr sz="1600" spc="-15" dirty="0">
                <a:latin typeface="Calibri"/>
                <a:cs typeface="Calibri"/>
              </a:rPr>
              <a:t>o</a:t>
            </a:r>
            <a:r>
              <a:rPr sz="1600" spc="-30" dirty="0">
                <a:latin typeface="Calibri"/>
                <a:cs typeface="Calibri"/>
              </a:rPr>
              <a:t>m</a:t>
            </a:r>
            <a:r>
              <a:rPr sz="1600" spc="-10" dirty="0">
                <a:latin typeface="Calibri"/>
                <a:cs typeface="Calibri"/>
              </a:rPr>
              <a:t>e</a:t>
            </a:r>
            <a:r>
              <a:rPr sz="1600" spc="30" dirty="0">
                <a:latin typeface="Calibri"/>
                <a:cs typeface="Calibri"/>
              </a:rPr>
              <a:t> </a:t>
            </a:r>
            <a:r>
              <a:rPr sz="1600" spc="-30" dirty="0">
                <a:latin typeface="Calibri"/>
                <a:cs typeface="Calibri"/>
              </a:rPr>
              <a:t>m</a:t>
            </a:r>
            <a:r>
              <a:rPr sz="1600" spc="-20" dirty="0">
                <a:latin typeface="Calibri"/>
                <a:cs typeface="Calibri"/>
              </a:rPr>
              <a:t>at</a:t>
            </a:r>
            <a:r>
              <a:rPr sz="1600" spc="-15" dirty="0">
                <a:latin typeface="Calibri"/>
                <a:cs typeface="Calibri"/>
              </a:rPr>
              <a:t>er</a:t>
            </a:r>
            <a:r>
              <a:rPr sz="1600" spc="0" dirty="0">
                <a:latin typeface="Calibri"/>
                <a:cs typeface="Calibri"/>
              </a:rPr>
              <a:t>i</a:t>
            </a:r>
            <a:r>
              <a:rPr sz="1600" spc="-10" dirty="0">
                <a:latin typeface="Calibri"/>
                <a:cs typeface="Calibri"/>
              </a:rPr>
              <a:t>a</a:t>
            </a:r>
            <a:r>
              <a:rPr sz="1600" spc="0" dirty="0">
                <a:latin typeface="Calibri"/>
                <a:cs typeface="Calibri"/>
              </a:rPr>
              <a:t>l</a:t>
            </a:r>
            <a:r>
              <a:rPr sz="1600" spc="-10" dirty="0">
                <a:latin typeface="Calibri"/>
                <a:cs typeface="Calibri"/>
              </a:rPr>
              <a:t>s</a:t>
            </a:r>
            <a:r>
              <a:rPr sz="1600" spc="-30"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10" dirty="0">
                <a:latin typeface="Calibri"/>
                <a:cs typeface="Calibri"/>
              </a:rPr>
              <a:t>d</a:t>
            </a:r>
            <a:r>
              <a:rPr sz="1600" spc="-25" dirty="0">
                <a:latin typeface="Calibri"/>
                <a:cs typeface="Calibri"/>
              </a:rPr>
              <a:t>e</a:t>
            </a:r>
            <a:r>
              <a:rPr sz="1600" spc="-20" dirty="0">
                <a:latin typeface="Calibri"/>
                <a:cs typeface="Calibri"/>
              </a:rPr>
              <a:t>t</a:t>
            </a:r>
            <a:r>
              <a:rPr sz="1600" spc="-10" dirty="0">
                <a:latin typeface="Calibri"/>
                <a:cs typeface="Calibri"/>
              </a:rPr>
              <a:t>e</a:t>
            </a:r>
            <a:r>
              <a:rPr sz="1600" spc="-20" dirty="0">
                <a:latin typeface="Calibri"/>
                <a:cs typeface="Calibri"/>
              </a:rPr>
              <a:t>r</a:t>
            </a:r>
            <a:r>
              <a:rPr sz="1600" spc="-10" dirty="0">
                <a:latin typeface="Calibri"/>
                <a:cs typeface="Calibri"/>
              </a:rPr>
              <a:t>mine</a:t>
            </a:r>
            <a:r>
              <a:rPr sz="1600" spc="20" dirty="0">
                <a:latin typeface="Calibri"/>
                <a:cs typeface="Calibri"/>
              </a:rPr>
              <a:t> </a:t>
            </a:r>
            <a:r>
              <a:rPr sz="1600" spc="-10" dirty="0">
                <a:latin typeface="Calibri"/>
                <a:cs typeface="Calibri"/>
              </a:rPr>
              <a:t>sui</a:t>
            </a:r>
            <a:r>
              <a:rPr sz="1600" spc="-20" dirty="0">
                <a:latin typeface="Calibri"/>
                <a:cs typeface="Calibri"/>
              </a:rPr>
              <a:t>t</a:t>
            </a:r>
            <a:r>
              <a:rPr sz="1600" spc="-10" dirty="0">
                <a:latin typeface="Calibri"/>
                <a:cs typeface="Calibri"/>
              </a:rPr>
              <a:t>ab</a:t>
            </a:r>
            <a:r>
              <a:rPr sz="1600" spc="0" dirty="0">
                <a:latin typeface="Calibri"/>
                <a:cs typeface="Calibri"/>
              </a:rPr>
              <a:t>ili</a:t>
            </a:r>
            <a:r>
              <a:rPr sz="1600" spc="-5" dirty="0">
                <a:latin typeface="Calibri"/>
                <a:cs typeface="Calibri"/>
              </a:rPr>
              <a:t>t</a:t>
            </a:r>
            <a:r>
              <a:rPr sz="1600" spc="-10" dirty="0">
                <a:latin typeface="Calibri"/>
                <a:cs typeface="Calibri"/>
              </a:rPr>
              <a:t>y</a:t>
            </a:r>
            <a:r>
              <a:rPr sz="1600" spc="-65" dirty="0">
                <a:latin typeface="Calibri"/>
                <a:cs typeface="Calibri"/>
              </a:rPr>
              <a:t> </a:t>
            </a:r>
            <a:r>
              <a:rPr sz="1600" spc="-40" dirty="0">
                <a:latin typeface="Calibri"/>
                <a:cs typeface="Calibri"/>
              </a:rPr>
              <a:t>f</a:t>
            </a:r>
            <a:r>
              <a:rPr sz="1600" spc="-10" dirty="0">
                <a:latin typeface="Calibri"/>
                <a:cs typeface="Calibri"/>
              </a:rPr>
              <a:t>or</a:t>
            </a:r>
            <a:r>
              <a:rPr sz="1600" spc="15" dirty="0">
                <a:latin typeface="Calibri"/>
                <a:cs typeface="Calibri"/>
              </a:rPr>
              <a:t> </a:t>
            </a:r>
            <a:r>
              <a:rPr sz="1600" spc="-10" dirty="0">
                <a:latin typeface="Calibri"/>
                <a:cs typeface="Calibri"/>
              </a:rPr>
              <a:t>use</a:t>
            </a:r>
            <a:r>
              <a:rPr sz="1600" spc="5" dirty="0">
                <a:latin typeface="Calibri"/>
                <a:cs typeface="Calibri"/>
              </a:rPr>
              <a:t> </a:t>
            </a:r>
            <a:r>
              <a:rPr sz="1600" spc="-10" dirty="0">
                <a:latin typeface="Calibri"/>
                <a:cs typeface="Calibri"/>
              </a:rPr>
              <a:t>as</a:t>
            </a:r>
            <a:r>
              <a:rPr sz="1600" spc="-15" dirty="0">
                <a:latin typeface="Calibri"/>
                <a:cs typeface="Calibri"/>
              </a:rPr>
              <a:t> </a:t>
            </a:r>
            <a:r>
              <a:rPr sz="1600" spc="-10" dirty="0">
                <a:latin typeface="Calibri"/>
                <a:cs typeface="Calibri"/>
              </a:rPr>
              <a:t>the e</a:t>
            </a:r>
            <a:r>
              <a:rPr sz="1600" spc="-35" dirty="0">
                <a:latin typeface="Calibri"/>
                <a:cs typeface="Calibri"/>
              </a:rPr>
              <a:t>n</a:t>
            </a:r>
            <a:r>
              <a:rPr sz="1600" spc="-25" dirty="0">
                <a:latin typeface="Calibri"/>
                <a:cs typeface="Calibri"/>
              </a:rPr>
              <a:t>v</a:t>
            </a:r>
            <a:r>
              <a:rPr sz="1600" spc="-15" dirty="0">
                <a:latin typeface="Calibri"/>
                <a:cs typeface="Calibri"/>
              </a:rPr>
              <a:t>e</a:t>
            </a:r>
            <a:r>
              <a:rPr sz="1600" spc="-10" dirty="0">
                <a:latin typeface="Calibri"/>
                <a:cs typeface="Calibri"/>
              </a:rPr>
              <a:t>lope</a:t>
            </a:r>
            <a:r>
              <a:rPr sz="1600" spc="5" dirty="0">
                <a:latin typeface="Calibri"/>
                <a:cs typeface="Calibri"/>
              </a:rPr>
              <a:t> </a:t>
            </a:r>
            <a:r>
              <a:rPr sz="1600" spc="-40" dirty="0">
                <a:latin typeface="Calibri"/>
                <a:cs typeface="Calibri"/>
              </a:rPr>
              <a:t>f</a:t>
            </a:r>
            <a:r>
              <a:rPr sz="1600" spc="-10" dirty="0">
                <a:latin typeface="Calibri"/>
                <a:cs typeface="Calibri"/>
              </a:rPr>
              <a:t>or</a:t>
            </a:r>
            <a:r>
              <a:rPr sz="1600" spc="15" dirty="0">
                <a:latin typeface="Calibri"/>
                <a:cs typeface="Calibri"/>
              </a:rPr>
              <a:t> </a:t>
            </a:r>
            <a:r>
              <a:rPr sz="1600" spc="-10" dirty="0">
                <a:latin typeface="Calibri"/>
                <a:cs typeface="Calibri"/>
              </a:rPr>
              <a:t>p</a:t>
            </a:r>
            <a:r>
              <a:rPr sz="1600" spc="0" dirty="0">
                <a:latin typeface="Calibri"/>
                <a:cs typeface="Calibri"/>
              </a:rPr>
              <a:t>l</a:t>
            </a:r>
            <a:r>
              <a:rPr sz="1600" spc="-10" dirty="0">
                <a:latin typeface="Calibri"/>
                <a:cs typeface="Calibri"/>
              </a:rPr>
              <a:t>a</a:t>
            </a:r>
            <a:r>
              <a:rPr sz="1600" spc="-15" dirty="0">
                <a:latin typeface="Calibri"/>
                <a:cs typeface="Calibri"/>
              </a:rPr>
              <a:t>s</a:t>
            </a:r>
            <a:r>
              <a:rPr sz="1600" spc="-30" dirty="0">
                <a:latin typeface="Calibri"/>
                <a:cs typeface="Calibri"/>
              </a:rPr>
              <a:t>m</a:t>
            </a:r>
            <a:r>
              <a:rPr sz="1600" spc="-10" dirty="0">
                <a:latin typeface="Calibri"/>
                <a:cs typeface="Calibri"/>
              </a:rPr>
              <a:t>a</a:t>
            </a:r>
            <a:r>
              <a:rPr sz="1600" spc="-15" dirty="0">
                <a:latin typeface="Calibri"/>
                <a:cs typeface="Calibri"/>
              </a:rPr>
              <a:t> </a:t>
            </a:r>
            <a:r>
              <a:rPr sz="1600" spc="-10" dirty="0">
                <a:latin typeface="Calibri"/>
                <a:cs typeface="Calibri"/>
              </a:rPr>
              <a:t>a</a:t>
            </a:r>
            <a:r>
              <a:rPr sz="1600" spc="-20" dirty="0">
                <a:latin typeface="Calibri"/>
                <a:cs typeface="Calibri"/>
              </a:rPr>
              <a:t>nt</a:t>
            </a:r>
            <a:r>
              <a:rPr sz="1600" spc="-10" dirty="0">
                <a:latin typeface="Calibri"/>
                <a:cs typeface="Calibri"/>
              </a:rPr>
              <a:t>enna</a:t>
            </a:r>
            <a:r>
              <a:rPr sz="1600" spc="-25" dirty="0">
                <a:latin typeface="Calibri"/>
                <a:cs typeface="Calibri"/>
              </a:rPr>
              <a:t> </a:t>
            </a:r>
            <a:r>
              <a:rPr sz="1600" spc="-10" dirty="0">
                <a:latin typeface="Calibri"/>
                <a:cs typeface="Calibri"/>
              </a:rPr>
              <a:t>tu</a:t>
            </a:r>
            <a:r>
              <a:rPr sz="1600" spc="-5" dirty="0">
                <a:latin typeface="Calibri"/>
                <a:cs typeface="Calibri"/>
              </a:rPr>
              <a:t>b</a:t>
            </a:r>
            <a:r>
              <a:rPr sz="1600" spc="-15" dirty="0">
                <a:latin typeface="Calibri"/>
                <a:cs typeface="Calibri"/>
              </a:rPr>
              <a:t>e</a:t>
            </a:r>
            <a:r>
              <a:rPr sz="1600" spc="-5" dirty="0">
                <a:latin typeface="Calibri"/>
                <a:cs typeface="Calibri"/>
              </a:rPr>
              <a:t>s.</a:t>
            </a:r>
            <a:endParaRPr sz="1600">
              <a:latin typeface="Calibri"/>
              <a:cs typeface="Calibri"/>
            </a:endParaRPr>
          </a:p>
          <a:p>
            <a:pPr>
              <a:lnSpc>
                <a:spcPts val="950"/>
              </a:lnSpc>
              <a:spcBef>
                <a:spcPts val="44"/>
              </a:spcBef>
              <a:buFont typeface="Arial"/>
              <a:buChar char="•"/>
            </a:pPr>
            <a:endParaRPr sz="950"/>
          </a:p>
          <a:p>
            <a:pPr marL="299085" marR="178435" indent="-287020">
              <a:lnSpc>
                <a:spcPct val="115100"/>
              </a:lnSpc>
              <a:buFont typeface="Arial"/>
              <a:buChar char="•"/>
              <a:tabLst>
                <a:tab pos="299085" algn="l"/>
              </a:tabLst>
            </a:pPr>
            <a:r>
              <a:rPr sz="1600" spc="-10" dirty="0">
                <a:latin typeface="Calibri"/>
                <a:cs typeface="Calibri"/>
              </a:rPr>
              <a:t>G</a:t>
            </a:r>
            <a:r>
              <a:rPr sz="1600" spc="0" dirty="0">
                <a:latin typeface="Calibri"/>
                <a:cs typeface="Calibri"/>
              </a:rPr>
              <a:t>l</a:t>
            </a:r>
            <a:r>
              <a:rPr sz="1600" spc="-10" dirty="0">
                <a:latin typeface="Calibri"/>
                <a:cs typeface="Calibri"/>
              </a:rPr>
              <a:t>ass</a:t>
            </a:r>
            <a:r>
              <a:rPr sz="1600" spc="-15" dirty="0">
                <a:latin typeface="Calibri"/>
                <a:cs typeface="Calibri"/>
              </a:rPr>
              <a:t> </a:t>
            </a:r>
            <a:r>
              <a:rPr sz="1600" spc="-10" dirty="0">
                <a:latin typeface="Calibri"/>
                <a:cs typeface="Calibri"/>
              </a:rPr>
              <a:t>has</a:t>
            </a:r>
            <a:r>
              <a:rPr sz="1600" spc="5" dirty="0">
                <a:latin typeface="Calibri"/>
                <a:cs typeface="Calibri"/>
              </a:rPr>
              <a:t> </a:t>
            </a:r>
            <a:r>
              <a:rPr sz="1600" spc="-5" dirty="0">
                <a:latin typeface="Calibri"/>
                <a:cs typeface="Calibri"/>
              </a:rPr>
              <a:t>l</a:t>
            </a:r>
            <a:r>
              <a:rPr sz="1600" spc="-25" dirty="0">
                <a:latin typeface="Calibri"/>
                <a:cs typeface="Calibri"/>
              </a:rPr>
              <a:t>o</a:t>
            </a:r>
            <a:r>
              <a:rPr sz="1600" spc="-15" dirty="0">
                <a:latin typeface="Calibri"/>
                <a:cs typeface="Calibri"/>
              </a:rPr>
              <a:t>w</a:t>
            </a:r>
            <a:r>
              <a:rPr sz="1600" spc="5" dirty="0">
                <a:latin typeface="Calibri"/>
                <a:cs typeface="Calibri"/>
              </a:rPr>
              <a:t> </a:t>
            </a:r>
            <a:r>
              <a:rPr sz="1600" spc="-30" dirty="0">
                <a:latin typeface="Calibri"/>
                <a:cs typeface="Calibri"/>
              </a:rPr>
              <a:t>g</a:t>
            </a:r>
            <a:r>
              <a:rPr sz="1600" spc="-10" dirty="0">
                <a:latin typeface="Calibri"/>
                <a:cs typeface="Calibri"/>
              </a:rPr>
              <a:t>as</a:t>
            </a:r>
            <a:r>
              <a:rPr sz="1600" spc="-15" dirty="0">
                <a:latin typeface="Calibri"/>
                <a:cs typeface="Calibri"/>
              </a:rPr>
              <a:t> </a:t>
            </a:r>
            <a:r>
              <a:rPr sz="1600" spc="-5" dirty="0">
                <a:latin typeface="Calibri"/>
                <a:cs typeface="Calibri"/>
              </a:rPr>
              <a:t>p</a:t>
            </a:r>
            <a:r>
              <a:rPr sz="1600" spc="-15" dirty="0">
                <a:latin typeface="Calibri"/>
                <a:cs typeface="Calibri"/>
              </a:rPr>
              <a:t>er</a:t>
            </a:r>
            <a:r>
              <a:rPr sz="1600" spc="-30" dirty="0">
                <a:latin typeface="Calibri"/>
                <a:cs typeface="Calibri"/>
              </a:rPr>
              <a:t>m</a:t>
            </a:r>
            <a:r>
              <a:rPr sz="1600" spc="-15" dirty="0">
                <a:latin typeface="Calibri"/>
                <a:cs typeface="Calibri"/>
              </a:rPr>
              <a:t>e</a:t>
            </a:r>
            <a:r>
              <a:rPr sz="1600" spc="-10" dirty="0">
                <a:latin typeface="Calibri"/>
                <a:cs typeface="Calibri"/>
              </a:rPr>
              <a:t>ab</a:t>
            </a:r>
            <a:r>
              <a:rPr sz="1600" spc="0" dirty="0">
                <a:latin typeface="Calibri"/>
                <a:cs typeface="Calibri"/>
              </a:rPr>
              <a:t>ili</a:t>
            </a:r>
            <a:r>
              <a:rPr sz="1600" spc="-5" dirty="0">
                <a:latin typeface="Calibri"/>
                <a:cs typeface="Calibri"/>
              </a:rPr>
              <a:t>t</a:t>
            </a:r>
            <a:r>
              <a:rPr sz="1600" spc="-10" dirty="0">
                <a:latin typeface="Calibri"/>
                <a:cs typeface="Calibri"/>
              </a:rPr>
              <a:t>y</a:t>
            </a:r>
            <a:r>
              <a:rPr sz="1600" spc="-5" dirty="0">
                <a:latin typeface="Calibri"/>
                <a:cs typeface="Calibri"/>
              </a:rPr>
              <a:t> </a:t>
            </a:r>
            <a:r>
              <a:rPr sz="1600" spc="-10" dirty="0">
                <a:latin typeface="Calibri"/>
                <a:cs typeface="Calibri"/>
              </a:rPr>
              <a:t>and</a:t>
            </a:r>
            <a:r>
              <a:rPr sz="1600" spc="-15" dirty="0">
                <a:latin typeface="Calibri"/>
                <a:cs typeface="Calibri"/>
              </a:rPr>
              <a:t> </a:t>
            </a:r>
            <a:r>
              <a:rPr sz="1600" spc="-25" dirty="0">
                <a:latin typeface="Calibri"/>
                <a:cs typeface="Calibri"/>
              </a:rPr>
              <a:t>c</a:t>
            </a:r>
            <a:r>
              <a:rPr sz="1600" spc="-10" dirty="0">
                <a:latin typeface="Calibri"/>
                <a:cs typeface="Calibri"/>
              </a:rPr>
              <a:t>an</a:t>
            </a:r>
            <a:r>
              <a:rPr sz="1600" spc="10" dirty="0">
                <a:latin typeface="Calibri"/>
                <a:cs typeface="Calibri"/>
              </a:rPr>
              <a:t> </a:t>
            </a:r>
            <a:r>
              <a:rPr sz="1600" spc="-30" dirty="0">
                <a:latin typeface="Calibri"/>
                <a:cs typeface="Calibri"/>
              </a:rPr>
              <a:t>m</a:t>
            </a:r>
            <a:r>
              <a:rPr sz="1600" spc="-5" dirty="0">
                <a:latin typeface="Calibri"/>
                <a:cs typeface="Calibri"/>
              </a:rPr>
              <a:t>a</a:t>
            </a:r>
            <a:r>
              <a:rPr sz="1600" spc="0" dirty="0">
                <a:latin typeface="Calibri"/>
                <a:cs typeface="Calibri"/>
              </a:rPr>
              <a:t>i</a:t>
            </a:r>
            <a:r>
              <a:rPr sz="1600" spc="-45" dirty="0">
                <a:latin typeface="Calibri"/>
                <a:cs typeface="Calibri"/>
              </a:rPr>
              <a:t>m</a:t>
            </a:r>
            <a:r>
              <a:rPr sz="1600" spc="-30" dirty="0">
                <a:latin typeface="Calibri"/>
                <a:cs typeface="Calibri"/>
              </a:rPr>
              <a:t>t</a:t>
            </a:r>
            <a:r>
              <a:rPr sz="1600" spc="-10" dirty="0">
                <a:latin typeface="Calibri"/>
                <a:cs typeface="Calibri"/>
              </a:rPr>
              <a:t>ain</a:t>
            </a:r>
            <a:r>
              <a:rPr sz="1600" spc="-15" dirty="0">
                <a:latin typeface="Calibri"/>
                <a:cs typeface="Calibri"/>
              </a:rPr>
              <a:t> </a:t>
            </a:r>
            <a:r>
              <a:rPr sz="1600" spc="-5" dirty="0">
                <a:latin typeface="Calibri"/>
                <a:cs typeface="Calibri"/>
              </a:rPr>
              <a:t>l</a:t>
            </a:r>
            <a:r>
              <a:rPr sz="1600" spc="-25" dirty="0">
                <a:latin typeface="Calibri"/>
                <a:cs typeface="Calibri"/>
              </a:rPr>
              <a:t>o</a:t>
            </a:r>
            <a:r>
              <a:rPr sz="1600" spc="-15" dirty="0">
                <a:latin typeface="Calibri"/>
                <a:cs typeface="Calibri"/>
              </a:rPr>
              <a:t>w</a:t>
            </a:r>
            <a:r>
              <a:rPr sz="1600" spc="10" dirty="0">
                <a:latin typeface="Calibri"/>
                <a:cs typeface="Calibri"/>
              </a:rPr>
              <a:t> </a:t>
            </a:r>
            <a:r>
              <a:rPr sz="1600" spc="-35" dirty="0">
                <a:latin typeface="Calibri"/>
                <a:cs typeface="Calibri"/>
              </a:rPr>
              <a:t>v</a:t>
            </a:r>
            <a:r>
              <a:rPr sz="1600" spc="-10" dirty="0">
                <a:latin typeface="Calibri"/>
                <a:cs typeface="Calibri"/>
              </a:rPr>
              <a:t>apor</a:t>
            </a:r>
            <a:r>
              <a:rPr sz="1600" spc="15" dirty="0">
                <a:latin typeface="Calibri"/>
                <a:cs typeface="Calibri"/>
              </a:rPr>
              <a:t> </a:t>
            </a:r>
            <a:r>
              <a:rPr sz="1600" spc="-10" dirty="0">
                <a:latin typeface="Calibri"/>
                <a:cs typeface="Calibri"/>
              </a:rPr>
              <a:t>p</a:t>
            </a:r>
            <a:r>
              <a:rPr sz="1600" spc="-40" dirty="0">
                <a:latin typeface="Calibri"/>
                <a:cs typeface="Calibri"/>
              </a:rPr>
              <a:t>r</a:t>
            </a:r>
            <a:r>
              <a:rPr sz="1600" spc="-10" dirty="0">
                <a:latin typeface="Calibri"/>
                <a:cs typeface="Calibri"/>
              </a:rPr>
              <a:t>e</a:t>
            </a:r>
            <a:r>
              <a:rPr sz="1600" spc="-15" dirty="0">
                <a:latin typeface="Calibri"/>
                <a:cs typeface="Calibri"/>
              </a:rPr>
              <a:t>s</a:t>
            </a:r>
            <a:r>
              <a:rPr sz="1600" spc="-25" dirty="0">
                <a:latin typeface="Calibri"/>
                <a:cs typeface="Calibri"/>
              </a:rPr>
              <a:t>s</a:t>
            </a:r>
            <a:r>
              <a:rPr sz="1600" spc="-10" dirty="0">
                <a:latin typeface="Calibri"/>
                <a:cs typeface="Calibri"/>
              </a:rPr>
              <a:t>u</a:t>
            </a:r>
            <a:r>
              <a:rPr sz="1600" spc="-40" dirty="0">
                <a:latin typeface="Calibri"/>
                <a:cs typeface="Calibri"/>
              </a:rPr>
              <a:t>r</a:t>
            </a:r>
            <a:r>
              <a:rPr sz="1600" spc="-10" dirty="0">
                <a:latin typeface="Calibri"/>
                <a:cs typeface="Calibri"/>
              </a:rPr>
              <a:t>e,</a:t>
            </a:r>
            <a:r>
              <a:rPr sz="1600" spc="40" dirty="0">
                <a:latin typeface="Calibri"/>
                <a:cs typeface="Calibri"/>
              </a:rPr>
              <a:t> </a:t>
            </a:r>
            <a:r>
              <a:rPr sz="1600" spc="-10" dirty="0">
                <a:latin typeface="Calibri"/>
                <a:cs typeface="Calibri"/>
              </a:rPr>
              <a:t>but a </a:t>
            </a:r>
            <a:r>
              <a:rPr sz="1600" spc="-30" dirty="0">
                <a:latin typeface="Calibri"/>
                <a:cs typeface="Calibri"/>
              </a:rPr>
              <a:t>m</a:t>
            </a:r>
            <a:r>
              <a:rPr sz="1600" spc="-10" dirty="0">
                <a:latin typeface="Calibri"/>
                <a:cs typeface="Calibri"/>
              </a:rPr>
              <a:t>o</a:t>
            </a:r>
            <a:r>
              <a:rPr sz="1600" spc="-45" dirty="0">
                <a:latin typeface="Calibri"/>
                <a:cs typeface="Calibri"/>
              </a:rPr>
              <a:t>r</a:t>
            </a:r>
            <a:r>
              <a:rPr sz="1600" spc="-10" dirty="0">
                <a:latin typeface="Calibri"/>
                <a:cs typeface="Calibri"/>
              </a:rPr>
              <a:t>e</a:t>
            </a:r>
            <a:r>
              <a:rPr sz="1600" spc="30" dirty="0">
                <a:latin typeface="Calibri"/>
                <a:cs typeface="Calibri"/>
              </a:rPr>
              <a:t> </a:t>
            </a:r>
            <a:r>
              <a:rPr sz="1600" spc="-15" dirty="0">
                <a:latin typeface="Calibri"/>
                <a:cs typeface="Calibri"/>
              </a:rPr>
              <a:t>r</a:t>
            </a:r>
            <a:r>
              <a:rPr sz="1600" spc="-10" dirty="0">
                <a:latin typeface="Calibri"/>
                <a:cs typeface="Calibri"/>
              </a:rPr>
              <a:t>u</a:t>
            </a:r>
            <a:r>
              <a:rPr sz="1600" spc="5" dirty="0">
                <a:latin typeface="Calibri"/>
                <a:cs typeface="Calibri"/>
              </a:rPr>
              <a:t>g</a:t>
            </a:r>
            <a:r>
              <a:rPr sz="1600" spc="-20" dirty="0">
                <a:latin typeface="Calibri"/>
                <a:cs typeface="Calibri"/>
              </a:rPr>
              <a:t>g</a:t>
            </a:r>
            <a:r>
              <a:rPr sz="1600" spc="-10" dirty="0">
                <a:latin typeface="Calibri"/>
                <a:cs typeface="Calibri"/>
              </a:rPr>
              <a:t>ed</a:t>
            </a:r>
            <a:r>
              <a:rPr sz="1600" spc="-5" dirty="0">
                <a:latin typeface="Calibri"/>
                <a:cs typeface="Calibri"/>
              </a:rPr>
              <a:t> </a:t>
            </a:r>
            <a:r>
              <a:rPr sz="1600" spc="-30" dirty="0">
                <a:latin typeface="Calibri"/>
                <a:cs typeface="Calibri"/>
              </a:rPr>
              <a:t>m</a:t>
            </a:r>
            <a:r>
              <a:rPr sz="1600" spc="-20" dirty="0">
                <a:latin typeface="Calibri"/>
                <a:cs typeface="Calibri"/>
              </a:rPr>
              <a:t>at</a:t>
            </a:r>
            <a:r>
              <a:rPr sz="1600" spc="-15" dirty="0">
                <a:latin typeface="Calibri"/>
                <a:cs typeface="Calibri"/>
              </a:rPr>
              <a:t>er</a:t>
            </a:r>
            <a:r>
              <a:rPr sz="1600" spc="0" dirty="0">
                <a:latin typeface="Calibri"/>
                <a:cs typeface="Calibri"/>
              </a:rPr>
              <a:t>i</a:t>
            </a:r>
            <a:r>
              <a:rPr sz="1600" spc="-10" dirty="0">
                <a:latin typeface="Calibri"/>
                <a:cs typeface="Calibri"/>
              </a:rPr>
              <a:t>al</a:t>
            </a:r>
            <a:r>
              <a:rPr sz="1600" spc="-20" dirty="0">
                <a:latin typeface="Calibri"/>
                <a:cs typeface="Calibri"/>
              </a:rPr>
              <a:t> </a:t>
            </a:r>
            <a:r>
              <a:rPr sz="1600" spc="-30" dirty="0">
                <a:latin typeface="Calibri"/>
                <a:cs typeface="Calibri"/>
              </a:rPr>
              <a:t>w</a:t>
            </a:r>
            <a:r>
              <a:rPr sz="1600" spc="-10" dirty="0">
                <a:latin typeface="Calibri"/>
                <a:cs typeface="Calibri"/>
              </a:rPr>
              <a:t>ould</a:t>
            </a:r>
            <a:r>
              <a:rPr sz="1600" spc="5" dirty="0">
                <a:latin typeface="Calibri"/>
                <a:cs typeface="Calibri"/>
              </a:rPr>
              <a:t> </a:t>
            </a:r>
            <a:r>
              <a:rPr sz="1600" spc="-10" dirty="0">
                <a:latin typeface="Calibri"/>
                <a:cs typeface="Calibri"/>
              </a:rPr>
              <a:t>be</a:t>
            </a:r>
            <a:r>
              <a:rPr sz="1600" spc="-5" dirty="0">
                <a:latin typeface="Calibri"/>
                <a:cs typeface="Calibri"/>
              </a:rPr>
              <a:t> </a:t>
            </a:r>
            <a:r>
              <a:rPr sz="1600" spc="-10" dirty="0">
                <a:latin typeface="Calibri"/>
                <a:cs typeface="Calibri"/>
              </a:rPr>
              <a:t>p</a:t>
            </a:r>
            <a:r>
              <a:rPr sz="1600" spc="-40" dirty="0">
                <a:latin typeface="Calibri"/>
                <a:cs typeface="Calibri"/>
              </a:rPr>
              <a:t>r</a:t>
            </a:r>
            <a:r>
              <a:rPr sz="1600" spc="-25" dirty="0">
                <a:latin typeface="Calibri"/>
                <a:cs typeface="Calibri"/>
              </a:rPr>
              <a:t>e</a:t>
            </a:r>
            <a:r>
              <a:rPr sz="1600" spc="-35" dirty="0">
                <a:latin typeface="Calibri"/>
                <a:cs typeface="Calibri"/>
              </a:rPr>
              <a:t>f</a:t>
            </a:r>
            <a:r>
              <a:rPr sz="1600" spc="-15" dirty="0">
                <a:latin typeface="Calibri"/>
                <a:cs typeface="Calibri"/>
              </a:rPr>
              <a:t>er</a:t>
            </a:r>
            <a:r>
              <a:rPr sz="1600" spc="-40" dirty="0">
                <a:latin typeface="Calibri"/>
                <a:cs typeface="Calibri"/>
              </a:rPr>
              <a:t>r</a:t>
            </a:r>
            <a:r>
              <a:rPr sz="1600" spc="-10" dirty="0">
                <a:latin typeface="Calibri"/>
                <a:cs typeface="Calibri"/>
              </a:rPr>
              <a:t>ed.</a:t>
            </a:r>
            <a:endParaRPr sz="1600">
              <a:latin typeface="Calibri"/>
              <a:cs typeface="Calibri"/>
            </a:endParaRPr>
          </a:p>
          <a:p>
            <a:pPr>
              <a:lnSpc>
                <a:spcPts val="1100"/>
              </a:lnSpc>
              <a:spcBef>
                <a:spcPts val="40"/>
              </a:spcBef>
              <a:buFont typeface="Arial"/>
              <a:buChar char="•"/>
            </a:pPr>
            <a:endParaRPr sz="1100"/>
          </a:p>
          <a:p>
            <a:pPr marL="299085" marR="904875" indent="-287020">
              <a:lnSpc>
                <a:spcPct val="115599"/>
              </a:lnSpc>
              <a:buFont typeface="Arial"/>
              <a:buChar char="•"/>
              <a:tabLst>
                <a:tab pos="299085" algn="l"/>
              </a:tabLst>
            </a:pPr>
            <a:r>
              <a:rPr sz="1600" spc="-10" dirty="0">
                <a:latin typeface="Calibri"/>
                <a:cs typeface="Calibri"/>
              </a:rPr>
              <a:t>Ce</a:t>
            </a:r>
            <a:r>
              <a:rPr sz="1600" spc="-55" dirty="0">
                <a:latin typeface="Calibri"/>
                <a:cs typeface="Calibri"/>
              </a:rPr>
              <a:t>r</a:t>
            </a:r>
            <a:r>
              <a:rPr sz="1600" spc="-10" dirty="0">
                <a:latin typeface="Calibri"/>
                <a:cs typeface="Calibri"/>
              </a:rPr>
              <a:t>a</a:t>
            </a:r>
            <a:r>
              <a:rPr sz="1600" spc="-30" dirty="0">
                <a:latin typeface="Calibri"/>
                <a:cs typeface="Calibri"/>
              </a:rPr>
              <a:t>m</a:t>
            </a:r>
            <a:r>
              <a:rPr sz="1600" spc="0" dirty="0">
                <a:latin typeface="Calibri"/>
                <a:cs typeface="Calibri"/>
              </a:rPr>
              <a:t>i</a:t>
            </a:r>
            <a:r>
              <a:rPr sz="1600" spc="-10" dirty="0">
                <a:latin typeface="Calibri"/>
                <a:cs typeface="Calibri"/>
              </a:rPr>
              <a:t>c</a:t>
            </a:r>
            <a:r>
              <a:rPr sz="1600" spc="20" dirty="0">
                <a:latin typeface="Calibri"/>
                <a:cs typeface="Calibri"/>
              </a:rPr>
              <a:t> </a:t>
            </a:r>
            <a:r>
              <a:rPr sz="1600" spc="-10" dirty="0">
                <a:latin typeface="Calibri"/>
                <a:cs typeface="Calibri"/>
              </a:rPr>
              <a:t>has</a:t>
            </a:r>
            <a:r>
              <a:rPr sz="1600" spc="-5" dirty="0">
                <a:latin typeface="Calibri"/>
                <a:cs typeface="Calibri"/>
              </a:rPr>
              <a:t> </a:t>
            </a:r>
            <a:r>
              <a:rPr sz="1600" spc="-25" dirty="0">
                <a:latin typeface="Calibri"/>
                <a:cs typeface="Calibri"/>
              </a:rPr>
              <a:t>b</a:t>
            </a:r>
            <a:r>
              <a:rPr sz="1600" spc="-15" dirty="0">
                <a:latin typeface="Calibri"/>
                <a:cs typeface="Calibri"/>
              </a:rPr>
              <a:t>ee</a:t>
            </a:r>
            <a:r>
              <a:rPr sz="1600" spc="-10" dirty="0">
                <a:latin typeface="Calibri"/>
                <a:cs typeface="Calibri"/>
              </a:rPr>
              <a:t>n</a:t>
            </a:r>
            <a:r>
              <a:rPr sz="1600" spc="10" dirty="0">
                <a:latin typeface="Calibri"/>
                <a:cs typeface="Calibri"/>
              </a:rPr>
              <a:t> </a:t>
            </a:r>
            <a:r>
              <a:rPr sz="1600" spc="-10" dirty="0">
                <a:latin typeface="Calibri"/>
                <a:cs typeface="Calibri"/>
              </a:rPr>
              <a:t>used</a:t>
            </a:r>
            <a:r>
              <a:rPr sz="1600" spc="10" dirty="0">
                <a:latin typeface="Calibri"/>
                <a:cs typeface="Calibri"/>
              </a:rPr>
              <a:t> </a:t>
            </a:r>
            <a:r>
              <a:rPr sz="1600" spc="-10" dirty="0">
                <a:latin typeface="Calibri"/>
                <a:cs typeface="Calibri"/>
              </a:rPr>
              <a:t>in</a:t>
            </a:r>
            <a:r>
              <a:rPr sz="1600" spc="-15" dirty="0">
                <a:latin typeface="Calibri"/>
                <a:cs typeface="Calibri"/>
              </a:rPr>
              <a:t> </a:t>
            </a:r>
            <a:r>
              <a:rPr sz="1600" spc="-10" dirty="0">
                <a:latin typeface="Calibri"/>
                <a:cs typeface="Calibri"/>
              </a:rPr>
              <a:t>ele</a:t>
            </a:r>
            <a:r>
              <a:rPr sz="1600" spc="-15" dirty="0">
                <a:latin typeface="Calibri"/>
                <a:cs typeface="Calibri"/>
              </a:rPr>
              <a:t>c</a:t>
            </a:r>
            <a:r>
              <a:rPr sz="1600" spc="-10" dirty="0">
                <a:latin typeface="Calibri"/>
                <a:cs typeface="Calibri"/>
              </a:rPr>
              <a:t>t</a:t>
            </a:r>
            <a:r>
              <a:rPr sz="1600" spc="-40" dirty="0">
                <a:latin typeface="Calibri"/>
                <a:cs typeface="Calibri"/>
              </a:rPr>
              <a:t>r</a:t>
            </a:r>
            <a:r>
              <a:rPr sz="1600" spc="-10" dirty="0">
                <a:latin typeface="Calibri"/>
                <a:cs typeface="Calibri"/>
              </a:rPr>
              <a:t>on</a:t>
            </a:r>
            <a:r>
              <a:rPr sz="1600" spc="0" dirty="0">
                <a:latin typeface="Calibri"/>
                <a:cs typeface="Calibri"/>
              </a:rPr>
              <a:t>i</a:t>
            </a:r>
            <a:r>
              <a:rPr sz="1600" spc="-10" dirty="0">
                <a:latin typeface="Calibri"/>
                <a:cs typeface="Calibri"/>
              </a:rPr>
              <a:t>c</a:t>
            </a:r>
            <a:r>
              <a:rPr sz="1600" spc="-5" dirty="0">
                <a:latin typeface="Calibri"/>
                <a:cs typeface="Calibri"/>
              </a:rPr>
              <a:t> </a:t>
            </a:r>
            <a:r>
              <a:rPr sz="1600" spc="-40" dirty="0">
                <a:latin typeface="Calibri"/>
                <a:cs typeface="Calibri"/>
              </a:rPr>
              <a:t>v</a:t>
            </a:r>
            <a:r>
              <a:rPr sz="1600" spc="-10" dirty="0">
                <a:latin typeface="Calibri"/>
                <a:cs typeface="Calibri"/>
              </a:rPr>
              <a:t>a</a:t>
            </a:r>
            <a:r>
              <a:rPr sz="1600" spc="-15" dirty="0">
                <a:latin typeface="Calibri"/>
                <a:cs typeface="Calibri"/>
              </a:rPr>
              <a:t>c</a:t>
            </a:r>
            <a:r>
              <a:rPr sz="1600" spc="-10" dirty="0">
                <a:latin typeface="Calibri"/>
                <a:cs typeface="Calibri"/>
              </a:rPr>
              <a:t>uum</a:t>
            </a:r>
            <a:r>
              <a:rPr sz="1600" spc="-5" dirty="0">
                <a:latin typeface="Calibri"/>
                <a:cs typeface="Calibri"/>
              </a:rPr>
              <a:t> </a:t>
            </a:r>
            <a:r>
              <a:rPr sz="1600" spc="-10" dirty="0">
                <a:latin typeface="Calibri"/>
                <a:cs typeface="Calibri"/>
              </a:rPr>
              <a:t>tu</a:t>
            </a:r>
            <a:r>
              <a:rPr sz="1600" spc="-5" dirty="0">
                <a:latin typeface="Calibri"/>
                <a:cs typeface="Calibri"/>
              </a:rPr>
              <a:t>b</a:t>
            </a:r>
            <a:r>
              <a:rPr sz="1600" spc="-15" dirty="0">
                <a:latin typeface="Calibri"/>
                <a:cs typeface="Calibri"/>
              </a:rPr>
              <a:t>e</a:t>
            </a:r>
            <a:r>
              <a:rPr sz="1600" spc="-10" dirty="0">
                <a:latin typeface="Calibri"/>
                <a:cs typeface="Calibri"/>
              </a:rPr>
              <a:t>s</a:t>
            </a:r>
            <a:r>
              <a:rPr sz="1600" spc="-15" dirty="0">
                <a:latin typeface="Calibri"/>
                <a:cs typeface="Calibri"/>
              </a:rPr>
              <a:t> </a:t>
            </a:r>
            <a:r>
              <a:rPr sz="1600" spc="-40" dirty="0">
                <a:latin typeface="Calibri"/>
                <a:cs typeface="Calibri"/>
              </a:rPr>
              <a:t>f</a:t>
            </a:r>
            <a:r>
              <a:rPr sz="1600" spc="-10" dirty="0">
                <a:latin typeface="Calibri"/>
                <a:cs typeface="Calibri"/>
              </a:rPr>
              <a:t>or</a:t>
            </a:r>
            <a:r>
              <a:rPr sz="1600" spc="15" dirty="0">
                <a:latin typeface="Calibri"/>
                <a:cs typeface="Calibri"/>
              </a:rPr>
              <a:t> </a:t>
            </a:r>
            <a:r>
              <a:rPr sz="1600" spc="-10" dirty="0">
                <a:latin typeface="Calibri"/>
                <a:cs typeface="Calibri"/>
              </a:rPr>
              <a:t>de</a:t>
            </a:r>
            <a:r>
              <a:rPr sz="1600" spc="-25" dirty="0">
                <a:latin typeface="Calibri"/>
                <a:cs typeface="Calibri"/>
              </a:rPr>
              <a:t>c</a:t>
            </a:r>
            <a:r>
              <a:rPr sz="1600" spc="-10" dirty="0">
                <a:latin typeface="Calibri"/>
                <a:cs typeface="Calibri"/>
              </a:rPr>
              <a:t>ades</a:t>
            </a:r>
            <a:r>
              <a:rPr sz="1600" spc="5" dirty="0">
                <a:latin typeface="Calibri"/>
                <a:cs typeface="Calibri"/>
              </a:rPr>
              <a:t> </a:t>
            </a:r>
            <a:r>
              <a:rPr sz="1600" spc="-10" dirty="0">
                <a:latin typeface="Calibri"/>
                <a:cs typeface="Calibri"/>
              </a:rPr>
              <a:t>and </a:t>
            </a:r>
            <a:r>
              <a:rPr sz="1600" spc="0" dirty="0">
                <a:latin typeface="Calibri"/>
                <a:cs typeface="Calibri"/>
              </a:rPr>
              <a:t>i</a:t>
            </a:r>
            <a:r>
              <a:rPr sz="1600" spc="-10" dirty="0">
                <a:latin typeface="Calibri"/>
                <a:cs typeface="Calibri"/>
              </a:rPr>
              <a:t>s</a:t>
            </a:r>
            <a:r>
              <a:rPr sz="1600" spc="-25" dirty="0">
                <a:latin typeface="Calibri"/>
                <a:cs typeface="Calibri"/>
              </a:rPr>
              <a:t> </a:t>
            </a:r>
            <a:r>
              <a:rPr sz="1600" spc="-30" dirty="0">
                <a:latin typeface="Calibri"/>
                <a:cs typeface="Calibri"/>
              </a:rPr>
              <a:t>m</a:t>
            </a:r>
            <a:r>
              <a:rPr sz="1600" spc="-10" dirty="0">
                <a:latin typeface="Calibri"/>
                <a:cs typeface="Calibri"/>
              </a:rPr>
              <a:t>uch</a:t>
            </a:r>
            <a:r>
              <a:rPr sz="1600" spc="10" dirty="0">
                <a:latin typeface="Calibri"/>
                <a:cs typeface="Calibri"/>
              </a:rPr>
              <a:t> </a:t>
            </a:r>
            <a:r>
              <a:rPr sz="1600" spc="0" dirty="0">
                <a:latin typeface="Calibri"/>
                <a:cs typeface="Calibri"/>
              </a:rPr>
              <a:t>l</a:t>
            </a:r>
            <a:r>
              <a:rPr sz="1600" spc="-15" dirty="0">
                <a:latin typeface="Calibri"/>
                <a:cs typeface="Calibri"/>
              </a:rPr>
              <a:t>e</a:t>
            </a:r>
            <a:r>
              <a:rPr sz="1600" spc="-10" dirty="0">
                <a:latin typeface="Calibri"/>
                <a:cs typeface="Calibri"/>
              </a:rPr>
              <a:t>ss p</a:t>
            </a:r>
            <a:r>
              <a:rPr sz="1600" spc="-40" dirty="0">
                <a:latin typeface="Calibri"/>
                <a:cs typeface="Calibri"/>
              </a:rPr>
              <a:t>r</a:t>
            </a:r>
            <a:r>
              <a:rPr sz="1600" spc="-10" dirty="0">
                <a:latin typeface="Calibri"/>
                <a:cs typeface="Calibri"/>
              </a:rPr>
              <a:t>one</a:t>
            </a:r>
            <a:r>
              <a:rPr sz="1600" spc="5"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25" dirty="0">
                <a:latin typeface="Calibri"/>
                <a:cs typeface="Calibri"/>
              </a:rPr>
              <a:t>b</a:t>
            </a:r>
            <a:r>
              <a:rPr sz="1600" spc="-40" dirty="0">
                <a:latin typeface="Calibri"/>
                <a:cs typeface="Calibri"/>
              </a:rPr>
              <a:t>r</a:t>
            </a:r>
            <a:r>
              <a:rPr sz="1600" spc="-15" dirty="0">
                <a:latin typeface="Calibri"/>
                <a:cs typeface="Calibri"/>
              </a:rPr>
              <a:t>e</a:t>
            </a:r>
            <a:r>
              <a:rPr sz="1600" spc="-10" dirty="0">
                <a:latin typeface="Calibri"/>
                <a:cs typeface="Calibri"/>
              </a:rPr>
              <a:t>a</a:t>
            </a:r>
            <a:r>
              <a:rPr sz="1600" spc="-40" dirty="0">
                <a:latin typeface="Calibri"/>
                <a:cs typeface="Calibri"/>
              </a:rPr>
              <a:t>k</a:t>
            </a:r>
            <a:r>
              <a:rPr sz="1600" spc="-10" dirty="0">
                <a:latin typeface="Calibri"/>
                <a:cs typeface="Calibri"/>
              </a:rPr>
              <a:t>age than</a:t>
            </a:r>
            <a:r>
              <a:rPr sz="1600" spc="-20" dirty="0">
                <a:latin typeface="Calibri"/>
                <a:cs typeface="Calibri"/>
              </a:rPr>
              <a:t> </a:t>
            </a:r>
            <a:r>
              <a:rPr sz="1600" spc="-10" dirty="0">
                <a:latin typeface="Calibri"/>
                <a:cs typeface="Calibri"/>
              </a:rPr>
              <a:t>glas</a:t>
            </a:r>
            <a:r>
              <a:rPr sz="1600" spc="-25" dirty="0">
                <a:latin typeface="Calibri"/>
                <a:cs typeface="Calibri"/>
              </a:rPr>
              <a:t>s</a:t>
            </a:r>
            <a:r>
              <a:rPr sz="1600" spc="-5" dirty="0">
                <a:latin typeface="Calibri"/>
                <a:cs typeface="Calibri"/>
              </a:rPr>
              <a:t>.</a:t>
            </a:r>
            <a:endParaRPr sz="1600">
              <a:latin typeface="Calibri"/>
              <a:cs typeface="Calibri"/>
            </a:endParaRPr>
          </a:p>
          <a:p>
            <a:pPr>
              <a:lnSpc>
                <a:spcPts val="1200"/>
              </a:lnSpc>
              <a:spcBef>
                <a:spcPts val="99"/>
              </a:spcBef>
              <a:buFont typeface="Arial"/>
              <a:buChar char="•"/>
            </a:pPr>
            <a:endParaRPr sz="1200"/>
          </a:p>
          <a:p>
            <a:pPr marL="299085" indent="-287020">
              <a:lnSpc>
                <a:spcPct val="100000"/>
              </a:lnSpc>
              <a:buFont typeface="Arial"/>
              <a:buChar char="•"/>
              <a:tabLst>
                <a:tab pos="299085" algn="l"/>
              </a:tabLst>
            </a:pPr>
            <a:r>
              <a:rPr sz="1600" spc="-10" dirty="0">
                <a:latin typeface="Calibri"/>
                <a:cs typeface="Calibri"/>
              </a:rPr>
              <a:t>T</a:t>
            </a:r>
            <a:r>
              <a:rPr sz="1600" spc="-15" dirty="0">
                <a:latin typeface="Calibri"/>
                <a:cs typeface="Calibri"/>
              </a:rPr>
              <a:t>he</a:t>
            </a:r>
            <a:r>
              <a:rPr sz="1600" spc="-40" dirty="0">
                <a:latin typeface="Calibri"/>
                <a:cs typeface="Calibri"/>
              </a:rPr>
              <a:t>r</a:t>
            </a:r>
            <a:r>
              <a:rPr sz="1600" spc="-10" dirty="0">
                <a:latin typeface="Calibri"/>
                <a:cs typeface="Calibri"/>
              </a:rPr>
              <a:t>e</a:t>
            </a:r>
            <a:r>
              <a:rPr sz="1600" spc="15" dirty="0">
                <a:latin typeface="Calibri"/>
                <a:cs typeface="Calibri"/>
              </a:rPr>
              <a:t> </a:t>
            </a:r>
            <a:r>
              <a:rPr sz="1600" spc="-10" dirty="0">
                <a:latin typeface="Calibri"/>
                <a:cs typeface="Calibri"/>
              </a:rPr>
              <a:t>a</a:t>
            </a:r>
            <a:r>
              <a:rPr sz="1600" spc="-40" dirty="0">
                <a:latin typeface="Calibri"/>
                <a:cs typeface="Calibri"/>
              </a:rPr>
              <a:t>r</a:t>
            </a:r>
            <a:r>
              <a:rPr sz="1600" spc="-10" dirty="0">
                <a:latin typeface="Calibri"/>
                <a:cs typeface="Calibri"/>
              </a:rPr>
              <a:t>e</a:t>
            </a:r>
            <a:r>
              <a:rPr sz="1600" spc="5" dirty="0">
                <a:latin typeface="Calibri"/>
                <a:cs typeface="Calibri"/>
              </a:rPr>
              <a:t> </a:t>
            </a:r>
            <a:r>
              <a:rPr sz="1600" spc="-10" dirty="0">
                <a:latin typeface="Calibri"/>
                <a:cs typeface="Calibri"/>
              </a:rPr>
              <a:t>a</a:t>
            </a:r>
            <a:r>
              <a:rPr sz="1600" spc="5" dirty="0">
                <a:latin typeface="Calibri"/>
                <a:cs typeface="Calibri"/>
              </a:rPr>
              <a:t>l</a:t>
            </a:r>
            <a:r>
              <a:rPr sz="1600" spc="-15" dirty="0">
                <a:latin typeface="Calibri"/>
                <a:cs typeface="Calibri"/>
              </a:rPr>
              <a:t>s</a:t>
            </a:r>
            <a:r>
              <a:rPr sz="1600" spc="-10" dirty="0">
                <a:latin typeface="Calibri"/>
                <a:cs typeface="Calibri"/>
              </a:rPr>
              <a:t>o</a:t>
            </a:r>
            <a:r>
              <a:rPr sz="1600" spc="-20" dirty="0">
                <a:latin typeface="Calibri"/>
                <a:cs typeface="Calibri"/>
              </a:rPr>
              <a:t> </a:t>
            </a:r>
            <a:r>
              <a:rPr sz="1600" spc="-10" dirty="0">
                <a:latin typeface="Calibri"/>
                <a:cs typeface="Calibri"/>
              </a:rPr>
              <a:t>n</a:t>
            </a:r>
            <a:r>
              <a:rPr sz="1600" spc="-25" dirty="0">
                <a:latin typeface="Calibri"/>
                <a:cs typeface="Calibri"/>
              </a:rPr>
              <a:t>e</a:t>
            </a:r>
            <a:r>
              <a:rPr sz="1600" spc="-30" dirty="0">
                <a:latin typeface="Calibri"/>
                <a:cs typeface="Calibri"/>
              </a:rPr>
              <a:t>w</a:t>
            </a:r>
            <a:r>
              <a:rPr sz="1600" spc="-10" dirty="0">
                <a:latin typeface="Calibri"/>
                <a:cs typeface="Calibri"/>
              </a:rPr>
              <a:t>er</a:t>
            </a:r>
            <a:r>
              <a:rPr sz="1600" spc="35" dirty="0">
                <a:latin typeface="Calibri"/>
                <a:cs typeface="Calibri"/>
              </a:rPr>
              <a:t> </a:t>
            </a:r>
            <a:r>
              <a:rPr sz="1600" spc="-10" dirty="0">
                <a:latin typeface="Calibri"/>
                <a:cs typeface="Calibri"/>
              </a:rPr>
              <a:t>Go</a:t>
            </a:r>
            <a:r>
              <a:rPr sz="1600" spc="-20" dirty="0">
                <a:latin typeface="Calibri"/>
                <a:cs typeface="Calibri"/>
              </a:rPr>
              <a:t>r</a:t>
            </a:r>
            <a:r>
              <a:rPr sz="1600" spc="0" dirty="0">
                <a:latin typeface="Calibri"/>
                <a:cs typeface="Calibri"/>
              </a:rPr>
              <a:t>i</a:t>
            </a:r>
            <a:r>
              <a:rPr sz="1600" spc="5" dirty="0">
                <a:latin typeface="Calibri"/>
                <a:cs typeface="Calibri"/>
              </a:rPr>
              <a:t>ll</a:t>
            </a:r>
            <a:r>
              <a:rPr sz="1600" spc="-10" dirty="0">
                <a:latin typeface="Calibri"/>
                <a:cs typeface="Calibri"/>
              </a:rPr>
              <a:t>a</a:t>
            </a:r>
            <a:r>
              <a:rPr sz="1600" spc="-25" dirty="0">
                <a:latin typeface="Calibri"/>
                <a:cs typeface="Calibri"/>
              </a:rPr>
              <a:t> </a:t>
            </a:r>
            <a:r>
              <a:rPr sz="1600" spc="-10" dirty="0">
                <a:latin typeface="Calibri"/>
                <a:cs typeface="Calibri"/>
              </a:rPr>
              <a:t>Gl</a:t>
            </a:r>
            <a:r>
              <a:rPr sz="1600" spc="-5" dirty="0">
                <a:latin typeface="Calibri"/>
                <a:cs typeface="Calibri"/>
              </a:rPr>
              <a:t>a</a:t>
            </a:r>
            <a:r>
              <a:rPr sz="1600" spc="-10" dirty="0">
                <a:latin typeface="Calibri"/>
                <a:cs typeface="Calibri"/>
              </a:rPr>
              <a:t>ss</a:t>
            </a:r>
            <a:r>
              <a:rPr sz="1600" spc="-5" dirty="0">
                <a:latin typeface="Calibri"/>
                <a:cs typeface="Calibri"/>
              </a:rPr>
              <a:t> </a:t>
            </a:r>
            <a:r>
              <a:rPr sz="1600" spc="-10" dirty="0">
                <a:latin typeface="Calibri"/>
                <a:cs typeface="Calibri"/>
              </a:rPr>
              <a:t>Diam</a:t>
            </a:r>
            <a:r>
              <a:rPr sz="1600" spc="-15" dirty="0">
                <a:latin typeface="Calibri"/>
                <a:cs typeface="Calibri"/>
              </a:rPr>
              <a:t>o</a:t>
            </a:r>
            <a:r>
              <a:rPr sz="1600" spc="-10" dirty="0">
                <a:latin typeface="Calibri"/>
                <a:cs typeface="Calibri"/>
              </a:rPr>
              <a:t>nd</a:t>
            </a:r>
            <a:r>
              <a:rPr sz="1600" spc="-5" dirty="0">
                <a:latin typeface="Calibri"/>
                <a:cs typeface="Calibri"/>
              </a:rPr>
              <a:t> </a:t>
            </a:r>
            <a:r>
              <a:rPr sz="1600" spc="-10" dirty="0">
                <a:latin typeface="Calibri"/>
                <a:cs typeface="Calibri"/>
              </a:rPr>
              <a:t>Gl</a:t>
            </a:r>
            <a:r>
              <a:rPr sz="1600" spc="-5" dirty="0">
                <a:latin typeface="Calibri"/>
                <a:cs typeface="Calibri"/>
              </a:rPr>
              <a:t>a</a:t>
            </a:r>
            <a:r>
              <a:rPr sz="1600" spc="-10" dirty="0">
                <a:latin typeface="Calibri"/>
                <a:cs typeface="Calibri"/>
              </a:rPr>
              <a:t>ss </a:t>
            </a:r>
            <a:r>
              <a:rPr sz="1600" spc="-35" dirty="0">
                <a:latin typeface="Calibri"/>
                <a:cs typeface="Calibri"/>
              </a:rPr>
              <a:t>m</a:t>
            </a:r>
            <a:r>
              <a:rPr sz="1600" spc="-20" dirty="0">
                <a:latin typeface="Calibri"/>
                <a:cs typeface="Calibri"/>
              </a:rPr>
              <a:t>at</a:t>
            </a:r>
            <a:r>
              <a:rPr sz="1600" spc="-15" dirty="0">
                <a:latin typeface="Calibri"/>
                <a:cs typeface="Calibri"/>
              </a:rPr>
              <a:t>er</a:t>
            </a:r>
            <a:r>
              <a:rPr sz="1600" spc="5" dirty="0">
                <a:latin typeface="Calibri"/>
                <a:cs typeface="Calibri"/>
              </a:rPr>
              <a:t>i</a:t>
            </a:r>
            <a:r>
              <a:rPr sz="1600" spc="-10" dirty="0">
                <a:latin typeface="Calibri"/>
                <a:cs typeface="Calibri"/>
              </a:rPr>
              <a:t>a</a:t>
            </a:r>
            <a:r>
              <a:rPr sz="1600" spc="5" dirty="0">
                <a:latin typeface="Calibri"/>
                <a:cs typeface="Calibri"/>
              </a:rPr>
              <a:t>l</a:t>
            </a:r>
            <a:r>
              <a:rPr sz="1600" spc="-10" dirty="0">
                <a:latin typeface="Calibri"/>
                <a:cs typeface="Calibri"/>
              </a:rPr>
              <a:t>s</a:t>
            </a:r>
            <a:r>
              <a:rPr sz="1600" spc="-15" dirty="0">
                <a:latin typeface="Calibri"/>
                <a:cs typeface="Calibri"/>
              </a:rPr>
              <a:t> </a:t>
            </a:r>
            <a:r>
              <a:rPr sz="1600" spc="-10" dirty="0">
                <a:latin typeface="Calibri"/>
                <a:cs typeface="Calibri"/>
              </a:rPr>
              <a:t>th</a:t>
            </a:r>
            <a:r>
              <a:rPr sz="1600" spc="-20" dirty="0">
                <a:latin typeface="Calibri"/>
                <a:cs typeface="Calibri"/>
              </a:rPr>
              <a:t>a</a:t>
            </a:r>
            <a:r>
              <a:rPr sz="1600" spc="-10" dirty="0">
                <a:latin typeface="Calibri"/>
                <a:cs typeface="Calibri"/>
              </a:rPr>
              <a:t>t</a:t>
            </a:r>
            <a:r>
              <a:rPr sz="1600" spc="-25" dirty="0">
                <a:latin typeface="Calibri"/>
                <a:cs typeface="Calibri"/>
              </a:rPr>
              <a:t> </a:t>
            </a:r>
            <a:r>
              <a:rPr sz="1600" spc="-10" dirty="0">
                <a:latin typeface="Calibri"/>
                <a:cs typeface="Calibri"/>
              </a:rPr>
              <a:t>a</a:t>
            </a:r>
            <a:r>
              <a:rPr sz="1600" spc="-40" dirty="0">
                <a:latin typeface="Calibri"/>
                <a:cs typeface="Calibri"/>
              </a:rPr>
              <a:t>r</a:t>
            </a:r>
            <a:r>
              <a:rPr sz="1600" spc="-10" dirty="0">
                <a:latin typeface="Calibri"/>
                <a:cs typeface="Calibri"/>
              </a:rPr>
              <a:t>e</a:t>
            </a:r>
            <a:r>
              <a:rPr sz="1600" spc="15" dirty="0">
                <a:latin typeface="Calibri"/>
                <a:cs typeface="Calibri"/>
              </a:rPr>
              <a:t> </a:t>
            </a:r>
            <a:r>
              <a:rPr sz="1600" spc="-10" dirty="0">
                <a:latin typeface="Calibri"/>
                <a:cs typeface="Calibri"/>
              </a:rPr>
              <a:t>p</a:t>
            </a:r>
            <a:r>
              <a:rPr sz="1600" spc="-40" dirty="0">
                <a:latin typeface="Calibri"/>
                <a:cs typeface="Calibri"/>
              </a:rPr>
              <a:t>r</a:t>
            </a:r>
            <a:r>
              <a:rPr sz="1600" spc="-30" dirty="0">
                <a:latin typeface="Calibri"/>
                <a:cs typeface="Calibri"/>
              </a:rPr>
              <a:t>e</a:t>
            </a:r>
            <a:r>
              <a:rPr sz="1600" spc="-40" dirty="0">
                <a:latin typeface="Calibri"/>
                <a:cs typeface="Calibri"/>
              </a:rPr>
              <a:t>f</a:t>
            </a:r>
            <a:r>
              <a:rPr sz="1600" spc="-10" dirty="0">
                <a:latin typeface="Calibri"/>
                <a:cs typeface="Calibri"/>
              </a:rPr>
              <a:t>e</a:t>
            </a:r>
            <a:r>
              <a:rPr sz="1600" spc="-55" dirty="0">
                <a:latin typeface="Calibri"/>
                <a:cs typeface="Calibri"/>
              </a:rPr>
              <a:t>r</a:t>
            </a:r>
            <a:r>
              <a:rPr sz="1600" spc="-10" dirty="0">
                <a:latin typeface="Calibri"/>
                <a:cs typeface="Calibri"/>
              </a:rPr>
              <a:t>ab</a:t>
            </a:r>
            <a:r>
              <a:rPr sz="1600" spc="0" dirty="0">
                <a:latin typeface="Calibri"/>
                <a:cs typeface="Calibri"/>
              </a:rPr>
              <a:t>l</a:t>
            </a:r>
            <a:r>
              <a:rPr sz="1600" spc="-10" dirty="0">
                <a:latin typeface="Calibri"/>
                <a:cs typeface="Calibri"/>
              </a:rPr>
              <a:t>e</a:t>
            </a:r>
            <a:r>
              <a:rPr sz="1600" spc="10"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20" dirty="0">
                <a:latin typeface="Calibri"/>
                <a:cs typeface="Calibri"/>
              </a:rPr>
              <a:t>o</a:t>
            </a:r>
            <a:r>
              <a:rPr sz="1600" spc="-40" dirty="0">
                <a:latin typeface="Calibri"/>
                <a:cs typeface="Calibri"/>
              </a:rPr>
              <a:t>r</a:t>
            </a:r>
            <a:r>
              <a:rPr sz="1600" spc="0" dirty="0">
                <a:latin typeface="Calibri"/>
                <a:cs typeface="Calibri"/>
              </a:rPr>
              <a:t>di</a:t>
            </a:r>
            <a:r>
              <a:rPr sz="1600" spc="-10" dirty="0">
                <a:latin typeface="Calibri"/>
                <a:cs typeface="Calibri"/>
              </a:rPr>
              <a:t>na</a:t>
            </a:r>
            <a:r>
              <a:rPr sz="1600" spc="-5" dirty="0">
                <a:latin typeface="Calibri"/>
                <a:cs typeface="Calibri"/>
              </a:rPr>
              <a:t>ry</a:t>
            </a:r>
            <a:endParaRPr sz="1600">
              <a:latin typeface="Calibri"/>
              <a:cs typeface="Calibri"/>
            </a:endParaRPr>
          </a:p>
          <a:p>
            <a:pPr marL="299085">
              <a:lnSpc>
                <a:spcPct val="100000"/>
              </a:lnSpc>
            </a:pPr>
            <a:r>
              <a:rPr sz="1600" spc="-10" dirty="0">
                <a:latin typeface="Calibri"/>
                <a:cs typeface="Calibri"/>
              </a:rPr>
              <a:t>g</a:t>
            </a:r>
            <a:r>
              <a:rPr sz="1600" spc="0" dirty="0">
                <a:latin typeface="Calibri"/>
                <a:cs typeface="Calibri"/>
              </a:rPr>
              <a:t>l</a:t>
            </a:r>
            <a:r>
              <a:rPr sz="1600" spc="-10" dirty="0">
                <a:latin typeface="Calibri"/>
                <a:cs typeface="Calibri"/>
              </a:rPr>
              <a:t>a</a:t>
            </a:r>
            <a:r>
              <a:rPr sz="1600" spc="-15" dirty="0">
                <a:latin typeface="Calibri"/>
                <a:cs typeface="Calibri"/>
              </a:rPr>
              <a:t>s</a:t>
            </a:r>
            <a:r>
              <a:rPr sz="1600" spc="-25" dirty="0">
                <a:latin typeface="Calibri"/>
                <a:cs typeface="Calibri"/>
              </a:rPr>
              <a:t>s</a:t>
            </a:r>
            <a:r>
              <a:rPr sz="1600" spc="-5" dirty="0">
                <a:latin typeface="Calibri"/>
                <a:cs typeface="Calibri"/>
              </a:rPr>
              <a:t>.</a:t>
            </a:r>
            <a:endParaRPr sz="1600">
              <a:latin typeface="Calibri"/>
              <a:cs typeface="Calibri"/>
            </a:endParaRPr>
          </a:p>
          <a:p>
            <a:pPr>
              <a:lnSpc>
                <a:spcPts val="1200"/>
              </a:lnSpc>
              <a:spcBef>
                <a:spcPts val="96"/>
              </a:spcBef>
            </a:pPr>
            <a:endParaRPr sz="1200"/>
          </a:p>
          <a:p>
            <a:pPr marL="299085" indent="-287020">
              <a:lnSpc>
                <a:spcPct val="100000"/>
              </a:lnSpc>
              <a:buFont typeface="Arial"/>
              <a:buChar char="•"/>
              <a:tabLst>
                <a:tab pos="299085" algn="l"/>
              </a:tabLst>
            </a:pPr>
            <a:r>
              <a:rPr sz="1600" spc="-235" dirty="0">
                <a:latin typeface="Calibri"/>
                <a:cs typeface="Calibri"/>
              </a:rPr>
              <a:t>W</a:t>
            </a:r>
            <a:r>
              <a:rPr sz="1600" spc="-10" dirty="0">
                <a:latin typeface="Calibri"/>
                <a:cs typeface="Calibri"/>
              </a:rPr>
              <a:t>e</a:t>
            </a:r>
            <a:r>
              <a:rPr sz="1600" spc="20" dirty="0">
                <a:latin typeface="Calibri"/>
                <a:cs typeface="Calibri"/>
              </a:rPr>
              <a:t> </a:t>
            </a:r>
            <a:r>
              <a:rPr sz="1600" spc="-10" dirty="0">
                <a:latin typeface="Calibri"/>
                <a:cs typeface="Calibri"/>
              </a:rPr>
              <a:t>h</a:t>
            </a:r>
            <a:r>
              <a:rPr sz="1600" spc="-30" dirty="0">
                <a:latin typeface="Calibri"/>
                <a:cs typeface="Calibri"/>
              </a:rPr>
              <a:t>a</a:t>
            </a:r>
            <a:r>
              <a:rPr sz="1600" spc="-25" dirty="0">
                <a:latin typeface="Calibri"/>
                <a:cs typeface="Calibri"/>
              </a:rPr>
              <a:t>v</a:t>
            </a:r>
            <a:r>
              <a:rPr sz="1600" spc="-10" dirty="0">
                <a:latin typeface="Calibri"/>
                <a:cs typeface="Calibri"/>
              </a:rPr>
              <a:t>e</a:t>
            </a:r>
            <a:r>
              <a:rPr sz="1600" spc="5" dirty="0">
                <a:latin typeface="Calibri"/>
                <a:cs typeface="Calibri"/>
              </a:rPr>
              <a:t> </a:t>
            </a:r>
            <a:r>
              <a:rPr sz="1600" spc="-10" dirty="0">
                <a:latin typeface="Calibri"/>
                <a:cs typeface="Calibri"/>
              </a:rPr>
              <a:t>our</a:t>
            </a:r>
            <a:r>
              <a:rPr sz="1600" spc="5" dirty="0">
                <a:latin typeface="Calibri"/>
                <a:cs typeface="Calibri"/>
              </a:rPr>
              <a:t> </a:t>
            </a:r>
            <a:r>
              <a:rPr sz="1600" spc="-40" dirty="0">
                <a:latin typeface="Calibri"/>
                <a:cs typeface="Calibri"/>
              </a:rPr>
              <a:t>v</a:t>
            </a:r>
            <a:r>
              <a:rPr sz="1600" spc="-10" dirty="0">
                <a:latin typeface="Calibri"/>
                <a:cs typeface="Calibri"/>
              </a:rPr>
              <a:t>a</a:t>
            </a:r>
            <a:r>
              <a:rPr sz="1600" spc="-15" dirty="0">
                <a:latin typeface="Calibri"/>
                <a:cs typeface="Calibri"/>
              </a:rPr>
              <a:t>c</a:t>
            </a:r>
            <a:r>
              <a:rPr sz="1600" spc="-10" dirty="0">
                <a:latin typeface="Calibri"/>
                <a:cs typeface="Calibri"/>
              </a:rPr>
              <a:t>uum</a:t>
            </a:r>
            <a:r>
              <a:rPr sz="1600" spc="-5" dirty="0">
                <a:latin typeface="Calibri"/>
                <a:cs typeface="Calibri"/>
              </a:rPr>
              <a:t> </a:t>
            </a:r>
            <a:r>
              <a:rPr sz="1600" spc="-10" dirty="0">
                <a:latin typeface="Calibri"/>
                <a:cs typeface="Calibri"/>
              </a:rPr>
              <a:t>pu</a:t>
            </a:r>
            <a:r>
              <a:rPr sz="1600" spc="-30" dirty="0">
                <a:latin typeface="Calibri"/>
                <a:cs typeface="Calibri"/>
              </a:rPr>
              <a:t>m</a:t>
            </a:r>
            <a:r>
              <a:rPr sz="1600" spc="-10" dirty="0">
                <a:latin typeface="Calibri"/>
                <a:cs typeface="Calibri"/>
              </a:rPr>
              <a:t>p</a:t>
            </a:r>
            <a:r>
              <a:rPr sz="1600" spc="0" dirty="0">
                <a:latin typeface="Calibri"/>
                <a:cs typeface="Calibri"/>
              </a:rPr>
              <a:t>i</a:t>
            </a:r>
            <a:r>
              <a:rPr sz="1600" spc="-10" dirty="0">
                <a:latin typeface="Calibri"/>
                <a:cs typeface="Calibri"/>
              </a:rPr>
              <a:t>ng</a:t>
            </a:r>
            <a:r>
              <a:rPr sz="1600" spc="-20" dirty="0">
                <a:latin typeface="Calibri"/>
                <a:cs typeface="Calibri"/>
              </a:rPr>
              <a:t> </a:t>
            </a:r>
            <a:r>
              <a:rPr sz="1600" spc="-25" dirty="0">
                <a:latin typeface="Calibri"/>
                <a:cs typeface="Calibri"/>
              </a:rPr>
              <a:t>s</a:t>
            </a:r>
            <a:r>
              <a:rPr sz="1600" spc="-30" dirty="0">
                <a:latin typeface="Calibri"/>
                <a:cs typeface="Calibri"/>
              </a:rPr>
              <a:t>t</a:t>
            </a:r>
            <a:r>
              <a:rPr sz="1600" spc="-20" dirty="0">
                <a:latin typeface="Calibri"/>
                <a:cs typeface="Calibri"/>
              </a:rPr>
              <a:t>a</a:t>
            </a:r>
            <a:r>
              <a:rPr sz="1600" spc="-5" dirty="0">
                <a:latin typeface="Calibri"/>
                <a:cs typeface="Calibri"/>
              </a:rPr>
              <a:t>t</a:t>
            </a:r>
            <a:r>
              <a:rPr sz="1600" spc="-10" dirty="0">
                <a:latin typeface="Calibri"/>
                <a:cs typeface="Calibri"/>
              </a:rPr>
              <a:t>ion</a:t>
            </a:r>
            <a:r>
              <a:rPr sz="1600" spc="-15" dirty="0">
                <a:latin typeface="Calibri"/>
                <a:cs typeface="Calibri"/>
              </a:rPr>
              <a:t> </a:t>
            </a:r>
            <a:r>
              <a:rPr sz="1600" spc="-10" dirty="0">
                <a:latin typeface="Calibri"/>
                <a:cs typeface="Calibri"/>
              </a:rPr>
              <a:t>in</a:t>
            </a:r>
            <a:r>
              <a:rPr sz="1600" spc="-15" dirty="0">
                <a:latin typeface="Calibri"/>
                <a:cs typeface="Calibri"/>
              </a:rPr>
              <a:t> </a:t>
            </a:r>
            <a:r>
              <a:rPr sz="1600" spc="-10" dirty="0">
                <a:latin typeface="Calibri"/>
                <a:cs typeface="Calibri"/>
              </a:rPr>
              <a:t>fu</a:t>
            </a:r>
            <a:r>
              <a:rPr sz="1600" spc="0" dirty="0">
                <a:latin typeface="Calibri"/>
                <a:cs typeface="Calibri"/>
              </a:rPr>
              <a:t>l</a:t>
            </a:r>
            <a:r>
              <a:rPr sz="1600" spc="-5" dirty="0">
                <a:latin typeface="Calibri"/>
                <a:cs typeface="Calibri"/>
              </a:rPr>
              <a:t>l</a:t>
            </a:r>
            <a:r>
              <a:rPr sz="1600" spc="-25" dirty="0">
                <a:latin typeface="Calibri"/>
                <a:cs typeface="Calibri"/>
              </a:rPr>
              <a:t> </a:t>
            </a:r>
            <a:r>
              <a:rPr sz="1600" spc="-10" dirty="0">
                <a:latin typeface="Calibri"/>
                <a:cs typeface="Calibri"/>
              </a:rPr>
              <a:t>ope</a:t>
            </a:r>
            <a:r>
              <a:rPr sz="1600" spc="-55" dirty="0">
                <a:latin typeface="Calibri"/>
                <a:cs typeface="Calibri"/>
              </a:rPr>
              <a:t>r</a:t>
            </a:r>
            <a:r>
              <a:rPr sz="1600" spc="-20" dirty="0">
                <a:latin typeface="Calibri"/>
                <a:cs typeface="Calibri"/>
              </a:rPr>
              <a:t>a</a:t>
            </a:r>
            <a:r>
              <a:rPr sz="1600" spc="0" dirty="0">
                <a:latin typeface="Calibri"/>
                <a:cs typeface="Calibri"/>
              </a:rPr>
              <a:t>ti</a:t>
            </a:r>
            <a:r>
              <a:rPr sz="1600" spc="-15" dirty="0">
                <a:latin typeface="Calibri"/>
                <a:cs typeface="Calibri"/>
              </a:rPr>
              <a:t>o</a:t>
            </a:r>
            <a:r>
              <a:rPr sz="1600" spc="15" dirty="0">
                <a:latin typeface="Calibri"/>
                <a:cs typeface="Calibri"/>
              </a:rPr>
              <a:t>n</a:t>
            </a:r>
            <a:r>
              <a:rPr sz="1600" spc="-5" dirty="0">
                <a:latin typeface="Calibri"/>
                <a:cs typeface="Calibri"/>
              </a:rPr>
              <a:t>.</a:t>
            </a:r>
            <a:endParaRPr sz="1600">
              <a:latin typeface="Calibri"/>
              <a:cs typeface="Calibri"/>
            </a:endParaRPr>
          </a:p>
          <a:p>
            <a:pPr>
              <a:lnSpc>
                <a:spcPts val="1300"/>
              </a:lnSpc>
              <a:spcBef>
                <a:spcPts val="7"/>
              </a:spcBef>
              <a:buFont typeface="Arial"/>
              <a:buChar char="•"/>
            </a:pPr>
            <a:endParaRPr sz="1300"/>
          </a:p>
          <a:p>
            <a:pPr marL="352425" indent="-340360">
              <a:lnSpc>
                <a:spcPct val="100000"/>
              </a:lnSpc>
              <a:buFont typeface="Arial"/>
              <a:buChar char="•"/>
              <a:tabLst>
                <a:tab pos="352425" algn="l"/>
              </a:tabLst>
            </a:pPr>
            <a:r>
              <a:rPr sz="1600" spc="-235" dirty="0">
                <a:latin typeface="Calibri"/>
                <a:cs typeface="Calibri"/>
              </a:rPr>
              <a:t>W</a:t>
            </a:r>
            <a:r>
              <a:rPr sz="1600" spc="-10" dirty="0">
                <a:latin typeface="Calibri"/>
                <a:cs typeface="Calibri"/>
              </a:rPr>
              <a:t>e</a:t>
            </a:r>
            <a:r>
              <a:rPr sz="1600" spc="20" dirty="0">
                <a:latin typeface="Calibri"/>
                <a:cs typeface="Calibri"/>
              </a:rPr>
              <a:t> </a:t>
            </a:r>
            <a:r>
              <a:rPr sz="1600" spc="-10" dirty="0">
                <a:latin typeface="Calibri"/>
                <a:cs typeface="Calibri"/>
              </a:rPr>
              <a:t>h</a:t>
            </a:r>
            <a:r>
              <a:rPr sz="1600" spc="-30" dirty="0">
                <a:latin typeface="Calibri"/>
                <a:cs typeface="Calibri"/>
              </a:rPr>
              <a:t>a</a:t>
            </a:r>
            <a:r>
              <a:rPr sz="1600" spc="-25" dirty="0">
                <a:latin typeface="Calibri"/>
                <a:cs typeface="Calibri"/>
              </a:rPr>
              <a:t>v</a:t>
            </a:r>
            <a:r>
              <a:rPr sz="1600" spc="-10" dirty="0">
                <a:latin typeface="Calibri"/>
                <a:cs typeface="Calibri"/>
              </a:rPr>
              <a:t>e</a:t>
            </a:r>
            <a:r>
              <a:rPr sz="1600" spc="-20" dirty="0">
                <a:latin typeface="Calibri"/>
                <a:cs typeface="Calibri"/>
              </a:rPr>
              <a:t> t</a:t>
            </a:r>
            <a:r>
              <a:rPr sz="1600" spc="-15" dirty="0">
                <a:latin typeface="Calibri"/>
                <a:cs typeface="Calibri"/>
              </a:rPr>
              <a:t>e</a:t>
            </a:r>
            <a:r>
              <a:rPr sz="1600" spc="-25" dirty="0">
                <a:latin typeface="Calibri"/>
                <a:cs typeface="Calibri"/>
              </a:rPr>
              <a:t>s</a:t>
            </a:r>
            <a:r>
              <a:rPr sz="1600" spc="-20" dirty="0">
                <a:latin typeface="Calibri"/>
                <a:cs typeface="Calibri"/>
              </a:rPr>
              <a:t>t</a:t>
            </a:r>
            <a:r>
              <a:rPr sz="1600" spc="-10" dirty="0">
                <a:latin typeface="Calibri"/>
                <a:cs typeface="Calibri"/>
              </a:rPr>
              <a:t>ed</a:t>
            </a:r>
            <a:r>
              <a:rPr sz="1600" spc="-5" dirty="0">
                <a:latin typeface="Calibri"/>
                <a:cs typeface="Calibri"/>
              </a:rPr>
              <a:t> </a:t>
            </a:r>
            <a:r>
              <a:rPr sz="1600" spc="-10" dirty="0">
                <a:latin typeface="Calibri"/>
                <a:cs typeface="Calibri"/>
              </a:rPr>
              <a:t>the </a:t>
            </a:r>
            <a:r>
              <a:rPr sz="1600" spc="-35" dirty="0">
                <a:latin typeface="Calibri"/>
                <a:cs typeface="Calibri"/>
              </a:rPr>
              <a:t>v</a:t>
            </a:r>
            <a:r>
              <a:rPr sz="1600" spc="-10" dirty="0">
                <a:latin typeface="Calibri"/>
                <a:cs typeface="Calibri"/>
              </a:rPr>
              <a:t>acuum</a:t>
            </a:r>
            <a:r>
              <a:rPr sz="1600" spc="-15" dirty="0">
                <a:latin typeface="Calibri"/>
                <a:cs typeface="Calibri"/>
              </a:rPr>
              <a:t> </a:t>
            </a:r>
            <a:r>
              <a:rPr sz="1600" spc="-30" dirty="0">
                <a:latin typeface="Calibri"/>
                <a:cs typeface="Calibri"/>
              </a:rPr>
              <a:t>m</a:t>
            </a:r>
            <a:r>
              <a:rPr sz="1600" spc="-10" dirty="0">
                <a:latin typeface="Calibri"/>
                <a:cs typeface="Calibri"/>
              </a:rPr>
              <a:t>a</a:t>
            </a:r>
            <a:r>
              <a:rPr sz="1600" spc="0" dirty="0">
                <a:latin typeface="Calibri"/>
                <a:cs typeface="Calibri"/>
              </a:rPr>
              <a:t>i</a:t>
            </a:r>
            <a:r>
              <a:rPr sz="1600" spc="-25" dirty="0">
                <a:latin typeface="Calibri"/>
                <a:cs typeface="Calibri"/>
              </a:rPr>
              <a:t>n</a:t>
            </a:r>
            <a:r>
              <a:rPr sz="1600" spc="-30" dirty="0">
                <a:latin typeface="Calibri"/>
                <a:cs typeface="Calibri"/>
              </a:rPr>
              <a:t>t</a:t>
            </a:r>
            <a:r>
              <a:rPr sz="1600" spc="-10" dirty="0">
                <a:latin typeface="Calibri"/>
                <a:cs typeface="Calibri"/>
              </a:rPr>
              <a:t>a</a:t>
            </a:r>
            <a:r>
              <a:rPr sz="1600" spc="0" dirty="0">
                <a:latin typeface="Calibri"/>
                <a:cs typeface="Calibri"/>
              </a:rPr>
              <a:t>i</a:t>
            </a:r>
            <a:r>
              <a:rPr sz="1600" spc="-10" dirty="0">
                <a:latin typeface="Calibri"/>
                <a:cs typeface="Calibri"/>
              </a:rPr>
              <a:t>n</a:t>
            </a:r>
            <a:r>
              <a:rPr sz="1600" spc="0" dirty="0">
                <a:latin typeface="Calibri"/>
                <a:cs typeface="Calibri"/>
              </a:rPr>
              <a:t>i</a:t>
            </a:r>
            <a:r>
              <a:rPr sz="1600" spc="-10" dirty="0">
                <a:latin typeface="Calibri"/>
                <a:cs typeface="Calibri"/>
              </a:rPr>
              <a:t>ng</a:t>
            </a:r>
            <a:r>
              <a:rPr sz="1600" spc="-30" dirty="0">
                <a:latin typeface="Calibri"/>
                <a:cs typeface="Calibri"/>
              </a:rPr>
              <a:t> </a:t>
            </a:r>
            <a:r>
              <a:rPr sz="1600" spc="-25" dirty="0">
                <a:latin typeface="Calibri"/>
                <a:cs typeface="Calibri"/>
              </a:rPr>
              <a:t>c</a:t>
            </a:r>
            <a:r>
              <a:rPr sz="1600" spc="-10" dirty="0">
                <a:latin typeface="Calibri"/>
                <a:cs typeface="Calibri"/>
              </a:rPr>
              <a:t>apabi</a:t>
            </a:r>
            <a:r>
              <a:rPr sz="1600" spc="0" dirty="0">
                <a:latin typeface="Calibri"/>
                <a:cs typeface="Calibri"/>
              </a:rPr>
              <a:t>l</a:t>
            </a:r>
            <a:r>
              <a:rPr sz="1600" spc="-15" dirty="0">
                <a:latin typeface="Calibri"/>
                <a:cs typeface="Calibri"/>
              </a:rPr>
              <a:t>i</a:t>
            </a:r>
            <a:r>
              <a:rPr sz="1600" spc="-10" dirty="0">
                <a:latin typeface="Calibri"/>
                <a:cs typeface="Calibri"/>
              </a:rPr>
              <a:t>ti</a:t>
            </a:r>
            <a:r>
              <a:rPr sz="1600" spc="-15" dirty="0">
                <a:latin typeface="Calibri"/>
                <a:cs typeface="Calibri"/>
              </a:rPr>
              <a:t>e</a:t>
            </a:r>
            <a:r>
              <a:rPr sz="1600" spc="-10" dirty="0">
                <a:latin typeface="Calibri"/>
                <a:cs typeface="Calibri"/>
              </a:rPr>
              <a:t>s</a:t>
            </a:r>
            <a:r>
              <a:rPr sz="1600" spc="-65" dirty="0">
                <a:latin typeface="Calibri"/>
                <a:cs typeface="Calibri"/>
              </a:rPr>
              <a:t> </a:t>
            </a:r>
            <a:r>
              <a:rPr sz="1600" spc="-10" dirty="0">
                <a:latin typeface="Calibri"/>
                <a:cs typeface="Calibri"/>
              </a:rPr>
              <a:t>of</a:t>
            </a:r>
            <a:r>
              <a:rPr sz="1600" spc="10" dirty="0">
                <a:latin typeface="Calibri"/>
                <a:cs typeface="Calibri"/>
              </a:rPr>
              <a:t> </a:t>
            </a:r>
            <a:r>
              <a:rPr sz="1600" spc="-10" dirty="0">
                <a:latin typeface="Calibri"/>
                <a:cs typeface="Calibri"/>
              </a:rPr>
              <a:t>po</a:t>
            </a:r>
            <a:r>
              <a:rPr sz="1600" spc="0" dirty="0">
                <a:latin typeface="Calibri"/>
                <a:cs typeface="Calibri"/>
              </a:rPr>
              <a:t>l</a:t>
            </a:r>
            <a:r>
              <a:rPr sz="1600" spc="-15" dirty="0">
                <a:latin typeface="Calibri"/>
                <a:cs typeface="Calibri"/>
              </a:rPr>
              <a:t>y</a:t>
            </a:r>
            <a:r>
              <a:rPr sz="1600" spc="-25" dirty="0">
                <a:latin typeface="Calibri"/>
                <a:cs typeface="Calibri"/>
              </a:rPr>
              <a:t>c</a:t>
            </a:r>
            <a:r>
              <a:rPr sz="1600" spc="-10" dirty="0">
                <a:latin typeface="Calibri"/>
                <a:cs typeface="Calibri"/>
              </a:rPr>
              <a:t>a</a:t>
            </a:r>
            <a:r>
              <a:rPr sz="1600" spc="-15" dirty="0">
                <a:latin typeface="Calibri"/>
                <a:cs typeface="Calibri"/>
              </a:rPr>
              <a:t>r</a:t>
            </a:r>
            <a:r>
              <a:rPr sz="1600" spc="-10" dirty="0">
                <a:latin typeface="Calibri"/>
                <a:cs typeface="Calibri"/>
              </a:rPr>
              <a:t>bon</a:t>
            </a:r>
            <a:r>
              <a:rPr sz="1600" spc="-35" dirty="0">
                <a:latin typeface="Calibri"/>
                <a:cs typeface="Calibri"/>
              </a:rPr>
              <a:t>a</a:t>
            </a:r>
            <a:r>
              <a:rPr sz="1600" spc="-20" dirty="0">
                <a:latin typeface="Calibri"/>
                <a:cs typeface="Calibri"/>
              </a:rPr>
              <a:t>t</a:t>
            </a:r>
            <a:r>
              <a:rPr sz="1600" spc="-10" dirty="0">
                <a:latin typeface="Calibri"/>
                <a:cs typeface="Calibri"/>
              </a:rPr>
              <a:t>e</a:t>
            </a:r>
            <a:r>
              <a:rPr sz="1600" spc="-30" dirty="0">
                <a:latin typeface="Calibri"/>
                <a:cs typeface="Calibri"/>
              </a:rPr>
              <a:t> </a:t>
            </a:r>
            <a:r>
              <a:rPr sz="1600" spc="-10" dirty="0">
                <a:latin typeface="Calibri"/>
                <a:cs typeface="Calibri"/>
              </a:rPr>
              <a:t>and</a:t>
            </a:r>
            <a:r>
              <a:rPr sz="1600" spc="-40" dirty="0">
                <a:latin typeface="Calibri"/>
                <a:cs typeface="Calibri"/>
              </a:rPr>
              <a:t> </a:t>
            </a:r>
            <a:r>
              <a:rPr sz="1600" spc="-275" dirty="0">
                <a:latin typeface="Calibri"/>
                <a:cs typeface="Calibri"/>
              </a:rPr>
              <a:t>T</a:t>
            </a:r>
            <a:r>
              <a:rPr sz="1600" spc="-25" dirty="0">
                <a:latin typeface="Calibri"/>
                <a:cs typeface="Calibri"/>
              </a:rPr>
              <a:t>e</a:t>
            </a:r>
            <a:r>
              <a:rPr sz="1600" spc="0" dirty="0">
                <a:latin typeface="Calibri"/>
                <a:cs typeface="Calibri"/>
              </a:rPr>
              <a:t>fl</a:t>
            </a:r>
            <a:r>
              <a:rPr sz="1600" spc="-10" dirty="0">
                <a:latin typeface="Calibri"/>
                <a:cs typeface="Calibri"/>
              </a:rPr>
              <a:t>on.</a:t>
            </a:r>
            <a:endParaRPr sz="1600">
              <a:latin typeface="Calibri"/>
              <a:cs typeface="Calibri"/>
            </a:endParaRPr>
          </a:p>
          <a:p>
            <a:pPr marL="299085">
              <a:lnSpc>
                <a:spcPct val="100000"/>
              </a:lnSpc>
              <a:spcBef>
                <a:spcPts val="155"/>
              </a:spcBef>
            </a:pPr>
            <a:r>
              <a:rPr sz="1600" spc="-275" dirty="0">
                <a:latin typeface="Calibri"/>
                <a:cs typeface="Calibri"/>
              </a:rPr>
              <a:t>T</a:t>
            </a:r>
            <a:r>
              <a:rPr sz="1600" spc="-30" dirty="0">
                <a:latin typeface="Calibri"/>
                <a:cs typeface="Calibri"/>
              </a:rPr>
              <a:t>e</a:t>
            </a:r>
            <a:r>
              <a:rPr sz="1600" spc="0" dirty="0">
                <a:latin typeface="Calibri"/>
                <a:cs typeface="Calibri"/>
              </a:rPr>
              <a:t>f</a:t>
            </a:r>
            <a:r>
              <a:rPr sz="1600" spc="5" dirty="0">
                <a:latin typeface="Calibri"/>
                <a:cs typeface="Calibri"/>
              </a:rPr>
              <a:t>l</a:t>
            </a:r>
            <a:r>
              <a:rPr sz="1600" spc="-15" dirty="0">
                <a:latin typeface="Calibri"/>
                <a:cs typeface="Calibri"/>
              </a:rPr>
              <a:t>o</a:t>
            </a:r>
            <a:r>
              <a:rPr sz="1600" spc="-10" dirty="0">
                <a:latin typeface="Calibri"/>
                <a:cs typeface="Calibri"/>
              </a:rPr>
              <a:t>n</a:t>
            </a:r>
            <a:r>
              <a:rPr sz="1600" spc="-15" dirty="0">
                <a:latin typeface="Calibri"/>
                <a:cs typeface="Calibri"/>
              </a:rPr>
              <a:t> </a:t>
            </a:r>
            <a:r>
              <a:rPr sz="1600" spc="-30" dirty="0">
                <a:latin typeface="Calibri"/>
                <a:cs typeface="Calibri"/>
              </a:rPr>
              <a:t>w</a:t>
            </a:r>
            <a:r>
              <a:rPr sz="1600" spc="-10" dirty="0">
                <a:latin typeface="Calibri"/>
                <a:cs typeface="Calibri"/>
              </a:rPr>
              <a:t>ould</a:t>
            </a:r>
            <a:r>
              <a:rPr sz="1600" spc="-5" dirty="0">
                <a:latin typeface="Calibri"/>
                <a:cs typeface="Calibri"/>
              </a:rPr>
              <a:t> </a:t>
            </a:r>
            <a:r>
              <a:rPr sz="1600" spc="-10" dirty="0">
                <a:latin typeface="Calibri"/>
                <a:cs typeface="Calibri"/>
              </a:rPr>
              <a:t>be</a:t>
            </a:r>
            <a:r>
              <a:rPr sz="1600" spc="5" dirty="0">
                <a:latin typeface="Calibri"/>
                <a:cs typeface="Calibri"/>
              </a:rPr>
              <a:t> </a:t>
            </a:r>
            <a:r>
              <a:rPr sz="1600" spc="-10" dirty="0">
                <a:latin typeface="Calibri"/>
                <a:cs typeface="Calibri"/>
              </a:rPr>
              <a:t>an</a:t>
            </a:r>
            <a:r>
              <a:rPr sz="1600" spc="-15" dirty="0">
                <a:latin typeface="Calibri"/>
                <a:cs typeface="Calibri"/>
              </a:rPr>
              <a:t> </a:t>
            </a:r>
            <a:r>
              <a:rPr sz="1600" spc="0" dirty="0">
                <a:latin typeface="Calibri"/>
                <a:cs typeface="Calibri"/>
              </a:rPr>
              <a:t>id</a:t>
            </a:r>
            <a:r>
              <a:rPr sz="1600" spc="-10" dirty="0">
                <a:latin typeface="Calibri"/>
                <a:cs typeface="Calibri"/>
              </a:rPr>
              <a:t>eal</a:t>
            </a:r>
            <a:r>
              <a:rPr sz="1600" spc="-20" dirty="0">
                <a:latin typeface="Calibri"/>
                <a:cs typeface="Calibri"/>
              </a:rPr>
              <a:t> </a:t>
            </a:r>
            <a:r>
              <a:rPr sz="1600" spc="-35" dirty="0">
                <a:latin typeface="Calibri"/>
                <a:cs typeface="Calibri"/>
              </a:rPr>
              <a:t>m</a:t>
            </a:r>
            <a:r>
              <a:rPr sz="1600" spc="-20" dirty="0">
                <a:latin typeface="Calibri"/>
                <a:cs typeface="Calibri"/>
              </a:rPr>
              <a:t>at</a:t>
            </a:r>
            <a:r>
              <a:rPr sz="1600" spc="-15" dirty="0">
                <a:latin typeface="Calibri"/>
                <a:cs typeface="Calibri"/>
              </a:rPr>
              <a:t>er</a:t>
            </a:r>
            <a:r>
              <a:rPr sz="1600" spc="5" dirty="0">
                <a:latin typeface="Calibri"/>
                <a:cs typeface="Calibri"/>
              </a:rPr>
              <a:t>i</a:t>
            </a:r>
            <a:r>
              <a:rPr sz="1600" spc="-10" dirty="0">
                <a:latin typeface="Calibri"/>
                <a:cs typeface="Calibri"/>
              </a:rPr>
              <a:t>al</a:t>
            </a:r>
            <a:r>
              <a:rPr sz="1600" spc="-25" dirty="0">
                <a:latin typeface="Calibri"/>
                <a:cs typeface="Calibri"/>
              </a:rPr>
              <a:t> </a:t>
            </a:r>
            <a:r>
              <a:rPr sz="1600" spc="-40" dirty="0">
                <a:latin typeface="Calibri"/>
                <a:cs typeface="Calibri"/>
              </a:rPr>
              <a:t>f</a:t>
            </a:r>
            <a:r>
              <a:rPr sz="1600" spc="-10" dirty="0">
                <a:latin typeface="Calibri"/>
                <a:cs typeface="Calibri"/>
              </a:rPr>
              <a:t>or</a:t>
            </a:r>
            <a:r>
              <a:rPr sz="1600" spc="10" dirty="0">
                <a:latin typeface="Calibri"/>
                <a:cs typeface="Calibri"/>
              </a:rPr>
              <a:t> </a:t>
            </a:r>
            <a:r>
              <a:rPr sz="1600" spc="5" dirty="0">
                <a:latin typeface="Calibri"/>
                <a:cs typeface="Calibri"/>
              </a:rPr>
              <a:t>i</a:t>
            </a:r>
            <a:r>
              <a:rPr sz="1600" spc="-10" dirty="0">
                <a:latin typeface="Calibri"/>
                <a:cs typeface="Calibri"/>
              </a:rPr>
              <a:t>ts</a:t>
            </a:r>
            <a:r>
              <a:rPr sz="1600" spc="-15" dirty="0">
                <a:latin typeface="Calibri"/>
                <a:cs typeface="Calibri"/>
              </a:rPr>
              <a:t> </a:t>
            </a:r>
            <a:r>
              <a:rPr sz="1600" spc="0" dirty="0">
                <a:latin typeface="Calibri"/>
                <a:cs typeface="Calibri"/>
              </a:rPr>
              <a:t>hi</a:t>
            </a:r>
            <a:r>
              <a:rPr sz="1600" spc="-10" dirty="0">
                <a:latin typeface="Calibri"/>
                <a:cs typeface="Calibri"/>
              </a:rPr>
              <a:t>gh</a:t>
            </a:r>
            <a:r>
              <a:rPr sz="1600" spc="-25" dirty="0">
                <a:latin typeface="Calibri"/>
                <a:cs typeface="Calibri"/>
              </a:rPr>
              <a:t> </a:t>
            </a:r>
            <a:r>
              <a:rPr sz="1600" spc="-10" dirty="0">
                <a:latin typeface="Calibri"/>
                <a:cs typeface="Calibri"/>
              </a:rPr>
              <a:t>ele</a:t>
            </a:r>
            <a:r>
              <a:rPr sz="1600" spc="-15" dirty="0">
                <a:latin typeface="Calibri"/>
                <a:cs typeface="Calibri"/>
              </a:rPr>
              <a:t>c</a:t>
            </a:r>
            <a:r>
              <a:rPr sz="1600" spc="-10" dirty="0">
                <a:latin typeface="Calibri"/>
                <a:cs typeface="Calibri"/>
              </a:rPr>
              <a:t>t</a:t>
            </a:r>
            <a:r>
              <a:rPr sz="1600" spc="-20" dirty="0">
                <a:latin typeface="Calibri"/>
                <a:cs typeface="Calibri"/>
              </a:rPr>
              <a:t>r</a:t>
            </a:r>
            <a:r>
              <a:rPr sz="1600" spc="5" dirty="0">
                <a:latin typeface="Calibri"/>
                <a:cs typeface="Calibri"/>
              </a:rPr>
              <a:t>i</a:t>
            </a:r>
            <a:r>
              <a:rPr sz="1600" spc="-30" dirty="0">
                <a:latin typeface="Calibri"/>
                <a:cs typeface="Calibri"/>
              </a:rPr>
              <a:t>c</a:t>
            </a:r>
            <a:r>
              <a:rPr sz="1600" spc="-10" dirty="0">
                <a:latin typeface="Calibri"/>
                <a:cs typeface="Calibri"/>
              </a:rPr>
              <a:t>al </a:t>
            </a:r>
            <a:r>
              <a:rPr sz="1600" spc="-40" dirty="0">
                <a:latin typeface="Calibri"/>
                <a:cs typeface="Calibri"/>
              </a:rPr>
              <a:t>r</a:t>
            </a:r>
            <a:r>
              <a:rPr sz="1600" spc="-10" dirty="0">
                <a:latin typeface="Calibri"/>
                <a:cs typeface="Calibri"/>
              </a:rPr>
              <a:t>e</a:t>
            </a:r>
            <a:r>
              <a:rPr sz="1600" spc="-15" dirty="0">
                <a:latin typeface="Calibri"/>
                <a:cs typeface="Calibri"/>
              </a:rPr>
              <a:t>s</a:t>
            </a:r>
            <a:r>
              <a:rPr sz="1600" spc="-5" dirty="0">
                <a:latin typeface="Calibri"/>
                <a:cs typeface="Calibri"/>
              </a:rPr>
              <a:t>i</a:t>
            </a:r>
            <a:r>
              <a:rPr sz="1600" spc="-20" dirty="0">
                <a:latin typeface="Calibri"/>
                <a:cs typeface="Calibri"/>
              </a:rPr>
              <a:t>s</a:t>
            </a:r>
            <a:r>
              <a:rPr sz="1600" spc="-10" dirty="0">
                <a:latin typeface="Calibri"/>
                <a:cs typeface="Calibri"/>
              </a:rPr>
              <a:t>t</a:t>
            </a:r>
            <a:r>
              <a:rPr sz="1600" spc="0" dirty="0">
                <a:latin typeface="Calibri"/>
                <a:cs typeface="Calibri"/>
              </a:rPr>
              <a:t>i</a:t>
            </a:r>
            <a:r>
              <a:rPr sz="1600" spc="-10" dirty="0">
                <a:latin typeface="Calibri"/>
                <a:cs typeface="Calibri"/>
              </a:rPr>
              <a:t>vi</a:t>
            </a:r>
            <a:r>
              <a:rPr sz="1600" spc="-5" dirty="0">
                <a:latin typeface="Calibri"/>
                <a:cs typeface="Calibri"/>
              </a:rPr>
              <a:t>ty;</a:t>
            </a:r>
            <a:r>
              <a:rPr sz="1600" spc="-60" dirty="0">
                <a:latin typeface="Calibri"/>
                <a:cs typeface="Calibri"/>
              </a:rPr>
              <a:t> </a:t>
            </a:r>
            <a:r>
              <a:rPr sz="1600" spc="-10" dirty="0">
                <a:latin typeface="Calibri"/>
                <a:cs typeface="Calibri"/>
              </a:rPr>
              <a:t>but </a:t>
            </a:r>
            <a:r>
              <a:rPr sz="1600" spc="-30" dirty="0">
                <a:latin typeface="Calibri"/>
                <a:cs typeface="Calibri"/>
              </a:rPr>
              <a:t>w</a:t>
            </a:r>
            <a:r>
              <a:rPr sz="1600" spc="-10" dirty="0">
                <a:latin typeface="Calibri"/>
                <a:cs typeface="Calibri"/>
              </a:rPr>
              <a:t>e</a:t>
            </a:r>
            <a:r>
              <a:rPr sz="1600" spc="15" dirty="0">
                <a:latin typeface="Calibri"/>
                <a:cs typeface="Calibri"/>
              </a:rPr>
              <a:t> </a:t>
            </a:r>
            <a:r>
              <a:rPr sz="1600" spc="-10" dirty="0">
                <a:latin typeface="Calibri"/>
                <a:cs typeface="Calibri"/>
              </a:rPr>
              <a:t>h</a:t>
            </a:r>
            <a:r>
              <a:rPr sz="1600" spc="-35" dirty="0">
                <a:latin typeface="Calibri"/>
                <a:cs typeface="Calibri"/>
              </a:rPr>
              <a:t>a</a:t>
            </a:r>
            <a:r>
              <a:rPr sz="1600" spc="-25" dirty="0">
                <a:latin typeface="Calibri"/>
                <a:cs typeface="Calibri"/>
              </a:rPr>
              <a:t>v</a:t>
            </a:r>
            <a:r>
              <a:rPr sz="1600" spc="-10" dirty="0">
                <a:latin typeface="Calibri"/>
                <a:cs typeface="Calibri"/>
              </a:rPr>
              <a:t>e</a:t>
            </a:r>
            <a:r>
              <a:rPr sz="1600" spc="-5" dirty="0">
                <a:latin typeface="Calibri"/>
                <a:cs typeface="Calibri"/>
              </a:rPr>
              <a:t> </a:t>
            </a:r>
            <a:r>
              <a:rPr sz="1600" spc="-40" dirty="0">
                <a:latin typeface="Calibri"/>
                <a:cs typeface="Calibri"/>
              </a:rPr>
              <a:t>f</a:t>
            </a:r>
            <a:r>
              <a:rPr sz="1600" spc="-10" dirty="0">
                <a:latin typeface="Calibri"/>
                <a:cs typeface="Calibri"/>
              </a:rPr>
              <a:t>ound</a:t>
            </a:r>
            <a:endParaRPr sz="1600">
              <a:latin typeface="Calibri"/>
              <a:cs typeface="Calibri"/>
            </a:endParaRPr>
          </a:p>
          <a:p>
            <a:pPr marL="299085">
              <a:lnSpc>
                <a:spcPct val="100000"/>
              </a:lnSpc>
              <a:spcBef>
                <a:spcPts val="285"/>
              </a:spcBef>
            </a:pPr>
            <a:r>
              <a:rPr sz="1600" spc="-10" dirty="0">
                <a:latin typeface="Calibri"/>
                <a:cs typeface="Calibri"/>
              </a:rPr>
              <a:t>th</a:t>
            </a:r>
            <a:r>
              <a:rPr sz="1600" spc="-20" dirty="0">
                <a:latin typeface="Calibri"/>
                <a:cs typeface="Calibri"/>
              </a:rPr>
              <a:t>a</a:t>
            </a:r>
            <a:r>
              <a:rPr sz="1600" spc="-10" dirty="0">
                <a:latin typeface="Calibri"/>
                <a:cs typeface="Calibri"/>
              </a:rPr>
              <a:t>t</a:t>
            </a:r>
            <a:r>
              <a:rPr sz="1600" spc="-15" dirty="0">
                <a:latin typeface="Calibri"/>
                <a:cs typeface="Calibri"/>
              </a:rPr>
              <a:t> </a:t>
            </a:r>
            <a:r>
              <a:rPr sz="1600" spc="-5" dirty="0">
                <a:latin typeface="Calibri"/>
                <a:cs typeface="Calibri"/>
              </a:rPr>
              <a:t>it</a:t>
            </a:r>
            <a:r>
              <a:rPr sz="1600" spc="-15" dirty="0">
                <a:latin typeface="Calibri"/>
                <a:cs typeface="Calibri"/>
              </a:rPr>
              <a:t> m</a:t>
            </a:r>
            <a:r>
              <a:rPr sz="1600" spc="-35" dirty="0">
                <a:latin typeface="Calibri"/>
                <a:cs typeface="Calibri"/>
              </a:rPr>
              <a:t>a</a:t>
            </a:r>
            <a:r>
              <a:rPr sz="1600" spc="-10" dirty="0">
                <a:latin typeface="Calibri"/>
                <a:cs typeface="Calibri"/>
              </a:rPr>
              <a:t>y</a:t>
            </a:r>
            <a:r>
              <a:rPr sz="1600" spc="-5" dirty="0">
                <a:latin typeface="Calibri"/>
                <a:cs typeface="Calibri"/>
              </a:rPr>
              <a:t> </a:t>
            </a:r>
            <a:r>
              <a:rPr sz="1600" spc="-10" dirty="0">
                <a:latin typeface="Calibri"/>
                <a:cs typeface="Calibri"/>
              </a:rPr>
              <a:t>be</a:t>
            </a:r>
            <a:r>
              <a:rPr sz="1600" spc="10" dirty="0">
                <a:latin typeface="Calibri"/>
                <a:cs typeface="Calibri"/>
              </a:rPr>
              <a:t> </a:t>
            </a:r>
            <a:r>
              <a:rPr sz="1600" spc="-20" dirty="0">
                <a:latin typeface="Calibri"/>
                <a:cs typeface="Calibri"/>
              </a:rPr>
              <a:t>t</a:t>
            </a:r>
            <a:r>
              <a:rPr sz="1600" spc="-10" dirty="0">
                <a:latin typeface="Calibri"/>
                <a:cs typeface="Calibri"/>
              </a:rPr>
              <a:t>oo</a:t>
            </a:r>
            <a:r>
              <a:rPr sz="1600" spc="5" dirty="0">
                <a:latin typeface="Calibri"/>
                <a:cs typeface="Calibri"/>
              </a:rPr>
              <a:t> </a:t>
            </a:r>
            <a:r>
              <a:rPr sz="1600" spc="-10" dirty="0">
                <a:latin typeface="Calibri"/>
                <a:cs typeface="Calibri"/>
              </a:rPr>
              <a:t>pe</a:t>
            </a:r>
            <a:r>
              <a:rPr sz="1600" spc="-20" dirty="0">
                <a:latin typeface="Calibri"/>
                <a:cs typeface="Calibri"/>
              </a:rPr>
              <a:t>r</a:t>
            </a:r>
            <a:r>
              <a:rPr sz="1600" spc="-15" dirty="0">
                <a:latin typeface="Calibri"/>
                <a:cs typeface="Calibri"/>
              </a:rPr>
              <a:t>m</a:t>
            </a:r>
            <a:r>
              <a:rPr sz="1600" spc="-20" dirty="0">
                <a:latin typeface="Calibri"/>
                <a:cs typeface="Calibri"/>
              </a:rPr>
              <a:t>e</a:t>
            </a:r>
            <a:r>
              <a:rPr sz="1600" spc="-10" dirty="0">
                <a:latin typeface="Calibri"/>
                <a:cs typeface="Calibri"/>
              </a:rPr>
              <a:t>a</a:t>
            </a:r>
            <a:r>
              <a:rPr sz="1600" spc="-5" dirty="0">
                <a:latin typeface="Calibri"/>
                <a:cs typeface="Calibri"/>
              </a:rPr>
              <a:t>b</a:t>
            </a:r>
            <a:r>
              <a:rPr sz="1600" spc="0" dirty="0">
                <a:latin typeface="Calibri"/>
                <a:cs typeface="Calibri"/>
              </a:rPr>
              <a:t>l</a:t>
            </a:r>
            <a:r>
              <a:rPr sz="1600" spc="-10" dirty="0">
                <a:latin typeface="Calibri"/>
                <a:cs typeface="Calibri"/>
              </a:rPr>
              <a:t>e</a:t>
            </a:r>
            <a:r>
              <a:rPr sz="1600" spc="5"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30" dirty="0">
                <a:latin typeface="Calibri"/>
                <a:cs typeface="Calibri"/>
              </a:rPr>
              <a:t>m</a:t>
            </a:r>
            <a:r>
              <a:rPr sz="1600" spc="-10" dirty="0">
                <a:latin typeface="Calibri"/>
                <a:cs typeface="Calibri"/>
              </a:rPr>
              <a:t>a</a:t>
            </a:r>
            <a:r>
              <a:rPr sz="1600" spc="0" dirty="0">
                <a:latin typeface="Calibri"/>
                <a:cs typeface="Calibri"/>
              </a:rPr>
              <a:t>i</a:t>
            </a:r>
            <a:r>
              <a:rPr sz="1600" spc="-20" dirty="0">
                <a:latin typeface="Calibri"/>
                <a:cs typeface="Calibri"/>
              </a:rPr>
              <a:t>n</a:t>
            </a:r>
            <a:r>
              <a:rPr sz="1600" spc="-30" dirty="0">
                <a:latin typeface="Calibri"/>
                <a:cs typeface="Calibri"/>
              </a:rPr>
              <a:t>t</a:t>
            </a:r>
            <a:r>
              <a:rPr sz="1600" spc="-10" dirty="0">
                <a:latin typeface="Calibri"/>
                <a:cs typeface="Calibri"/>
              </a:rPr>
              <a:t>a</a:t>
            </a:r>
            <a:r>
              <a:rPr sz="1600" spc="0" dirty="0">
                <a:latin typeface="Calibri"/>
                <a:cs typeface="Calibri"/>
              </a:rPr>
              <a:t>i</a:t>
            </a:r>
            <a:r>
              <a:rPr sz="1600" spc="-10" dirty="0">
                <a:latin typeface="Calibri"/>
                <a:cs typeface="Calibri"/>
              </a:rPr>
              <a:t>n</a:t>
            </a:r>
            <a:r>
              <a:rPr sz="1600" spc="-35" dirty="0">
                <a:latin typeface="Calibri"/>
                <a:cs typeface="Calibri"/>
              </a:rPr>
              <a:t> </a:t>
            </a:r>
            <a:r>
              <a:rPr sz="1600" spc="-10" dirty="0">
                <a:latin typeface="Calibri"/>
                <a:cs typeface="Calibri"/>
              </a:rPr>
              <a:t>a</a:t>
            </a:r>
            <a:r>
              <a:rPr sz="1600" spc="25" dirty="0">
                <a:latin typeface="Calibri"/>
                <a:cs typeface="Calibri"/>
              </a:rPr>
              <a:t> </a:t>
            </a:r>
            <a:r>
              <a:rPr sz="1600" spc="-40" dirty="0">
                <a:latin typeface="Calibri"/>
                <a:cs typeface="Calibri"/>
              </a:rPr>
              <a:t>v</a:t>
            </a:r>
            <a:r>
              <a:rPr sz="1600" spc="-10" dirty="0">
                <a:latin typeface="Calibri"/>
                <a:cs typeface="Calibri"/>
              </a:rPr>
              <a:t>a</a:t>
            </a:r>
            <a:r>
              <a:rPr sz="1600" spc="-15" dirty="0">
                <a:latin typeface="Calibri"/>
                <a:cs typeface="Calibri"/>
              </a:rPr>
              <a:t>c</a:t>
            </a:r>
            <a:r>
              <a:rPr sz="1600" spc="-10" dirty="0">
                <a:latin typeface="Calibri"/>
                <a:cs typeface="Calibri"/>
              </a:rPr>
              <a:t>uu</a:t>
            </a:r>
            <a:r>
              <a:rPr sz="1600" spc="-30" dirty="0">
                <a:latin typeface="Calibri"/>
                <a:cs typeface="Calibri"/>
              </a:rPr>
              <a:t>m</a:t>
            </a:r>
            <a:r>
              <a:rPr sz="1600" spc="-5" dirty="0">
                <a:latin typeface="Calibri"/>
                <a:cs typeface="Calibri"/>
              </a:rPr>
              <a:t>.</a:t>
            </a:r>
            <a:endParaRPr sz="1600">
              <a:latin typeface="Calibri"/>
              <a:cs typeface="Calibri"/>
            </a:endParaRPr>
          </a:p>
          <a:p>
            <a:pPr>
              <a:lnSpc>
                <a:spcPts val="1200"/>
              </a:lnSpc>
              <a:spcBef>
                <a:spcPts val="84"/>
              </a:spcBef>
            </a:pPr>
            <a:endParaRPr sz="1200"/>
          </a:p>
          <a:p>
            <a:pPr marL="299085" indent="-287020">
              <a:lnSpc>
                <a:spcPct val="100000"/>
              </a:lnSpc>
              <a:buFont typeface="Arial"/>
              <a:buChar char="•"/>
              <a:tabLst>
                <a:tab pos="299085" algn="l"/>
              </a:tabLst>
            </a:pPr>
            <a:r>
              <a:rPr sz="1600" spc="-10" dirty="0">
                <a:latin typeface="Calibri"/>
                <a:cs typeface="Calibri"/>
              </a:rPr>
              <a:t>Our</a:t>
            </a:r>
            <a:r>
              <a:rPr sz="1600" spc="5" dirty="0">
                <a:latin typeface="Calibri"/>
                <a:cs typeface="Calibri"/>
              </a:rPr>
              <a:t> </a:t>
            </a:r>
            <a:r>
              <a:rPr sz="1600" spc="-35" dirty="0">
                <a:latin typeface="Calibri"/>
                <a:cs typeface="Calibri"/>
              </a:rPr>
              <a:t>v</a:t>
            </a:r>
            <a:r>
              <a:rPr sz="1600" spc="-10" dirty="0">
                <a:latin typeface="Calibri"/>
                <a:cs typeface="Calibri"/>
              </a:rPr>
              <a:t>acuum</a:t>
            </a:r>
            <a:r>
              <a:rPr sz="1600" spc="-5" dirty="0">
                <a:latin typeface="Calibri"/>
                <a:cs typeface="Calibri"/>
              </a:rPr>
              <a:t> </a:t>
            </a:r>
            <a:r>
              <a:rPr sz="1600" spc="-35" dirty="0">
                <a:latin typeface="Calibri"/>
                <a:cs typeface="Calibri"/>
              </a:rPr>
              <a:t>s</a:t>
            </a:r>
            <a:r>
              <a:rPr sz="1600" spc="-15" dirty="0">
                <a:latin typeface="Calibri"/>
                <a:cs typeface="Calibri"/>
              </a:rPr>
              <a:t>y</a:t>
            </a:r>
            <a:r>
              <a:rPr sz="1600" spc="-25" dirty="0">
                <a:latin typeface="Calibri"/>
                <a:cs typeface="Calibri"/>
              </a:rPr>
              <a:t>s</a:t>
            </a:r>
            <a:r>
              <a:rPr sz="1600" spc="-20" dirty="0">
                <a:latin typeface="Calibri"/>
                <a:cs typeface="Calibri"/>
              </a:rPr>
              <a:t>t</a:t>
            </a:r>
            <a:r>
              <a:rPr sz="1600" spc="-15" dirty="0">
                <a:latin typeface="Calibri"/>
                <a:cs typeface="Calibri"/>
              </a:rPr>
              <a:t>em</a:t>
            </a:r>
            <a:r>
              <a:rPr sz="1600" spc="-20" dirty="0">
                <a:latin typeface="Calibri"/>
                <a:cs typeface="Calibri"/>
              </a:rPr>
              <a:t> </a:t>
            </a:r>
            <a:r>
              <a:rPr sz="1600" spc="-25" dirty="0">
                <a:latin typeface="Calibri"/>
                <a:cs typeface="Calibri"/>
              </a:rPr>
              <a:t>c</a:t>
            </a:r>
            <a:r>
              <a:rPr sz="1600" spc="-10" dirty="0">
                <a:latin typeface="Calibri"/>
                <a:cs typeface="Calibri"/>
              </a:rPr>
              <a:t>o</a:t>
            </a:r>
            <a:r>
              <a:rPr sz="1600" spc="-15" dirty="0">
                <a:latin typeface="Calibri"/>
                <a:cs typeface="Calibri"/>
              </a:rPr>
              <a:t>u</a:t>
            </a:r>
            <a:r>
              <a:rPr sz="1600" spc="0" dirty="0">
                <a:latin typeface="Calibri"/>
                <a:cs typeface="Calibri"/>
              </a:rPr>
              <a:t>l</a:t>
            </a:r>
            <a:r>
              <a:rPr sz="1600" spc="-10" dirty="0">
                <a:latin typeface="Calibri"/>
                <a:cs typeface="Calibri"/>
              </a:rPr>
              <a:t>d</a:t>
            </a:r>
            <a:r>
              <a:rPr sz="1600" spc="-15" dirty="0">
                <a:latin typeface="Calibri"/>
                <a:cs typeface="Calibri"/>
              </a:rPr>
              <a:t> </a:t>
            </a:r>
            <a:r>
              <a:rPr sz="1600" spc="-10" dirty="0">
                <a:latin typeface="Calibri"/>
                <a:cs typeface="Calibri"/>
              </a:rPr>
              <a:t>only</a:t>
            </a:r>
            <a:r>
              <a:rPr sz="1600" spc="5" dirty="0">
                <a:latin typeface="Calibri"/>
                <a:cs typeface="Calibri"/>
              </a:rPr>
              <a:t> </a:t>
            </a:r>
            <a:r>
              <a:rPr sz="1600" spc="-10" dirty="0">
                <a:latin typeface="Calibri"/>
                <a:cs typeface="Calibri"/>
              </a:rPr>
              <a:t>pu</a:t>
            </a:r>
            <a:r>
              <a:rPr sz="1600" spc="-30" dirty="0">
                <a:latin typeface="Calibri"/>
                <a:cs typeface="Calibri"/>
              </a:rPr>
              <a:t>m</a:t>
            </a:r>
            <a:r>
              <a:rPr sz="1600" spc="-10" dirty="0">
                <a:latin typeface="Calibri"/>
                <a:cs typeface="Calibri"/>
              </a:rPr>
              <a:t>p</a:t>
            </a:r>
            <a:r>
              <a:rPr sz="1600" spc="-5" dirty="0">
                <a:latin typeface="Calibri"/>
                <a:cs typeface="Calibri"/>
              </a:rPr>
              <a:t> </a:t>
            </a:r>
            <a:r>
              <a:rPr sz="1600" spc="-10" dirty="0">
                <a:latin typeface="Calibri"/>
                <a:cs typeface="Calibri"/>
              </a:rPr>
              <a:t>d</a:t>
            </a:r>
            <a:r>
              <a:rPr sz="1600" spc="-25" dirty="0">
                <a:latin typeface="Calibri"/>
                <a:cs typeface="Calibri"/>
              </a:rPr>
              <a:t>o</a:t>
            </a:r>
            <a:r>
              <a:rPr sz="1600" spc="-10" dirty="0">
                <a:latin typeface="Calibri"/>
                <a:cs typeface="Calibri"/>
              </a:rPr>
              <a:t>wn</a:t>
            </a:r>
            <a:r>
              <a:rPr sz="1600" spc="20" dirty="0">
                <a:latin typeface="Calibri"/>
                <a:cs typeface="Calibri"/>
              </a:rPr>
              <a:t> </a:t>
            </a:r>
            <a:r>
              <a:rPr sz="1600" spc="-20" dirty="0">
                <a:latin typeface="Calibri"/>
                <a:cs typeface="Calibri"/>
              </a:rPr>
              <a:t>t</a:t>
            </a:r>
            <a:r>
              <a:rPr sz="1600" spc="-10" dirty="0">
                <a:latin typeface="Calibri"/>
                <a:cs typeface="Calibri"/>
              </a:rPr>
              <a:t>o</a:t>
            </a:r>
            <a:r>
              <a:rPr sz="1600" spc="-15" dirty="0">
                <a:latin typeface="Calibri"/>
                <a:cs typeface="Calibri"/>
              </a:rPr>
              <a:t> </a:t>
            </a:r>
            <a:r>
              <a:rPr sz="1600" spc="-10" dirty="0">
                <a:latin typeface="Calibri"/>
                <a:cs typeface="Calibri"/>
              </a:rPr>
              <a:t>a</a:t>
            </a:r>
            <a:r>
              <a:rPr sz="1600" spc="-5" dirty="0">
                <a:latin typeface="Calibri"/>
                <a:cs typeface="Calibri"/>
              </a:rPr>
              <a:t> </a:t>
            </a:r>
            <a:r>
              <a:rPr sz="1600" spc="-10" dirty="0">
                <a:latin typeface="Calibri"/>
                <a:cs typeface="Calibri"/>
              </a:rPr>
              <a:t>p</a:t>
            </a:r>
            <a:r>
              <a:rPr sz="1600" spc="-40" dirty="0">
                <a:latin typeface="Calibri"/>
                <a:cs typeface="Calibri"/>
              </a:rPr>
              <a:t>r</a:t>
            </a:r>
            <a:r>
              <a:rPr sz="1600" spc="-10" dirty="0">
                <a:latin typeface="Calibri"/>
                <a:cs typeface="Calibri"/>
              </a:rPr>
              <a:t>essu</a:t>
            </a:r>
            <a:r>
              <a:rPr sz="1600" spc="-40" dirty="0">
                <a:latin typeface="Calibri"/>
                <a:cs typeface="Calibri"/>
              </a:rPr>
              <a:t>r</a:t>
            </a:r>
            <a:r>
              <a:rPr sz="1600" spc="-10" dirty="0">
                <a:latin typeface="Calibri"/>
                <a:cs typeface="Calibri"/>
              </a:rPr>
              <a:t>e</a:t>
            </a:r>
            <a:r>
              <a:rPr sz="1600" spc="40" dirty="0">
                <a:latin typeface="Calibri"/>
                <a:cs typeface="Calibri"/>
              </a:rPr>
              <a:t> </a:t>
            </a:r>
            <a:r>
              <a:rPr sz="1600" spc="-10" dirty="0">
                <a:latin typeface="Calibri"/>
                <a:cs typeface="Calibri"/>
              </a:rPr>
              <a:t>of</a:t>
            </a:r>
            <a:r>
              <a:rPr sz="1600" spc="5" dirty="0">
                <a:latin typeface="Calibri"/>
                <a:cs typeface="Calibri"/>
              </a:rPr>
              <a:t> </a:t>
            </a:r>
            <a:r>
              <a:rPr sz="1600" spc="-10" dirty="0">
                <a:latin typeface="Calibri"/>
                <a:cs typeface="Calibri"/>
              </a:rPr>
              <a:t>about</a:t>
            </a:r>
            <a:r>
              <a:rPr sz="1600" spc="10" dirty="0">
                <a:latin typeface="Calibri"/>
                <a:cs typeface="Calibri"/>
              </a:rPr>
              <a:t> </a:t>
            </a:r>
            <a:r>
              <a:rPr sz="1600" spc="-10" dirty="0">
                <a:latin typeface="Calibri"/>
                <a:cs typeface="Calibri"/>
              </a:rPr>
              <a:t>1</a:t>
            </a:r>
            <a:r>
              <a:rPr sz="1600" spc="-5" dirty="0">
                <a:latin typeface="Calibri"/>
                <a:cs typeface="Calibri"/>
              </a:rPr>
              <a:t> </a:t>
            </a:r>
            <a:r>
              <a:rPr sz="1600" spc="-30" dirty="0">
                <a:latin typeface="Calibri"/>
                <a:cs typeface="Calibri"/>
              </a:rPr>
              <a:t>m</a:t>
            </a:r>
            <a:r>
              <a:rPr sz="1600" spc="-15" dirty="0">
                <a:latin typeface="Calibri"/>
                <a:cs typeface="Calibri"/>
              </a:rPr>
              <a:t>m</a:t>
            </a:r>
            <a:r>
              <a:rPr sz="1600" spc="30" dirty="0">
                <a:latin typeface="Calibri"/>
                <a:cs typeface="Calibri"/>
              </a:rPr>
              <a:t> </a:t>
            </a:r>
            <a:r>
              <a:rPr sz="1600" spc="-10" dirty="0">
                <a:latin typeface="Calibri"/>
                <a:cs typeface="Calibri"/>
              </a:rPr>
              <a:t>Hg </a:t>
            </a:r>
            <a:r>
              <a:rPr sz="1600" spc="-275" dirty="0">
                <a:latin typeface="Calibri"/>
                <a:cs typeface="Calibri"/>
              </a:rPr>
              <a:t>T</a:t>
            </a:r>
            <a:r>
              <a:rPr sz="1600" spc="-25" dirty="0">
                <a:latin typeface="Calibri"/>
                <a:cs typeface="Calibri"/>
              </a:rPr>
              <a:t>e</a:t>
            </a:r>
            <a:r>
              <a:rPr sz="1600" spc="0" dirty="0">
                <a:latin typeface="Calibri"/>
                <a:cs typeface="Calibri"/>
              </a:rPr>
              <a:t>fl</a:t>
            </a:r>
            <a:r>
              <a:rPr sz="1600" spc="-10" dirty="0">
                <a:latin typeface="Calibri"/>
                <a:cs typeface="Calibri"/>
              </a:rPr>
              <a:t>on.</a:t>
            </a:r>
            <a:endParaRPr sz="1600">
              <a:latin typeface="Calibri"/>
              <a:cs typeface="Calibri"/>
            </a:endParaRPr>
          </a:p>
          <a:p>
            <a:pPr marL="299085" marR="586105">
              <a:lnSpc>
                <a:spcPts val="2210"/>
              </a:lnSpc>
              <a:spcBef>
                <a:spcPts val="120"/>
              </a:spcBef>
            </a:pPr>
            <a:r>
              <a:rPr sz="1600" spc="-45" dirty="0">
                <a:latin typeface="Calibri"/>
                <a:cs typeface="Calibri"/>
              </a:rPr>
              <a:t>P</a:t>
            </a:r>
            <a:r>
              <a:rPr sz="1600" spc="-10" dirty="0">
                <a:latin typeface="Calibri"/>
                <a:cs typeface="Calibri"/>
              </a:rPr>
              <a:t>ol</a:t>
            </a:r>
            <a:r>
              <a:rPr sz="1600" spc="-15" dirty="0">
                <a:latin typeface="Calibri"/>
                <a:cs typeface="Calibri"/>
              </a:rPr>
              <a:t>y</a:t>
            </a:r>
            <a:r>
              <a:rPr sz="1600" spc="-25" dirty="0">
                <a:latin typeface="Calibri"/>
                <a:cs typeface="Calibri"/>
              </a:rPr>
              <a:t>c</a:t>
            </a:r>
            <a:r>
              <a:rPr sz="1600" spc="-10" dirty="0">
                <a:latin typeface="Calibri"/>
                <a:cs typeface="Calibri"/>
              </a:rPr>
              <a:t>a</a:t>
            </a:r>
            <a:r>
              <a:rPr sz="1600" spc="-15" dirty="0">
                <a:latin typeface="Calibri"/>
                <a:cs typeface="Calibri"/>
              </a:rPr>
              <a:t>r</a:t>
            </a:r>
            <a:r>
              <a:rPr sz="1600" spc="-10" dirty="0">
                <a:latin typeface="Calibri"/>
                <a:cs typeface="Calibri"/>
              </a:rPr>
              <a:t>bon</a:t>
            </a:r>
            <a:r>
              <a:rPr sz="1600" spc="-20" dirty="0">
                <a:latin typeface="Calibri"/>
                <a:cs typeface="Calibri"/>
              </a:rPr>
              <a:t>a</a:t>
            </a:r>
            <a:r>
              <a:rPr sz="1600" spc="-30" dirty="0">
                <a:latin typeface="Calibri"/>
                <a:cs typeface="Calibri"/>
              </a:rPr>
              <a:t>t</a:t>
            </a:r>
            <a:r>
              <a:rPr sz="1600" spc="-10" dirty="0">
                <a:latin typeface="Calibri"/>
                <a:cs typeface="Calibri"/>
              </a:rPr>
              <a:t>e</a:t>
            </a:r>
            <a:r>
              <a:rPr sz="1600" spc="-20" dirty="0">
                <a:latin typeface="Calibri"/>
                <a:cs typeface="Calibri"/>
              </a:rPr>
              <a:t> </a:t>
            </a:r>
            <a:r>
              <a:rPr sz="1600" spc="-5" dirty="0">
                <a:latin typeface="Calibri"/>
                <a:cs typeface="Calibri"/>
              </a:rPr>
              <a:t>is </a:t>
            </a:r>
            <a:r>
              <a:rPr sz="1600" spc="-30" dirty="0">
                <a:latin typeface="Calibri"/>
                <a:cs typeface="Calibri"/>
              </a:rPr>
              <a:t>m</a:t>
            </a:r>
            <a:r>
              <a:rPr sz="1600" spc="-10" dirty="0">
                <a:latin typeface="Calibri"/>
                <a:cs typeface="Calibri"/>
              </a:rPr>
              <a:t>uch</a:t>
            </a:r>
            <a:r>
              <a:rPr sz="1600" spc="10" dirty="0">
                <a:latin typeface="Calibri"/>
                <a:cs typeface="Calibri"/>
              </a:rPr>
              <a:t> </a:t>
            </a:r>
            <a:r>
              <a:rPr sz="1600" spc="-10" dirty="0">
                <a:latin typeface="Calibri"/>
                <a:cs typeface="Calibri"/>
              </a:rPr>
              <a:t>b</a:t>
            </a:r>
            <a:r>
              <a:rPr sz="1600" spc="-25" dirty="0">
                <a:latin typeface="Calibri"/>
                <a:cs typeface="Calibri"/>
              </a:rPr>
              <a:t>e</a:t>
            </a:r>
            <a:r>
              <a:rPr sz="1600" spc="-30" dirty="0">
                <a:latin typeface="Calibri"/>
                <a:cs typeface="Calibri"/>
              </a:rPr>
              <a:t>t</a:t>
            </a:r>
            <a:r>
              <a:rPr sz="1600" spc="-20" dirty="0">
                <a:latin typeface="Calibri"/>
                <a:cs typeface="Calibri"/>
              </a:rPr>
              <a:t>t</a:t>
            </a:r>
            <a:r>
              <a:rPr sz="1600" spc="-15" dirty="0">
                <a:latin typeface="Calibri"/>
                <a:cs typeface="Calibri"/>
              </a:rPr>
              <a:t>e</a:t>
            </a:r>
            <a:r>
              <a:rPr sz="1600" spc="-10" dirty="0">
                <a:latin typeface="Calibri"/>
                <a:cs typeface="Calibri"/>
              </a:rPr>
              <a:t>r</a:t>
            </a:r>
            <a:r>
              <a:rPr sz="1600" spc="5" dirty="0">
                <a:latin typeface="Calibri"/>
                <a:cs typeface="Calibri"/>
              </a:rPr>
              <a:t> </a:t>
            </a:r>
            <a:r>
              <a:rPr sz="1600" spc="-10" dirty="0">
                <a:latin typeface="Calibri"/>
                <a:cs typeface="Calibri"/>
              </a:rPr>
              <a:t>in</a:t>
            </a:r>
            <a:r>
              <a:rPr sz="1600" spc="-15" dirty="0">
                <a:latin typeface="Calibri"/>
                <a:cs typeface="Calibri"/>
              </a:rPr>
              <a:t> </a:t>
            </a:r>
            <a:r>
              <a:rPr sz="1600" spc="-10" dirty="0">
                <a:latin typeface="Calibri"/>
                <a:cs typeface="Calibri"/>
              </a:rPr>
              <a:t>th</a:t>
            </a:r>
            <a:r>
              <a:rPr sz="1600" spc="-20" dirty="0">
                <a:latin typeface="Calibri"/>
                <a:cs typeface="Calibri"/>
              </a:rPr>
              <a:t>a</a:t>
            </a:r>
            <a:r>
              <a:rPr sz="1600" spc="-10" dirty="0">
                <a:latin typeface="Calibri"/>
                <a:cs typeface="Calibri"/>
              </a:rPr>
              <a:t>t</a:t>
            </a:r>
            <a:r>
              <a:rPr sz="1600" spc="-5" dirty="0">
                <a:latin typeface="Calibri"/>
                <a:cs typeface="Calibri"/>
              </a:rPr>
              <a:t> </a:t>
            </a:r>
            <a:r>
              <a:rPr sz="1600" spc="-40" dirty="0">
                <a:latin typeface="Calibri"/>
                <a:cs typeface="Calibri"/>
              </a:rPr>
              <a:t>w</a:t>
            </a:r>
            <a:r>
              <a:rPr sz="1600" spc="-10" dirty="0">
                <a:latin typeface="Calibri"/>
                <a:cs typeface="Calibri"/>
              </a:rPr>
              <a:t>e</a:t>
            </a:r>
            <a:r>
              <a:rPr sz="1600" spc="15" dirty="0">
                <a:latin typeface="Calibri"/>
                <a:cs typeface="Calibri"/>
              </a:rPr>
              <a:t> </a:t>
            </a:r>
            <a:r>
              <a:rPr sz="1600" spc="-30" dirty="0">
                <a:latin typeface="Calibri"/>
                <a:cs typeface="Calibri"/>
              </a:rPr>
              <a:t>w</a:t>
            </a:r>
            <a:r>
              <a:rPr sz="1600" spc="-10" dirty="0">
                <a:latin typeface="Calibri"/>
                <a:cs typeface="Calibri"/>
              </a:rPr>
              <a:t>e</a:t>
            </a:r>
            <a:r>
              <a:rPr sz="1600" spc="-45" dirty="0">
                <a:latin typeface="Calibri"/>
                <a:cs typeface="Calibri"/>
              </a:rPr>
              <a:t>r</a:t>
            </a:r>
            <a:r>
              <a:rPr sz="1600" spc="-10" dirty="0">
                <a:latin typeface="Calibri"/>
                <a:cs typeface="Calibri"/>
              </a:rPr>
              <a:t>e</a:t>
            </a:r>
            <a:r>
              <a:rPr sz="1600" spc="35" dirty="0">
                <a:latin typeface="Calibri"/>
                <a:cs typeface="Calibri"/>
              </a:rPr>
              <a:t> </a:t>
            </a:r>
            <a:r>
              <a:rPr sz="1600" spc="-10" dirty="0">
                <a:latin typeface="Calibri"/>
                <a:cs typeface="Calibri"/>
              </a:rPr>
              <a:t>ab</a:t>
            </a:r>
            <a:r>
              <a:rPr sz="1600" spc="0" dirty="0">
                <a:latin typeface="Calibri"/>
                <a:cs typeface="Calibri"/>
              </a:rPr>
              <a:t>l</a:t>
            </a:r>
            <a:r>
              <a:rPr sz="1600" spc="-10" dirty="0">
                <a:latin typeface="Calibri"/>
                <a:cs typeface="Calibri"/>
              </a:rPr>
              <a:t>e</a:t>
            </a:r>
            <a:r>
              <a:rPr sz="1600" spc="-20" dirty="0">
                <a:latin typeface="Calibri"/>
                <a:cs typeface="Calibri"/>
              </a:rPr>
              <a:t> t</a:t>
            </a:r>
            <a:r>
              <a:rPr sz="1600" spc="-10" dirty="0">
                <a:latin typeface="Calibri"/>
                <a:cs typeface="Calibri"/>
              </a:rPr>
              <a:t>o</a:t>
            </a:r>
            <a:r>
              <a:rPr sz="1600" spc="5" dirty="0">
                <a:latin typeface="Calibri"/>
                <a:cs typeface="Calibri"/>
              </a:rPr>
              <a:t> </a:t>
            </a:r>
            <a:r>
              <a:rPr sz="1600" spc="-10" dirty="0">
                <a:latin typeface="Calibri"/>
                <a:cs typeface="Calibri"/>
              </a:rPr>
              <a:t>p</a:t>
            </a:r>
            <a:r>
              <a:rPr sz="1600" spc="-5" dirty="0">
                <a:latin typeface="Calibri"/>
                <a:cs typeface="Calibri"/>
              </a:rPr>
              <a:t>u</a:t>
            </a:r>
            <a:r>
              <a:rPr sz="1600" spc="-30" dirty="0">
                <a:latin typeface="Calibri"/>
                <a:cs typeface="Calibri"/>
              </a:rPr>
              <a:t>m</a:t>
            </a:r>
            <a:r>
              <a:rPr sz="1600" spc="-10" dirty="0">
                <a:latin typeface="Calibri"/>
                <a:cs typeface="Calibri"/>
              </a:rPr>
              <a:t>p</a:t>
            </a:r>
            <a:r>
              <a:rPr sz="1600" spc="-5" dirty="0">
                <a:latin typeface="Calibri"/>
                <a:cs typeface="Calibri"/>
              </a:rPr>
              <a:t> </a:t>
            </a:r>
            <a:r>
              <a:rPr sz="1600" spc="-15" dirty="0">
                <a:latin typeface="Calibri"/>
                <a:cs typeface="Calibri"/>
              </a:rPr>
              <a:t>t</a:t>
            </a:r>
            <a:r>
              <a:rPr sz="1600" spc="-10" dirty="0">
                <a:latin typeface="Calibri"/>
                <a:cs typeface="Calibri"/>
              </a:rPr>
              <a:t>o</a:t>
            </a:r>
            <a:r>
              <a:rPr sz="1600" spc="-5" dirty="0">
                <a:latin typeface="Calibri"/>
                <a:cs typeface="Calibri"/>
              </a:rPr>
              <a:t> </a:t>
            </a:r>
            <a:r>
              <a:rPr sz="1600" spc="-10" dirty="0">
                <a:latin typeface="Calibri"/>
                <a:cs typeface="Calibri"/>
              </a:rPr>
              <a:t>about</a:t>
            </a:r>
            <a:r>
              <a:rPr sz="1600" spc="5" dirty="0">
                <a:latin typeface="Calibri"/>
                <a:cs typeface="Calibri"/>
              </a:rPr>
              <a:t> </a:t>
            </a:r>
            <a:r>
              <a:rPr sz="1600" spc="-20" dirty="0">
                <a:latin typeface="Calibri"/>
                <a:cs typeface="Calibri"/>
              </a:rPr>
              <a:t>5</a:t>
            </a:r>
            <a:r>
              <a:rPr sz="1600" spc="-10" dirty="0">
                <a:latin typeface="Calibri"/>
                <a:cs typeface="Calibri"/>
              </a:rPr>
              <a:t>0</a:t>
            </a:r>
            <a:r>
              <a:rPr sz="1600" spc="5" dirty="0">
                <a:latin typeface="Calibri"/>
                <a:cs typeface="Calibri"/>
              </a:rPr>
              <a:t> </a:t>
            </a:r>
            <a:r>
              <a:rPr sz="1600" spc="-30" dirty="0">
                <a:latin typeface="Calibri"/>
                <a:cs typeface="Calibri"/>
              </a:rPr>
              <a:t>m</a:t>
            </a:r>
            <a:r>
              <a:rPr sz="1600" spc="0" dirty="0">
                <a:latin typeface="Calibri"/>
                <a:cs typeface="Calibri"/>
              </a:rPr>
              <a:t>i</a:t>
            </a:r>
            <a:r>
              <a:rPr sz="1600" spc="-15" dirty="0">
                <a:latin typeface="Calibri"/>
                <a:cs typeface="Calibri"/>
              </a:rPr>
              <a:t>c</a:t>
            </a:r>
            <a:r>
              <a:rPr sz="1600" spc="-40" dirty="0">
                <a:latin typeface="Calibri"/>
                <a:cs typeface="Calibri"/>
              </a:rPr>
              <a:t>r</a:t>
            </a:r>
            <a:r>
              <a:rPr sz="1600" spc="-10" dirty="0">
                <a:latin typeface="Calibri"/>
                <a:cs typeface="Calibri"/>
              </a:rPr>
              <a:t>ons</a:t>
            </a:r>
            <a:r>
              <a:rPr sz="1600" spc="20" dirty="0">
                <a:latin typeface="Calibri"/>
                <a:cs typeface="Calibri"/>
              </a:rPr>
              <a:t> </a:t>
            </a:r>
            <a:r>
              <a:rPr sz="1600" spc="-10" dirty="0">
                <a:latin typeface="Calibri"/>
                <a:cs typeface="Calibri"/>
              </a:rPr>
              <a:t>Hg p</a:t>
            </a:r>
            <a:r>
              <a:rPr sz="1600" spc="-40" dirty="0">
                <a:latin typeface="Calibri"/>
                <a:cs typeface="Calibri"/>
              </a:rPr>
              <a:t>r</a:t>
            </a:r>
            <a:r>
              <a:rPr sz="1600" spc="-10" dirty="0">
                <a:latin typeface="Calibri"/>
                <a:cs typeface="Calibri"/>
              </a:rPr>
              <a:t>essu</a:t>
            </a:r>
            <a:r>
              <a:rPr sz="1600" spc="-40" dirty="0">
                <a:latin typeface="Calibri"/>
                <a:cs typeface="Calibri"/>
              </a:rPr>
              <a:t>r</a:t>
            </a:r>
            <a:r>
              <a:rPr sz="1600" spc="-10" dirty="0">
                <a:latin typeface="Calibri"/>
                <a:cs typeface="Calibri"/>
              </a:rPr>
              <a:t>e.</a:t>
            </a:r>
            <a:endParaRPr sz="16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491981" y="6440119"/>
            <a:ext cx="12827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3</a:t>
            </a:fld>
            <a:endParaRPr sz="1200">
              <a:latin typeface="Calibri"/>
              <a:cs typeface="Calibri"/>
            </a:endParaRPr>
          </a:p>
        </p:txBody>
      </p:sp>
      <p:sp>
        <p:nvSpPr>
          <p:cNvPr id="2" name="object 2"/>
          <p:cNvSpPr txBox="1"/>
          <p:nvPr/>
        </p:nvSpPr>
        <p:spPr>
          <a:xfrm>
            <a:off x="3431285" y="475107"/>
            <a:ext cx="2280920" cy="699135"/>
          </a:xfrm>
          <a:prstGeom prst="rect">
            <a:avLst/>
          </a:prstGeom>
        </p:spPr>
        <p:txBody>
          <a:bodyPr vert="horz" wrap="square" lIns="0" tIns="0" rIns="0" bIns="0" rtlCol="0">
            <a:noAutofit/>
          </a:bodyPr>
          <a:lstStyle/>
          <a:p>
            <a:pPr marL="12700">
              <a:lnSpc>
                <a:spcPct val="100000"/>
              </a:lnSpc>
            </a:pPr>
            <a:r>
              <a:rPr sz="4400" dirty="0">
                <a:latin typeface="Calibri Light"/>
                <a:cs typeface="Calibri Light"/>
              </a:rPr>
              <a:t>Que</a:t>
            </a:r>
            <a:r>
              <a:rPr sz="4400" spc="-60"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
        <p:nvSpPr>
          <p:cNvPr id="3" name="object 3"/>
          <p:cNvSpPr txBox="1">
            <a:spLocks noGrp="1"/>
          </p:cNvSpPr>
          <p:nvPr>
            <p:ph type="ctrTitle"/>
          </p:nvPr>
        </p:nvSpPr>
        <p:spPr>
          <a:prstGeom prst="rect">
            <a:avLst/>
          </a:prstGeom>
        </p:spPr>
        <p:txBody>
          <a:bodyPr vert="horz" wrap="square" lIns="0" tIns="0" rIns="0" bIns="0" rtlCol="0">
            <a:noAutofit/>
          </a:bodyPr>
          <a:lstStyle/>
          <a:p>
            <a:pPr marL="12700" marR="12700">
              <a:lnSpc>
                <a:spcPct val="100099"/>
              </a:lnSpc>
            </a:pPr>
            <a:r>
              <a:rPr sz="1800" dirty="0">
                <a:latin typeface="Calibri"/>
                <a:cs typeface="Calibri"/>
              </a:rPr>
              <a:t>2.</a:t>
            </a:r>
            <a:r>
              <a:rPr sz="1800" spc="-5" dirty="0">
                <a:latin typeface="Calibri"/>
                <a:cs typeface="Calibri"/>
              </a:rPr>
              <a:t> </a:t>
            </a:r>
            <a:r>
              <a:rPr sz="1800" spc="0" dirty="0">
                <a:latin typeface="Calibri"/>
                <a:cs typeface="Calibri"/>
              </a:rPr>
              <a:t>The</a:t>
            </a:r>
            <a:r>
              <a:rPr sz="1800" spc="10" dirty="0">
                <a:latin typeface="Calibri"/>
                <a:cs typeface="Calibri"/>
              </a:rPr>
              <a:t> </a:t>
            </a:r>
            <a:r>
              <a:rPr sz="1800" spc="0" dirty="0">
                <a:latin typeface="Calibri"/>
                <a:cs typeface="Calibri"/>
              </a:rPr>
              <a:t>plasma</a:t>
            </a:r>
            <a:r>
              <a:rPr sz="1800" spc="5" dirty="0">
                <a:latin typeface="Calibri"/>
                <a:cs typeface="Calibri"/>
              </a:rPr>
              <a:t> </a:t>
            </a:r>
            <a:r>
              <a:rPr sz="1800" spc="0" dirty="0">
                <a:latin typeface="Calibri"/>
                <a:cs typeface="Calibri"/>
              </a:rPr>
              <a:t>a</a:t>
            </a:r>
            <a:r>
              <a:rPr sz="1800" spc="-10" dirty="0">
                <a:latin typeface="Calibri"/>
                <a:cs typeface="Calibri"/>
              </a:rPr>
              <a:t>n</a:t>
            </a:r>
            <a:r>
              <a:rPr sz="1800" spc="-40" dirty="0">
                <a:latin typeface="Calibri"/>
                <a:cs typeface="Calibri"/>
              </a:rPr>
              <a:t>t</a:t>
            </a:r>
            <a:r>
              <a:rPr sz="1800" spc="-10" dirty="0">
                <a:latin typeface="Calibri"/>
                <a:cs typeface="Calibri"/>
              </a:rPr>
              <a:t>e</a:t>
            </a:r>
            <a:r>
              <a:rPr sz="1800" spc="-5" dirty="0">
                <a:latin typeface="Calibri"/>
                <a:cs typeface="Calibri"/>
              </a:rPr>
              <a:t>n</a:t>
            </a:r>
            <a:r>
              <a:rPr sz="1800" spc="0" dirty="0">
                <a:latin typeface="Calibri"/>
                <a:cs typeface="Calibri"/>
              </a:rPr>
              <a:t>nas</a:t>
            </a:r>
            <a:r>
              <a:rPr sz="1800" spc="5" dirty="0">
                <a:latin typeface="Calibri"/>
                <a:cs typeface="Calibri"/>
              </a:rPr>
              <a:t> </a:t>
            </a:r>
            <a:r>
              <a:rPr sz="1800" spc="-10" dirty="0">
                <a:latin typeface="Calibri"/>
                <a:cs typeface="Calibri"/>
              </a:rPr>
              <a:t>a</a:t>
            </a:r>
            <a:r>
              <a:rPr sz="1800" spc="-35" dirty="0">
                <a:latin typeface="Calibri"/>
                <a:cs typeface="Calibri"/>
              </a:rPr>
              <a:t>r</a:t>
            </a:r>
            <a:r>
              <a:rPr sz="1800" spc="-10" dirty="0">
                <a:latin typeface="Calibri"/>
                <a:cs typeface="Calibri"/>
              </a:rPr>
              <a:t>e</a:t>
            </a:r>
            <a:r>
              <a:rPr sz="1800" spc="15" dirty="0">
                <a:latin typeface="Calibri"/>
                <a:cs typeface="Calibri"/>
              </a:rPr>
              <a:t> </a:t>
            </a:r>
            <a:r>
              <a:rPr sz="1800" spc="-10" dirty="0">
                <a:latin typeface="Calibri"/>
                <a:cs typeface="Calibri"/>
              </a:rPr>
              <a:t>s</a:t>
            </a:r>
            <a:r>
              <a:rPr sz="1800" spc="-5" dirty="0">
                <a:latin typeface="Calibri"/>
                <a:cs typeface="Calibri"/>
              </a:rPr>
              <a:t>e</a:t>
            </a:r>
            <a:r>
              <a:rPr sz="1800" spc="-10" dirty="0">
                <a:latin typeface="Calibri"/>
                <a:cs typeface="Calibri"/>
              </a:rPr>
              <a:t>en </a:t>
            </a:r>
            <a:r>
              <a:rPr sz="1800" spc="0" dirty="0">
                <a:latin typeface="Calibri"/>
                <a:cs typeface="Calibri"/>
              </a:rPr>
              <a:t>as </a:t>
            </a:r>
            <a:r>
              <a:rPr sz="1800" spc="-10" dirty="0">
                <a:latin typeface="Calibri"/>
                <a:cs typeface="Calibri"/>
              </a:rPr>
              <a:t>b</a:t>
            </a:r>
            <a:r>
              <a:rPr sz="1800" spc="-5" dirty="0">
                <a:latin typeface="Calibri"/>
                <a:cs typeface="Calibri"/>
              </a:rPr>
              <a:t>ei</a:t>
            </a:r>
            <a:r>
              <a:rPr sz="1800" spc="0" dirty="0">
                <a:latin typeface="Calibri"/>
                <a:cs typeface="Calibri"/>
              </a:rPr>
              <a:t>ng </a:t>
            </a:r>
            <a:r>
              <a:rPr sz="1800" spc="-25" dirty="0">
                <a:latin typeface="Calibri"/>
                <a:cs typeface="Calibri"/>
              </a:rPr>
              <a:t>s</a:t>
            </a:r>
            <a:r>
              <a:rPr sz="1800" spc="0" dirty="0">
                <a:latin typeface="Calibri"/>
                <a:cs typeface="Calibri"/>
              </a:rPr>
              <a:t>t</a:t>
            </a:r>
            <a:r>
              <a:rPr sz="1800" spc="-35" dirty="0">
                <a:latin typeface="Calibri"/>
                <a:cs typeface="Calibri"/>
              </a:rPr>
              <a:t>r</a:t>
            </a:r>
            <a:r>
              <a:rPr sz="1800" spc="0" dirty="0">
                <a:latin typeface="Calibri"/>
                <a:cs typeface="Calibri"/>
              </a:rPr>
              <a:t>ong</a:t>
            </a:r>
            <a:r>
              <a:rPr sz="1800" spc="-5" dirty="0">
                <a:latin typeface="Calibri"/>
                <a:cs typeface="Calibri"/>
              </a:rPr>
              <a:t> </a:t>
            </a:r>
            <a:r>
              <a:rPr sz="1800" spc="0" dirty="0">
                <a:latin typeface="Calibri"/>
                <a:cs typeface="Calibri"/>
              </a:rPr>
              <a:t>enough</a:t>
            </a:r>
            <a:r>
              <a:rPr sz="1800" spc="10" dirty="0">
                <a:latin typeface="Calibri"/>
                <a:cs typeface="Calibri"/>
              </a:rPr>
              <a:t> </a:t>
            </a:r>
            <a:r>
              <a:rPr sz="1800" spc="-35" dirty="0">
                <a:latin typeface="Calibri"/>
                <a:cs typeface="Calibri"/>
              </a:rPr>
              <a:t>f</a:t>
            </a:r>
            <a:r>
              <a:rPr sz="1800" spc="0" dirty="0">
                <a:latin typeface="Calibri"/>
                <a:cs typeface="Calibri"/>
              </a:rPr>
              <a:t>or</a:t>
            </a:r>
            <a:r>
              <a:rPr sz="1800" spc="-10" dirty="0">
                <a:latin typeface="Calibri"/>
                <a:cs typeface="Calibri"/>
              </a:rPr>
              <a:t> </a:t>
            </a:r>
            <a:r>
              <a:rPr sz="1800" spc="0" dirty="0">
                <a:latin typeface="Calibri"/>
                <a:cs typeface="Calibri"/>
              </a:rPr>
              <a:t>fi</a:t>
            </a:r>
            <a:r>
              <a:rPr sz="1800" spc="-55" dirty="0">
                <a:latin typeface="Calibri"/>
                <a:cs typeface="Calibri"/>
              </a:rPr>
              <a:t>x</a:t>
            </a:r>
            <a:r>
              <a:rPr sz="1800" spc="0" dirty="0">
                <a:latin typeface="Calibri"/>
                <a:cs typeface="Calibri"/>
              </a:rPr>
              <a:t>ed appl</a:t>
            </a:r>
            <a:r>
              <a:rPr sz="1800" spc="-10" dirty="0">
                <a:latin typeface="Calibri"/>
                <a:cs typeface="Calibri"/>
              </a:rPr>
              <a:t>i</a:t>
            </a:r>
            <a:r>
              <a:rPr sz="1800" spc="-20" dirty="0">
                <a:latin typeface="Calibri"/>
                <a:cs typeface="Calibri"/>
              </a:rPr>
              <a:t>c</a:t>
            </a:r>
            <a:r>
              <a:rPr sz="1800" spc="-15" dirty="0">
                <a:latin typeface="Calibri"/>
                <a:cs typeface="Calibri"/>
              </a:rPr>
              <a:t>a</a:t>
            </a:r>
            <a:r>
              <a:rPr sz="1800" spc="0" dirty="0">
                <a:latin typeface="Calibri"/>
                <a:cs typeface="Calibri"/>
              </a:rPr>
              <a:t>t</a:t>
            </a:r>
            <a:r>
              <a:rPr sz="1800" spc="-10" dirty="0">
                <a:latin typeface="Calibri"/>
                <a:cs typeface="Calibri"/>
              </a:rPr>
              <a:t>i</a:t>
            </a:r>
            <a:r>
              <a:rPr sz="1800" spc="0" dirty="0">
                <a:latin typeface="Calibri"/>
                <a:cs typeface="Calibri"/>
              </a:rPr>
              <a:t>ons</a:t>
            </a:r>
            <a:r>
              <a:rPr sz="1800" spc="20" dirty="0">
                <a:latin typeface="Calibri"/>
                <a:cs typeface="Calibri"/>
              </a:rPr>
              <a:t> </a:t>
            </a:r>
            <a:r>
              <a:rPr sz="1800" spc="0" dirty="0">
                <a:latin typeface="Calibri"/>
                <a:cs typeface="Calibri"/>
              </a:rPr>
              <a:t>and</a:t>
            </a:r>
            <a:r>
              <a:rPr sz="1800" spc="-5" dirty="0">
                <a:latin typeface="Calibri"/>
                <a:cs typeface="Calibri"/>
              </a:rPr>
              <a:t> </a:t>
            </a:r>
            <a:r>
              <a:rPr sz="1800" spc="0" dirty="0">
                <a:latin typeface="Calibri"/>
                <a:cs typeface="Calibri"/>
              </a:rPr>
              <a:t>m</a:t>
            </a:r>
            <a:r>
              <a:rPr sz="1800" spc="-35" dirty="0">
                <a:latin typeface="Calibri"/>
                <a:cs typeface="Calibri"/>
              </a:rPr>
              <a:t>a</a:t>
            </a:r>
            <a:r>
              <a:rPr sz="1800" spc="0" dirty="0">
                <a:latin typeface="Calibri"/>
                <a:cs typeface="Calibri"/>
              </a:rPr>
              <a:t>y </a:t>
            </a:r>
            <a:r>
              <a:rPr sz="1800" spc="-20" dirty="0">
                <a:latin typeface="Calibri"/>
                <a:cs typeface="Calibri"/>
              </a:rPr>
              <a:t>s</a:t>
            </a:r>
            <a:r>
              <a:rPr sz="1800" spc="-40" dirty="0">
                <a:latin typeface="Calibri"/>
                <a:cs typeface="Calibri"/>
              </a:rPr>
              <a:t>t</a:t>
            </a:r>
            <a:r>
              <a:rPr sz="1800" spc="0" dirty="0">
                <a:latin typeface="Calibri"/>
                <a:cs typeface="Calibri"/>
              </a:rPr>
              <a:t>and up</a:t>
            </a:r>
            <a:r>
              <a:rPr sz="1800" spc="10" dirty="0">
                <a:latin typeface="Calibri"/>
                <a:cs typeface="Calibri"/>
              </a:rPr>
              <a:t> </a:t>
            </a:r>
            <a:r>
              <a:rPr sz="1800" spc="-25" dirty="0">
                <a:latin typeface="Calibri"/>
                <a:cs typeface="Calibri"/>
              </a:rPr>
              <a:t>t</a:t>
            </a:r>
            <a:r>
              <a:rPr sz="1800" spc="0" dirty="0">
                <a:latin typeface="Calibri"/>
                <a:cs typeface="Calibri"/>
              </a:rPr>
              <a:t>o</a:t>
            </a:r>
            <a:r>
              <a:rPr sz="1800" spc="-5" dirty="0">
                <a:latin typeface="Calibri"/>
                <a:cs typeface="Calibri"/>
              </a:rPr>
              <a:t> </a:t>
            </a:r>
            <a:r>
              <a:rPr sz="1800" spc="-20" dirty="0">
                <a:latin typeface="Calibri"/>
                <a:cs typeface="Calibri"/>
              </a:rPr>
              <a:t>v</a:t>
            </a:r>
            <a:r>
              <a:rPr sz="1800" spc="-10" dirty="0">
                <a:latin typeface="Calibri"/>
                <a:cs typeface="Calibri"/>
              </a:rPr>
              <a:t>e</a:t>
            </a:r>
            <a:r>
              <a:rPr sz="1800" spc="-5" dirty="0">
                <a:latin typeface="Calibri"/>
                <a:cs typeface="Calibri"/>
              </a:rPr>
              <a:t>hi</a:t>
            </a:r>
            <a:r>
              <a:rPr sz="1800" spc="-20" dirty="0">
                <a:latin typeface="Calibri"/>
                <a:cs typeface="Calibri"/>
              </a:rPr>
              <a:t>c</a:t>
            </a:r>
            <a:r>
              <a:rPr sz="1800" spc="0" dirty="0">
                <a:latin typeface="Calibri"/>
                <a:cs typeface="Calibri"/>
              </a:rPr>
              <a:t>ula</a:t>
            </a:r>
            <a:r>
              <a:rPr sz="1800" spc="-195" dirty="0">
                <a:latin typeface="Calibri"/>
                <a:cs typeface="Calibri"/>
              </a:rPr>
              <a:t>r</a:t>
            </a:r>
            <a:r>
              <a:rPr sz="1800" spc="0" dirty="0">
                <a:latin typeface="Calibri"/>
                <a:cs typeface="Calibri"/>
              </a:rPr>
              <a:t>.</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276727"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30</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213867" rIns="0" bIns="0" rtlCol="0">
            <a:noAutofit/>
          </a:bodyPr>
          <a:lstStyle/>
          <a:p>
            <a:pPr marL="949960">
              <a:lnSpc>
                <a:spcPts val="3345"/>
              </a:lnSpc>
            </a:pPr>
            <a:r>
              <a:rPr sz="2800" b="1" spc="-55" dirty="0">
                <a:latin typeface="Times New Roman"/>
                <a:cs typeface="Times New Roman"/>
              </a:rPr>
              <a:t>A</a:t>
            </a:r>
            <a:r>
              <a:rPr sz="2800" b="1" spc="-50" dirty="0">
                <a:latin typeface="Times New Roman"/>
                <a:cs typeface="Times New Roman"/>
              </a:rPr>
              <a:t>m</a:t>
            </a:r>
            <a:r>
              <a:rPr sz="2800" b="1" spc="-45" dirty="0">
                <a:latin typeface="Times New Roman"/>
                <a:cs typeface="Times New Roman"/>
              </a:rPr>
              <a:t>e</a:t>
            </a:r>
            <a:r>
              <a:rPr sz="2800" b="1" spc="-35" dirty="0">
                <a:latin typeface="Times New Roman"/>
                <a:cs typeface="Times New Roman"/>
              </a:rPr>
              <a:t>r</a:t>
            </a:r>
            <a:r>
              <a:rPr sz="2800" b="1" spc="-20" dirty="0">
                <a:latin typeface="Times New Roman"/>
                <a:cs typeface="Times New Roman"/>
              </a:rPr>
              <a:t>i</a:t>
            </a:r>
            <a:r>
              <a:rPr sz="2800" b="1" spc="-45" dirty="0">
                <a:latin typeface="Times New Roman"/>
                <a:cs typeface="Times New Roman"/>
              </a:rPr>
              <a:t>c</a:t>
            </a:r>
            <a:r>
              <a:rPr sz="2800" b="1" spc="-25" dirty="0">
                <a:latin typeface="Times New Roman"/>
                <a:cs typeface="Times New Roman"/>
              </a:rPr>
              <a:t>a</a:t>
            </a:r>
            <a:r>
              <a:rPr sz="2800" b="1" spc="-20" dirty="0">
                <a:latin typeface="Times New Roman"/>
                <a:cs typeface="Times New Roman"/>
              </a:rPr>
              <a:t>n</a:t>
            </a:r>
            <a:r>
              <a:rPr sz="2800" b="1" spc="10" dirty="0">
                <a:latin typeface="Times New Roman"/>
                <a:cs typeface="Times New Roman"/>
              </a:rPr>
              <a:t> </a:t>
            </a:r>
            <a:r>
              <a:rPr sz="2800" b="1" spc="-20" dirty="0">
                <a:latin typeface="Times New Roman"/>
                <a:cs typeface="Times New Roman"/>
              </a:rPr>
              <a:t>S</a:t>
            </a:r>
            <a:r>
              <a:rPr sz="2800" b="1" spc="-45" dirty="0">
                <a:latin typeface="Times New Roman"/>
                <a:cs typeface="Times New Roman"/>
              </a:rPr>
              <a:t>c</a:t>
            </a:r>
            <a:r>
              <a:rPr sz="2800" b="1" spc="-20" dirty="0">
                <a:latin typeface="Times New Roman"/>
                <a:cs typeface="Times New Roman"/>
              </a:rPr>
              <a:t>i</a:t>
            </a:r>
            <a:r>
              <a:rPr sz="2800" b="1" spc="-35" dirty="0">
                <a:latin typeface="Times New Roman"/>
                <a:cs typeface="Times New Roman"/>
              </a:rPr>
              <a:t>e</a:t>
            </a:r>
            <a:r>
              <a:rPr sz="2800" b="1" spc="-20" dirty="0">
                <a:latin typeface="Times New Roman"/>
                <a:cs typeface="Times New Roman"/>
              </a:rPr>
              <a:t>n</a:t>
            </a:r>
            <a:r>
              <a:rPr sz="2800" b="1" spc="-25" dirty="0">
                <a:latin typeface="Times New Roman"/>
                <a:cs typeface="Times New Roman"/>
              </a:rPr>
              <a:t>t</a:t>
            </a:r>
            <a:r>
              <a:rPr sz="2800" b="1" spc="-20" dirty="0">
                <a:latin typeface="Times New Roman"/>
                <a:cs typeface="Times New Roman"/>
              </a:rPr>
              <a:t>i</a:t>
            </a:r>
            <a:r>
              <a:rPr sz="2800" b="1" spc="-15" dirty="0">
                <a:latin typeface="Times New Roman"/>
                <a:cs typeface="Times New Roman"/>
              </a:rPr>
              <a:t>f</a:t>
            </a:r>
            <a:r>
              <a:rPr sz="2800" b="1" spc="-10" dirty="0">
                <a:latin typeface="Times New Roman"/>
                <a:cs typeface="Times New Roman"/>
              </a:rPr>
              <a:t>ic</a:t>
            </a:r>
            <a:r>
              <a:rPr sz="2800" b="1" spc="-60" dirty="0">
                <a:latin typeface="Times New Roman"/>
                <a:cs typeface="Times New Roman"/>
              </a:rPr>
              <a:t> </a:t>
            </a:r>
            <a:r>
              <a:rPr sz="2800" b="1" spc="-40" dirty="0">
                <a:latin typeface="Times New Roman"/>
                <a:cs typeface="Times New Roman"/>
              </a:rPr>
              <a:t>G</a:t>
            </a:r>
            <a:r>
              <a:rPr sz="2800" b="1" spc="-20" dirty="0">
                <a:latin typeface="Times New Roman"/>
                <a:cs typeface="Times New Roman"/>
              </a:rPr>
              <a:t>l</a:t>
            </a:r>
            <a:r>
              <a:rPr sz="2800" b="1" spc="-15" dirty="0">
                <a:latin typeface="Times New Roman"/>
                <a:cs typeface="Times New Roman"/>
              </a:rPr>
              <a:t>a</a:t>
            </a:r>
            <a:r>
              <a:rPr sz="2800" b="1" spc="-35" dirty="0">
                <a:latin typeface="Times New Roman"/>
                <a:cs typeface="Times New Roman"/>
              </a:rPr>
              <a:t>s</a:t>
            </a:r>
            <a:r>
              <a:rPr sz="2800" b="1" spc="-25" dirty="0">
                <a:latin typeface="Times New Roman"/>
                <a:cs typeface="Times New Roman"/>
              </a:rPr>
              <a:t>sblo</a:t>
            </a:r>
            <a:r>
              <a:rPr sz="2800" b="1" spc="-110" dirty="0">
                <a:latin typeface="Times New Roman"/>
                <a:cs typeface="Times New Roman"/>
              </a:rPr>
              <a:t>w</a:t>
            </a:r>
            <a:r>
              <a:rPr sz="2800" b="1" spc="-35" dirty="0">
                <a:latin typeface="Times New Roman"/>
                <a:cs typeface="Times New Roman"/>
              </a:rPr>
              <a:t>e</a:t>
            </a:r>
            <a:r>
              <a:rPr sz="2800" b="1" spc="-45" dirty="0">
                <a:latin typeface="Times New Roman"/>
                <a:cs typeface="Times New Roman"/>
              </a:rPr>
              <a:t>r</a:t>
            </a:r>
            <a:r>
              <a:rPr sz="2800" b="1" spc="-15" dirty="0">
                <a:latin typeface="Times New Roman"/>
                <a:cs typeface="Times New Roman"/>
              </a:rPr>
              <a:t>s </a:t>
            </a:r>
            <a:r>
              <a:rPr sz="2800" b="1" spc="-40" dirty="0">
                <a:latin typeface="Times New Roman"/>
                <a:cs typeface="Times New Roman"/>
              </a:rPr>
              <a:t>S</a:t>
            </a:r>
            <a:r>
              <a:rPr sz="2800" b="1" spc="-15" dirty="0">
                <a:latin typeface="Times New Roman"/>
                <a:cs typeface="Times New Roman"/>
              </a:rPr>
              <a:t>o</a:t>
            </a:r>
            <a:r>
              <a:rPr sz="2800" b="1" spc="-40" dirty="0">
                <a:latin typeface="Times New Roman"/>
                <a:cs typeface="Times New Roman"/>
              </a:rPr>
              <a:t>c</a:t>
            </a:r>
            <a:r>
              <a:rPr sz="2800" b="1" spc="-25" dirty="0">
                <a:latin typeface="Times New Roman"/>
                <a:cs typeface="Times New Roman"/>
              </a:rPr>
              <a:t>i</a:t>
            </a:r>
            <a:r>
              <a:rPr sz="2800" b="1" spc="-45" dirty="0">
                <a:latin typeface="Times New Roman"/>
                <a:cs typeface="Times New Roman"/>
              </a:rPr>
              <a:t>e</a:t>
            </a:r>
            <a:r>
              <a:rPr sz="2800" b="1" spc="-25" dirty="0">
                <a:latin typeface="Times New Roman"/>
                <a:cs typeface="Times New Roman"/>
              </a:rPr>
              <a:t>ty</a:t>
            </a:r>
            <a:endParaRPr sz="2800">
              <a:latin typeface="Times New Roman"/>
              <a:cs typeface="Times New Roman"/>
            </a:endParaRPr>
          </a:p>
        </p:txBody>
      </p:sp>
      <p:sp>
        <p:nvSpPr>
          <p:cNvPr id="3" name="object 3"/>
          <p:cNvSpPr txBox="1"/>
          <p:nvPr/>
        </p:nvSpPr>
        <p:spPr>
          <a:xfrm>
            <a:off x="604519" y="978661"/>
            <a:ext cx="7930515" cy="4621530"/>
          </a:xfrm>
          <a:prstGeom prst="rect">
            <a:avLst/>
          </a:prstGeom>
        </p:spPr>
        <p:txBody>
          <a:bodyPr vert="horz" wrap="square" lIns="0" tIns="0" rIns="0" bIns="0" rtlCol="0">
            <a:noAutofit/>
          </a:bodyPr>
          <a:lstStyle/>
          <a:p>
            <a:pPr marL="299085" marR="92710" indent="-287020" algn="just">
              <a:lnSpc>
                <a:spcPct val="114999"/>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have</a:t>
            </a:r>
            <a:r>
              <a:rPr sz="1800" spc="15" dirty="0">
                <a:latin typeface="Times New Roman"/>
                <a:cs typeface="Times New Roman"/>
              </a:rPr>
              <a:t> </a:t>
            </a:r>
            <a:r>
              <a:rPr sz="1800" spc="0" dirty="0">
                <a:latin typeface="Times New Roman"/>
                <a:cs typeface="Times New Roman"/>
              </a:rPr>
              <a:t>begun </a:t>
            </a:r>
            <a:r>
              <a:rPr sz="1800" spc="-15" dirty="0">
                <a:latin typeface="Times New Roman"/>
                <a:cs typeface="Times New Roman"/>
              </a:rPr>
              <a:t>d</a:t>
            </a:r>
            <a:r>
              <a:rPr sz="1800" spc="0" dirty="0">
                <a:latin typeface="Times New Roman"/>
                <a:cs typeface="Times New Roman"/>
              </a:rPr>
              <a:t>iscussions with</a:t>
            </a:r>
            <a:r>
              <a:rPr sz="1800" spc="5" dirty="0">
                <a:latin typeface="Times New Roman"/>
                <a:cs typeface="Times New Roman"/>
              </a:rPr>
              <a:t> </a:t>
            </a:r>
            <a:r>
              <a:rPr sz="1800" spc="-10" dirty="0">
                <a:latin typeface="Times New Roman"/>
                <a:cs typeface="Times New Roman"/>
              </a:rPr>
              <a:t>t</a:t>
            </a:r>
            <a:r>
              <a:rPr sz="1800" spc="0" dirty="0">
                <a:latin typeface="Times New Roman"/>
                <a:cs typeface="Times New Roman"/>
              </a:rPr>
              <a:t>he</a:t>
            </a:r>
            <a:r>
              <a:rPr sz="1800" spc="10" dirty="0">
                <a:latin typeface="Times New Roman"/>
                <a:cs typeface="Times New Roman"/>
              </a:rPr>
              <a:t> </a:t>
            </a:r>
            <a:r>
              <a:rPr sz="1800" spc="-5" dirty="0">
                <a:latin typeface="Times New Roman"/>
                <a:cs typeface="Times New Roman"/>
              </a:rPr>
              <a:t>A</a:t>
            </a:r>
            <a:r>
              <a:rPr sz="1800" spc="-25" dirty="0">
                <a:latin typeface="Times New Roman"/>
                <a:cs typeface="Times New Roman"/>
              </a:rPr>
              <a:t>m</a:t>
            </a:r>
            <a:r>
              <a:rPr sz="1800" spc="0" dirty="0">
                <a:latin typeface="Times New Roman"/>
                <a:cs typeface="Times New Roman"/>
              </a:rPr>
              <a:t>erican</a:t>
            </a:r>
            <a:r>
              <a:rPr sz="1800" spc="5" dirty="0">
                <a:latin typeface="Times New Roman"/>
                <a:cs typeface="Times New Roman"/>
              </a:rPr>
              <a:t> </a:t>
            </a:r>
            <a:r>
              <a:rPr sz="1800" spc="0" dirty="0">
                <a:latin typeface="Times New Roman"/>
                <a:cs typeface="Times New Roman"/>
              </a:rPr>
              <a:t>Sc</a:t>
            </a:r>
            <a:r>
              <a:rPr sz="1800" spc="-10" dirty="0">
                <a:latin typeface="Times New Roman"/>
                <a:cs typeface="Times New Roman"/>
              </a:rPr>
              <a:t>i</a:t>
            </a:r>
            <a:r>
              <a:rPr sz="1800" spc="0" dirty="0">
                <a:latin typeface="Times New Roman"/>
                <a:cs typeface="Times New Roman"/>
              </a:rPr>
              <a:t>entific</a:t>
            </a:r>
            <a:r>
              <a:rPr sz="1800" spc="15" dirty="0">
                <a:latin typeface="Times New Roman"/>
                <a:cs typeface="Times New Roman"/>
              </a:rPr>
              <a:t> </a:t>
            </a:r>
            <a:r>
              <a:rPr sz="1800" spc="0" dirty="0">
                <a:latin typeface="Times New Roman"/>
                <a:cs typeface="Times New Roman"/>
              </a:rPr>
              <a:t>G</a:t>
            </a:r>
            <a:r>
              <a:rPr sz="1800" spc="-15" dirty="0">
                <a:latin typeface="Times New Roman"/>
                <a:cs typeface="Times New Roman"/>
              </a:rPr>
              <a:t>l</a:t>
            </a:r>
            <a:r>
              <a:rPr sz="1800" spc="0" dirty="0">
                <a:latin typeface="Times New Roman"/>
                <a:cs typeface="Times New Roman"/>
              </a:rPr>
              <a:t>assblowers</a:t>
            </a:r>
            <a:r>
              <a:rPr sz="1800" spc="5" dirty="0">
                <a:latin typeface="Times New Roman"/>
                <a:cs typeface="Times New Roman"/>
              </a:rPr>
              <a:t> </a:t>
            </a:r>
            <a:r>
              <a:rPr sz="1800" spc="0" dirty="0">
                <a:latin typeface="Times New Roman"/>
                <a:cs typeface="Times New Roman"/>
              </a:rPr>
              <a:t>Socie</a:t>
            </a:r>
            <a:r>
              <a:rPr sz="1800" spc="-10" dirty="0">
                <a:latin typeface="Times New Roman"/>
                <a:cs typeface="Times New Roman"/>
              </a:rPr>
              <a:t>t</a:t>
            </a:r>
            <a:r>
              <a:rPr sz="1800" spc="0" dirty="0">
                <a:latin typeface="Times New Roman"/>
                <a:cs typeface="Times New Roman"/>
              </a:rPr>
              <a:t>y</a:t>
            </a:r>
            <a:r>
              <a:rPr sz="1800" spc="20" dirty="0">
                <a:latin typeface="Times New Roman"/>
                <a:cs typeface="Times New Roman"/>
              </a:rPr>
              <a:t> </a:t>
            </a:r>
            <a:r>
              <a:rPr sz="1800" spc="0" dirty="0">
                <a:latin typeface="Times New Roman"/>
                <a:cs typeface="Times New Roman"/>
              </a:rPr>
              <a:t>for </a:t>
            </a:r>
            <a:r>
              <a:rPr sz="1800" spc="-25" dirty="0">
                <a:latin typeface="Times New Roman"/>
                <a:cs typeface="Times New Roman"/>
              </a:rPr>
              <a:t>m</a:t>
            </a:r>
            <a:r>
              <a:rPr sz="1800" spc="0" dirty="0">
                <a:latin typeface="Times New Roman"/>
                <a:cs typeface="Times New Roman"/>
              </a:rPr>
              <a:t>aking</a:t>
            </a:r>
            <a:r>
              <a:rPr sz="1800" spc="15" dirty="0">
                <a:latin typeface="Times New Roman"/>
                <a:cs typeface="Times New Roman"/>
              </a:rPr>
              <a:t> </a:t>
            </a:r>
            <a:r>
              <a:rPr sz="1800" spc="0" dirty="0">
                <a:latin typeface="Times New Roman"/>
                <a:cs typeface="Times New Roman"/>
              </a:rPr>
              <a:t>rugged</a:t>
            </a:r>
            <a:r>
              <a:rPr sz="1800" spc="30" dirty="0">
                <a:latin typeface="Times New Roman"/>
                <a:cs typeface="Times New Roman"/>
              </a:rPr>
              <a:t> </a:t>
            </a:r>
            <a:r>
              <a:rPr sz="1800" spc="-10" dirty="0">
                <a:latin typeface="Times New Roman"/>
                <a:cs typeface="Times New Roman"/>
              </a:rPr>
              <a:t>c</a:t>
            </a:r>
            <a:r>
              <a:rPr sz="1800" spc="0" dirty="0">
                <a:latin typeface="Times New Roman"/>
                <a:cs typeface="Times New Roman"/>
              </a:rPr>
              <a:t>ustom</a:t>
            </a:r>
            <a:r>
              <a:rPr sz="1800" spc="20" dirty="0">
                <a:latin typeface="Times New Roman"/>
                <a:cs typeface="Times New Roman"/>
              </a:rPr>
              <a:t> </a:t>
            </a:r>
            <a:r>
              <a:rPr sz="1800" spc="-25" dirty="0">
                <a:latin typeface="Times New Roman"/>
                <a:cs typeface="Times New Roman"/>
              </a:rPr>
              <a:t>m</a:t>
            </a:r>
            <a:r>
              <a:rPr sz="1800" spc="0" dirty="0">
                <a:latin typeface="Times New Roman"/>
                <a:cs typeface="Times New Roman"/>
              </a:rPr>
              <a:t>ade</a:t>
            </a:r>
            <a:r>
              <a:rPr sz="1800" spc="35" dirty="0">
                <a:latin typeface="Times New Roman"/>
                <a:cs typeface="Times New Roman"/>
              </a:rPr>
              <a:t> </a:t>
            </a:r>
            <a:r>
              <a:rPr sz="1800" spc="0" dirty="0">
                <a:latin typeface="Times New Roman"/>
                <a:cs typeface="Times New Roman"/>
              </a:rPr>
              <a:t>tu</a:t>
            </a:r>
            <a:r>
              <a:rPr sz="1800" spc="-10" dirty="0">
                <a:latin typeface="Times New Roman"/>
                <a:cs typeface="Times New Roman"/>
              </a:rPr>
              <a:t>b</a:t>
            </a:r>
            <a:r>
              <a:rPr sz="1800" spc="0" dirty="0">
                <a:latin typeface="Times New Roman"/>
                <a:cs typeface="Times New Roman"/>
              </a:rPr>
              <a:t>e</a:t>
            </a:r>
            <a:r>
              <a:rPr sz="1800" spc="-5" dirty="0">
                <a:latin typeface="Times New Roman"/>
                <a:cs typeface="Times New Roman"/>
              </a:rPr>
              <a:t>s</a:t>
            </a:r>
            <a:r>
              <a:rPr sz="1800" spc="0" dirty="0">
                <a:latin typeface="Times New Roman"/>
                <a:cs typeface="Times New Roman"/>
              </a:rPr>
              <a:t>.</a:t>
            </a:r>
            <a:r>
              <a:rPr sz="1800" spc="35" dirty="0">
                <a:latin typeface="Times New Roman"/>
                <a:cs typeface="Times New Roman"/>
              </a:rPr>
              <a:t> </a:t>
            </a:r>
            <a:r>
              <a:rPr sz="1800" spc="-305"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believe</a:t>
            </a:r>
            <a:r>
              <a:rPr sz="1800" spc="20" dirty="0">
                <a:latin typeface="Times New Roman"/>
                <a:cs typeface="Times New Roman"/>
              </a:rPr>
              <a:t> </a:t>
            </a:r>
            <a:r>
              <a:rPr sz="1800" spc="-15" dirty="0">
                <a:latin typeface="Times New Roman"/>
                <a:cs typeface="Times New Roman"/>
              </a:rPr>
              <a:t>b</a:t>
            </a:r>
            <a:r>
              <a:rPr sz="1800" spc="0" dirty="0">
                <a:latin typeface="Times New Roman"/>
                <a:cs typeface="Times New Roman"/>
              </a:rPr>
              <a:t>y</a:t>
            </a:r>
            <a:r>
              <a:rPr sz="1800" spc="30" dirty="0">
                <a:latin typeface="Times New Roman"/>
                <a:cs typeface="Times New Roman"/>
              </a:rPr>
              <a:t> </a:t>
            </a:r>
            <a:r>
              <a:rPr sz="1800" spc="0" dirty="0">
                <a:latin typeface="Times New Roman"/>
                <a:cs typeface="Times New Roman"/>
              </a:rPr>
              <a:t>encapsu</a:t>
            </a:r>
            <a:r>
              <a:rPr sz="1800" spc="5" dirty="0">
                <a:latin typeface="Times New Roman"/>
                <a:cs typeface="Times New Roman"/>
              </a:rPr>
              <a:t>l</a:t>
            </a:r>
            <a:r>
              <a:rPr sz="1800" spc="-10" dirty="0">
                <a:latin typeface="Times New Roman"/>
                <a:cs typeface="Times New Roman"/>
              </a:rPr>
              <a:t>a</a:t>
            </a:r>
            <a:r>
              <a:rPr sz="1800" spc="0" dirty="0">
                <a:latin typeface="Times New Roman"/>
                <a:cs typeface="Times New Roman"/>
              </a:rPr>
              <a:t>ting</a:t>
            </a:r>
            <a:r>
              <a:rPr sz="1800" spc="15" dirty="0">
                <a:latin typeface="Times New Roman"/>
                <a:cs typeface="Times New Roman"/>
              </a:rPr>
              <a:t> </a:t>
            </a:r>
            <a:r>
              <a:rPr sz="1800" spc="-10" dirty="0">
                <a:latin typeface="Times New Roman"/>
                <a:cs typeface="Times New Roman"/>
              </a:rPr>
              <a:t>t</a:t>
            </a:r>
            <a:r>
              <a:rPr sz="1800" spc="0" dirty="0">
                <a:latin typeface="Times New Roman"/>
                <a:cs typeface="Times New Roman"/>
              </a:rPr>
              <a:t>he</a:t>
            </a:r>
            <a:r>
              <a:rPr sz="1800" spc="20" dirty="0">
                <a:latin typeface="Times New Roman"/>
                <a:cs typeface="Times New Roman"/>
              </a:rPr>
              <a:t> </a:t>
            </a:r>
            <a:r>
              <a:rPr sz="1800" spc="0" dirty="0">
                <a:latin typeface="Times New Roman"/>
                <a:cs typeface="Times New Roman"/>
              </a:rPr>
              <a:t>custom</a:t>
            </a:r>
            <a:r>
              <a:rPr sz="1800" spc="25" dirty="0">
                <a:latin typeface="Times New Roman"/>
                <a:cs typeface="Times New Roman"/>
              </a:rPr>
              <a:t> </a:t>
            </a:r>
            <a:r>
              <a:rPr sz="1800" spc="-20" dirty="0">
                <a:latin typeface="Times New Roman"/>
                <a:cs typeface="Times New Roman"/>
              </a:rPr>
              <a:t>m</a:t>
            </a:r>
            <a:r>
              <a:rPr sz="1800" spc="0" dirty="0">
                <a:latin typeface="Times New Roman"/>
                <a:cs typeface="Times New Roman"/>
              </a:rPr>
              <a:t>ade tub</a:t>
            </a:r>
            <a:r>
              <a:rPr sz="1800" spc="5" dirty="0">
                <a:latin typeface="Times New Roman"/>
                <a:cs typeface="Times New Roman"/>
              </a:rPr>
              <a:t>e</a:t>
            </a:r>
            <a:r>
              <a:rPr sz="1800" spc="0" dirty="0">
                <a:latin typeface="Times New Roman"/>
                <a:cs typeface="Times New Roman"/>
              </a:rPr>
              <a:t>s</a:t>
            </a:r>
            <a:r>
              <a:rPr sz="1800" spc="-25" dirty="0">
                <a:latin typeface="Times New Roman"/>
                <a:cs typeface="Times New Roman"/>
              </a:rPr>
              <a:t> </a:t>
            </a:r>
            <a:r>
              <a:rPr sz="1800" spc="0" dirty="0">
                <a:latin typeface="Times New Roman"/>
                <a:cs typeface="Times New Roman"/>
              </a:rPr>
              <a:t>in</a:t>
            </a:r>
            <a:r>
              <a:rPr sz="1800" spc="-10" dirty="0">
                <a:latin typeface="Times New Roman"/>
                <a:cs typeface="Times New Roman"/>
              </a:rPr>
              <a:t> </a:t>
            </a:r>
            <a:r>
              <a:rPr sz="1800" spc="-20" dirty="0">
                <a:latin typeface="Times New Roman"/>
                <a:cs typeface="Times New Roman"/>
              </a:rPr>
              <a:t>S</a:t>
            </a:r>
            <a:r>
              <a:rPr sz="1800" spc="45" dirty="0">
                <a:latin typeface="Times New Roman"/>
                <a:cs typeface="Times New Roman"/>
              </a:rPr>
              <a:t>y</a:t>
            </a:r>
            <a:r>
              <a:rPr sz="1800" spc="0" dirty="0">
                <a:latin typeface="Times New Roman"/>
                <a:cs typeface="Times New Roman"/>
              </a:rPr>
              <a:t>n</a:t>
            </a:r>
            <a:r>
              <a:rPr sz="1800" spc="-20" dirty="0">
                <a:latin typeface="Times New Roman"/>
                <a:cs typeface="Times New Roman"/>
              </a:rPr>
              <a:t>F</a:t>
            </a:r>
            <a:r>
              <a:rPr sz="1800" spc="0" dirty="0">
                <a:latin typeface="Times New Roman"/>
                <a:cs typeface="Times New Roman"/>
              </a:rPr>
              <a:t>oam</a:t>
            </a:r>
            <a:r>
              <a:rPr sz="1800" spc="-35" dirty="0">
                <a:latin typeface="Times New Roman"/>
                <a:cs typeface="Times New Roman"/>
              </a:rPr>
              <a:t> </a:t>
            </a:r>
            <a:r>
              <a:rPr sz="1800" spc="-5" dirty="0">
                <a:latin typeface="Times New Roman"/>
                <a:cs typeface="Times New Roman"/>
              </a:rPr>
              <a:t>s</a:t>
            </a:r>
            <a:r>
              <a:rPr sz="1800" spc="-15" dirty="0">
                <a:latin typeface="Times New Roman"/>
                <a:cs typeface="Times New Roman"/>
              </a:rPr>
              <a:t>h</a:t>
            </a:r>
            <a:r>
              <a:rPr sz="1800" spc="0" dirty="0">
                <a:latin typeface="Times New Roman"/>
                <a:cs typeface="Times New Roman"/>
              </a:rPr>
              <a:t>ould</a:t>
            </a:r>
            <a:r>
              <a:rPr sz="1800" spc="-5" dirty="0">
                <a:latin typeface="Times New Roman"/>
                <a:cs typeface="Times New Roman"/>
              </a:rPr>
              <a:t> </a:t>
            </a:r>
            <a:r>
              <a:rPr sz="1800" spc="0" dirty="0">
                <a:latin typeface="Times New Roman"/>
                <a:cs typeface="Times New Roman"/>
              </a:rPr>
              <a:t>be</a:t>
            </a:r>
            <a:r>
              <a:rPr sz="1800" spc="10" dirty="0">
                <a:latin typeface="Times New Roman"/>
                <a:cs typeface="Times New Roman"/>
              </a:rPr>
              <a:t> </a:t>
            </a:r>
            <a:r>
              <a:rPr sz="1800" spc="0" dirty="0">
                <a:latin typeface="Times New Roman"/>
                <a:cs typeface="Times New Roman"/>
              </a:rPr>
              <a:t>very</a:t>
            </a:r>
            <a:r>
              <a:rPr sz="1800" spc="-5" dirty="0">
                <a:latin typeface="Times New Roman"/>
                <a:cs typeface="Times New Roman"/>
              </a:rPr>
              <a:t> </a:t>
            </a:r>
            <a:r>
              <a:rPr sz="1800" spc="0" dirty="0">
                <a:latin typeface="Times New Roman"/>
                <a:cs typeface="Times New Roman"/>
              </a:rPr>
              <a:t>rugged.</a:t>
            </a:r>
            <a:endParaRPr sz="1800">
              <a:latin typeface="Times New Roman"/>
              <a:cs typeface="Times New Roman"/>
            </a:endParaRPr>
          </a:p>
          <a:p>
            <a:pPr marL="12700" marR="2072005">
              <a:lnSpc>
                <a:spcPts val="3479"/>
              </a:lnSpc>
              <a:spcBef>
                <a:spcPts val="85"/>
              </a:spcBef>
            </a:pPr>
            <a:r>
              <a:rPr sz="1800" spc="-10" dirty="0">
                <a:latin typeface="Arial"/>
                <a:cs typeface="Arial"/>
              </a:rPr>
              <a:t>•</a:t>
            </a:r>
            <a:r>
              <a:rPr sz="1800" spc="-240" dirty="0">
                <a:latin typeface="Times New Roman"/>
                <a:cs typeface="Times New Roman"/>
              </a:rPr>
              <a:t>T</a:t>
            </a:r>
            <a:r>
              <a:rPr sz="1800" spc="0" dirty="0">
                <a:latin typeface="Times New Roman"/>
                <a:cs typeface="Times New Roman"/>
              </a:rPr>
              <a:t>aken</a:t>
            </a:r>
            <a:r>
              <a:rPr sz="1800" spc="-30" dirty="0">
                <a:latin typeface="Times New Roman"/>
                <a:cs typeface="Times New Roman"/>
              </a:rPr>
              <a:t> </a:t>
            </a:r>
            <a:r>
              <a:rPr sz="1800" spc="0" dirty="0">
                <a:latin typeface="Times New Roman"/>
                <a:cs typeface="Times New Roman"/>
              </a:rPr>
              <a:t>from</a:t>
            </a:r>
            <a:r>
              <a:rPr sz="1800" spc="-5" dirty="0">
                <a:latin typeface="Times New Roman"/>
                <a:cs typeface="Times New Roman"/>
              </a:rPr>
              <a:t> </a:t>
            </a:r>
            <a:r>
              <a:rPr sz="1800" spc="0" dirty="0">
                <a:latin typeface="Times New Roman"/>
                <a:cs typeface="Times New Roman"/>
              </a:rPr>
              <a:t>website</a:t>
            </a:r>
            <a:r>
              <a:rPr sz="1800" spc="-200" dirty="0">
                <a:latin typeface="Times New Roman"/>
                <a:cs typeface="Times New Roman"/>
              </a:rPr>
              <a:t> </a:t>
            </a:r>
            <a:r>
              <a:rPr sz="1800" spc="-5" dirty="0">
                <a:latin typeface="Times New Roman"/>
                <a:cs typeface="Times New Roman"/>
              </a:rPr>
              <a:t>A</a:t>
            </a:r>
            <a:r>
              <a:rPr sz="1800" spc="-25" dirty="0">
                <a:latin typeface="Times New Roman"/>
                <a:cs typeface="Times New Roman"/>
              </a:rPr>
              <a:t>m</a:t>
            </a:r>
            <a:r>
              <a:rPr sz="1800" spc="0" dirty="0">
                <a:latin typeface="Times New Roman"/>
                <a:cs typeface="Times New Roman"/>
              </a:rPr>
              <a:t>erican</a:t>
            </a:r>
            <a:r>
              <a:rPr sz="1800" spc="-10" dirty="0">
                <a:latin typeface="Times New Roman"/>
                <a:cs typeface="Times New Roman"/>
              </a:rPr>
              <a:t> </a:t>
            </a:r>
            <a:r>
              <a:rPr sz="1800" spc="0" dirty="0">
                <a:latin typeface="Times New Roman"/>
                <a:cs typeface="Times New Roman"/>
              </a:rPr>
              <a:t>Scientific</a:t>
            </a:r>
            <a:r>
              <a:rPr sz="1800" spc="-30" dirty="0">
                <a:latin typeface="Times New Roman"/>
                <a:cs typeface="Times New Roman"/>
              </a:rPr>
              <a:t> </a:t>
            </a:r>
            <a:r>
              <a:rPr sz="1800" spc="0" dirty="0">
                <a:latin typeface="Times New Roman"/>
                <a:cs typeface="Times New Roman"/>
              </a:rPr>
              <a:t>Glassblowers</a:t>
            </a:r>
            <a:r>
              <a:rPr sz="1800" spc="25" dirty="0">
                <a:latin typeface="Times New Roman"/>
                <a:cs typeface="Times New Roman"/>
              </a:rPr>
              <a:t> </a:t>
            </a:r>
            <a:r>
              <a:rPr sz="1800" spc="0" dirty="0">
                <a:latin typeface="Times New Roman"/>
                <a:cs typeface="Times New Roman"/>
              </a:rPr>
              <a:t>Soci</a:t>
            </a:r>
            <a:r>
              <a:rPr sz="1800" spc="5" dirty="0">
                <a:latin typeface="Times New Roman"/>
                <a:cs typeface="Times New Roman"/>
              </a:rPr>
              <a:t>e</a:t>
            </a:r>
            <a:r>
              <a:rPr sz="1800" spc="0" dirty="0">
                <a:latin typeface="Times New Roman"/>
                <a:cs typeface="Times New Roman"/>
              </a:rPr>
              <a:t>t</a:t>
            </a:r>
            <a:r>
              <a:rPr sz="1800" spc="45" dirty="0">
                <a:latin typeface="Times New Roman"/>
                <a:cs typeface="Times New Roman"/>
              </a:rPr>
              <a:t>y</a:t>
            </a:r>
            <a:r>
              <a:rPr sz="1800" spc="0" dirty="0">
                <a:latin typeface="Times New Roman"/>
                <a:cs typeface="Times New Roman"/>
              </a:rPr>
              <a:t>: </a:t>
            </a:r>
            <a:r>
              <a:rPr sz="1800" u="sng" spc="0" dirty="0">
                <a:latin typeface="Times New Roman"/>
                <a:cs typeface="Times New Roman"/>
                <a:hlinkClick r:id="rId2"/>
              </a:rPr>
              <a:t>http://a</a:t>
            </a:r>
            <a:r>
              <a:rPr sz="1800" u="sng" spc="-5" dirty="0">
                <a:latin typeface="Times New Roman"/>
                <a:cs typeface="Times New Roman"/>
                <a:hlinkClick r:id="rId2"/>
              </a:rPr>
              <a:t>s</a:t>
            </a:r>
            <a:r>
              <a:rPr sz="1800" u="sng" spc="0" dirty="0">
                <a:latin typeface="Times New Roman"/>
                <a:cs typeface="Times New Roman"/>
                <a:hlinkClick r:id="rId2"/>
              </a:rPr>
              <a:t>g</a:t>
            </a:r>
            <a:r>
              <a:rPr sz="1800" u="sng" spc="-5" dirty="0">
                <a:latin typeface="Times New Roman"/>
                <a:cs typeface="Times New Roman"/>
                <a:hlinkClick r:id="rId2"/>
              </a:rPr>
              <a:t>s</a:t>
            </a:r>
            <a:r>
              <a:rPr sz="1800" u="sng" spc="0" dirty="0">
                <a:latin typeface="Times New Roman"/>
                <a:cs typeface="Times New Roman"/>
                <a:hlinkClick r:id="rId2"/>
              </a:rPr>
              <a:t>-gla</a:t>
            </a:r>
            <a:r>
              <a:rPr sz="1800" u="sng" spc="-5" dirty="0">
                <a:latin typeface="Times New Roman"/>
                <a:cs typeface="Times New Roman"/>
                <a:hlinkClick r:id="rId2"/>
              </a:rPr>
              <a:t>s</a:t>
            </a:r>
            <a:r>
              <a:rPr sz="1800" u="sng" spc="-20" dirty="0">
                <a:latin typeface="Times New Roman"/>
                <a:cs typeface="Times New Roman"/>
                <a:hlinkClick r:id="rId2"/>
              </a:rPr>
              <a:t>s</a:t>
            </a:r>
            <a:r>
              <a:rPr sz="1800" u="sng" spc="5" dirty="0">
                <a:latin typeface="Times New Roman"/>
                <a:cs typeface="Times New Roman"/>
                <a:hlinkClick r:id="rId2"/>
              </a:rPr>
              <a:t>.</a:t>
            </a:r>
            <a:r>
              <a:rPr sz="1800" u="sng" spc="0" dirty="0">
                <a:latin typeface="Times New Roman"/>
                <a:cs typeface="Times New Roman"/>
                <a:hlinkClick r:id="rId2"/>
              </a:rPr>
              <a:t>o</a:t>
            </a:r>
            <a:r>
              <a:rPr sz="1800" u="sng" spc="-70" dirty="0">
                <a:latin typeface="Times New Roman"/>
                <a:cs typeface="Times New Roman"/>
                <a:hlinkClick r:id="rId2"/>
              </a:rPr>
              <a:t>r</a:t>
            </a:r>
            <a:r>
              <a:rPr sz="1800" u="sng" spc="0" dirty="0">
                <a:latin typeface="Times New Roman"/>
                <a:cs typeface="Times New Roman"/>
                <a:hlinkClick r:id="rId2"/>
              </a:rPr>
              <a:t>g/mo/index.php</a:t>
            </a:r>
            <a:r>
              <a:rPr sz="1800" u="sng" spc="5" dirty="0">
                <a:latin typeface="Times New Roman"/>
                <a:cs typeface="Times New Roman"/>
                <a:hlinkClick r:id="rId2"/>
              </a:rPr>
              <a:t>/</a:t>
            </a:r>
            <a:r>
              <a:rPr sz="1800" u="sng" spc="0" dirty="0">
                <a:latin typeface="Times New Roman"/>
                <a:cs typeface="Times New Roman"/>
                <a:hlinkClick r:id="rId2"/>
              </a:rPr>
              <a:t>abou</a:t>
            </a:r>
            <a:r>
              <a:rPr sz="1800" u="sng" spc="5" dirty="0">
                <a:latin typeface="Times New Roman"/>
                <a:cs typeface="Times New Roman"/>
                <a:hlinkClick r:id="rId2"/>
              </a:rPr>
              <a:t>t</a:t>
            </a:r>
            <a:r>
              <a:rPr sz="1800" u="sng" spc="0" dirty="0">
                <a:latin typeface="Times New Roman"/>
                <a:cs typeface="Times New Roman"/>
                <a:hlinkClick r:id="rId2"/>
              </a:rPr>
              <a:t>-the-soc</a:t>
            </a:r>
            <a:r>
              <a:rPr sz="1800" u="sng" spc="-10" dirty="0">
                <a:latin typeface="Times New Roman"/>
                <a:cs typeface="Times New Roman"/>
                <a:hlinkClick r:id="rId2"/>
              </a:rPr>
              <a:t>i</a:t>
            </a:r>
            <a:r>
              <a:rPr sz="1800" u="sng" spc="0" dirty="0">
                <a:latin typeface="Times New Roman"/>
                <a:cs typeface="Times New Roman"/>
                <a:hlinkClick r:id="rId2"/>
              </a:rPr>
              <a:t>ety</a:t>
            </a:r>
            <a:endParaRPr sz="1800">
              <a:latin typeface="Times New Roman"/>
              <a:cs typeface="Times New Roman"/>
            </a:endParaRPr>
          </a:p>
          <a:p>
            <a:pPr>
              <a:lnSpc>
                <a:spcPts val="900"/>
              </a:lnSpc>
              <a:spcBef>
                <a:spcPts val="13"/>
              </a:spcBef>
            </a:pPr>
            <a:endParaRPr sz="900"/>
          </a:p>
          <a:p>
            <a:pPr marL="12700" marR="75565">
              <a:lnSpc>
                <a:spcPct val="114999"/>
              </a:lnSpc>
            </a:pPr>
            <a:r>
              <a:rPr sz="1800" spc="-20" dirty="0">
                <a:latin typeface="Times New Roman"/>
                <a:cs typeface="Times New Roman"/>
              </a:rPr>
              <a:t>“F</a:t>
            </a:r>
            <a:r>
              <a:rPr sz="1800" spc="0" dirty="0">
                <a:latin typeface="Times New Roman"/>
                <a:cs typeface="Times New Roman"/>
              </a:rPr>
              <a:t>ounded</a:t>
            </a:r>
            <a:r>
              <a:rPr sz="1800" spc="5"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1952</a:t>
            </a:r>
            <a:r>
              <a:rPr sz="1800" spc="-10" dirty="0">
                <a:latin typeface="Times New Roman"/>
                <a:cs typeface="Times New Roman"/>
              </a:rPr>
              <a:t> </a:t>
            </a:r>
            <a:r>
              <a:rPr sz="1800" spc="0" dirty="0">
                <a:latin typeface="Times New Roman"/>
                <a:cs typeface="Times New Roman"/>
              </a:rPr>
              <a:t>and</a:t>
            </a:r>
            <a:r>
              <a:rPr sz="1800" spc="5" dirty="0">
                <a:latin typeface="Times New Roman"/>
                <a:cs typeface="Times New Roman"/>
              </a:rPr>
              <a:t> </a:t>
            </a:r>
            <a:r>
              <a:rPr sz="1800" spc="0" dirty="0">
                <a:latin typeface="Times New Roman"/>
                <a:cs typeface="Times New Roman"/>
              </a:rPr>
              <a:t>in</a:t>
            </a:r>
            <a:r>
              <a:rPr sz="1800" spc="5" dirty="0">
                <a:latin typeface="Times New Roman"/>
                <a:cs typeface="Times New Roman"/>
              </a:rPr>
              <a:t>c</a:t>
            </a:r>
            <a:r>
              <a:rPr sz="1800" spc="0" dirty="0">
                <a:latin typeface="Times New Roman"/>
                <a:cs typeface="Times New Roman"/>
              </a:rPr>
              <a:t>orpora</a:t>
            </a:r>
            <a:r>
              <a:rPr sz="1800" spc="10" dirty="0">
                <a:latin typeface="Times New Roman"/>
                <a:cs typeface="Times New Roman"/>
              </a:rPr>
              <a:t>t</a:t>
            </a:r>
            <a:r>
              <a:rPr sz="1800" spc="0" dirty="0">
                <a:latin typeface="Times New Roman"/>
                <a:cs typeface="Times New Roman"/>
              </a:rPr>
              <a:t>ed</a:t>
            </a:r>
            <a:r>
              <a:rPr sz="1800" spc="-45"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10" dirty="0">
                <a:latin typeface="Times New Roman"/>
                <a:cs typeface="Times New Roman"/>
              </a:rPr>
              <a:t>1</a:t>
            </a:r>
            <a:r>
              <a:rPr sz="1800" spc="0" dirty="0">
                <a:latin typeface="Times New Roman"/>
                <a:cs typeface="Times New Roman"/>
              </a:rPr>
              <a:t>954,</a:t>
            </a:r>
            <a:r>
              <a:rPr sz="1800" spc="-5" dirty="0">
                <a:latin typeface="Times New Roman"/>
                <a:cs typeface="Times New Roman"/>
              </a:rPr>
              <a:t> </a:t>
            </a:r>
            <a:r>
              <a:rPr sz="1800" spc="0" dirty="0">
                <a:latin typeface="Times New Roman"/>
                <a:cs typeface="Times New Roman"/>
              </a:rPr>
              <a:t>the</a:t>
            </a:r>
            <a:r>
              <a:rPr sz="1800" spc="-200" dirty="0">
                <a:latin typeface="Times New Roman"/>
                <a:cs typeface="Times New Roman"/>
              </a:rPr>
              <a:t> </a:t>
            </a:r>
            <a:r>
              <a:rPr sz="1800" spc="-5" dirty="0">
                <a:latin typeface="Times New Roman"/>
                <a:cs typeface="Times New Roman"/>
              </a:rPr>
              <a:t>A</a:t>
            </a:r>
            <a:r>
              <a:rPr sz="1800" spc="-35" dirty="0">
                <a:latin typeface="Times New Roman"/>
                <a:cs typeface="Times New Roman"/>
              </a:rPr>
              <a:t>m</a:t>
            </a:r>
            <a:r>
              <a:rPr sz="1800" spc="0" dirty="0">
                <a:latin typeface="Times New Roman"/>
                <a:cs typeface="Times New Roman"/>
              </a:rPr>
              <a:t>erican</a:t>
            </a:r>
            <a:r>
              <a:rPr sz="1800" spc="5" dirty="0">
                <a:latin typeface="Times New Roman"/>
                <a:cs typeface="Times New Roman"/>
              </a:rPr>
              <a:t> </a:t>
            </a:r>
            <a:r>
              <a:rPr sz="1800" spc="-20" dirty="0">
                <a:latin typeface="Times New Roman"/>
                <a:cs typeface="Times New Roman"/>
              </a:rPr>
              <a:t>S</a:t>
            </a:r>
            <a:r>
              <a:rPr sz="1800" spc="5" dirty="0">
                <a:latin typeface="Times New Roman"/>
                <a:cs typeface="Times New Roman"/>
              </a:rPr>
              <a:t>c</a:t>
            </a:r>
            <a:r>
              <a:rPr sz="1800" spc="0" dirty="0">
                <a:latin typeface="Times New Roman"/>
                <a:cs typeface="Times New Roman"/>
              </a:rPr>
              <a:t>ien</a:t>
            </a:r>
            <a:r>
              <a:rPr sz="1800" spc="5" dirty="0">
                <a:latin typeface="Times New Roman"/>
                <a:cs typeface="Times New Roman"/>
              </a:rPr>
              <a:t>t</a:t>
            </a:r>
            <a:r>
              <a:rPr sz="1800" spc="0" dirty="0">
                <a:latin typeface="Times New Roman"/>
                <a:cs typeface="Times New Roman"/>
              </a:rPr>
              <a:t>if</a:t>
            </a:r>
            <a:r>
              <a:rPr sz="1800" spc="5" dirty="0">
                <a:latin typeface="Times New Roman"/>
                <a:cs typeface="Times New Roman"/>
              </a:rPr>
              <a:t>i</a:t>
            </a:r>
            <a:r>
              <a:rPr sz="1800" spc="0" dirty="0">
                <a:latin typeface="Times New Roman"/>
                <a:cs typeface="Times New Roman"/>
              </a:rPr>
              <a:t>c</a:t>
            </a:r>
            <a:r>
              <a:rPr sz="1800" spc="-50" dirty="0">
                <a:latin typeface="Times New Roman"/>
                <a:cs typeface="Times New Roman"/>
              </a:rPr>
              <a:t> </a:t>
            </a:r>
            <a:r>
              <a:rPr sz="1800" spc="0" dirty="0">
                <a:latin typeface="Times New Roman"/>
                <a:cs typeface="Times New Roman"/>
              </a:rPr>
              <a:t>Glas</a:t>
            </a:r>
            <a:r>
              <a:rPr sz="1800" spc="-20" dirty="0">
                <a:latin typeface="Times New Roman"/>
                <a:cs typeface="Times New Roman"/>
              </a:rPr>
              <a:t>s</a:t>
            </a:r>
            <a:r>
              <a:rPr sz="1800" spc="0" dirty="0">
                <a:latin typeface="Times New Roman"/>
                <a:cs typeface="Times New Roman"/>
              </a:rPr>
              <a:t>blowers Society</a:t>
            </a:r>
            <a:r>
              <a:rPr sz="1800" spc="-30" dirty="0">
                <a:latin typeface="Times New Roman"/>
                <a:cs typeface="Times New Roman"/>
              </a:rPr>
              <a:t> </a:t>
            </a:r>
            <a:r>
              <a:rPr sz="1800" spc="0" dirty="0">
                <a:latin typeface="Times New Roman"/>
                <a:cs typeface="Times New Roman"/>
              </a:rPr>
              <a:t>began</a:t>
            </a:r>
            <a:r>
              <a:rPr sz="1800" spc="-10" dirty="0">
                <a:latin typeface="Times New Roman"/>
                <a:cs typeface="Times New Roman"/>
              </a:rPr>
              <a:t> </a:t>
            </a:r>
            <a:r>
              <a:rPr sz="1800" spc="0" dirty="0">
                <a:latin typeface="Times New Roman"/>
                <a:cs typeface="Times New Roman"/>
              </a:rPr>
              <a:t>as a profession</a:t>
            </a:r>
            <a:r>
              <a:rPr sz="1800" spc="5" dirty="0">
                <a:latin typeface="Times New Roman"/>
                <a:cs typeface="Times New Roman"/>
              </a:rPr>
              <a:t>a</a:t>
            </a:r>
            <a:r>
              <a:rPr sz="1800" spc="0" dirty="0">
                <a:latin typeface="Times New Roman"/>
                <a:cs typeface="Times New Roman"/>
              </a:rPr>
              <a:t>l,</a:t>
            </a:r>
            <a:r>
              <a:rPr sz="1800" spc="-25" dirty="0">
                <a:latin typeface="Times New Roman"/>
                <a:cs typeface="Times New Roman"/>
              </a:rPr>
              <a:t> </a:t>
            </a:r>
            <a:r>
              <a:rPr sz="1800" spc="0" dirty="0">
                <a:latin typeface="Times New Roman"/>
                <a:cs typeface="Times New Roman"/>
              </a:rPr>
              <a:t>no</a:t>
            </a:r>
            <a:r>
              <a:rPr sz="1800" spc="15" dirty="0">
                <a:latin typeface="Times New Roman"/>
                <a:cs typeface="Times New Roman"/>
              </a:rPr>
              <a:t>t</a:t>
            </a:r>
            <a:r>
              <a:rPr sz="1800" spc="0" dirty="0">
                <a:latin typeface="Times New Roman"/>
                <a:cs typeface="Times New Roman"/>
              </a:rPr>
              <a:t>-fo</a:t>
            </a:r>
            <a:r>
              <a:rPr sz="1800" spc="-75" dirty="0">
                <a:latin typeface="Times New Roman"/>
                <a:cs typeface="Times New Roman"/>
              </a:rPr>
              <a:t>r</a:t>
            </a:r>
            <a:r>
              <a:rPr sz="1800" spc="0" dirty="0">
                <a:latin typeface="Times New Roman"/>
                <a:cs typeface="Times New Roman"/>
              </a:rPr>
              <a:t>-profit o</a:t>
            </a:r>
            <a:r>
              <a:rPr sz="1800" spc="-75" dirty="0">
                <a:latin typeface="Times New Roman"/>
                <a:cs typeface="Times New Roman"/>
              </a:rPr>
              <a:t>r</a:t>
            </a:r>
            <a:r>
              <a:rPr sz="1800" spc="0" dirty="0">
                <a:latin typeface="Times New Roman"/>
                <a:cs typeface="Times New Roman"/>
              </a:rPr>
              <a:t>ganization</a:t>
            </a:r>
            <a:r>
              <a:rPr sz="1800" spc="-30" dirty="0">
                <a:latin typeface="Times New Roman"/>
                <a:cs typeface="Times New Roman"/>
              </a:rPr>
              <a:t> </a:t>
            </a:r>
            <a:r>
              <a:rPr sz="1800" spc="0" dirty="0">
                <a:latin typeface="Times New Roman"/>
                <a:cs typeface="Times New Roman"/>
              </a:rPr>
              <a:t>of</a:t>
            </a:r>
            <a:r>
              <a:rPr sz="1800" spc="-20" dirty="0">
                <a:latin typeface="Times New Roman"/>
                <a:cs typeface="Times New Roman"/>
              </a:rPr>
              <a:t> </a:t>
            </a:r>
            <a:r>
              <a:rPr sz="1800" spc="0" dirty="0">
                <a:latin typeface="Times New Roman"/>
                <a:cs typeface="Times New Roman"/>
              </a:rPr>
              <a:t>scientific</a:t>
            </a:r>
            <a:r>
              <a:rPr sz="1800" spc="-25" dirty="0">
                <a:latin typeface="Times New Roman"/>
                <a:cs typeface="Times New Roman"/>
              </a:rPr>
              <a:t> </a:t>
            </a:r>
            <a:r>
              <a:rPr sz="1800" spc="0" dirty="0">
                <a:latin typeface="Times New Roman"/>
                <a:cs typeface="Times New Roman"/>
              </a:rPr>
              <a:t>gla</a:t>
            </a:r>
            <a:r>
              <a:rPr sz="1800" spc="-5" dirty="0">
                <a:latin typeface="Times New Roman"/>
                <a:cs typeface="Times New Roman"/>
              </a:rPr>
              <a:t>s</a:t>
            </a:r>
            <a:r>
              <a:rPr sz="1800" spc="-20" dirty="0">
                <a:latin typeface="Times New Roman"/>
                <a:cs typeface="Times New Roman"/>
              </a:rPr>
              <a:t>s</a:t>
            </a:r>
            <a:r>
              <a:rPr sz="1800" spc="0" dirty="0">
                <a:latin typeface="Times New Roman"/>
                <a:cs typeface="Times New Roman"/>
              </a:rPr>
              <a:t>blowers and suppliers</a:t>
            </a:r>
            <a:r>
              <a:rPr sz="1800" spc="-15" dirty="0">
                <a:latin typeface="Times New Roman"/>
                <a:cs typeface="Times New Roman"/>
              </a:rPr>
              <a:t> </a:t>
            </a:r>
            <a:r>
              <a:rPr sz="1800" spc="0" dirty="0">
                <a:latin typeface="Times New Roman"/>
                <a:cs typeface="Times New Roman"/>
              </a:rPr>
              <a:t>assoc</a:t>
            </a:r>
            <a:r>
              <a:rPr sz="1800" spc="5" dirty="0">
                <a:latin typeface="Times New Roman"/>
                <a:cs typeface="Times New Roman"/>
              </a:rPr>
              <a:t>i</a:t>
            </a:r>
            <a:r>
              <a:rPr sz="1800" spc="0" dirty="0">
                <a:latin typeface="Times New Roman"/>
                <a:cs typeface="Times New Roman"/>
              </a:rPr>
              <a:t>ated</a:t>
            </a:r>
            <a:r>
              <a:rPr sz="1800" spc="-20" dirty="0">
                <a:latin typeface="Times New Roman"/>
                <a:cs typeface="Times New Roman"/>
              </a:rPr>
              <a:t> </a:t>
            </a:r>
            <a:r>
              <a:rPr sz="1800" spc="0" dirty="0">
                <a:latin typeface="Times New Roman"/>
                <a:cs typeface="Times New Roman"/>
              </a:rPr>
              <a:t>with the field.</a:t>
            </a:r>
            <a:r>
              <a:rPr sz="1800" spc="-95" dirty="0">
                <a:latin typeface="Times New Roman"/>
                <a:cs typeface="Times New Roman"/>
              </a:rPr>
              <a:t> </a:t>
            </a:r>
            <a:r>
              <a:rPr sz="1800" spc="0" dirty="0">
                <a:latin typeface="Times New Roman"/>
                <a:cs typeface="Times New Roman"/>
              </a:rPr>
              <a:t>The ob</a:t>
            </a:r>
            <a:r>
              <a:rPr sz="1800" spc="5" dirty="0">
                <a:latin typeface="Times New Roman"/>
                <a:cs typeface="Times New Roman"/>
              </a:rPr>
              <a:t>j</a:t>
            </a:r>
            <a:r>
              <a:rPr sz="1800" spc="0" dirty="0">
                <a:latin typeface="Times New Roman"/>
                <a:cs typeface="Times New Roman"/>
              </a:rPr>
              <a:t>ectives</a:t>
            </a:r>
            <a:r>
              <a:rPr sz="1800" spc="-5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the Soc</a:t>
            </a:r>
            <a:r>
              <a:rPr sz="1800" spc="5" dirty="0">
                <a:latin typeface="Times New Roman"/>
                <a:cs typeface="Times New Roman"/>
              </a:rPr>
              <a:t>i</a:t>
            </a:r>
            <a:r>
              <a:rPr sz="1800" spc="0" dirty="0">
                <a:latin typeface="Times New Roman"/>
                <a:cs typeface="Times New Roman"/>
              </a:rPr>
              <a:t>ety</a:t>
            </a:r>
            <a:r>
              <a:rPr sz="1800" spc="-30" dirty="0">
                <a:latin typeface="Times New Roman"/>
                <a:cs typeface="Times New Roman"/>
              </a:rPr>
              <a:t> </a:t>
            </a:r>
            <a:r>
              <a:rPr sz="1800" spc="0" dirty="0">
                <a:latin typeface="Times New Roman"/>
                <a:cs typeface="Times New Roman"/>
              </a:rPr>
              <a:t>are to further the education</a:t>
            </a:r>
            <a:r>
              <a:rPr sz="1800" spc="-30"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its</a:t>
            </a:r>
            <a:r>
              <a:rPr sz="1800" spc="-25" dirty="0">
                <a:latin typeface="Times New Roman"/>
                <a:cs typeface="Times New Roman"/>
              </a:rPr>
              <a:t> m</a:t>
            </a:r>
            <a:r>
              <a:rPr sz="1800" spc="0" dirty="0">
                <a:latin typeface="Times New Roman"/>
                <a:cs typeface="Times New Roman"/>
              </a:rPr>
              <a:t>embership</a:t>
            </a:r>
            <a:r>
              <a:rPr sz="1800" spc="30" dirty="0">
                <a:latin typeface="Times New Roman"/>
                <a:cs typeface="Times New Roman"/>
              </a:rPr>
              <a:t> </a:t>
            </a:r>
            <a:r>
              <a:rPr sz="1800" spc="0" dirty="0">
                <a:latin typeface="Times New Roman"/>
                <a:cs typeface="Times New Roman"/>
              </a:rPr>
              <a:t>through the g</a:t>
            </a:r>
            <a:r>
              <a:rPr sz="1800" spc="5" dirty="0">
                <a:latin typeface="Times New Roman"/>
                <a:cs typeface="Times New Roman"/>
              </a:rPr>
              <a:t>a</a:t>
            </a:r>
            <a:r>
              <a:rPr sz="1800" spc="0" dirty="0">
                <a:latin typeface="Times New Roman"/>
                <a:cs typeface="Times New Roman"/>
              </a:rPr>
              <a:t>thering,</a:t>
            </a:r>
            <a:r>
              <a:rPr sz="1800" spc="-35" dirty="0">
                <a:latin typeface="Times New Roman"/>
                <a:cs typeface="Times New Roman"/>
              </a:rPr>
              <a:t> </a:t>
            </a:r>
            <a:r>
              <a:rPr sz="1800" spc="0" dirty="0">
                <a:latin typeface="Times New Roman"/>
                <a:cs typeface="Times New Roman"/>
              </a:rPr>
              <a:t>pro</a:t>
            </a:r>
            <a:r>
              <a:rPr sz="1800" spc="-25" dirty="0">
                <a:latin typeface="Times New Roman"/>
                <a:cs typeface="Times New Roman"/>
              </a:rPr>
              <a:t>m</a:t>
            </a:r>
            <a:r>
              <a:rPr sz="1800" spc="0" dirty="0">
                <a:latin typeface="Times New Roman"/>
                <a:cs typeface="Times New Roman"/>
              </a:rPr>
              <a:t>otion, and</a:t>
            </a:r>
            <a:r>
              <a:rPr sz="1800" spc="10" dirty="0">
                <a:latin typeface="Times New Roman"/>
                <a:cs typeface="Times New Roman"/>
              </a:rPr>
              <a:t> </a:t>
            </a:r>
            <a:r>
              <a:rPr sz="1800" spc="0" dirty="0">
                <a:latin typeface="Times New Roman"/>
                <a:cs typeface="Times New Roman"/>
              </a:rPr>
              <a:t>disse</a:t>
            </a:r>
            <a:r>
              <a:rPr sz="1800" spc="-25" dirty="0">
                <a:latin typeface="Times New Roman"/>
                <a:cs typeface="Times New Roman"/>
              </a:rPr>
              <a:t>m</a:t>
            </a:r>
            <a:r>
              <a:rPr sz="1800" spc="0" dirty="0">
                <a:latin typeface="Times New Roman"/>
                <a:cs typeface="Times New Roman"/>
              </a:rPr>
              <a:t>ination</a:t>
            </a:r>
            <a:r>
              <a:rPr sz="1800" spc="-15" dirty="0">
                <a:latin typeface="Times New Roman"/>
                <a:cs typeface="Times New Roman"/>
              </a:rPr>
              <a:t> </a:t>
            </a:r>
            <a:r>
              <a:rPr sz="1800" spc="0" dirty="0">
                <a:latin typeface="Times New Roman"/>
                <a:cs typeface="Times New Roman"/>
              </a:rPr>
              <a:t>of technical</a:t>
            </a:r>
            <a:r>
              <a:rPr sz="1800" spc="-40" dirty="0">
                <a:latin typeface="Times New Roman"/>
                <a:cs typeface="Times New Roman"/>
              </a:rPr>
              <a:t> </a:t>
            </a:r>
            <a:r>
              <a:rPr sz="1800" spc="0" dirty="0">
                <a:latin typeface="Times New Roman"/>
                <a:cs typeface="Times New Roman"/>
              </a:rPr>
              <a:t>and</a:t>
            </a:r>
            <a:r>
              <a:rPr sz="1800" spc="-5" dirty="0">
                <a:latin typeface="Times New Roman"/>
                <a:cs typeface="Times New Roman"/>
              </a:rPr>
              <a:t> </a:t>
            </a:r>
            <a:r>
              <a:rPr sz="1800" spc="-20" dirty="0">
                <a:latin typeface="Times New Roman"/>
                <a:cs typeface="Times New Roman"/>
              </a:rPr>
              <a:t>s</a:t>
            </a:r>
            <a:r>
              <a:rPr sz="1800" spc="0" dirty="0">
                <a:latin typeface="Times New Roman"/>
                <a:cs typeface="Times New Roman"/>
              </a:rPr>
              <a:t>cientific</a:t>
            </a:r>
            <a:r>
              <a:rPr sz="1800" spc="-25" dirty="0">
                <a:latin typeface="Times New Roman"/>
                <a:cs typeface="Times New Roman"/>
              </a:rPr>
              <a:t> </a:t>
            </a:r>
            <a:r>
              <a:rPr sz="1800" spc="0" dirty="0">
                <a:latin typeface="Times New Roman"/>
                <a:cs typeface="Times New Roman"/>
              </a:rPr>
              <a:t>infor</a:t>
            </a:r>
            <a:r>
              <a:rPr sz="1800" spc="-25" dirty="0">
                <a:latin typeface="Times New Roman"/>
                <a:cs typeface="Times New Roman"/>
              </a:rPr>
              <a:t>m</a:t>
            </a:r>
            <a:r>
              <a:rPr sz="1800" spc="0" dirty="0">
                <a:latin typeface="Times New Roman"/>
                <a:cs typeface="Times New Roman"/>
              </a:rPr>
              <a:t>ation</a:t>
            </a:r>
            <a:r>
              <a:rPr sz="1800" spc="-20" dirty="0">
                <a:latin typeface="Times New Roman"/>
                <a:cs typeface="Times New Roman"/>
              </a:rPr>
              <a:t> </a:t>
            </a:r>
            <a:r>
              <a:rPr sz="1800" spc="0" dirty="0">
                <a:latin typeface="Times New Roman"/>
                <a:cs typeface="Times New Roman"/>
              </a:rPr>
              <a:t>con</a:t>
            </a:r>
            <a:r>
              <a:rPr sz="1800" spc="5" dirty="0">
                <a:latin typeface="Times New Roman"/>
                <a:cs typeface="Times New Roman"/>
              </a:rPr>
              <a:t>c</a:t>
            </a:r>
            <a:r>
              <a:rPr sz="1800" spc="0" dirty="0">
                <a:latin typeface="Times New Roman"/>
                <a:cs typeface="Times New Roman"/>
              </a:rPr>
              <a:t>erning</a:t>
            </a:r>
            <a:r>
              <a:rPr sz="1800" spc="-35" dirty="0">
                <a:latin typeface="Times New Roman"/>
                <a:cs typeface="Times New Roman"/>
              </a:rPr>
              <a:t> </a:t>
            </a:r>
            <a:r>
              <a:rPr sz="1800" spc="0" dirty="0">
                <a:latin typeface="Times New Roman"/>
                <a:cs typeface="Times New Roman"/>
              </a:rPr>
              <a:t>all</a:t>
            </a:r>
            <a:r>
              <a:rPr sz="1800" spc="-30" dirty="0">
                <a:latin typeface="Times New Roman"/>
                <a:cs typeface="Times New Roman"/>
              </a:rPr>
              <a:t> </a:t>
            </a:r>
            <a:r>
              <a:rPr sz="1800" spc="0" dirty="0">
                <a:latin typeface="Times New Roman"/>
                <a:cs typeface="Times New Roman"/>
              </a:rPr>
              <a:t>aspects</a:t>
            </a:r>
            <a:r>
              <a:rPr sz="1800" spc="-25" dirty="0">
                <a:latin typeface="Times New Roman"/>
                <a:cs typeface="Times New Roman"/>
              </a:rPr>
              <a:t> </a:t>
            </a:r>
            <a:r>
              <a:rPr sz="1800" spc="0" dirty="0">
                <a:latin typeface="Times New Roman"/>
                <a:cs typeface="Times New Roman"/>
              </a:rPr>
              <a:t>of scientific</a:t>
            </a:r>
            <a:r>
              <a:rPr sz="1800" spc="-45" dirty="0">
                <a:latin typeface="Times New Roman"/>
                <a:cs typeface="Times New Roman"/>
              </a:rPr>
              <a:t> </a:t>
            </a:r>
            <a:r>
              <a:rPr sz="1800" spc="0" dirty="0">
                <a:latin typeface="Times New Roman"/>
                <a:cs typeface="Times New Roman"/>
              </a:rPr>
              <a:t>gla</a:t>
            </a:r>
            <a:r>
              <a:rPr sz="1800" spc="-5" dirty="0">
                <a:latin typeface="Times New Roman"/>
                <a:cs typeface="Times New Roman"/>
              </a:rPr>
              <a:t>s</a:t>
            </a:r>
            <a:r>
              <a:rPr sz="1800" spc="-20" dirty="0">
                <a:latin typeface="Times New Roman"/>
                <a:cs typeface="Times New Roman"/>
              </a:rPr>
              <a:t>s</a:t>
            </a:r>
            <a:r>
              <a:rPr sz="1800" spc="0" dirty="0">
                <a:latin typeface="Times New Roman"/>
                <a:cs typeface="Times New Roman"/>
              </a:rPr>
              <a:t>blowing.</a:t>
            </a:r>
            <a:endParaRPr sz="1800">
              <a:latin typeface="Times New Roman"/>
              <a:cs typeface="Times New Roman"/>
            </a:endParaRPr>
          </a:p>
          <a:p>
            <a:pPr>
              <a:lnSpc>
                <a:spcPts val="1000"/>
              </a:lnSpc>
              <a:spcBef>
                <a:spcPts val="7"/>
              </a:spcBef>
            </a:pPr>
            <a:endParaRPr sz="1000"/>
          </a:p>
          <a:p>
            <a:pPr marL="299085" marR="12700" indent="-287020">
              <a:lnSpc>
                <a:spcPct val="114999"/>
              </a:lnSpc>
              <a:buFont typeface="Arial"/>
              <a:buChar char="•"/>
              <a:tabLst>
                <a:tab pos="299085" algn="l"/>
              </a:tabLst>
            </a:pPr>
            <a:r>
              <a:rPr sz="1800" spc="-240" dirty="0">
                <a:latin typeface="Times New Roman"/>
                <a:cs typeface="Times New Roman"/>
              </a:rPr>
              <a:t>T</a:t>
            </a:r>
            <a:r>
              <a:rPr sz="1800" spc="0" dirty="0">
                <a:latin typeface="Times New Roman"/>
                <a:cs typeface="Times New Roman"/>
              </a:rPr>
              <a:t>oday</a:t>
            </a:r>
            <a:r>
              <a:rPr sz="1800" spc="-30" dirty="0">
                <a:latin typeface="Times New Roman"/>
                <a:cs typeface="Times New Roman"/>
              </a:rPr>
              <a:t> </a:t>
            </a:r>
            <a:r>
              <a:rPr sz="1800" spc="0" dirty="0">
                <a:latin typeface="Times New Roman"/>
                <a:cs typeface="Times New Roman"/>
              </a:rPr>
              <a:t>the</a:t>
            </a:r>
            <a:r>
              <a:rPr sz="1800" spc="-204" dirty="0">
                <a:latin typeface="Times New Roman"/>
                <a:cs typeface="Times New Roman"/>
              </a:rPr>
              <a:t> </a:t>
            </a:r>
            <a:r>
              <a:rPr sz="1800" spc="-5" dirty="0">
                <a:latin typeface="Times New Roman"/>
                <a:cs typeface="Times New Roman"/>
              </a:rPr>
              <a:t>A</a:t>
            </a:r>
            <a:r>
              <a:rPr sz="1800" spc="-20" dirty="0">
                <a:latin typeface="Times New Roman"/>
                <a:cs typeface="Times New Roman"/>
              </a:rPr>
              <a:t>S</a:t>
            </a:r>
            <a:r>
              <a:rPr sz="1800" spc="-5" dirty="0">
                <a:latin typeface="Times New Roman"/>
                <a:cs typeface="Times New Roman"/>
              </a:rPr>
              <a:t>G</a:t>
            </a:r>
            <a:r>
              <a:rPr sz="1800" spc="0" dirty="0">
                <a:latin typeface="Times New Roman"/>
                <a:cs typeface="Times New Roman"/>
              </a:rPr>
              <a:t>S</a:t>
            </a:r>
            <a:r>
              <a:rPr sz="1800" spc="25" dirty="0">
                <a:latin typeface="Times New Roman"/>
                <a:cs typeface="Times New Roman"/>
              </a:rPr>
              <a:t> </a:t>
            </a:r>
            <a:r>
              <a:rPr sz="1800" spc="0" dirty="0">
                <a:latin typeface="Times New Roman"/>
                <a:cs typeface="Times New Roman"/>
              </a:rPr>
              <a:t>comprises approxima</a:t>
            </a:r>
            <a:r>
              <a:rPr sz="1800" spc="5" dirty="0">
                <a:latin typeface="Times New Roman"/>
                <a:cs typeface="Times New Roman"/>
              </a:rPr>
              <a:t>t</a:t>
            </a:r>
            <a:r>
              <a:rPr sz="1800" spc="0" dirty="0">
                <a:latin typeface="Times New Roman"/>
                <a:cs typeface="Times New Roman"/>
              </a:rPr>
              <a:t>ely</a:t>
            </a:r>
            <a:r>
              <a:rPr sz="1800" spc="-30" dirty="0">
                <a:latin typeface="Times New Roman"/>
                <a:cs typeface="Times New Roman"/>
              </a:rPr>
              <a:t> </a:t>
            </a:r>
            <a:r>
              <a:rPr sz="1800" spc="0" dirty="0">
                <a:latin typeface="Times New Roman"/>
                <a:cs typeface="Times New Roman"/>
              </a:rPr>
              <a:t>650</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embers</a:t>
            </a:r>
            <a:r>
              <a:rPr sz="1800" spc="15" dirty="0">
                <a:latin typeface="Times New Roman"/>
                <a:cs typeface="Times New Roman"/>
              </a:rPr>
              <a:t> </a:t>
            </a:r>
            <a:r>
              <a:rPr sz="1800" spc="0" dirty="0">
                <a:latin typeface="Times New Roman"/>
                <a:cs typeface="Times New Roman"/>
              </a:rPr>
              <a:t>and a va</a:t>
            </a:r>
            <a:r>
              <a:rPr sz="1800" spc="5" dirty="0">
                <a:latin typeface="Times New Roman"/>
                <a:cs typeface="Times New Roman"/>
              </a:rPr>
              <a:t>r</a:t>
            </a:r>
            <a:r>
              <a:rPr sz="1800" spc="0" dirty="0">
                <a:latin typeface="Times New Roman"/>
                <a:cs typeface="Times New Roman"/>
              </a:rPr>
              <a:t>iety</a:t>
            </a:r>
            <a:r>
              <a:rPr sz="1800" spc="-2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a</a:t>
            </a:r>
            <a:r>
              <a:rPr sz="1800" spc="-75" dirty="0">
                <a:latin typeface="Times New Roman"/>
                <a:cs typeface="Times New Roman"/>
              </a:rPr>
              <a:t>f</a:t>
            </a:r>
            <a:r>
              <a:rPr sz="1800" spc="0" dirty="0">
                <a:latin typeface="Times New Roman"/>
                <a:cs typeface="Times New Roman"/>
              </a:rPr>
              <a:t>fili</a:t>
            </a:r>
            <a:r>
              <a:rPr sz="1800" spc="5" dirty="0">
                <a:latin typeface="Times New Roman"/>
                <a:cs typeface="Times New Roman"/>
              </a:rPr>
              <a:t>a</a:t>
            </a:r>
            <a:r>
              <a:rPr sz="1800" spc="0" dirty="0">
                <a:latin typeface="Times New Roman"/>
                <a:cs typeface="Times New Roman"/>
              </a:rPr>
              <a:t>te </a:t>
            </a:r>
            <a:r>
              <a:rPr sz="1800" spc="-25" dirty="0">
                <a:latin typeface="Times New Roman"/>
                <a:cs typeface="Times New Roman"/>
              </a:rPr>
              <a:t>m</a:t>
            </a:r>
            <a:r>
              <a:rPr sz="1800" spc="0" dirty="0">
                <a:latin typeface="Times New Roman"/>
                <a:cs typeface="Times New Roman"/>
              </a:rPr>
              <a:t>embers.</a:t>
            </a:r>
            <a:r>
              <a:rPr sz="1800" spc="20" dirty="0">
                <a:latin typeface="Times New Roman"/>
                <a:cs typeface="Times New Roman"/>
              </a:rPr>
              <a:t> </a:t>
            </a:r>
            <a:r>
              <a:rPr sz="1800" spc="0" dirty="0">
                <a:latin typeface="Times New Roman"/>
                <a:cs typeface="Times New Roman"/>
              </a:rPr>
              <a:t>Regional</a:t>
            </a:r>
            <a:r>
              <a:rPr sz="1800" spc="-20" dirty="0">
                <a:latin typeface="Times New Roman"/>
                <a:cs typeface="Times New Roman"/>
              </a:rPr>
              <a:t> </a:t>
            </a:r>
            <a:r>
              <a:rPr sz="1800" spc="0" dirty="0">
                <a:latin typeface="Times New Roman"/>
                <a:cs typeface="Times New Roman"/>
              </a:rPr>
              <a:t>Sections</a:t>
            </a:r>
            <a:r>
              <a:rPr sz="1800" spc="-20" dirty="0">
                <a:latin typeface="Times New Roman"/>
                <a:cs typeface="Times New Roman"/>
              </a:rPr>
              <a:t> </a:t>
            </a:r>
            <a:r>
              <a:rPr sz="1800" spc="0" dirty="0">
                <a:latin typeface="Times New Roman"/>
                <a:cs typeface="Times New Roman"/>
              </a:rPr>
              <a:t>o</a:t>
            </a:r>
            <a:r>
              <a:rPr sz="1800" spc="-75" dirty="0">
                <a:latin typeface="Times New Roman"/>
                <a:cs typeface="Times New Roman"/>
              </a:rPr>
              <a:t>f</a:t>
            </a:r>
            <a:r>
              <a:rPr sz="1800" spc="0" dirty="0">
                <a:latin typeface="Times New Roman"/>
                <a:cs typeface="Times New Roman"/>
              </a:rPr>
              <a:t>fer lo</a:t>
            </a:r>
            <a:r>
              <a:rPr sz="1800" spc="5" dirty="0">
                <a:latin typeface="Times New Roman"/>
                <a:cs typeface="Times New Roman"/>
              </a:rPr>
              <a:t>c</a:t>
            </a:r>
            <a:r>
              <a:rPr sz="1800" spc="0" dirty="0">
                <a:latin typeface="Times New Roman"/>
                <a:cs typeface="Times New Roman"/>
              </a:rPr>
              <a:t>al</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embers an</a:t>
            </a:r>
            <a:r>
              <a:rPr sz="1800" spc="-10" dirty="0">
                <a:latin typeface="Times New Roman"/>
                <a:cs typeface="Times New Roman"/>
              </a:rPr>
              <a:t> </a:t>
            </a:r>
            <a:r>
              <a:rPr sz="1800" spc="0" dirty="0">
                <a:latin typeface="Times New Roman"/>
                <a:cs typeface="Times New Roman"/>
              </a:rPr>
              <a:t>opportu</a:t>
            </a:r>
            <a:r>
              <a:rPr sz="1800" spc="5" dirty="0">
                <a:latin typeface="Times New Roman"/>
                <a:cs typeface="Times New Roman"/>
              </a:rPr>
              <a:t>n</a:t>
            </a:r>
            <a:r>
              <a:rPr sz="1800" spc="0" dirty="0">
                <a:latin typeface="Times New Roman"/>
                <a:cs typeface="Times New Roman"/>
              </a:rPr>
              <a:t>ity</a:t>
            </a:r>
            <a:r>
              <a:rPr sz="1800" spc="-20"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eet</a:t>
            </a:r>
            <a:r>
              <a:rPr sz="1800" spc="5" dirty="0">
                <a:latin typeface="Times New Roman"/>
                <a:cs typeface="Times New Roman"/>
              </a:rPr>
              <a:t> </a:t>
            </a:r>
            <a:r>
              <a:rPr sz="1800" spc="-20" dirty="0">
                <a:latin typeface="Times New Roman"/>
                <a:cs typeface="Times New Roman"/>
              </a:rPr>
              <a:t>w</a:t>
            </a:r>
            <a:r>
              <a:rPr sz="1800" spc="0" dirty="0">
                <a:latin typeface="Times New Roman"/>
                <a:cs typeface="Times New Roman"/>
              </a:rPr>
              <a:t>ith</a:t>
            </a:r>
            <a:r>
              <a:rPr sz="1800" spc="-10" dirty="0">
                <a:latin typeface="Times New Roman"/>
                <a:cs typeface="Times New Roman"/>
              </a:rPr>
              <a:t> </a:t>
            </a:r>
            <a:r>
              <a:rPr sz="1800" spc="0" dirty="0">
                <a:latin typeface="Times New Roman"/>
                <a:cs typeface="Times New Roman"/>
              </a:rPr>
              <a:t>ot</a:t>
            </a:r>
            <a:r>
              <a:rPr sz="1800" spc="5" dirty="0">
                <a:latin typeface="Times New Roman"/>
                <a:cs typeface="Times New Roman"/>
              </a:rPr>
              <a:t>h</a:t>
            </a:r>
            <a:r>
              <a:rPr sz="1800" spc="0" dirty="0">
                <a:latin typeface="Times New Roman"/>
                <a:cs typeface="Times New Roman"/>
              </a:rPr>
              <a:t>er gla</a:t>
            </a:r>
            <a:r>
              <a:rPr sz="1800" spc="-5" dirty="0">
                <a:latin typeface="Times New Roman"/>
                <a:cs typeface="Times New Roman"/>
              </a:rPr>
              <a:t>s</a:t>
            </a:r>
            <a:r>
              <a:rPr sz="1800" spc="-20" dirty="0">
                <a:latin typeface="Times New Roman"/>
                <a:cs typeface="Times New Roman"/>
              </a:rPr>
              <a:t>s</a:t>
            </a:r>
            <a:r>
              <a:rPr sz="1800" spc="0" dirty="0">
                <a:latin typeface="Times New Roman"/>
                <a:cs typeface="Times New Roman"/>
              </a:rPr>
              <a:t>blowers</a:t>
            </a:r>
            <a:r>
              <a:rPr sz="1800" spc="-10"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their</a:t>
            </a:r>
            <a:r>
              <a:rPr sz="1800" spc="-20" dirty="0">
                <a:latin typeface="Times New Roman"/>
                <a:cs typeface="Times New Roman"/>
              </a:rPr>
              <a:t> </a:t>
            </a:r>
            <a:r>
              <a:rPr sz="1800" spc="0" dirty="0">
                <a:latin typeface="Times New Roman"/>
                <a:cs typeface="Times New Roman"/>
              </a:rPr>
              <a:t>area</a:t>
            </a:r>
            <a:r>
              <a:rPr sz="1800" spc="5" dirty="0">
                <a:latin typeface="Times New Roman"/>
                <a:cs typeface="Times New Roman"/>
              </a:rPr>
              <a:t>.</a:t>
            </a:r>
            <a:r>
              <a:rPr sz="1800" spc="0" dirty="0">
                <a:latin typeface="Times New Roman"/>
                <a:cs typeface="Times New Roman"/>
              </a:rPr>
              <a:t>”</a:t>
            </a:r>
            <a:endParaRPr sz="18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31</a:t>
            </a:r>
            <a:endParaRPr sz="1200">
              <a:latin typeface="Calibri"/>
              <a:cs typeface="Calibri"/>
            </a:endParaRPr>
          </a:p>
        </p:txBody>
      </p:sp>
      <p:sp>
        <p:nvSpPr>
          <p:cNvPr id="2" name="object 2"/>
          <p:cNvSpPr txBox="1"/>
          <p:nvPr/>
        </p:nvSpPr>
        <p:spPr>
          <a:xfrm>
            <a:off x="3276727"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4" name="object 4"/>
          <p:cNvSpPr txBox="1"/>
          <p:nvPr/>
        </p:nvSpPr>
        <p:spPr>
          <a:xfrm>
            <a:off x="715162" y="1646173"/>
            <a:ext cx="7454265" cy="1019175"/>
          </a:xfrm>
          <a:prstGeom prst="rect">
            <a:avLst/>
          </a:prstGeom>
        </p:spPr>
        <p:txBody>
          <a:bodyPr vert="horz" wrap="square" lIns="0" tIns="0" rIns="0" bIns="0" rtlCol="0">
            <a:noAutofit/>
          </a:bodyPr>
          <a:lstStyle/>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had a</a:t>
            </a:r>
            <a:r>
              <a:rPr sz="1800" spc="5" dirty="0">
                <a:latin typeface="Times New Roman"/>
                <a:cs typeface="Times New Roman"/>
              </a:rPr>
              <a:t> </a:t>
            </a:r>
            <a:r>
              <a:rPr sz="1800" spc="0" dirty="0">
                <a:latin typeface="Times New Roman"/>
                <a:cs typeface="Times New Roman"/>
              </a:rPr>
              <a:t>custom P</a:t>
            </a:r>
            <a:r>
              <a:rPr sz="1800" spc="35" dirty="0">
                <a:latin typeface="Times New Roman"/>
                <a:cs typeface="Times New Roman"/>
              </a:rPr>
              <a:t>y</a:t>
            </a:r>
            <a:r>
              <a:rPr sz="1800" spc="0" dirty="0">
                <a:latin typeface="Times New Roman"/>
                <a:cs typeface="Times New Roman"/>
              </a:rPr>
              <a:t>rex</a:t>
            </a:r>
            <a:r>
              <a:rPr sz="1800" spc="-45"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 tube</a:t>
            </a:r>
            <a:r>
              <a:rPr sz="1800" spc="15" dirty="0">
                <a:latin typeface="Times New Roman"/>
                <a:cs typeface="Times New Roman"/>
              </a:rPr>
              <a:t> </a:t>
            </a:r>
            <a:r>
              <a:rPr sz="1800" spc="-25" dirty="0">
                <a:latin typeface="Times New Roman"/>
                <a:cs typeface="Times New Roman"/>
              </a:rPr>
              <a:t>m</a:t>
            </a:r>
            <a:r>
              <a:rPr sz="1800" spc="0" dirty="0">
                <a:latin typeface="Times New Roman"/>
                <a:cs typeface="Times New Roman"/>
              </a:rPr>
              <a:t>ade.</a:t>
            </a:r>
            <a:endParaRPr sz="1800">
              <a:latin typeface="Times New Roman"/>
              <a:cs typeface="Times New Roman"/>
            </a:endParaRPr>
          </a:p>
          <a:p>
            <a:pPr>
              <a:lnSpc>
                <a:spcPts val="800"/>
              </a:lnSpc>
              <a:spcBef>
                <a:spcPts val="4"/>
              </a:spcBef>
              <a:buFont typeface="Arial"/>
              <a:buChar char="•"/>
            </a:pPr>
            <a:endParaRPr sz="800"/>
          </a:p>
          <a:p>
            <a:pPr marL="299085" marR="12700" indent="-287020">
              <a:lnSpc>
                <a:spcPct val="114999"/>
              </a:lnSpc>
              <a:buFont typeface="Arial"/>
              <a:buChar char="•"/>
              <a:tabLst>
                <a:tab pos="299085" algn="l"/>
              </a:tabLst>
            </a:pPr>
            <a:r>
              <a:rPr sz="1800" dirty="0">
                <a:latin typeface="Times New Roman"/>
                <a:cs typeface="Times New Roman"/>
              </a:rPr>
              <a:t>This</a:t>
            </a:r>
            <a:r>
              <a:rPr sz="1800" spc="-15" dirty="0">
                <a:latin typeface="Times New Roman"/>
                <a:cs typeface="Times New Roman"/>
              </a:rPr>
              <a:t> </a:t>
            </a:r>
            <a:r>
              <a:rPr sz="1800" spc="0" dirty="0">
                <a:latin typeface="Times New Roman"/>
                <a:cs typeface="Times New Roman"/>
              </a:rPr>
              <a:t>tube will</a:t>
            </a:r>
            <a:r>
              <a:rPr sz="1800" spc="-15" dirty="0">
                <a:latin typeface="Times New Roman"/>
                <a:cs typeface="Times New Roman"/>
              </a:rPr>
              <a:t> </a:t>
            </a:r>
            <a:r>
              <a:rPr sz="1800" spc="0" dirty="0">
                <a:latin typeface="Times New Roman"/>
                <a:cs typeface="Times New Roman"/>
              </a:rPr>
              <a:t>have a d</a:t>
            </a:r>
            <a:r>
              <a:rPr sz="1800" spc="5" dirty="0">
                <a:latin typeface="Times New Roman"/>
                <a:cs typeface="Times New Roman"/>
              </a:rPr>
              <a:t>i</a:t>
            </a:r>
            <a:r>
              <a:rPr sz="1800" spc="0" dirty="0">
                <a:latin typeface="Times New Roman"/>
                <a:cs typeface="Times New Roman"/>
              </a:rPr>
              <a:t>a</a:t>
            </a:r>
            <a:r>
              <a:rPr sz="1800" spc="-25" dirty="0">
                <a:latin typeface="Times New Roman"/>
                <a:cs typeface="Times New Roman"/>
              </a:rPr>
              <a:t>m</a:t>
            </a:r>
            <a:r>
              <a:rPr sz="1800" spc="0" dirty="0">
                <a:latin typeface="Times New Roman"/>
                <a:cs typeface="Times New Roman"/>
              </a:rPr>
              <a:t>eter</a:t>
            </a:r>
            <a:r>
              <a:rPr sz="1800" spc="-1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3</a:t>
            </a:r>
            <a:r>
              <a:rPr sz="1800" spc="-20" dirty="0">
                <a:latin typeface="Times New Roman"/>
                <a:cs typeface="Times New Roman"/>
              </a:rPr>
              <a:t> </a:t>
            </a:r>
            <a:r>
              <a:rPr sz="1800" spc="0" dirty="0">
                <a:latin typeface="Times New Roman"/>
                <a:cs typeface="Times New Roman"/>
              </a:rPr>
              <a:t>inches</a:t>
            </a:r>
            <a:r>
              <a:rPr sz="1800" spc="5" dirty="0">
                <a:latin typeface="Times New Roman"/>
                <a:cs typeface="Times New Roman"/>
              </a:rPr>
              <a:t> </a:t>
            </a:r>
            <a:r>
              <a:rPr sz="1800" spc="0" dirty="0">
                <a:latin typeface="Times New Roman"/>
                <a:cs typeface="Times New Roman"/>
              </a:rPr>
              <a:t>and</a:t>
            </a:r>
            <a:r>
              <a:rPr sz="1800" spc="-15" dirty="0">
                <a:latin typeface="Times New Roman"/>
                <a:cs typeface="Times New Roman"/>
              </a:rPr>
              <a:t> </a:t>
            </a:r>
            <a:r>
              <a:rPr sz="1800" spc="0" dirty="0">
                <a:latin typeface="Times New Roman"/>
                <a:cs typeface="Times New Roman"/>
              </a:rPr>
              <a:t>will have a pu</a:t>
            </a:r>
            <a:r>
              <a:rPr sz="1800" spc="-25" dirty="0">
                <a:latin typeface="Times New Roman"/>
                <a:cs typeface="Times New Roman"/>
              </a:rPr>
              <a:t>m</a:t>
            </a:r>
            <a:r>
              <a:rPr sz="1800" spc="10" dirty="0">
                <a:latin typeface="Times New Roman"/>
                <a:cs typeface="Times New Roman"/>
              </a:rPr>
              <a:t>p</a:t>
            </a:r>
            <a:r>
              <a:rPr sz="1800" spc="0" dirty="0">
                <a:latin typeface="Times New Roman"/>
                <a:cs typeface="Times New Roman"/>
              </a:rPr>
              <a:t>-out</a:t>
            </a:r>
            <a:r>
              <a:rPr sz="1800" spc="5" dirty="0">
                <a:latin typeface="Times New Roman"/>
                <a:cs typeface="Times New Roman"/>
              </a:rPr>
              <a:t> </a:t>
            </a:r>
            <a:r>
              <a:rPr sz="1800" spc="0" dirty="0">
                <a:latin typeface="Times New Roman"/>
                <a:cs typeface="Times New Roman"/>
              </a:rPr>
              <a:t>tube with stopcock</a:t>
            </a:r>
            <a:r>
              <a:rPr sz="1800" spc="-20" dirty="0">
                <a:latin typeface="Times New Roman"/>
                <a:cs typeface="Times New Roman"/>
              </a:rPr>
              <a:t> </a:t>
            </a:r>
            <a:r>
              <a:rPr sz="1800" spc="0" dirty="0">
                <a:latin typeface="Times New Roman"/>
                <a:cs typeface="Times New Roman"/>
              </a:rPr>
              <a:t>that</a:t>
            </a:r>
            <a:r>
              <a:rPr sz="1800" spc="-15" dirty="0">
                <a:latin typeface="Times New Roman"/>
                <a:cs typeface="Times New Roman"/>
              </a:rPr>
              <a:t> </a:t>
            </a:r>
            <a:r>
              <a:rPr sz="1800" spc="-5"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can</a:t>
            </a:r>
            <a:r>
              <a:rPr sz="1800" spc="-20" dirty="0">
                <a:latin typeface="Times New Roman"/>
                <a:cs typeface="Times New Roman"/>
              </a:rPr>
              <a:t> </a:t>
            </a:r>
            <a:r>
              <a:rPr sz="1800" spc="0" dirty="0">
                <a:latin typeface="Times New Roman"/>
                <a:cs typeface="Times New Roman"/>
              </a:rPr>
              <a:t>use</a:t>
            </a:r>
            <a:r>
              <a:rPr sz="1800" spc="5" dirty="0">
                <a:latin typeface="Times New Roman"/>
                <a:cs typeface="Times New Roman"/>
              </a:rPr>
              <a:t> </a:t>
            </a:r>
            <a:r>
              <a:rPr sz="1800" spc="0" dirty="0">
                <a:latin typeface="Times New Roman"/>
                <a:cs typeface="Times New Roman"/>
              </a:rPr>
              <a:t>to</a:t>
            </a:r>
            <a:r>
              <a:rPr sz="1800" spc="-15" dirty="0">
                <a:latin typeface="Times New Roman"/>
                <a:cs typeface="Times New Roman"/>
              </a:rPr>
              <a:t> </a:t>
            </a:r>
            <a:r>
              <a:rPr sz="1800" spc="0" dirty="0">
                <a:latin typeface="Times New Roman"/>
                <a:cs typeface="Times New Roman"/>
              </a:rPr>
              <a:t>do our</a:t>
            </a:r>
            <a:r>
              <a:rPr sz="1800" spc="-5" dirty="0">
                <a:latin typeface="Times New Roman"/>
                <a:cs typeface="Times New Roman"/>
              </a:rPr>
              <a:t> </a:t>
            </a:r>
            <a:r>
              <a:rPr sz="1800" spc="-15" dirty="0">
                <a:latin typeface="Times New Roman"/>
                <a:cs typeface="Times New Roman"/>
              </a:rPr>
              <a:t>o</a:t>
            </a:r>
            <a:r>
              <a:rPr sz="1800" spc="0" dirty="0">
                <a:latin typeface="Times New Roman"/>
                <a:cs typeface="Times New Roman"/>
              </a:rPr>
              <a:t>wn pu</a:t>
            </a:r>
            <a:r>
              <a:rPr sz="1800" spc="-25" dirty="0">
                <a:latin typeface="Times New Roman"/>
                <a:cs typeface="Times New Roman"/>
              </a:rPr>
              <a:t>m</a:t>
            </a:r>
            <a:r>
              <a:rPr sz="1800" spc="0" dirty="0">
                <a:latin typeface="Times New Roman"/>
                <a:cs typeface="Times New Roman"/>
              </a:rPr>
              <a:t>ping,</a:t>
            </a:r>
            <a:r>
              <a:rPr sz="1800" spc="25" dirty="0">
                <a:latin typeface="Times New Roman"/>
                <a:cs typeface="Times New Roman"/>
              </a:rPr>
              <a:t> </a:t>
            </a:r>
            <a:r>
              <a:rPr sz="1800" spc="0" dirty="0">
                <a:latin typeface="Times New Roman"/>
                <a:cs typeface="Times New Roman"/>
              </a:rPr>
              <a:t>back</a:t>
            </a:r>
            <a:r>
              <a:rPr sz="1800" spc="-30" dirty="0">
                <a:latin typeface="Times New Roman"/>
                <a:cs typeface="Times New Roman"/>
              </a:rPr>
              <a:t> </a:t>
            </a:r>
            <a:r>
              <a:rPr sz="1800" spc="0" dirty="0">
                <a:latin typeface="Times New Roman"/>
                <a:cs typeface="Times New Roman"/>
              </a:rPr>
              <a:t>gas</a:t>
            </a:r>
            <a:r>
              <a:rPr sz="1800" spc="5" dirty="0">
                <a:latin typeface="Times New Roman"/>
                <a:cs typeface="Times New Roman"/>
              </a:rPr>
              <a:t> </a:t>
            </a:r>
            <a:r>
              <a:rPr sz="1800" spc="0" dirty="0">
                <a:latin typeface="Times New Roman"/>
                <a:cs typeface="Times New Roman"/>
              </a:rPr>
              <a:t>fill</a:t>
            </a:r>
            <a:r>
              <a:rPr sz="1800" spc="-15" dirty="0">
                <a:latin typeface="Times New Roman"/>
                <a:cs typeface="Times New Roman"/>
              </a:rPr>
              <a:t> </a:t>
            </a:r>
            <a:r>
              <a:rPr sz="1800" spc="0" dirty="0">
                <a:latin typeface="Times New Roman"/>
                <a:cs typeface="Times New Roman"/>
              </a:rPr>
              <a:t>and</a:t>
            </a:r>
            <a:r>
              <a:rPr sz="1800" spc="-5" dirty="0">
                <a:latin typeface="Times New Roman"/>
                <a:cs typeface="Times New Roman"/>
              </a:rPr>
              <a:t> </a:t>
            </a:r>
            <a:r>
              <a:rPr sz="1800" spc="0" dirty="0">
                <a:latin typeface="Times New Roman"/>
                <a:cs typeface="Times New Roman"/>
              </a:rPr>
              <a:t>bak</a:t>
            </a:r>
            <a:r>
              <a:rPr sz="1800" spc="40" dirty="0">
                <a:latin typeface="Times New Roman"/>
                <a:cs typeface="Times New Roman"/>
              </a:rPr>
              <a:t>e</a:t>
            </a:r>
            <a:r>
              <a:rPr sz="1800" spc="0" dirty="0">
                <a:latin typeface="Times New Roman"/>
                <a:cs typeface="Times New Roman"/>
              </a:rPr>
              <a:t>-out.</a:t>
            </a:r>
            <a:endParaRPr sz="18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48273" y="566546"/>
            <a:ext cx="1988820" cy="330835"/>
          </a:xfrm>
          <a:prstGeom prst="rect">
            <a:avLst/>
          </a:prstGeom>
        </p:spPr>
        <p:txBody>
          <a:bodyPr vert="horz" wrap="square" lIns="0" tIns="0" rIns="0" bIns="0" rtlCol="0">
            <a:noAutofit/>
          </a:bodyPr>
          <a:lstStyle/>
          <a:p>
            <a:pPr marL="12700">
              <a:lnSpc>
                <a:spcPct val="100000"/>
              </a:lnSpc>
            </a:pPr>
            <a:r>
              <a:rPr sz="2000" spc="-20" dirty="0">
                <a:latin typeface="Calibri"/>
                <a:cs typeface="Calibri"/>
              </a:rPr>
              <a:t>G</a:t>
            </a:r>
            <a:r>
              <a:rPr sz="2000" spc="-5" dirty="0">
                <a:latin typeface="Calibri"/>
                <a:cs typeface="Calibri"/>
              </a:rPr>
              <a:t>l</a:t>
            </a:r>
            <a:r>
              <a:rPr sz="2000" spc="0" dirty="0">
                <a:latin typeface="Calibri"/>
                <a:cs typeface="Calibri"/>
              </a:rPr>
              <a:t>a</a:t>
            </a:r>
            <a:r>
              <a:rPr sz="2000" spc="-5" dirty="0">
                <a:latin typeface="Calibri"/>
                <a:cs typeface="Calibri"/>
              </a:rPr>
              <a:t>s</a:t>
            </a:r>
            <a:r>
              <a:rPr sz="2000" spc="0" dirty="0">
                <a:latin typeface="Calibri"/>
                <a:cs typeface="Calibri"/>
              </a:rPr>
              <a:t>s</a:t>
            </a:r>
            <a:r>
              <a:rPr sz="2000" spc="35" dirty="0">
                <a:latin typeface="Calibri"/>
                <a:cs typeface="Calibri"/>
              </a:rPr>
              <a:t> </a:t>
            </a:r>
            <a:r>
              <a:rPr sz="2000" spc="0" dirty="0">
                <a:latin typeface="Calibri"/>
                <a:cs typeface="Calibri"/>
              </a:rPr>
              <a:t>t</a:t>
            </a:r>
            <a:r>
              <a:rPr sz="2000" spc="-75" dirty="0">
                <a:latin typeface="Calibri"/>
                <a:cs typeface="Calibri"/>
              </a:rPr>
              <a:t>r</a:t>
            </a:r>
            <a:r>
              <a:rPr sz="2000" spc="0" dirty="0">
                <a:latin typeface="Calibri"/>
                <a:cs typeface="Calibri"/>
              </a:rPr>
              <a:t>an</a:t>
            </a:r>
            <a:r>
              <a:rPr sz="2000" spc="-5" dirty="0">
                <a:latin typeface="Calibri"/>
                <a:cs typeface="Calibri"/>
              </a:rPr>
              <a:t>s</a:t>
            </a:r>
            <a:r>
              <a:rPr sz="2000" spc="-20" dirty="0">
                <a:latin typeface="Calibri"/>
                <a:cs typeface="Calibri"/>
              </a:rPr>
              <a:t>i</a:t>
            </a:r>
            <a:r>
              <a:rPr sz="2000" spc="0" dirty="0">
                <a:latin typeface="Calibri"/>
                <a:cs typeface="Calibri"/>
              </a:rPr>
              <a:t>t</a:t>
            </a:r>
            <a:r>
              <a:rPr sz="2000" spc="-5" dirty="0">
                <a:latin typeface="Calibri"/>
                <a:cs typeface="Calibri"/>
              </a:rPr>
              <a:t>i</a:t>
            </a:r>
            <a:r>
              <a:rPr sz="2000" spc="-15" dirty="0">
                <a:latin typeface="Calibri"/>
                <a:cs typeface="Calibri"/>
              </a:rPr>
              <a:t>o</a:t>
            </a:r>
            <a:r>
              <a:rPr sz="2000" spc="0" dirty="0">
                <a:latin typeface="Calibri"/>
                <a:cs typeface="Calibri"/>
              </a:rPr>
              <a:t>n </a:t>
            </a:r>
            <a:r>
              <a:rPr sz="2000" spc="10" dirty="0">
                <a:latin typeface="Calibri"/>
                <a:cs typeface="Calibri"/>
              </a:rPr>
              <a:t> </a:t>
            </a:r>
            <a:r>
              <a:rPr sz="2000" spc="0" dirty="0">
                <a:latin typeface="Calibri"/>
                <a:cs typeface="Calibri"/>
              </a:rPr>
              <a:t>X2</a:t>
            </a:r>
            <a:endParaRPr sz="2000">
              <a:latin typeface="Calibri"/>
              <a:cs typeface="Calibri"/>
            </a:endParaRPr>
          </a:p>
        </p:txBody>
      </p:sp>
      <p:sp>
        <p:nvSpPr>
          <p:cNvPr id="3" name="object 3"/>
          <p:cNvSpPr/>
          <p:nvPr/>
        </p:nvSpPr>
        <p:spPr>
          <a:xfrm>
            <a:off x="3750945" y="2305176"/>
            <a:ext cx="914400" cy="2661285"/>
          </a:xfrm>
          <a:custGeom>
            <a:avLst/>
            <a:gdLst/>
            <a:ahLst/>
            <a:cxnLst/>
            <a:rect l="l" t="t" r="r" b="b"/>
            <a:pathLst>
              <a:path w="914400" h="2661285">
                <a:moveTo>
                  <a:pt x="0" y="152400"/>
                </a:moveTo>
                <a:lnTo>
                  <a:pt x="6095" y="109600"/>
                </a:lnTo>
                <a:lnTo>
                  <a:pt x="23240" y="71500"/>
                </a:lnTo>
                <a:lnTo>
                  <a:pt x="49783" y="39750"/>
                </a:lnTo>
                <a:lnTo>
                  <a:pt x="83819" y="16256"/>
                </a:lnTo>
                <a:lnTo>
                  <a:pt x="123825" y="2667"/>
                </a:lnTo>
                <a:lnTo>
                  <a:pt x="762000" y="0"/>
                </a:lnTo>
                <a:lnTo>
                  <a:pt x="776731" y="635"/>
                </a:lnTo>
                <a:lnTo>
                  <a:pt x="818133" y="10668"/>
                </a:lnTo>
                <a:lnTo>
                  <a:pt x="854328" y="31242"/>
                </a:lnTo>
                <a:lnTo>
                  <a:pt x="883538" y="60451"/>
                </a:lnTo>
                <a:lnTo>
                  <a:pt x="903858" y="96647"/>
                </a:lnTo>
                <a:lnTo>
                  <a:pt x="913764" y="138175"/>
                </a:lnTo>
                <a:lnTo>
                  <a:pt x="914400" y="2508885"/>
                </a:lnTo>
                <a:lnTo>
                  <a:pt x="913638" y="2523617"/>
                </a:lnTo>
                <a:lnTo>
                  <a:pt x="903731" y="2565019"/>
                </a:lnTo>
                <a:lnTo>
                  <a:pt x="883284" y="2601214"/>
                </a:lnTo>
                <a:lnTo>
                  <a:pt x="854075" y="2630424"/>
                </a:lnTo>
                <a:lnTo>
                  <a:pt x="817752" y="2650744"/>
                </a:lnTo>
                <a:lnTo>
                  <a:pt x="776224" y="2660650"/>
                </a:lnTo>
                <a:lnTo>
                  <a:pt x="152400" y="2661285"/>
                </a:lnTo>
                <a:lnTo>
                  <a:pt x="137667" y="2660523"/>
                </a:lnTo>
                <a:lnTo>
                  <a:pt x="96265" y="2650617"/>
                </a:lnTo>
                <a:lnTo>
                  <a:pt x="60070" y="2630170"/>
                </a:lnTo>
                <a:lnTo>
                  <a:pt x="30860" y="2600960"/>
                </a:lnTo>
                <a:lnTo>
                  <a:pt x="10540" y="2564638"/>
                </a:lnTo>
                <a:lnTo>
                  <a:pt x="634" y="2523109"/>
                </a:lnTo>
                <a:lnTo>
                  <a:pt x="0" y="152400"/>
                </a:lnTo>
                <a:close/>
              </a:path>
            </a:pathLst>
          </a:custGeom>
          <a:ln w="25400">
            <a:solidFill>
              <a:srgbClr val="385D88"/>
            </a:solidFill>
          </a:ln>
        </p:spPr>
        <p:txBody>
          <a:bodyPr wrap="square" lIns="0" tIns="0" rIns="0" bIns="0" rtlCol="0">
            <a:noAutofit/>
          </a:bodyPr>
          <a:lstStyle/>
          <a:p>
            <a:endParaRPr/>
          </a:p>
        </p:txBody>
      </p:sp>
      <p:sp>
        <p:nvSpPr>
          <p:cNvPr id="4" name="object 4"/>
          <p:cNvSpPr/>
          <p:nvPr/>
        </p:nvSpPr>
        <p:spPr>
          <a:xfrm>
            <a:off x="4097909" y="1372616"/>
            <a:ext cx="277495" cy="767079"/>
          </a:xfrm>
          <a:custGeom>
            <a:avLst/>
            <a:gdLst/>
            <a:ahLst/>
            <a:cxnLst/>
            <a:rect l="l" t="t" r="r" b="b"/>
            <a:pathLst>
              <a:path w="277495" h="767079">
                <a:moveTo>
                  <a:pt x="0" y="767079"/>
                </a:moveTo>
                <a:lnTo>
                  <a:pt x="277495" y="767079"/>
                </a:lnTo>
                <a:lnTo>
                  <a:pt x="277495" y="0"/>
                </a:lnTo>
                <a:lnTo>
                  <a:pt x="0" y="0"/>
                </a:lnTo>
                <a:lnTo>
                  <a:pt x="0" y="767079"/>
                </a:lnTo>
                <a:close/>
              </a:path>
            </a:pathLst>
          </a:custGeom>
          <a:ln w="25400">
            <a:solidFill>
              <a:srgbClr val="385D88"/>
            </a:solidFill>
          </a:ln>
        </p:spPr>
        <p:txBody>
          <a:bodyPr wrap="square" lIns="0" tIns="0" rIns="0" bIns="0" rtlCol="0">
            <a:noAutofit/>
          </a:bodyPr>
          <a:lstStyle/>
          <a:p>
            <a:endParaRPr/>
          </a:p>
        </p:txBody>
      </p:sp>
      <p:sp>
        <p:nvSpPr>
          <p:cNvPr id="5" name="object 5"/>
          <p:cNvSpPr/>
          <p:nvPr/>
        </p:nvSpPr>
        <p:spPr>
          <a:xfrm>
            <a:off x="3872865" y="2112898"/>
            <a:ext cx="228600" cy="163195"/>
          </a:xfrm>
          <a:custGeom>
            <a:avLst/>
            <a:gdLst/>
            <a:ahLst/>
            <a:cxnLst/>
            <a:rect l="l" t="t" r="r" b="b"/>
            <a:pathLst>
              <a:path w="228600" h="163195">
                <a:moveTo>
                  <a:pt x="0" y="163195"/>
                </a:moveTo>
                <a:lnTo>
                  <a:pt x="228600" y="0"/>
                </a:lnTo>
              </a:path>
            </a:pathLst>
          </a:custGeom>
          <a:ln w="28575">
            <a:solidFill>
              <a:srgbClr val="487CB9"/>
            </a:solidFill>
          </a:ln>
        </p:spPr>
        <p:txBody>
          <a:bodyPr wrap="square" lIns="0" tIns="0" rIns="0" bIns="0" rtlCol="0">
            <a:noAutofit/>
          </a:bodyPr>
          <a:lstStyle/>
          <a:p>
            <a:endParaRPr/>
          </a:p>
        </p:txBody>
      </p:sp>
      <p:sp>
        <p:nvSpPr>
          <p:cNvPr id="6" name="object 6"/>
          <p:cNvSpPr/>
          <p:nvPr/>
        </p:nvSpPr>
        <p:spPr>
          <a:xfrm>
            <a:off x="4389120" y="2139695"/>
            <a:ext cx="244475" cy="212089"/>
          </a:xfrm>
          <a:custGeom>
            <a:avLst/>
            <a:gdLst/>
            <a:ahLst/>
            <a:cxnLst/>
            <a:rect l="l" t="t" r="r" b="b"/>
            <a:pathLst>
              <a:path w="244475" h="212089">
                <a:moveTo>
                  <a:pt x="0" y="0"/>
                </a:moveTo>
                <a:lnTo>
                  <a:pt x="244475" y="212089"/>
                </a:lnTo>
              </a:path>
            </a:pathLst>
          </a:custGeom>
          <a:ln w="28575">
            <a:solidFill>
              <a:srgbClr val="487CB9"/>
            </a:solidFill>
          </a:ln>
        </p:spPr>
        <p:txBody>
          <a:bodyPr wrap="square" lIns="0" tIns="0" rIns="0" bIns="0" rtlCol="0">
            <a:noAutofit/>
          </a:bodyPr>
          <a:lstStyle/>
          <a:p>
            <a:endParaRPr/>
          </a:p>
        </p:txBody>
      </p:sp>
      <p:sp>
        <p:nvSpPr>
          <p:cNvPr id="7" name="object 7"/>
          <p:cNvSpPr/>
          <p:nvPr/>
        </p:nvSpPr>
        <p:spPr>
          <a:xfrm>
            <a:off x="4313173" y="4966334"/>
            <a:ext cx="228600" cy="163194"/>
          </a:xfrm>
          <a:custGeom>
            <a:avLst/>
            <a:gdLst/>
            <a:ahLst/>
            <a:cxnLst/>
            <a:rect l="l" t="t" r="r" b="b"/>
            <a:pathLst>
              <a:path w="228600" h="163195">
                <a:moveTo>
                  <a:pt x="0" y="163194"/>
                </a:moveTo>
                <a:lnTo>
                  <a:pt x="228600" y="0"/>
                </a:lnTo>
              </a:path>
            </a:pathLst>
          </a:custGeom>
          <a:ln w="28575">
            <a:solidFill>
              <a:srgbClr val="487CB9"/>
            </a:solidFill>
          </a:ln>
        </p:spPr>
        <p:txBody>
          <a:bodyPr wrap="square" lIns="0" tIns="0" rIns="0" bIns="0" rtlCol="0">
            <a:noAutofit/>
          </a:bodyPr>
          <a:lstStyle/>
          <a:p>
            <a:endParaRPr/>
          </a:p>
        </p:txBody>
      </p:sp>
      <p:sp>
        <p:nvSpPr>
          <p:cNvPr id="8" name="object 8"/>
          <p:cNvSpPr/>
          <p:nvPr/>
        </p:nvSpPr>
        <p:spPr>
          <a:xfrm>
            <a:off x="3761994" y="4929123"/>
            <a:ext cx="244475" cy="212089"/>
          </a:xfrm>
          <a:custGeom>
            <a:avLst/>
            <a:gdLst/>
            <a:ahLst/>
            <a:cxnLst/>
            <a:rect l="l" t="t" r="r" b="b"/>
            <a:pathLst>
              <a:path w="244475" h="212089">
                <a:moveTo>
                  <a:pt x="0" y="0"/>
                </a:moveTo>
                <a:lnTo>
                  <a:pt x="244475" y="212089"/>
                </a:lnTo>
              </a:path>
            </a:pathLst>
          </a:custGeom>
          <a:ln w="28575">
            <a:solidFill>
              <a:srgbClr val="487CB9"/>
            </a:solidFill>
          </a:ln>
        </p:spPr>
        <p:txBody>
          <a:bodyPr wrap="square" lIns="0" tIns="0" rIns="0" bIns="0" rtlCol="0">
            <a:noAutofit/>
          </a:bodyPr>
          <a:lstStyle/>
          <a:p>
            <a:endParaRPr/>
          </a:p>
        </p:txBody>
      </p:sp>
      <p:sp>
        <p:nvSpPr>
          <p:cNvPr id="9" name="object 9"/>
          <p:cNvSpPr/>
          <p:nvPr/>
        </p:nvSpPr>
        <p:spPr>
          <a:xfrm>
            <a:off x="4177029" y="1453896"/>
            <a:ext cx="121920" cy="497839"/>
          </a:xfrm>
          <a:custGeom>
            <a:avLst/>
            <a:gdLst/>
            <a:ahLst/>
            <a:cxnLst/>
            <a:rect l="l" t="t" r="r" b="b"/>
            <a:pathLst>
              <a:path w="121920" h="497839">
                <a:moveTo>
                  <a:pt x="0" y="497839"/>
                </a:moveTo>
                <a:lnTo>
                  <a:pt x="121920" y="497839"/>
                </a:lnTo>
                <a:lnTo>
                  <a:pt x="121920" y="0"/>
                </a:lnTo>
                <a:lnTo>
                  <a:pt x="0" y="0"/>
                </a:lnTo>
                <a:lnTo>
                  <a:pt x="0" y="497839"/>
                </a:lnTo>
                <a:close/>
              </a:path>
            </a:pathLst>
          </a:custGeom>
          <a:solidFill>
            <a:srgbClr val="4F81BB"/>
          </a:solidFill>
        </p:spPr>
        <p:txBody>
          <a:bodyPr wrap="square" lIns="0" tIns="0" rIns="0" bIns="0" rtlCol="0">
            <a:noAutofit/>
          </a:bodyPr>
          <a:lstStyle/>
          <a:p>
            <a:endParaRPr/>
          </a:p>
        </p:txBody>
      </p:sp>
      <p:sp>
        <p:nvSpPr>
          <p:cNvPr id="10" name="object 10"/>
          <p:cNvSpPr/>
          <p:nvPr/>
        </p:nvSpPr>
        <p:spPr>
          <a:xfrm>
            <a:off x="4177029" y="1453896"/>
            <a:ext cx="121920" cy="497839"/>
          </a:xfrm>
          <a:custGeom>
            <a:avLst/>
            <a:gdLst/>
            <a:ahLst/>
            <a:cxnLst/>
            <a:rect l="l" t="t" r="r" b="b"/>
            <a:pathLst>
              <a:path w="121920" h="497839">
                <a:moveTo>
                  <a:pt x="0" y="497839"/>
                </a:moveTo>
                <a:lnTo>
                  <a:pt x="121920" y="497839"/>
                </a:lnTo>
                <a:lnTo>
                  <a:pt x="121920" y="0"/>
                </a:lnTo>
                <a:lnTo>
                  <a:pt x="0" y="0"/>
                </a:lnTo>
                <a:lnTo>
                  <a:pt x="0" y="497839"/>
                </a:lnTo>
                <a:close/>
              </a:path>
            </a:pathLst>
          </a:custGeom>
          <a:ln w="25398">
            <a:solidFill>
              <a:srgbClr val="385D88"/>
            </a:solidFill>
          </a:ln>
        </p:spPr>
        <p:txBody>
          <a:bodyPr wrap="square" lIns="0" tIns="0" rIns="0" bIns="0" rtlCol="0">
            <a:noAutofit/>
          </a:bodyPr>
          <a:lstStyle/>
          <a:p>
            <a:endParaRPr/>
          </a:p>
        </p:txBody>
      </p:sp>
      <p:sp>
        <p:nvSpPr>
          <p:cNvPr id="11" name="object 11"/>
          <p:cNvSpPr/>
          <p:nvPr/>
        </p:nvSpPr>
        <p:spPr>
          <a:xfrm>
            <a:off x="4237990" y="1102994"/>
            <a:ext cx="0" cy="530225"/>
          </a:xfrm>
          <a:custGeom>
            <a:avLst/>
            <a:gdLst/>
            <a:ahLst/>
            <a:cxnLst/>
            <a:rect l="l" t="t" r="r" b="b"/>
            <a:pathLst>
              <a:path h="530225">
                <a:moveTo>
                  <a:pt x="0" y="0"/>
                </a:moveTo>
                <a:lnTo>
                  <a:pt x="0" y="530225"/>
                </a:lnTo>
              </a:path>
            </a:pathLst>
          </a:custGeom>
          <a:ln w="22225">
            <a:solidFill>
              <a:srgbClr val="487CB9"/>
            </a:solidFill>
          </a:ln>
        </p:spPr>
        <p:txBody>
          <a:bodyPr wrap="square" lIns="0" tIns="0" rIns="0" bIns="0" rtlCol="0">
            <a:noAutofit/>
          </a:bodyPr>
          <a:lstStyle/>
          <a:p>
            <a:endParaRPr/>
          </a:p>
        </p:txBody>
      </p:sp>
      <p:sp>
        <p:nvSpPr>
          <p:cNvPr id="12" name="object 12"/>
          <p:cNvSpPr txBox="1">
            <a:spLocks noGrp="1"/>
          </p:cNvSpPr>
          <p:nvPr>
            <p:ph type="title"/>
          </p:nvPr>
        </p:nvSpPr>
        <p:spPr>
          <a:prstGeom prst="rect">
            <a:avLst/>
          </a:prstGeom>
        </p:spPr>
        <p:txBody>
          <a:bodyPr vert="horz" wrap="square" lIns="0" tIns="336550" rIns="0" bIns="0" rtlCol="0">
            <a:noAutofit/>
          </a:bodyPr>
          <a:lstStyle/>
          <a:p>
            <a:pPr marL="52705">
              <a:lnSpc>
                <a:spcPct val="100000"/>
              </a:lnSpc>
            </a:pPr>
            <a:r>
              <a:rPr sz="2000" dirty="0">
                <a:latin typeface="Calibri"/>
                <a:cs typeface="Calibri"/>
              </a:rPr>
              <a:t>Neon</a:t>
            </a:r>
            <a:r>
              <a:rPr sz="2000" spc="-45" dirty="0">
                <a:latin typeface="Calibri"/>
                <a:cs typeface="Calibri"/>
              </a:rPr>
              <a:t> </a:t>
            </a:r>
            <a:r>
              <a:rPr sz="2000" spc="-5" dirty="0">
                <a:latin typeface="Calibri"/>
                <a:cs typeface="Calibri"/>
              </a:rPr>
              <a:t>s</a:t>
            </a:r>
            <a:r>
              <a:rPr sz="2000" spc="-20" dirty="0">
                <a:latin typeface="Calibri"/>
                <a:cs typeface="Calibri"/>
              </a:rPr>
              <a:t>i</a:t>
            </a:r>
            <a:r>
              <a:rPr sz="2000" spc="0" dirty="0">
                <a:latin typeface="Calibri"/>
                <a:cs typeface="Calibri"/>
              </a:rPr>
              <a:t>gn</a:t>
            </a:r>
            <a:endParaRPr sz="2000">
              <a:latin typeface="Calibri"/>
              <a:cs typeface="Calibri"/>
            </a:endParaRPr>
          </a:p>
        </p:txBody>
      </p:sp>
      <p:sp>
        <p:nvSpPr>
          <p:cNvPr id="13" name="object 13"/>
          <p:cNvSpPr txBox="1"/>
          <p:nvPr/>
        </p:nvSpPr>
        <p:spPr>
          <a:xfrm>
            <a:off x="595680" y="847852"/>
            <a:ext cx="1325880" cy="622935"/>
          </a:xfrm>
          <a:prstGeom prst="rect">
            <a:avLst/>
          </a:prstGeom>
        </p:spPr>
        <p:txBody>
          <a:bodyPr vert="horz" wrap="square" lIns="0" tIns="0" rIns="0" bIns="0" rtlCol="0">
            <a:noAutofit/>
          </a:bodyPr>
          <a:lstStyle/>
          <a:p>
            <a:pPr marL="12700">
              <a:lnSpc>
                <a:spcPct val="100000"/>
              </a:lnSpc>
            </a:pPr>
            <a:r>
              <a:rPr sz="2000" spc="-5" dirty="0">
                <a:latin typeface="Calibri"/>
                <a:cs typeface="Calibri"/>
              </a:rPr>
              <a:t>el</a:t>
            </a:r>
            <a:r>
              <a:rPr sz="2000" spc="0" dirty="0">
                <a:latin typeface="Calibri"/>
                <a:cs typeface="Calibri"/>
              </a:rPr>
              <a:t>ect</a:t>
            </a:r>
            <a:r>
              <a:rPr sz="2000" spc="-80" dirty="0">
                <a:latin typeface="Calibri"/>
                <a:cs typeface="Calibri"/>
              </a:rPr>
              <a:t>r</a:t>
            </a:r>
            <a:r>
              <a:rPr sz="2000" spc="0" dirty="0">
                <a:latin typeface="Calibri"/>
                <a:cs typeface="Calibri"/>
              </a:rPr>
              <a:t>ode</a:t>
            </a:r>
            <a:r>
              <a:rPr sz="2000" spc="10" dirty="0">
                <a:latin typeface="Calibri"/>
                <a:cs typeface="Calibri"/>
              </a:rPr>
              <a:t> </a:t>
            </a:r>
            <a:r>
              <a:rPr sz="2000" spc="0" dirty="0">
                <a:latin typeface="Calibri"/>
                <a:cs typeface="Calibri"/>
              </a:rPr>
              <a:t>X2</a:t>
            </a:r>
            <a:endParaRPr sz="2000">
              <a:latin typeface="Calibri"/>
              <a:cs typeface="Calibri"/>
            </a:endParaRPr>
          </a:p>
          <a:p>
            <a:pPr marL="12700">
              <a:lnSpc>
                <a:spcPct val="100000"/>
              </a:lnSpc>
            </a:pPr>
            <a:r>
              <a:rPr sz="2000" dirty="0">
                <a:latin typeface="Calibri"/>
                <a:cs typeface="Calibri"/>
              </a:rPr>
              <a:t>(~</a:t>
            </a:r>
            <a:r>
              <a:rPr sz="2000" spc="5" dirty="0">
                <a:latin typeface="Calibri"/>
                <a:cs typeface="Calibri"/>
              </a:rPr>
              <a:t>5/</a:t>
            </a:r>
            <a:r>
              <a:rPr sz="2000" spc="0" dirty="0">
                <a:latin typeface="Calibri"/>
                <a:cs typeface="Calibri"/>
              </a:rPr>
              <a:t>8</a:t>
            </a:r>
            <a:r>
              <a:rPr sz="2000" spc="-30" dirty="0">
                <a:latin typeface="Calibri"/>
                <a:cs typeface="Calibri"/>
              </a:rPr>
              <a:t> </a:t>
            </a:r>
            <a:r>
              <a:rPr sz="2000" spc="0" dirty="0">
                <a:latin typeface="Calibri"/>
                <a:cs typeface="Calibri"/>
              </a:rPr>
              <a:t>d</a:t>
            </a:r>
            <a:r>
              <a:rPr sz="2000" spc="-5" dirty="0">
                <a:latin typeface="Calibri"/>
                <a:cs typeface="Calibri"/>
              </a:rPr>
              <a:t>i</a:t>
            </a:r>
            <a:r>
              <a:rPr sz="2000" spc="0" dirty="0">
                <a:latin typeface="Calibri"/>
                <a:cs typeface="Calibri"/>
              </a:rPr>
              <a:t>a)</a:t>
            </a:r>
            <a:endParaRPr sz="2000">
              <a:latin typeface="Calibri"/>
              <a:cs typeface="Calibri"/>
            </a:endParaRPr>
          </a:p>
        </p:txBody>
      </p:sp>
      <p:sp>
        <p:nvSpPr>
          <p:cNvPr id="14" name="object 14"/>
          <p:cNvSpPr/>
          <p:nvPr/>
        </p:nvSpPr>
        <p:spPr>
          <a:xfrm>
            <a:off x="4767834" y="2259329"/>
            <a:ext cx="16001" cy="105283"/>
          </a:xfrm>
          <a:custGeom>
            <a:avLst/>
            <a:gdLst/>
            <a:ahLst/>
            <a:cxnLst/>
            <a:rect l="l" t="t" r="r" b="b"/>
            <a:pathLst>
              <a:path w="16001" h="105283">
                <a:moveTo>
                  <a:pt x="6223" y="0"/>
                </a:moveTo>
                <a:lnTo>
                  <a:pt x="3301" y="2667"/>
                </a:lnTo>
                <a:lnTo>
                  <a:pt x="0" y="105283"/>
                </a:lnTo>
                <a:lnTo>
                  <a:pt x="13842" y="98044"/>
                </a:lnTo>
                <a:lnTo>
                  <a:pt x="12064" y="98044"/>
                </a:lnTo>
                <a:lnTo>
                  <a:pt x="1396" y="91186"/>
                </a:lnTo>
                <a:lnTo>
                  <a:pt x="13842" y="71374"/>
                </a:lnTo>
                <a:lnTo>
                  <a:pt x="15875" y="6604"/>
                </a:lnTo>
                <a:lnTo>
                  <a:pt x="16001" y="3175"/>
                </a:lnTo>
                <a:lnTo>
                  <a:pt x="13207" y="127"/>
                </a:lnTo>
                <a:lnTo>
                  <a:pt x="9778" y="127"/>
                </a:lnTo>
                <a:lnTo>
                  <a:pt x="6223" y="0"/>
                </a:lnTo>
                <a:close/>
              </a:path>
            </a:pathLst>
          </a:custGeom>
          <a:solidFill>
            <a:srgbClr val="487CB9"/>
          </a:solidFill>
        </p:spPr>
        <p:txBody>
          <a:bodyPr wrap="square" lIns="0" tIns="0" rIns="0" bIns="0" rtlCol="0">
            <a:noAutofit/>
          </a:bodyPr>
          <a:lstStyle/>
          <a:p>
            <a:endParaRPr/>
          </a:p>
        </p:txBody>
      </p:sp>
      <p:sp>
        <p:nvSpPr>
          <p:cNvPr id="15" name="object 15"/>
          <p:cNvSpPr/>
          <p:nvPr/>
        </p:nvSpPr>
        <p:spPr>
          <a:xfrm>
            <a:off x="4769230" y="2330704"/>
            <a:ext cx="12700" cy="26670"/>
          </a:xfrm>
          <a:custGeom>
            <a:avLst/>
            <a:gdLst/>
            <a:ahLst/>
            <a:cxnLst/>
            <a:rect l="l" t="t" r="r" b="b"/>
            <a:pathLst>
              <a:path w="12700" h="26670">
                <a:moveTo>
                  <a:pt x="12446" y="0"/>
                </a:moveTo>
                <a:lnTo>
                  <a:pt x="0" y="19812"/>
                </a:lnTo>
                <a:lnTo>
                  <a:pt x="10668" y="26670"/>
                </a:lnTo>
                <a:lnTo>
                  <a:pt x="12700" y="23368"/>
                </a:lnTo>
                <a:lnTo>
                  <a:pt x="11684" y="23368"/>
                </a:lnTo>
                <a:lnTo>
                  <a:pt x="2413" y="17653"/>
                </a:lnTo>
                <a:lnTo>
                  <a:pt x="12065" y="12573"/>
                </a:lnTo>
                <a:lnTo>
                  <a:pt x="12446" y="0"/>
                </a:lnTo>
                <a:close/>
              </a:path>
            </a:pathLst>
          </a:custGeom>
          <a:solidFill>
            <a:srgbClr val="487CB9"/>
          </a:solidFill>
        </p:spPr>
        <p:txBody>
          <a:bodyPr wrap="square" lIns="0" tIns="0" rIns="0" bIns="0" rtlCol="0">
            <a:noAutofit/>
          </a:bodyPr>
          <a:lstStyle/>
          <a:p>
            <a:endParaRPr/>
          </a:p>
        </p:txBody>
      </p:sp>
      <p:sp>
        <p:nvSpPr>
          <p:cNvPr id="16" name="object 16"/>
          <p:cNvSpPr/>
          <p:nvPr/>
        </p:nvSpPr>
        <p:spPr>
          <a:xfrm>
            <a:off x="4779898" y="2305685"/>
            <a:ext cx="80010" cy="51688"/>
          </a:xfrm>
          <a:custGeom>
            <a:avLst/>
            <a:gdLst/>
            <a:ahLst/>
            <a:cxnLst/>
            <a:rect l="l" t="t" r="r" b="b"/>
            <a:pathLst>
              <a:path w="80010" h="51688">
                <a:moveTo>
                  <a:pt x="72898" y="0"/>
                </a:moveTo>
                <a:lnTo>
                  <a:pt x="69850" y="1650"/>
                </a:lnTo>
                <a:lnTo>
                  <a:pt x="12446" y="31750"/>
                </a:lnTo>
                <a:lnTo>
                  <a:pt x="0" y="51688"/>
                </a:lnTo>
                <a:lnTo>
                  <a:pt x="1777" y="51688"/>
                </a:lnTo>
                <a:lnTo>
                  <a:pt x="75691" y="12826"/>
                </a:lnTo>
                <a:lnTo>
                  <a:pt x="78866" y="11302"/>
                </a:lnTo>
                <a:lnTo>
                  <a:pt x="80010" y="7365"/>
                </a:lnTo>
                <a:lnTo>
                  <a:pt x="78359" y="4317"/>
                </a:lnTo>
                <a:lnTo>
                  <a:pt x="76835" y="1269"/>
                </a:lnTo>
                <a:lnTo>
                  <a:pt x="72898" y="0"/>
                </a:lnTo>
                <a:close/>
              </a:path>
            </a:pathLst>
          </a:custGeom>
          <a:solidFill>
            <a:srgbClr val="487CB9"/>
          </a:solidFill>
        </p:spPr>
        <p:txBody>
          <a:bodyPr wrap="square" lIns="0" tIns="0" rIns="0" bIns="0" rtlCol="0">
            <a:noAutofit/>
          </a:bodyPr>
          <a:lstStyle/>
          <a:p>
            <a:endParaRPr/>
          </a:p>
        </p:txBody>
      </p:sp>
      <p:sp>
        <p:nvSpPr>
          <p:cNvPr id="17" name="object 17"/>
          <p:cNvSpPr/>
          <p:nvPr/>
        </p:nvSpPr>
        <p:spPr>
          <a:xfrm>
            <a:off x="4771644" y="2343276"/>
            <a:ext cx="9651" cy="10795"/>
          </a:xfrm>
          <a:custGeom>
            <a:avLst/>
            <a:gdLst/>
            <a:ahLst/>
            <a:cxnLst/>
            <a:rect l="l" t="t" r="r" b="b"/>
            <a:pathLst>
              <a:path w="9651" h="10795">
                <a:moveTo>
                  <a:pt x="9651" y="0"/>
                </a:moveTo>
                <a:lnTo>
                  <a:pt x="0" y="5080"/>
                </a:lnTo>
                <a:lnTo>
                  <a:pt x="9270" y="10795"/>
                </a:lnTo>
                <a:lnTo>
                  <a:pt x="9651" y="0"/>
                </a:lnTo>
                <a:close/>
              </a:path>
            </a:pathLst>
          </a:custGeom>
          <a:solidFill>
            <a:srgbClr val="487CB9"/>
          </a:solidFill>
        </p:spPr>
        <p:txBody>
          <a:bodyPr wrap="square" lIns="0" tIns="0" rIns="0" bIns="0" rtlCol="0">
            <a:noAutofit/>
          </a:bodyPr>
          <a:lstStyle/>
          <a:p>
            <a:endParaRPr/>
          </a:p>
        </p:txBody>
      </p:sp>
      <p:sp>
        <p:nvSpPr>
          <p:cNvPr id="18" name="object 18"/>
          <p:cNvSpPr/>
          <p:nvPr/>
        </p:nvSpPr>
        <p:spPr>
          <a:xfrm>
            <a:off x="4780915" y="2337435"/>
            <a:ext cx="11430" cy="16637"/>
          </a:xfrm>
          <a:custGeom>
            <a:avLst/>
            <a:gdLst/>
            <a:ahLst/>
            <a:cxnLst/>
            <a:rect l="l" t="t" r="r" b="b"/>
            <a:pathLst>
              <a:path w="11430" h="16637">
                <a:moveTo>
                  <a:pt x="11430" y="0"/>
                </a:moveTo>
                <a:lnTo>
                  <a:pt x="381" y="5841"/>
                </a:lnTo>
                <a:lnTo>
                  <a:pt x="0" y="16637"/>
                </a:lnTo>
                <a:lnTo>
                  <a:pt x="1015" y="16637"/>
                </a:lnTo>
                <a:lnTo>
                  <a:pt x="11430" y="0"/>
                </a:lnTo>
                <a:close/>
              </a:path>
            </a:pathLst>
          </a:custGeom>
          <a:solidFill>
            <a:srgbClr val="487CB9"/>
          </a:solidFill>
        </p:spPr>
        <p:txBody>
          <a:bodyPr wrap="square" lIns="0" tIns="0" rIns="0" bIns="0" rtlCol="0">
            <a:noAutofit/>
          </a:bodyPr>
          <a:lstStyle/>
          <a:p>
            <a:endParaRPr/>
          </a:p>
        </p:txBody>
      </p:sp>
      <p:sp>
        <p:nvSpPr>
          <p:cNvPr id="19" name="object 19"/>
          <p:cNvSpPr/>
          <p:nvPr/>
        </p:nvSpPr>
        <p:spPr>
          <a:xfrm>
            <a:off x="4781296" y="849375"/>
            <a:ext cx="939038" cy="1493901"/>
          </a:xfrm>
          <a:custGeom>
            <a:avLst/>
            <a:gdLst/>
            <a:ahLst/>
            <a:cxnLst/>
            <a:rect l="l" t="t" r="r" b="b"/>
            <a:pathLst>
              <a:path w="939038" h="1493901">
                <a:moveTo>
                  <a:pt x="928369" y="0"/>
                </a:moveTo>
                <a:lnTo>
                  <a:pt x="380" y="1481327"/>
                </a:lnTo>
                <a:lnTo>
                  <a:pt x="0" y="1493901"/>
                </a:lnTo>
                <a:lnTo>
                  <a:pt x="11049" y="1488059"/>
                </a:lnTo>
                <a:lnTo>
                  <a:pt x="939038" y="6858"/>
                </a:lnTo>
                <a:lnTo>
                  <a:pt x="928369" y="0"/>
                </a:lnTo>
                <a:close/>
              </a:path>
            </a:pathLst>
          </a:custGeom>
          <a:solidFill>
            <a:srgbClr val="487CB9"/>
          </a:solidFill>
        </p:spPr>
        <p:txBody>
          <a:bodyPr wrap="square" lIns="0" tIns="0" rIns="0" bIns="0" rtlCol="0">
            <a:noAutofit/>
          </a:bodyPr>
          <a:lstStyle/>
          <a:p>
            <a:endParaRPr/>
          </a:p>
        </p:txBody>
      </p:sp>
      <p:sp>
        <p:nvSpPr>
          <p:cNvPr id="20" name="object 20"/>
          <p:cNvSpPr/>
          <p:nvPr/>
        </p:nvSpPr>
        <p:spPr>
          <a:xfrm>
            <a:off x="3779646" y="1629155"/>
            <a:ext cx="94487" cy="28956"/>
          </a:xfrm>
          <a:custGeom>
            <a:avLst/>
            <a:gdLst/>
            <a:ahLst/>
            <a:cxnLst/>
            <a:rect l="l" t="t" r="r" b="b"/>
            <a:pathLst>
              <a:path w="94487" h="28956">
                <a:moveTo>
                  <a:pt x="68325" y="0"/>
                </a:moveTo>
                <a:lnTo>
                  <a:pt x="5461" y="15748"/>
                </a:lnTo>
                <a:lnTo>
                  <a:pt x="2031" y="16510"/>
                </a:lnTo>
                <a:lnTo>
                  <a:pt x="0" y="20066"/>
                </a:lnTo>
                <a:lnTo>
                  <a:pt x="762" y="23368"/>
                </a:lnTo>
                <a:lnTo>
                  <a:pt x="1650" y="26797"/>
                </a:lnTo>
                <a:lnTo>
                  <a:pt x="5079" y="28956"/>
                </a:lnTo>
                <a:lnTo>
                  <a:pt x="94487" y="6604"/>
                </a:lnTo>
                <a:lnTo>
                  <a:pt x="90804" y="6604"/>
                </a:lnTo>
                <a:lnTo>
                  <a:pt x="68325" y="0"/>
                </a:lnTo>
                <a:close/>
              </a:path>
            </a:pathLst>
          </a:custGeom>
          <a:solidFill>
            <a:srgbClr val="487CB9"/>
          </a:solidFill>
        </p:spPr>
        <p:txBody>
          <a:bodyPr wrap="square" lIns="0" tIns="0" rIns="0" bIns="0" rtlCol="0">
            <a:noAutofit/>
          </a:bodyPr>
          <a:lstStyle/>
          <a:p>
            <a:endParaRPr/>
          </a:p>
        </p:txBody>
      </p:sp>
      <p:sp>
        <p:nvSpPr>
          <p:cNvPr id="21" name="object 21"/>
          <p:cNvSpPr/>
          <p:nvPr/>
        </p:nvSpPr>
        <p:spPr>
          <a:xfrm>
            <a:off x="3847972" y="1626235"/>
            <a:ext cx="22987" cy="9525"/>
          </a:xfrm>
          <a:custGeom>
            <a:avLst/>
            <a:gdLst/>
            <a:ahLst/>
            <a:cxnLst/>
            <a:rect l="l" t="t" r="r" b="b"/>
            <a:pathLst>
              <a:path w="22987" h="9525">
                <a:moveTo>
                  <a:pt x="12191" y="0"/>
                </a:moveTo>
                <a:lnTo>
                  <a:pt x="0" y="2920"/>
                </a:lnTo>
                <a:lnTo>
                  <a:pt x="22478" y="9525"/>
                </a:lnTo>
                <a:lnTo>
                  <a:pt x="22987" y="7874"/>
                </a:lnTo>
                <a:lnTo>
                  <a:pt x="19685" y="7874"/>
                </a:lnTo>
                <a:lnTo>
                  <a:pt x="12191" y="0"/>
                </a:lnTo>
                <a:close/>
              </a:path>
            </a:pathLst>
          </a:custGeom>
          <a:solidFill>
            <a:srgbClr val="487CB9"/>
          </a:solidFill>
        </p:spPr>
        <p:txBody>
          <a:bodyPr wrap="square" lIns="0" tIns="0" rIns="0" bIns="0" rtlCol="0">
            <a:noAutofit/>
          </a:bodyPr>
          <a:lstStyle/>
          <a:p>
            <a:endParaRPr/>
          </a:p>
        </p:txBody>
      </p:sp>
      <p:sp>
        <p:nvSpPr>
          <p:cNvPr id="22" name="object 22"/>
          <p:cNvSpPr/>
          <p:nvPr/>
        </p:nvSpPr>
        <p:spPr>
          <a:xfrm>
            <a:off x="3804539" y="1558671"/>
            <a:ext cx="79756" cy="77088"/>
          </a:xfrm>
          <a:custGeom>
            <a:avLst/>
            <a:gdLst/>
            <a:ahLst/>
            <a:cxnLst/>
            <a:rect l="l" t="t" r="r" b="b"/>
            <a:pathLst>
              <a:path w="79756" h="77088">
                <a:moveTo>
                  <a:pt x="5207" y="0"/>
                </a:moveTo>
                <a:lnTo>
                  <a:pt x="2666" y="2412"/>
                </a:lnTo>
                <a:lnTo>
                  <a:pt x="0" y="4825"/>
                </a:lnTo>
                <a:lnTo>
                  <a:pt x="0" y="8889"/>
                </a:lnTo>
                <a:lnTo>
                  <a:pt x="46862" y="58292"/>
                </a:lnTo>
                <a:lnTo>
                  <a:pt x="69469" y="64896"/>
                </a:lnTo>
                <a:lnTo>
                  <a:pt x="65912" y="77088"/>
                </a:lnTo>
                <a:lnTo>
                  <a:pt x="69596" y="77088"/>
                </a:lnTo>
                <a:lnTo>
                  <a:pt x="79756" y="74549"/>
                </a:lnTo>
                <a:lnTo>
                  <a:pt x="9144" y="126"/>
                </a:lnTo>
                <a:lnTo>
                  <a:pt x="5207" y="0"/>
                </a:lnTo>
                <a:close/>
              </a:path>
            </a:pathLst>
          </a:custGeom>
          <a:solidFill>
            <a:srgbClr val="487CB9"/>
          </a:solidFill>
        </p:spPr>
        <p:txBody>
          <a:bodyPr wrap="square" lIns="0" tIns="0" rIns="0" bIns="0" rtlCol="0">
            <a:noAutofit/>
          </a:bodyPr>
          <a:lstStyle/>
          <a:p>
            <a:endParaRPr/>
          </a:p>
        </p:txBody>
      </p:sp>
      <p:sp>
        <p:nvSpPr>
          <p:cNvPr id="23" name="object 23"/>
          <p:cNvSpPr/>
          <p:nvPr/>
        </p:nvSpPr>
        <p:spPr>
          <a:xfrm>
            <a:off x="3860165" y="1623567"/>
            <a:ext cx="10540" cy="10541"/>
          </a:xfrm>
          <a:custGeom>
            <a:avLst/>
            <a:gdLst/>
            <a:ahLst/>
            <a:cxnLst/>
            <a:rect l="l" t="t" r="r" b="b"/>
            <a:pathLst>
              <a:path w="10540" h="10541">
                <a:moveTo>
                  <a:pt x="10540" y="0"/>
                </a:moveTo>
                <a:lnTo>
                  <a:pt x="0" y="2667"/>
                </a:lnTo>
                <a:lnTo>
                  <a:pt x="7493" y="10541"/>
                </a:lnTo>
                <a:lnTo>
                  <a:pt x="10540" y="0"/>
                </a:lnTo>
                <a:close/>
              </a:path>
            </a:pathLst>
          </a:custGeom>
          <a:solidFill>
            <a:srgbClr val="487CB9"/>
          </a:solidFill>
        </p:spPr>
        <p:txBody>
          <a:bodyPr wrap="square" lIns="0" tIns="0" rIns="0" bIns="0" rtlCol="0">
            <a:noAutofit/>
          </a:bodyPr>
          <a:lstStyle/>
          <a:p>
            <a:endParaRPr/>
          </a:p>
        </p:txBody>
      </p:sp>
      <p:sp>
        <p:nvSpPr>
          <p:cNvPr id="24" name="object 24"/>
          <p:cNvSpPr/>
          <p:nvPr/>
        </p:nvSpPr>
        <p:spPr>
          <a:xfrm>
            <a:off x="3867658" y="1623567"/>
            <a:ext cx="6350" cy="10541"/>
          </a:xfrm>
          <a:custGeom>
            <a:avLst/>
            <a:gdLst/>
            <a:ahLst/>
            <a:cxnLst/>
            <a:rect l="l" t="t" r="r" b="b"/>
            <a:pathLst>
              <a:path w="6350" h="10541">
                <a:moveTo>
                  <a:pt x="6350" y="0"/>
                </a:moveTo>
                <a:lnTo>
                  <a:pt x="3047" y="0"/>
                </a:lnTo>
                <a:lnTo>
                  <a:pt x="0" y="10541"/>
                </a:lnTo>
                <a:lnTo>
                  <a:pt x="3301" y="10541"/>
                </a:lnTo>
                <a:lnTo>
                  <a:pt x="6350" y="0"/>
                </a:lnTo>
                <a:close/>
              </a:path>
            </a:pathLst>
          </a:custGeom>
          <a:solidFill>
            <a:srgbClr val="487CB9"/>
          </a:solidFill>
        </p:spPr>
        <p:txBody>
          <a:bodyPr wrap="square" lIns="0" tIns="0" rIns="0" bIns="0" rtlCol="0">
            <a:noAutofit/>
          </a:bodyPr>
          <a:lstStyle/>
          <a:p>
            <a:endParaRPr/>
          </a:p>
        </p:txBody>
      </p:sp>
      <p:sp>
        <p:nvSpPr>
          <p:cNvPr id="25" name="object 25"/>
          <p:cNvSpPr/>
          <p:nvPr/>
        </p:nvSpPr>
        <p:spPr>
          <a:xfrm>
            <a:off x="2131822" y="1116583"/>
            <a:ext cx="1728342" cy="512571"/>
          </a:xfrm>
          <a:custGeom>
            <a:avLst/>
            <a:gdLst/>
            <a:ahLst/>
            <a:cxnLst/>
            <a:rect l="l" t="t" r="r" b="b"/>
            <a:pathLst>
              <a:path w="1728342" h="512571">
                <a:moveTo>
                  <a:pt x="3555" y="0"/>
                </a:moveTo>
                <a:lnTo>
                  <a:pt x="0" y="12191"/>
                </a:lnTo>
                <a:lnTo>
                  <a:pt x="1716151" y="512571"/>
                </a:lnTo>
                <a:lnTo>
                  <a:pt x="1728342" y="509650"/>
                </a:lnTo>
                <a:lnTo>
                  <a:pt x="1719579" y="500379"/>
                </a:lnTo>
                <a:lnTo>
                  <a:pt x="3555" y="0"/>
                </a:lnTo>
                <a:close/>
              </a:path>
            </a:pathLst>
          </a:custGeom>
          <a:solidFill>
            <a:srgbClr val="487CB9"/>
          </a:solidFill>
        </p:spPr>
        <p:txBody>
          <a:bodyPr wrap="square" lIns="0" tIns="0" rIns="0" bIns="0" rtlCol="0">
            <a:noAutofit/>
          </a:bodyPr>
          <a:lstStyle/>
          <a:p>
            <a:endParaRPr/>
          </a:p>
        </p:txBody>
      </p:sp>
      <p:sp>
        <p:nvSpPr>
          <p:cNvPr id="26" name="object 26"/>
          <p:cNvSpPr/>
          <p:nvPr/>
        </p:nvSpPr>
        <p:spPr>
          <a:xfrm>
            <a:off x="3851402" y="1616963"/>
            <a:ext cx="22606" cy="9271"/>
          </a:xfrm>
          <a:custGeom>
            <a:avLst/>
            <a:gdLst/>
            <a:ahLst/>
            <a:cxnLst/>
            <a:rect l="l" t="t" r="r" b="b"/>
            <a:pathLst>
              <a:path w="22606" h="9271">
                <a:moveTo>
                  <a:pt x="0" y="0"/>
                </a:moveTo>
                <a:lnTo>
                  <a:pt x="8762" y="9271"/>
                </a:lnTo>
                <a:lnTo>
                  <a:pt x="19303" y="6603"/>
                </a:lnTo>
                <a:lnTo>
                  <a:pt x="22606" y="6603"/>
                </a:lnTo>
                <a:lnTo>
                  <a:pt x="0" y="0"/>
                </a:lnTo>
                <a:close/>
              </a:path>
            </a:pathLst>
          </a:custGeom>
          <a:solidFill>
            <a:srgbClr val="487CB9"/>
          </a:solidFill>
        </p:spPr>
        <p:txBody>
          <a:bodyPr wrap="square" lIns="0" tIns="0" rIns="0" bIns="0" rtlCol="0">
            <a:noAutofit/>
          </a:bodyPr>
          <a:lstStyle/>
          <a:p>
            <a:endParaRPr/>
          </a:p>
        </p:txBody>
      </p:sp>
      <p:sp>
        <p:nvSpPr>
          <p:cNvPr id="27" name="object 27"/>
          <p:cNvSpPr txBox="1"/>
          <p:nvPr/>
        </p:nvSpPr>
        <p:spPr>
          <a:xfrm>
            <a:off x="6290564" y="1471421"/>
            <a:ext cx="952500" cy="940435"/>
          </a:xfrm>
          <a:prstGeom prst="rect">
            <a:avLst/>
          </a:prstGeom>
        </p:spPr>
        <p:txBody>
          <a:bodyPr vert="horz" wrap="square" lIns="0" tIns="0" rIns="0" bIns="0" rtlCol="0">
            <a:noAutofit/>
          </a:bodyPr>
          <a:lstStyle/>
          <a:p>
            <a:pPr marL="12700" marR="12700" indent="31750">
              <a:lnSpc>
                <a:spcPct val="100000"/>
              </a:lnSpc>
            </a:pPr>
            <a:r>
              <a:rPr sz="2000" spc="-5" dirty="0">
                <a:latin typeface="Calibri"/>
                <a:cs typeface="Calibri"/>
              </a:rPr>
              <a:t>G</a:t>
            </a:r>
            <a:r>
              <a:rPr sz="2000" spc="-20" dirty="0">
                <a:latin typeface="Calibri"/>
                <a:cs typeface="Calibri"/>
              </a:rPr>
              <a:t>l</a:t>
            </a:r>
            <a:r>
              <a:rPr sz="2000" spc="0" dirty="0">
                <a:latin typeface="Calibri"/>
                <a:cs typeface="Calibri"/>
              </a:rPr>
              <a:t>ass tube</a:t>
            </a:r>
            <a:r>
              <a:rPr sz="2000" spc="-10" dirty="0">
                <a:latin typeface="Calibri"/>
                <a:cs typeface="Calibri"/>
              </a:rPr>
              <a:t> </a:t>
            </a:r>
            <a:r>
              <a:rPr sz="2000" spc="0" dirty="0">
                <a:latin typeface="Calibri"/>
                <a:cs typeface="Calibri"/>
              </a:rPr>
              <a:t>(~ 3 </a:t>
            </a:r>
            <a:r>
              <a:rPr sz="2000" spc="-5" dirty="0">
                <a:latin typeface="Calibri"/>
                <a:cs typeface="Calibri"/>
              </a:rPr>
              <a:t>i</a:t>
            </a:r>
            <a:r>
              <a:rPr sz="2000" spc="0" dirty="0">
                <a:latin typeface="Calibri"/>
                <a:cs typeface="Calibri"/>
              </a:rPr>
              <a:t>n</a:t>
            </a:r>
            <a:r>
              <a:rPr sz="2000" spc="-5" dirty="0">
                <a:latin typeface="Calibri"/>
                <a:cs typeface="Calibri"/>
              </a:rPr>
              <a:t> </a:t>
            </a:r>
            <a:r>
              <a:rPr sz="2000" spc="0" dirty="0">
                <a:latin typeface="Calibri"/>
                <a:cs typeface="Calibri"/>
              </a:rPr>
              <a:t>d</a:t>
            </a:r>
            <a:r>
              <a:rPr sz="2000" spc="-5" dirty="0">
                <a:latin typeface="Calibri"/>
                <a:cs typeface="Calibri"/>
              </a:rPr>
              <a:t>i</a:t>
            </a:r>
            <a:r>
              <a:rPr sz="2000" spc="0" dirty="0">
                <a:latin typeface="Calibri"/>
                <a:cs typeface="Calibri"/>
              </a:rPr>
              <a:t>a)</a:t>
            </a:r>
            <a:endParaRPr sz="2000">
              <a:latin typeface="Calibri"/>
              <a:cs typeface="Calibri"/>
            </a:endParaRPr>
          </a:p>
        </p:txBody>
      </p:sp>
      <p:sp>
        <p:nvSpPr>
          <p:cNvPr id="28" name="object 28"/>
          <p:cNvSpPr/>
          <p:nvPr/>
        </p:nvSpPr>
        <p:spPr>
          <a:xfrm>
            <a:off x="4798314" y="3103752"/>
            <a:ext cx="50419" cy="96647"/>
          </a:xfrm>
          <a:custGeom>
            <a:avLst/>
            <a:gdLst/>
            <a:ahLst/>
            <a:cxnLst/>
            <a:rect l="l" t="t" r="r" b="b"/>
            <a:pathLst>
              <a:path w="50419" h="96647">
                <a:moveTo>
                  <a:pt x="42418" y="0"/>
                </a:moveTo>
                <a:lnTo>
                  <a:pt x="38735" y="1650"/>
                </a:lnTo>
                <a:lnTo>
                  <a:pt x="37337" y="4825"/>
                </a:lnTo>
                <a:lnTo>
                  <a:pt x="0" y="96647"/>
                </a:lnTo>
                <a:lnTo>
                  <a:pt x="20700" y="93980"/>
                </a:lnTo>
                <a:lnTo>
                  <a:pt x="13843" y="93980"/>
                </a:lnTo>
                <a:lnTo>
                  <a:pt x="6096" y="83947"/>
                </a:lnTo>
                <a:lnTo>
                  <a:pt x="24764" y="69596"/>
                </a:lnTo>
                <a:lnTo>
                  <a:pt x="49149" y="9651"/>
                </a:lnTo>
                <a:lnTo>
                  <a:pt x="50419" y="6350"/>
                </a:lnTo>
                <a:lnTo>
                  <a:pt x="48895" y="2667"/>
                </a:lnTo>
                <a:lnTo>
                  <a:pt x="45720" y="1397"/>
                </a:lnTo>
                <a:lnTo>
                  <a:pt x="42418" y="0"/>
                </a:lnTo>
                <a:close/>
              </a:path>
            </a:pathLst>
          </a:custGeom>
          <a:solidFill>
            <a:srgbClr val="487CB9"/>
          </a:solidFill>
        </p:spPr>
        <p:txBody>
          <a:bodyPr wrap="square" lIns="0" tIns="0" rIns="0" bIns="0" rtlCol="0">
            <a:noAutofit/>
          </a:bodyPr>
          <a:lstStyle/>
          <a:p>
            <a:endParaRPr/>
          </a:p>
        </p:txBody>
      </p:sp>
      <p:sp>
        <p:nvSpPr>
          <p:cNvPr id="29" name="object 29"/>
          <p:cNvSpPr/>
          <p:nvPr/>
        </p:nvSpPr>
        <p:spPr>
          <a:xfrm>
            <a:off x="4804409" y="3173348"/>
            <a:ext cx="18668" cy="24384"/>
          </a:xfrm>
          <a:custGeom>
            <a:avLst/>
            <a:gdLst/>
            <a:ahLst/>
            <a:cxnLst/>
            <a:rect l="l" t="t" r="r" b="b"/>
            <a:pathLst>
              <a:path w="18668" h="24384">
                <a:moveTo>
                  <a:pt x="18668" y="0"/>
                </a:moveTo>
                <a:lnTo>
                  <a:pt x="0" y="14350"/>
                </a:lnTo>
                <a:lnTo>
                  <a:pt x="7747" y="24384"/>
                </a:lnTo>
                <a:lnTo>
                  <a:pt x="11175" y="21716"/>
                </a:lnTo>
                <a:lnTo>
                  <a:pt x="9778" y="21716"/>
                </a:lnTo>
                <a:lnTo>
                  <a:pt x="3175" y="13080"/>
                </a:lnTo>
                <a:lnTo>
                  <a:pt x="13842" y="11684"/>
                </a:lnTo>
                <a:lnTo>
                  <a:pt x="18668" y="0"/>
                </a:lnTo>
                <a:close/>
              </a:path>
            </a:pathLst>
          </a:custGeom>
          <a:solidFill>
            <a:srgbClr val="487CB9"/>
          </a:solidFill>
        </p:spPr>
        <p:txBody>
          <a:bodyPr wrap="square" lIns="0" tIns="0" rIns="0" bIns="0" rtlCol="0">
            <a:noAutofit/>
          </a:bodyPr>
          <a:lstStyle/>
          <a:p>
            <a:endParaRPr/>
          </a:p>
        </p:txBody>
      </p:sp>
      <p:sp>
        <p:nvSpPr>
          <p:cNvPr id="30" name="object 30"/>
          <p:cNvSpPr/>
          <p:nvPr/>
        </p:nvSpPr>
        <p:spPr>
          <a:xfrm>
            <a:off x="4812157" y="3174745"/>
            <a:ext cx="90423" cy="22987"/>
          </a:xfrm>
          <a:custGeom>
            <a:avLst/>
            <a:gdLst/>
            <a:ahLst/>
            <a:cxnLst/>
            <a:rect l="l" t="t" r="r" b="b"/>
            <a:pathLst>
              <a:path w="90423" h="22987">
                <a:moveTo>
                  <a:pt x="86359" y="0"/>
                </a:moveTo>
                <a:lnTo>
                  <a:pt x="82803" y="380"/>
                </a:lnTo>
                <a:lnTo>
                  <a:pt x="18541" y="8636"/>
                </a:lnTo>
                <a:lnTo>
                  <a:pt x="0" y="22987"/>
                </a:lnTo>
                <a:lnTo>
                  <a:pt x="6857" y="22987"/>
                </a:lnTo>
                <a:lnTo>
                  <a:pt x="84454" y="12953"/>
                </a:lnTo>
                <a:lnTo>
                  <a:pt x="88010" y="12573"/>
                </a:lnTo>
                <a:lnTo>
                  <a:pt x="90423" y="9398"/>
                </a:lnTo>
                <a:lnTo>
                  <a:pt x="89915" y="5841"/>
                </a:lnTo>
                <a:lnTo>
                  <a:pt x="89534" y="2412"/>
                </a:lnTo>
                <a:lnTo>
                  <a:pt x="86359" y="0"/>
                </a:lnTo>
                <a:close/>
              </a:path>
            </a:pathLst>
          </a:custGeom>
          <a:solidFill>
            <a:srgbClr val="487CB9"/>
          </a:solidFill>
        </p:spPr>
        <p:txBody>
          <a:bodyPr wrap="square" lIns="0" tIns="0" rIns="0" bIns="0" rtlCol="0">
            <a:noAutofit/>
          </a:bodyPr>
          <a:lstStyle/>
          <a:p>
            <a:endParaRPr/>
          </a:p>
        </p:txBody>
      </p:sp>
      <p:sp>
        <p:nvSpPr>
          <p:cNvPr id="31" name="object 31"/>
          <p:cNvSpPr/>
          <p:nvPr/>
        </p:nvSpPr>
        <p:spPr>
          <a:xfrm>
            <a:off x="4807584" y="3185032"/>
            <a:ext cx="10667" cy="10032"/>
          </a:xfrm>
          <a:custGeom>
            <a:avLst/>
            <a:gdLst/>
            <a:ahLst/>
            <a:cxnLst/>
            <a:rect l="l" t="t" r="r" b="b"/>
            <a:pathLst>
              <a:path w="10667" h="10032">
                <a:moveTo>
                  <a:pt x="10667" y="0"/>
                </a:moveTo>
                <a:lnTo>
                  <a:pt x="0" y="1396"/>
                </a:lnTo>
                <a:lnTo>
                  <a:pt x="6603" y="10032"/>
                </a:lnTo>
                <a:lnTo>
                  <a:pt x="10667" y="0"/>
                </a:lnTo>
                <a:close/>
              </a:path>
            </a:pathLst>
          </a:custGeom>
          <a:solidFill>
            <a:srgbClr val="487CB9"/>
          </a:solidFill>
        </p:spPr>
        <p:txBody>
          <a:bodyPr wrap="square" lIns="0" tIns="0" rIns="0" bIns="0" rtlCol="0">
            <a:noAutofit/>
          </a:bodyPr>
          <a:lstStyle/>
          <a:p>
            <a:endParaRPr/>
          </a:p>
        </p:txBody>
      </p:sp>
      <p:sp>
        <p:nvSpPr>
          <p:cNvPr id="32" name="object 32"/>
          <p:cNvSpPr/>
          <p:nvPr/>
        </p:nvSpPr>
        <p:spPr>
          <a:xfrm>
            <a:off x="4814189" y="3183382"/>
            <a:ext cx="16510" cy="11683"/>
          </a:xfrm>
          <a:custGeom>
            <a:avLst/>
            <a:gdLst/>
            <a:ahLst/>
            <a:cxnLst/>
            <a:rect l="l" t="t" r="r" b="b"/>
            <a:pathLst>
              <a:path w="16510" h="11683">
                <a:moveTo>
                  <a:pt x="16510" y="0"/>
                </a:moveTo>
                <a:lnTo>
                  <a:pt x="4063" y="1650"/>
                </a:lnTo>
                <a:lnTo>
                  <a:pt x="0" y="11683"/>
                </a:lnTo>
                <a:lnTo>
                  <a:pt x="1397" y="11683"/>
                </a:lnTo>
                <a:lnTo>
                  <a:pt x="16510" y="0"/>
                </a:lnTo>
                <a:close/>
              </a:path>
            </a:pathLst>
          </a:custGeom>
          <a:solidFill>
            <a:srgbClr val="487CB9"/>
          </a:solidFill>
        </p:spPr>
        <p:txBody>
          <a:bodyPr wrap="square" lIns="0" tIns="0" rIns="0" bIns="0" rtlCol="0">
            <a:noAutofit/>
          </a:bodyPr>
          <a:lstStyle/>
          <a:p>
            <a:endParaRPr/>
          </a:p>
        </p:txBody>
      </p:sp>
      <p:sp>
        <p:nvSpPr>
          <p:cNvPr id="33" name="object 33"/>
          <p:cNvSpPr/>
          <p:nvPr/>
        </p:nvSpPr>
        <p:spPr>
          <a:xfrm>
            <a:off x="4818253" y="2107945"/>
            <a:ext cx="1395730" cy="1077087"/>
          </a:xfrm>
          <a:custGeom>
            <a:avLst/>
            <a:gdLst/>
            <a:ahLst/>
            <a:cxnLst/>
            <a:rect l="l" t="t" r="r" b="b"/>
            <a:pathLst>
              <a:path w="1395730" h="1077087">
                <a:moveTo>
                  <a:pt x="1387983" y="0"/>
                </a:moveTo>
                <a:lnTo>
                  <a:pt x="4825" y="1065402"/>
                </a:lnTo>
                <a:lnTo>
                  <a:pt x="0" y="1077087"/>
                </a:lnTo>
                <a:lnTo>
                  <a:pt x="12446" y="1075436"/>
                </a:lnTo>
                <a:lnTo>
                  <a:pt x="1395730" y="10032"/>
                </a:lnTo>
                <a:lnTo>
                  <a:pt x="1387983" y="0"/>
                </a:lnTo>
                <a:close/>
              </a:path>
            </a:pathLst>
          </a:custGeom>
          <a:solidFill>
            <a:srgbClr val="487CB9"/>
          </a:solidFill>
        </p:spPr>
        <p:txBody>
          <a:bodyPr wrap="square" lIns="0" tIns="0" rIns="0" bIns="0" rtlCol="0">
            <a:noAutofit/>
          </a:bodyPr>
          <a:lstStyle/>
          <a:p>
            <a:endParaRPr/>
          </a:p>
        </p:txBody>
      </p:sp>
      <p:sp>
        <p:nvSpPr>
          <p:cNvPr id="34" name="object 34"/>
          <p:cNvSpPr/>
          <p:nvPr/>
        </p:nvSpPr>
        <p:spPr>
          <a:xfrm>
            <a:off x="2958464" y="2301367"/>
            <a:ext cx="725805" cy="0"/>
          </a:xfrm>
          <a:custGeom>
            <a:avLst/>
            <a:gdLst/>
            <a:ahLst/>
            <a:cxnLst/>
            <a:rect l="l" t="t" r="r" b="b"/>
            <a:pathLst>
              <a:path w="725805">
                <a:moveTo>
                  <a:pt x="725805" y="0"/>
                </a:moveTo>
                <a:lnTo>
                  <a:pt x="0" y="0"/>
                </a:lnTo>
              </a:path>
            </a:pathLst>
          </a:custGeom>
          <a:ln w="9525">
            <a:solidFill>
              <a:srgbClr val="487CB9"/>
            </a:solidFill>
          </a:ln>
        </p:spPr>
        <p:txBody>
          <a:bodyPr wrap="square" lIns="0" tIns="0" rIns="0" bIns="0" rtlCol="0">
            <a:noAutofit/>
          </a:bodyPr>
          <a:lstStyle/>
          <a:p>
            <a:endParaRPr/>
          </a:p>
        </p:txBody>
      </p:sp>
      <p:sp>
        <p:nvSpPr>
          <p:cNvPr id="35" name="object 35"/>
          <p:cNvSpPr/>
          <p:nvPr/>
        </p:nvSpPr>
        <p:spPr>
          <a:xfrm>
            <a:off x="2958464" y="4955285"/>
            <a:ext cx="774700" cy="0"/>
          </a:xfrm>
          <a:custGeom>
            <a:avLst/>
            <a:gdLst/>
            <a:ahLst/>
            <a:cxnLst/>
            <a:rect l="l" t="t" r="r" b="b"/>
            <a:pathLst>
              <a:path w="774700">
                <a:moveTo>
                  <a:pt x="774700" y="0"/>
                </a:moveTo>
                <a:lnTo>
                  <a:pt x="0" y="0"/>
                </a:lnTo>
              </a:path>
            </a:pathLst>
          </a:custGeom>
          <a:ln w="9525">
            <a:solidFill>
              <a:srgbClr val="487CB9"/>
            </a:solidFill>
          </a:ln>
        </p:spPr>
        <p:txBody>
          <a:bodyPr wrap="square" lIns="0" tIns="0" rIns="0" bIns="0" rtlCol="0">
            <a:noAutofit/>
          </a:bodyPr>
          <a:lstStyle/>
          <a:p>
            <a:endParaRPr/>
          </a:p>
        </p:txBody>
      </p:sp>
      <p:sp>
        <p:nvSpPr>
          <p:cNvPr id="36" name="object 36"/>
          <p:cNvSpPr txBox="1"/>
          <p:nvPr/>
        </p:nvSpPr>
        <p:spPr>
          <a:xfrm>
            <a:off x="2649982" y="3586733"/>
            <a:ext cx="621665" cy="330835"/>
          </a:xfrm>
          <a:prstGeom prst="rect">
            <a:avLst/>
          </a:prstGeom>
        </p:spPr>
        <p:txBody>
          <a:bodyPr vert="horz" wrap="square" lIns="0" tIns="0" rIns="0" bIns="0" rtlCol="0">
            <a:noAutofit/>
          </a:bodyPr>
          <a:lstStyle/>
          <a:p>
            <a:pPr marL="12700">
              <a:lnSpc>
                <a:spcPct val="100000"/>
              </a:lnSpc>
            </a:pPr>
            <a:r>
              <a:rPr sz="2000" dirty="0">
                <a:latin typeface="Calibri"/>
                <a:cs typeface="Calibri"/>
              </a:rPr>
              <a:t>~ 8</a:t>
            </a:r>
            <a:r>
              <a:rPr sz="2000" spc="-10" dirty="0">
                <a:latin typeface="Calibri"/>
                <a:cs typeface="Calibri"/>
              </a:rPr>
              <a:t> </a:t>
            </a:r>
            <a:r>
              <a:rPr sz="2000" spc="-20" dirty="0">
                <a:latin typeface="Calibri"/>
                <a:cs typeface="Calibri"/>
              </a:rPr>
              <a:t>i</a:t>
            </a:r>
            <a:r>
              <a:rPr sz="2000" spc="0" dirty="0">
                <a:latin typeface="Calibri"/>
                <a:cs typeface="Calibri"/>
              </a:rPr>
              <a:t>n</a:t>
            </a:r>
            <a:r>
              <a:rPr sz="1100" spc="0" dirty="0">
                <a:latin typeface="Calibri"/>
                <a:cs typeface="Calibri"/>
              </a:rPr>
              <a:t>.</a:t>
            </a:r>
            <a:endParaRPr sz="1100">
              <a:latin typeface="Calibri"/>
              <a:cs typeface="Calibri"/>
            </a:endParaRPr>
          </a:p>
        </p:txBody>
      </p:sp>
      <p:sp>
        <p:nvSpPr>
          <p:cNvPr id="37" name="object 37"/>
          <p:cNvSpPr/>
          <p:nvPr/>
        </p:nvSpPr>
        <p:spPr>
          <a:xfrm>
            <a:off x="3117850" y="2343023"/>
            <a:ext cx="67437" cy="1167129"/>
          </a:xfrm>
          <a:custGeom>
            <a:avLst/>
            <a:gdLst/>
            <a:ahLst/>
            <a:cxnLst/>
            <a:rect l="l" t="t" r="r" b="b"/>
            <a:pathLst>
              <a:path w="67437" h="1167129">
                <a:moveTo>
                  <a:pt x="61594" y="0"/>
                </a:moveTo>
                <a:lnTo>
                  <a:pt x="54737" y="10540"/>
                </a:lnTo>
                <a:lnTo>
                  <a:pt x="0" y="1166494"/>
                </a:lnTo>
                <a:lnTo>
                  <a:pt x="12700" y="1167129"/>
                </a:lnTo>
                <a:lnTo>
                  <a:pt x="67437" y="11175"/>
                </a:lnTo>
                <a:lnTo>
                  <a:pt x="61594" y="0"/>
                </a:lnTo>
                <a:close/>
              </a:path>
            </a:pathLst>
          </a:custGeom>
          <a:solidFill>
            <a:srgbClr val="487CB9"/>
          </a:solidFill>
        </p:spPr>
        <p:txBody>
          <a:bodyPr wrap="square" lIns="0" tIns="0" rIns="0" bIns="0" rtlCol="0">
            <a:noAutofit/>
          </a:bodyPr>
          <a:lstStyle/>
          <a:p>
            <a:endParaRPr/>
          </a:p>
        </p:txBody>
      </p:sp>
      <p:sp>
        <p:nvSpPr>
          <p:cNvPr id="38" name="object 38"/>
          <p:cNvSpPr/>
          <p:nvPr/>
        </p:nvSpPr>
        <p:spPr>
          <a:xfrm>
            <a:off x="3173729" y="2330195"/>
            <a:ext cx="54482" cy="85725"/>
          </a:xfrm>
          <a:custGeom>
            <a:avLst/>
            <a:gdLst/>
            <a:ahLst/>
            <a:cxnLst/>
            <a:rect l="l" t="t" r="r" b="b"/>
            <a:pathLst>
              <a:path w="54482" h="85725">
                <a:moveTo>
                  <a:pt x="13462" y="0"/>
                </a:moveTo>
                <a:lnTo>
                  <a:pt x="0" y="0"/>
                </a:lnTo>
                <a:lnTo>
                  <a:pt x="12700" y="507"/>
                </a:lnTo>
                <a:lnTo>
                  <a:pt x="11556" y="24002"/>
                </a:lnTo>
                <a:lnTo>
                  <a:pt x="43180" y="84581"/>
                </a:lnTo>
                <a:lnTo>
                  <a:pt x="46989" y="85725"/>
                </a:lnTo>
                <a:lnTo>
                  <a:pt x="50164" y="84074"/>
                </a:lnTo>
                <a:lnTo>
                  <a:pt x="53212" y="82550"/>
                </a:lnTo>
                <a:lnTo>
                  <a:pt x="54482" y="78612"/>
                </a:lnTo>
                <a:lnTo>
                  <a:pt x="52831" y="75564"/>
                </a:lnTo>
                <a:lnTo>
                  <a:pt x="13462" y="0"/>
                </a:lnTo>
                <a:close/>
              </a:path>
            </a:pathLst>
          </a:custGeom>
          <a:solidFill>
            <a:srgbClr val="487CB9"/>
          </a:solidFill>
        </p:spPr>
        <p:txBody>
          <a:bodyPr wrap="square" lIns="0" tIns="0" rIns="0" bIns="0" rtlCol="0">
            <a:noAutofit/>
          </a:bodyPr>
          <a:lstStyle/>
          <a:p>
            <a:endParaRPr/>
          </a:p>
        </p:txBody>
      </p:sp>
      <p:sp>
        <p:nvSpPr>
          <p:cNvPr id="39" name="object 39"/>
          <p:cNvSpPr/>
          <p:nvPr/>
        </p:nvSpPr>
        <p:spPr>
          <a:xfrm>
            <a:off x="3124835" y="2317876"/>
            <a:ext cx="62356" cy="93852"/>
          </a:xfrm>
          <a:custGeom>
            <a:avLst/>
            <a:gdLst/>
            <a:ahLst/>
            <a:cxnLst/>
            <a:rect l="l" t="t" r="r" b="b"/>
            <a:pathLst>
              <a:path w="62356" h="93852">
                <a:moveTo>
                  <a:pt x="55879" y="0"/>
                </a:moveTo>
                <a:lnTo>
                  <a:pt x="0" y="86106"/>
                </a:lnTo>
                <a:lnTo>
                  <a:pt x="888" y="90043"/>
                </a:lnTo>
                <a:lnTo>
                  <a:pt x="6731" y="93852"/>
                </a:lnTo>
                <a:lnTo>
                  <a:pt x="10667" y="92963"/>
                </a:lnTo>
                <a:lnTo>
                  <a:pt x="47751" y="35687"/>
                </a:lnTo>
                <a:lnTo>
                  <a:pt x="48894" y="12319"/>
                </a:lnTo>
                <a:lnTo>
                  <a:pt x="62356" y="12319"/>
                </a:lnTo>
                <a:lnTo>
                  <a:pt x="55879" y="0"/>
                </a:lnTo>
                <a:close/>
              </a:path>
            </a:pathLst>
          </a:custGeom>
          <a:solidFill>
            <a:srgbClr val="487CB9"/>
          </a:solidFill>
        </p:spPr>
        <p:txBody>
          <a:bodyPr wrap="square" lIns="0" tIns="0" rIns="0" bIns="0" rtlCol="0">
            <a:noAutofit/>
          </a:bodyPr>
          <a:lstStyle/>
          <a:p>
            <a:endParaRPr/>
          </a:p>
        </p:txBody>
      </p:sp>
      <p:sp>
        <p:nvSpPr>
          <p:cNvPr id="40" name="object 40"/>
          <p:cNvSpPr/>
          <p:nvPr/>
        </p:nvSpPr>
        <p:spPr>
          <a:xfrm>
            <a:off x="3174492" y="2333370"/>
            <a:ext cx="11810" cy="20827"/>
          </a:xfrm>
          <a:custGeom>
            <a:avLst/>
            <a:gdLst/>
            <a:ahLst/>
            <a:cxnLst/>
            <a:rect l="l" t="t" r="r" b="b"/>
            <a:pathLst>
              <a:path w="11810" h="20827">
                <a:moveTo>
                  <a:pt x="11810" y="0"/>
                </a:moveTo>
                <a:lnTo>
                  <a:pt x="0" y="0"/>
                </a:lnTo>
                <a:lnTo>
                  <a:pt x="10921" y="507"/>
                </a:lnTo>
                <a:lnTo>
                  <a:pt x="4952" y="9651"/>
                </a:lnTo>
                <a:lnTo>
                  <a:pt x="10794" y="20827"/>
                </a:lnTo>
                <a:lnTo>
                  <a:pt x="11810" y="0"/>
                </a:lnTo>
                <a:close/>
              </a:path>
            </a:pathLst>
          </a:custGeom>
          <a:solidFill>
            <a:srgbClr val="487CB9"/>
          </a:solidFill>
        </p:spPr>
        <p:txBody>
          <a:bodyPr wrap="square" lIns="0" tIns="0" rIns="0" bIns="0" rtlCol="0">
            <a:noAutofit/>
          </a:bodyPr>
          <a:lstStyle/>
          <a:p>
            <a:endParaRPr/>
          </a:p>
        </p:txBody>
      </p:sp>
      <p:sp>
        <p:nvSpPr>
          <p:cNvPr id="41" name="object 41"/>
          <p:cNvSpPr/>
          <p:nvPr/>
        </p:nvSpPr>
        <p:spPr>
          <a:xfrm>
            <a:off x="3172586" y="2330195"/>
            <a:ext cx="13843" cy="23367"/>
          </a:xfrm>
          <a:custGeom>
            <a:avLst/>
            <a:gdLst/>
            <a:ahLst/>
            <a:cxnLst/>
            <a:rect l="l" t="t" r="r" b="b"/>
            <a:pathLst>
              <a:path w="13843" h="23367">
                <a:moveTo>
                  <a:pt x="1143" y="0"/>
                </a:moveTo>
                <a:lnTo>
                  <a:pt x="0" y="23367"/>
                </a:lnTo>
                <a:lnTo>
                  <a:pt x="6857" y="12826"/>
                </a:lnTo>
                <a:lnTo>
                  <a:pt x="1905" y="3175"/>
                </a:lnTo>
                <a:lnTo>
                  <a:pt x="13715" y="3175"/>
                </a:lnTo>
                <a:lnTo>
                  <a:pt x="13843" y="507"/>
                </a:lnTo>
                <a:lnTo>
                  <a:pt x="1143" y="0"/>
                </a:lnTo>
                <a:close/>
              </a:path>
            </a:pathLst>
          </a:custGeom>
          <a:solidFill>
            <a:srgbClr val="487CB9"/>
          </a:solidFill>
        </p:spPr>
        <p:txBody>
          <a:bodyPr wrap="square" lIns="0" tIns="0" rIns="0" bIns="0" rtlCol="0">
            <a:noAutofit/>
          </a:bodyPr>
          <a:lstStyle/>
          <a:p>
            <a:endParaRPr/>
          </a:p>
        </p:txBody>
      </p:sp>
      <p:sp>
        <p:nvSpPr>
          <p:cNvPr id="42" name="object 42"/>
          <p:cNvSpPr/>
          <p:nvPr/>
        </p:nvSpPr>
        <p:spPr>
          <a:xfrm>
            <a:off x="3174492" y="2333370"/>
            <a:ext cx="10921" cy="9651"/>
          </a:xfrm>
          <a:custGeom>
            <a:avLst/>
            <a:gdLst/>
            <a:ahLst/>
            <a:cxnLst/>
            <a:rect l="l" t="t" r="r" b="b"/>
            <a:pathLst>
              <a:path w="10921" h="9651">
                <a:moveTo>
                  <a:pt x="0" y="0"/>
                </a:moveTo>
                <a:lnTo>
                  <a:pt x="4952" y="9651"/>
                </a:lnTo>
                <a:lnTo>
                  <a:pt x="10921" y="507"/>
                </a:lnTo>
                <a:lnTo>
                  <a:pt x="0" y="0"/>
                </a:lnTo>
                <a:close/>
              </a:path>
            </a:pathLst>
          </a:custGeom>
          <a:solidFill>
            <a:srgbClr val="487CB9"/>
          </a:solidFill>
        </p:spPr>
        <p:txBody>
          <a:bodyPr wrap="square" lIns="0" tIns="0" rIns="0" bIns="0" rtlCol="0">
            <a:noAutofit/>
          </a:bodyPr>
          <a:lstStyle/>
          <a:p>
            <a:endParaRPr/>
          </a:p>
        </p:txBody>
      </p:sp>
      <p:sp>
        <p:nvSpPr>
          <p:cNvPr id="43" name="object 43"/>
          <p:cNvSpPr/>
          <p:nvPr/>
        </p:nvSpPr>
        <p:spPr>
          <a:xfrm>
            <a:off x="3072510" y="4859146"/>
            <a:ext cx="59055" cy="96138"/>
          </a:xfrm>
          <a:custGeom>
            <a:avLst/>
            <a:gdLst/>
            <a:ahLst/>
            <a:cxnLst/>
            <a:rect l="l" t="t" r="r" b="b"/>
            <a:pathLst>
              <a:path w="59055" h="96138">
                <a:moveTo>
                  <a:pt x="7112" y="0"/>
                </a:moveTo>
                <a:lnTo>
                  <a:pt x="1015" y="3555"/>
                </a:lnTo>
                <a:lnTo>
                  <a:pt x="0" y="7492"/>
                </a:lnTo>
                <a:lnTo>
                  <a:pt x="51688" y="96138"/>
                </a:lnTo>
                <a:lnTo>
                  <a:pt x="59055" y="83565"/>
                </a:lnTo>
                <a:lnTo>
                  <a:pt x="45338" y="83565"/>
                </a:lnTo>
                <a:lnTo>
                  <a:pt x="45338" y="60070"/>
                </a:lnTo>
                <a:lnTo>
                  <a:pt x="10921" y="1015"/>
                </a:lnTo>
                <a:lnTo>
                  <a:pt x="7112" y="0"/>
                </a:lnTo>
                <a:close/>
              </a:path>
            </a:pathLst>
          </a:custGeom>
          <a:solidFill>
            <a:srgbClr val="487CB9"/>
          </a:solidFill>
        </p:spPr>
        <p:txBody>
          <a:bodyPr wrap="square" lIns="0" tIns="0" rIns="0" bIns="0" rtlCol="0">
            <a:noAutofit/>
          </a:bodyPr>
          <a:lstStyle/>
          <a:p>
            <a:endParaRPr/>
          </a:p>
        </p:txBody>
      </p:sp>
      <p:sp>
        <p:nvSpPr>
          <p:cNvPr id="44" name="object 44"/>
          <p:cNvSpPr/>
          <p:nvPr/>
        </p:nvSpPr>
        <p:spPr>
          <a:xfrm>
            <a:off x="3117850" y="4919217"/>
            <a:ext cx="12700" cy="23494"/>
          </a:xfrm>
          <a:custGeom>
            <a:avLst/>
            <a:gdLst/>
            <a:ahLst/>
            <a:cxnLst/>
            <a:rect l="l" t="t" r="r" b="b"/>
            <a:pathLst>
              <a:path w="12700" h="23495">
                <a:moveTo>
                  <a:pt x="0" y="0"/>
                </a:moveTo>
                <a:lnTo>
                  <a:pt x="0" y="23494"/>
                </a:lnTo>
                <a:lnTo>
                  <a:pt x="12700" y="23494"/>
                </a:lnTo>
                <a:lnTo>
                  <a:pt x="12700" y="20192"/>
                </a:lnTo>
                <a:lnTo>
                  <a:pt x="888" y="20192"/>
                </a:lnTo>
                <a:lnTo>
                  <a:pt x="6350" y="10794"/>
                </a:lnTo>
                <a:lnTo>
                  <a:pt x="0" y="0"/>
                </a:lnTo>
                <a:close/>
              </a:path>
            </a:pathLst>
          </a:custGeom>
          <a:solidFill>
            <a:srgbClr val="487CB9"/>
          </a:solidFill>
        </p:spPr>
        <p:txBody>
          <a:bodyPr wrap="square" lIns="0" tIns="0" rIns="0" bIns="0" rtlCol="0">
            <a:noAutofit/>
          </a:bodyPr>
          <a:lstStyle/>
          <a:p>
            <a:endParaRPr/>
          </a:p>
        </p:txBody>
      </p:sp>
      <p:sp>
        <p:nvSpPr>
          <p:cNvPr id="45" name="object 45"/>
          <p:cNvSpPr/>
          <p:nvPr/>
        </p:nvSpPr>
        <p:spPr>
          <a:xfrm>
            <a:off x="3130550" y="4859146"/>
            <a:ext cx="45338" cy="83565"/>
          </a:xfrm>
          <a:custGeom>
            <a:avLst/>
            <a:gdLst/>
            <a:ahLst/>
            <a:cxnLst/>
            <a:rect l="l" t="t" r="r" b="b"/>
            <a:pathLst>
              <a:path w="45338" h="83565">
                <a:moveTo>
                  <a:pt x="38226" y="0"/>
                </a:moveTo>
                <a:lnTo>
                  <a:pt x="34417" y="1015"/>
                </a:lnTo>
                <a:lnTo>
                  <a:pt x="0" y="60070"/>
                </a:lnTo>
                <a:lnTo>
                  <a:pt x="0" y="83565"/>
                </a:lnTo>
                <a:lnTo>
                  <a:pt x="1016" y="83565"/>
                </a:lnTo>
                <a:lnTo>
                  <a:pt x="45338" y="7492"/>
                </a:lnTo>
                <a:lnTo>
                  <a:pt x="44323" y="3555"/>
                </a:lnTo>
                <a:lnTo>
                  <a:pt x="38226" y="0"/>
                </a:lnTo>
                <a:close/>
              </a:path>
            </a:pathLst>
          </a:custGeom>
          <a:solidFill>
            <a:srgbClr val="487CB9"/>
          </a:solidFill>
        </p:spPr>
        <p:txBody>
          <a:bodyPr wrap="square" lIns="0" tIns="0" rIns="0" bIns="0" rtlCol="0">
            <a:noAutofit/>
          </a:bodyPr>
          <a:lstStyle/>
          <a:p>
            <a:endParaRPr/>
          </a:p>
        </p:txBody>
      </p:sp>
      <p:sp>
        <p:nvSpPr>
          <p:cNvPr id="46" name="object 46"/>
          <p:cNvSpPr/>
          <p:nvPr/>
        </p:nvSpPr>
        <p:spPr>
          <a:xfrm>
            <a:off x="3118739" y="4930013"/>
            <a:ext cx="10922" cy="9398"/>
          </a:xfrm>
          <a:custGeom>
            <a:avLst/>
            <a:gdLst/>
            <a:ahLst/>
            <a:cxnLst/>
            <a:rect l="l" t="t" r="r" b="b"/>
            <a:pathLst>
              <a:path w="10922" h="9398">
                <a:moveTo>
                  <a:pt x="5461" y="0"/>
                </a:moveTo>
                <a:lnTo>
                  <a:pt x="0" y="9398"/>
                </a:lnTo>
                <a:lnTo>
                  <a:pt x="10922" y="9398"/>
                </a:lnTo>
                <a:lnTo>
                  <a:pt x="5461" y="0"/>
                </a:lnTo>
                <a:close/>
              </a:path>
            </a:pathLst>
          </a:custGeom>
          <a:solidFill>
            <a:srgbClr val="487CB9"/>
          </a:solidFill>
        </p:spPr>
        <p:txBody>
          <a:bodyPr wrap="square" lIns="0" tIns="0" rIns="0" bIns="0" rtlCol="0">
            <a:noAutofit/>
          </a:bodyPr>
          <a:lstStyle/>
          <a:p>
            <a:endParaRPr/>
          </a:p>
        </p:txBody>
      </p:sp>
      <p:sp>
        <p:nvSpPr>
          <p:cNvPr id="47" name="object 47"/>
          <p:cNvSpPr/>
          <p:nvPr/>
        </p:nvSpPr>
        <p:spPr>
          <a:xfrm>
            <a:off x="3124200" y="4919217"/>
            <a:ext cx="6350" cy="20193"/>
          </a:xfrm>
          <a:custGeom>
            <a:avLst/>
            <a:gdLst/>
            <a:ahLst/>
            <a:cxnLst/>
            <a:rect l="l" t="t" r="r" b="b"/>
            <a:pathLst>
              <a:path w="6350" h="20193">
                <a:moveTo>
                  <a:pt x="6350" y="0"/>
                </a:moveTo>
                <a:lnTo>
                  <a:pt x="0" y="10794"/>
                </a:lnTo>
                <a:lnTo>
                  <a:pt x="5461" y="20192"/>
                </a:lnTo>
                <a:lnTo>
                  <a:pt x="6350" y="20192"/>
                </a:lnTo>
                <a:lnTo>
                  <a:pt x="6350" y="0"/>
                </a:lnTo>
                <a:close/>
              </a:path>
            </a:pathLst>
          </a:custGeom>
          <a:solidFill>
            <a:srgbClr val="487CB9"/>
          </a:solidFill>
        </p:spPr>
        <p:txBody>
          <a:bodyPr wrap="square" lIns="0" tIns="0" rIns="0" bIns="0" rtlCol="0">
            <a:noAutofit/>
          </a:bodyPr>
          <a:lstStyle/>
          <a:p>
            <a:endParaRPr/>
          </a:p>
        </p:txBody>
      </p:sp>
      <p:sp>
        <p:nvSpPr>
          <p:cNvPr id="48" name="object 48"/>
          <p:cNvSpPr/>
          <p:nvPr/>
        </p:nvSpPr>
        <p:spPr>
          <a:xfrm>
            <a:off x="3117850" y="4008373"/>
            <a:ext cx="12700" cy="921638"/>
          </a:xfrm>
          <a:custGeom>
            <a:avLst/>
            <a:gdLst/>
            <a:ahLst/>
            <a:cxnLst/>
            <a:rect l="l" t="t" r="r" b="b"/>
            <a:pathLst>
              <a:path w="12700" h="921638">
                <a:moveTo>
                  <a:pt x="12700" y="0"/>
                </a:moveTo>
                <a:lnTo>
                  <a:pt x="0" y="0"/>
                </a:lnTo>
                <a:lnTo>
                  <a:pt x="0" y="910844"/>
                </a:lnTo>
                <a:lnTo>
                  <a:pt x="6350" y="921638"/>
                </a:lnTo>
                <a:lnTo>
                  <a:pt x="12700" y="910844"/>
                </a:lnTo>
                <a:lnTo>
                  <a:pt x="12700" y="0"/>
                </a:lnTo>
                <a:close/>
              </a:path>
            </a:pathLst>
          </a:custGeom>
          <a:solidFill>
            <a:srgbClr val="487CB9"/>
          </a:solidFill>
        </p:spPr>
        <p:txBody>
          <a:bodyPr wrap="square" lIns="0" tIns="0" rIns="0" bIns="0" rtlCol="0">
            <a:noAutofit/>
          </a:bodyPr>
          <a:lstStyle/>
          <a:p>
            <a:endParaRPr/>
          </a:p>
        </p:txBody>
      </p:sp>
      <p:sp>
        <p:nvSpPr>
          <p:cNvPr id="49" name="object 49"/>
          <p:cNvSpPr txBox="1"/>
          <p:nvPr/>
        </p:nvSpPr>
        <p:spPr>
          <a:xfrm>
            <a:off x="5185409" y="3447922"/>
            <a:ext cx="3534410" cy="2478405"/>
          </a:xfrm>
          <a:prstGeom prst="rect">
            <a:avLst/>
          </a:prstGeom>
        </p:spPr>
        <p:txBody>
          <a:bodyPr vert="horz" wrap="square" lIns="0" tIns="0" rIns="0" bIns="0" rtlCol="0">
            <a:noAutofit/>
          </a:bodyPr>
          <a:lstStyle/>
          <a:p>
            <a:pPr marL="12700">
              <a:lnSpc>
                <a:spcPct val="100000"/>
              </a:lnSpc>
            </a:pPr>
            <a:r>
              <a:rPr sz="1800" b="1" spc="-30" dirty="0">
                <a:latin typeface="Calibri"/>
                <a:cs typeface="Calibri"/>
              </a:rPr>
              <a:t>M</a:t>
            </a:r>
            <a:r>
              <a:rPr sz="1800" b="1" spc="-50" dirty="0">
                <a:latin typeface="Calibri"/>
                <a:cs typeface="Calibri"/>
              </a:rPr>
              <a:t>a</a:t>
            </a:r>
            <a:r>
              <a:rPr sz="1800" b="1" spc="-70" dirty="0">
                <a:latin typeface="Calibri"/>
                <a:cs typeface="Calibri"/>
              </a:rPr>
              <a:t>t</a:t>
            </a:r>
            <a:r>
              <a:rPr sz="1800" b="1" spc="5" dirty="0">
                <a:latin typeface="Calibri"/>
                <a:cs typeface="Calibri"/>
              </a:rPr>
              <a:t>e</a:t>
            </a:r>
            <a:r>
              <a:rPr sz="1800" b="1" spc="-20" dirty="0">
                <a:latin typeface="Calibri"/>
                <a:cs typeface="Calibri"/>
              </a:rPr>
              <a:t>r</a:t>
            </a:r>
            <a:r>
              <a:rPr sz="1800" b="1" spc="-15" dirty="0">
                <a:latin typeface="Calibri"/>
                <a:cs typeface="Calibri"/>
              </a:rPr>
              <a:t>i</a:t>
            </a:r>
            <a:r>
              <a:rPr sz="1800" b="1" spc="-25" dirty="0">
                <a:latin typeface="Calibri"/>
                <a:cs typeface="Calibri"/>
              </a:rPr>
              <a:t>a</a:t>
            </a:r>
            <a:r>
              <a:rPr sz="1800" b="1" spc="-20" dirty="0">
                <a:latin typeface="Calibri"/>
                <a:cs typeface="Calibri"/>
              </a:rPr>
              <a:t>l</a:t>
            </a:r>
            <a:r>
              <a:rPr sz="1800" spc="-5" dirty="0">
                <a:latin typeface="Calibri"/>
                <a:cs typeface="Calibri"/>
              </a:rPr>
              <a:t>: </a:t>
            </a:r>
            <a:r>
              <a:rPr sz="1800" spc="-25" dirty="0">
                <a:latin typeface="Calibri"/>
                <a:cs typeface="Calibri"/>
              </a:rPr>
              <a:t> </a:t>
            </a:r>
            <a:r>
              <a:rPr sz="1800" spc="0" dirty="0">
                <a:latin typeface="Calibri"/>
                <a:cs typeface="Calibri"/>
              </a:rPr>
              <a:t>Glass</a:t>
            </a:r>
            <a:r>
              <a:rPr sz="1800" spc="10" dirty="0">
                <a:latin typeface="Calibri"/>
                <a:cs typeface="Calibri"/>
              </a:rPr>
              <a:t> </a:t>
            </a:r>
            <a:r>
              <a:rPr sz="1800" spc="0" dirty="0">
                <a:latin typeface="Calibri"/>
                <a:cs typeface="Calibri"/>
              </a:rPr>
              <a:t>–</a:t>
            </a:r>
            <a:r>
              <a:rPr sz="1800" spc="15" dirty="0">
                <a:latin typeface="Calibri"/>
                <a:cs typeface="Calibri"/>
              </a:rPr>
              <a:t> </a:t>
            </a:r>
            <a:r>
              <a:rPr sz="1800" spc="-185" dirty="0">
                <a:latin typeface="Calibri"/>
                <a:cs typeface="Calibri"/>
              </a:rPr>
              <a:t>T</a:t>
            </a:r>
            <a:r>
              <a:rPr sz="1800" spc="-25" dirty="0">
                <a:latin typeface="Calibri"/>
                <a:cs typeface="Calibri"/>
              </a:rPr>
              <a:t>y</a:t>
            </a:r>
            <a:r>
              <a:rPr sz="1800" spc="-10" dirty="0">
                <a:latin typeface="Calibri"/>
                <a:cs typeface="Calibri"/>
              </a:rPr>
              <a:t>pe</a:t>
            </a:r>
            <a:r>
              <a:rPr sz="1800" spc="15" dirty="0">
                <a:latin typeface="Calibri"/>
                <a:cs typeface="Calibri"/>
              </a:rPr>
              <a:t> </a:t>
            </a:r>
            <a:r>
              <a:rPr sz="1800" spc="0" dirty="0">
                <a:latin typeface="Calibri"/>
                <a:cs typeface="Calibri"/>
              </a:rPr>
              <a:t>not</a:t>
            </a:r>
            <a:r>
              <a:rPr sz="1800" spc="10" dirty="0">
                <a:latin typeface="Calibri"/>
                <a:cs typeface="Calibri"/>
              </a:rPr>
              <a:t> </a:t>
            </a:r>
            <a:r>
              <a:rPr sz="1800" spc="-40" dirty="0">
                <a:latin typeface="Calibri"/>
                <a:cs typeface="Calibri"/>
              </a:rPr>
              <a:t>c</a:t>
            </a:r>
            <a:r>
              <a:rPr sz="1800" spc="-15" dirty="0">
                <a:latin typeface="Calibri"/>
                <a:cs typeface="Calibri"/>
              </a:rPr>
              <a:t>r</a:t>
            </a:r>
            <a:r>
              <a:rPr sz="1800" spc="-20" dirty="0">
                <a:latin typeface="Calibri"/>
                <a:cs typeface="Calibri"/>
              </a:rPr>
              <a:t>i</a:t>
            </a:r>
            <a:r>
              <a:rPr sz="1800" spc="-15" dirty="0">
                <a:latin typeface="Calibri"/>
                <a:cs typeface="Calibri"/>
              </a:rPr>
              <a:t>t</a:t>
            </a:r>
            <a:r>
              <a:rPr sz="1800" spc="-20" dirty="0">
                <a:latin typeface="Calibri"/>
                <a:cs typeface="Calibri"/>
              </a:rPr>
              <a:t>i</a:t>
            </a:r>
            <a:r>
              <a:rPr sz="1800" spc="-65" dirty="0">
                <a:latin typeface="Calibri"/>
                <a:cs typeface="Calibri"/>
              </a:rPr>
              <a:t>c</a:t>
            </a:r>
            <a:r>
              <a:rPr sz="1800" spc="0" dirty="0">
                <a:latin typeface="Calibri"/>
                <a:cs typeface="Calibri"/>
              </a:rPr>
              <a:t>al.</a:t>
            </a:r>
            <a:endParaRPr sz="1800">
              <a:latin typeface="Calibri"/>
              <a:cs typeface="Calibri"/>
            </a:endParaRPr>
          </a:p>
          <a:p>
            <a:pPr marL="12700">
              <a:lnSpc>
                <a:spcPct val="100000"/>
              </a:lnSpc>
            </a:pPr>
            <a:r>
              <a:rPr sz="1800" b="1" spc="-120" dirty="0">
                <a:latin typeface="Calibri"/>
                <a:cs typeface="Calibri"/>
              </a:rPr>
              <a:t>W</a:t>
            </a:r>
            <a:r>
              <a:rPr sz="1800" b="1" spc="-25" dirty="0">
                <a:latin typeface="Calibri"/>
                <a:cs typeface="Calibri"/>
              </a:rPr>
              <a:t>a</a:t>
            </a:r>
            <a:r>
              <a:rPr sz="1800" b="1" spc="-15" dirty="0">
                <a:latin typeface="Calibri"/>
                <a:cs typeface="Calibri"/>
              </a:rPr>
              <a:t>l</a:t>
            </a:r>
            <a:r>
              <a:rPr sz="1800" b="1" spc="-5" dirty="0">
                <a:latin typeface="Calibri"/>
                <a:cs typeface="Calibri"/>
              </a:rPr>
              <a:t>l</a:t>
            </a:r>
            <a:r>
              <a:rPr sz="1800" b="1" spc="-25" dirty="0">
                <a:latin typeface="Calibri"/>
                <a:cs typeface="Calibri"/>
              </a:rPr>
              <a:t> a</a:t>
            </a:r>
            <a:r>
              <a:rPr sz="1800" b="1" spc="-10" dirty="0">
                <a:latin typeface="Calibri"/>
                <a:cs typeface="Calibri"/>
              </a:rPr>
              <a:t>s</a:t>
            </a:r>
            <a:r>
              <a:rPr sz="1800" b="1" spc="-25" dirty="0">
                <a:latin typeface="Calibri"/>
                <a:cs typeface="Calibri"/>
              </a:rPr>
              <a:t> t</a:t>
            </a:r>
            <a:r>
              <a:rPr sz="1800" b="1" spc="-5" dirty="0">
                <a:latin typeface="Calibri"/>
                <a:cs typeface="Calibri"/>
              </a:rPr>
              <a:t>h</a:t>
            </a:r>
            <a:r>
              <a:rPr sz="1800" b="1" spc="-20" dirty="0">
                <a:latin typeface="Calibri"/>
                <a:cs typeface="Calibri"/>
              </a:rPr>
              <a:t>i</a:t>
            </a:r>
            <a:r>
              <a:rPr sz="1800" b="1" spc="-10" dirty="0">
                <a:latin typeface="Calibri"/>
                <a:cs typeface="Calibri"/>
              </a:rPr>
              <a:t>n</a:t>
            </a:r>
            <a:r>
              <a:rPr sz="1800" b="1" spc="-40" dirty="0">
                <a:latin typeface="Calibri"/>
                <a:cs typeface="Calibri"/>
              </a:rPr>
              <a:t> </a:t>
            </a:r>
            <a:r>
              <a:rPr sz="1800" b="1" spc="-25" dirty="0">
                <a:latin typeface="Calibri"/>
                <a:cs typeface="Calibri"/>
              </a:rPr>
              <a:t>a</a:t>
            </a:r>
            <a:r>
              <a:rPr sz="1800" b="1" spc="-10" dirty="0">
                <a:latin typeface="Calibri"/>
                <a:cs typeface="Calibri"/>
              </a:rPr>
              <a:t>s</a:t>
            </a:r>
            <a:r>
              <a:rPr sz="1800" b="1" spc="-25" dirty="0">
                <a:latin typeface="Calibri"/>
                <a:cs typeface="Calibri"/>
              </a:rPr>
              <a:t> </a:t>
            </a:r>
            <a:r>
              <a:rPr sz="1800" b="1" spc="-5" dirty="0">
                <a:latin typeface="Calibri"/>
                <a:cs typeface="Calibri"/>
              </a:rPr>
              <a:t>p</a:t>
            </a:r>
            <a:r>
              <a:rPr sz="1800" b="1" spc="-90" dirty="0">
                <a:latin typeface="Calibri"/>
                <a:cs typeface="Calibri"/>
              </a:rPr>
              <a:t>r</a:t>
            </a:r>
            <a:r>
              <a:rPr sz="1800" b="1" spc="-25" dirty="0">
                <a:latin typeface="Calibri"/>
                <a:cs typeface="Calibri"/>
              </a:rPr>
              <a:t>a</a:t>
            </a:r>
            <a:r>
              <a:rPr sz="1800" b="1" spc="-10" dirty="0">
                <a:latin typeface="Calibri"/>
                <a:cs typeface="Calibri"/>
              </a:rPr>
              <a:t>c</a:t>
            </a:r>
            <a:r>
              <a:rPr sz="1800" b="1" spc="-25" dirty="0">
                <a:latin typeface="Calibri"/>
                <a:cs typeface="Calibri"/>
              </a:rPr>
              <a:t>t</a:t>
            </a:r>
            <a:r>
              <a:rPr sz="1800" b="1" spc="-15" dirty="0">
                <a:latin typeface="Calibri"/>
                <a:cs typeface="Calibri"/>
              </a:rPr>
              <a:t>i</a:t>
            </a:r>
            <a:r>
              <a:rPr sz="1800" b="1" spc="-35" dirty="0">
                <a:latin typeface="Calibri"/>
                <a:cs typeface="Calibri"/>
              </a:rPr>
              <a:t>c</a:t>
            </a:r>
            <a:r>
              <a:rPr sz="1800" b="1" spc="-25" dirty="0">
                <a:latin typeface="Calibri"/>
                <a:cs typeface="Calibri"/>
              </a:rPr>
              <a:t>a</a:t>
            </a:r>
            <a:r>
              <a:rPr sz="1800" b="1" spc="-15" dirty="0">
                <a:latin typeface="Calibri"/>
                <a:cs typeface="Calibri"/>
              </a:rPr>
              <a:t>l</a:t>
            </a:r>
            <a:r>
              <a:rPr sz="1800" b="1" spc="0" dirty="0">
                <a:latin typeface="Calibri"/>
                <a:cs typeface="Calibri"/>
              </a:rPr>
              <a:t>.</a:t>
            </a:r>
            <a:endParaRPr sz="1800">
              <a:latin typeface="Calibri"/>
              <a:cs typeface="Calibri"/>
            </a:endParaRPr>
          </a:p>
          <a:p>
            <a:pPr marL="12700" marR="278765">
              <a:lnSpc>
                <a:spcPts val="2160"/>
              </a:lnSpc>
              <a:spcBef>
                <a:spcPts val="15"/>
              </a:spcBef>
            </a:pPr>
            <a:r>
              <a:rPr sz="1800" b="1" dirty="0">
                <a:latin typeface="Calibri"/>
                <a:cs typeface="Calibri"/>
              </a:rPr>
              <a:t>G</a:t>
            </a:r>
            <a:r>
              <a:rPr sz="1800" b="1" spc="-15" dirty="0">
                <a:latin typeface="Calibri"/>
                <a:cs typeface="Calibri"/>
              </a:rPr>
              <a:t>a</a:t>
            </a:r>
            <a:r>
              <a:rPr sz="1800" b="1" spc="0" dirty="0">
                <a:latin typeface="Calibri"/>
                <a:cs typeface="Calibri"/>
              </a:rPr>
              <a:t>s</a:t>
            </a:r>
            <a:r>
              <a:rPr sz="1800" b="1" spc="-25" dirty="0">
                <a:latin typeface="Calibri"/>
                <a:cs typeface="Calibri"/>
              </a:rPr>
              <a:t> </a:t>
            </a:r>
            <a:r>
              <a:rPr sz="1800" b="1" spc="-10" dirty="0">
                <a:latin typeface="Calibri"/>
                <a:cs typeface="Calibri"/>
              </a:rPr>
              <a:t>f</a:t>
            </a:r>
            <a:r>
              <a:rPr sz="1800" b="1" spc="0" dirty="0">
                <a:latin typeface="Calibri"/>
                <a:cs typeface="Calibri"/>
              </a:rPr>
              <a:t>ill: </a:t>
            </a:r>
            <a:r>
              <a:rPr sz="1800" b="1" spc="-25" dirty="0">
                <a:latin typeface="Calibri"/>
                <a:cs typeface="Calibri"/>
              </a:rPr>
              <a:t> </a:t>
            </a:r>
            <a:r>
              <a:rPr sz="1800" spc="-15" dirty="0">
                <a:latin typeface="Calibri"/>
                <a:cs typeface="Calibri"/>
              </a:rPr>
              <a:t>A</a:t>
            </a:r>
            <a:r>
              <a:rPr sz="1800" spc="-65" dirty="0">
                <a:latin typeface="Calibri"/>
                <a:cs typeface="Calibri"/>
              </a:rPr>
              <a:t>r</a:t>
            </a:r>
            <a:r>
              <a:rPr sz="1800" spc="-35" dirty="0">
                <a:latin typeface="Calibri"/>
                <a:cs typeface="Calibri"/>
              </a:rPr>
              <a:t>g</a:t>
            </a:r>
            <a:r>
              <a:rPr sz="1800" spc="0" dirty="0">
                <a:latin typeface="Calibri"/>
                <a:cs typeface="Calibri"/>
              </a:rPr>
              <a:t>on. </a:t>
            </a:r>
            <a:r>
              <a:rPr sz="1800" spc="-10" dirty="0">
                <a:latin typeface="Calibri"/>
                <a:cs typeface="Calibri"/>
              </a:rPr>
              <a:t> </a:t>
            </a:r>
            <a:r>
              <a:rPr sz="1800" spc="-20" dirty="0">
                <a:latin typeface="Calibri"/>
                <a:cs typeface="Calibri"/>
              </a:rPr>
              <a:t>P</a:t>
            </a:r>
            <a:r>
              <a:rPr sz="1800" spc="-65" dirty="0">
                <a:latin typeface="Calibri"/>
                <a:cs typeface="Calibri"/>
              </a:rPr>
              <a:t>r</a:t>
            </a:r>
            <a:r>
              <a:rPr sz="1800" spc="-10" dirty="0">
                <a:latin typeface="Calibri"/>
                <a:cs typeface="Calibri"/>
              </a:rPr>
              <a:t>e</a:t>
            </a:r>
            <a:r>
              <a:rPr sz="1800" spc="0" dirty="0">
                <a:latin typeface="Calibri"/>
                <a:cs typeface="Calibri"/>
              </a:rPr>
              <a:t>ssu</a:t>
            </a:r>
            <a:r>
              <a:rPr sz="1800" spc="-65" dirty="0">
                <a:latin typeface="Calibri"/>
                <a:cs typeface="Calibri"/>
              </a:rPr>
              <a:t>r</a:t>
            </a:r>
            <a:r>
              <a:rPr sz="1800" spc="0" dirty="0">
                <a:latin typeface="Calibri"/>
                <a:cs typeface="Calibri"/>
              </a:rPr>
              <a:t>e</a:t>
            </a:r>
            <a:r>
              <a:rPr sz="1800" spc="-35" dirty="0">
                <a:latin typeface="Calibri"/>
                <a:cs typeface="Calibri"/>
              </a:rPr>
              <a:t> </a:t>
            </a:r>
            <a:r>
              <a:rPr sz="1800" spc="0" dirty="0">
                <a:latin typeface="Calibri"/>
                <a:cs typeface="Calibri"/>
              </a:rPr>
              <a:t>~ 1</a:t>
            </a:r>
            <a:r>
              <a:rPr sz="1800" spc="10" dirty="0">
                <a:latin typeface="Calibri"/>
                <a:cs typeface="Calibri"/>
              </a:rPr>
              <a:t> </a:t>
            </a:r>
            <a:r>
              <a:rPr sz="1800" spc="-315" dirty="0">
                <a:latin typeface="Calibri"/>
                <a:cs typeface="Calibri"/>
              </a:rPr>
              <a:t>T</a:t>
            </a:r>
            <a:r>
              <a:rPr sz="1800" spc="-15" dirty="0">
                <a:latin typeface="Calibri"/>
                <a:cs typeface="Calibri"/>
              </a:rPr>
              <a:t>o</a:t>
            </a:r>
            <a:r>
              <a:rPr sz="1800" spc="-20" dirty="0">
                <a:latin typeface="Calibri"/>
                <a:cs typeface="Calibri"/>
              </a:rPr>
              <a:t>r</a:t>
            </a:r>
            <a:r>
              <a:rPr sz="1800" spc="0" dirty="0">
                <a:latin typeface="Calibri"/>
                <a:cs typeface="Calibri"/>
              </a:rPr>
              <a:t>r </a:t>
            </a:r>
            <a:r>
              <a:rPr sz="1800" b="1" spc="-15" dirty="0">
                <a:latin typeface="Calibri"/>
                <a:cs typeface="Calibri"/>
              </a:rPr>
              <a:t>E</a:t>
            </a:r>
            <a:r>
              <a:rPr sz="1800" b="1" spc="-60" dirty="0">
                <a:latin typeface="Calibri"/>
                <a:cs typeface="Calibri"/>
              </a:rPr>
              <a:t>x</a:t>
            </a:r>
            <a:r>
              <a:rPr sz="1800" b="1" spc="-25" dirty="0">
                <a:latin typeface="Calibri"/>
                <a:cs typeface="Calibri"/>
              </a:rPr>
              <a:t>a</a:t>
            </a:r>
            <a:r>
              <a:rPr sz="1800" b="1" spc="-10" dirty="0">
                <a:latin typeface="Calibri"/>
                <a:cs typeface="Calibri"/>
              </a:rPr>
              <a:t>ct</a:t>
            </a:r>
            <a:r>
              <a:rPr sz="1800" b="1" spc="-25" dirty="0">
                <a:latin typeface="Calibri"/>
                <a:cs typeface="Calibri"/>
              </a:rPr>
              <a:t> </a:t>
            </a:r>
            <a:r>
              <a:rPr sz="1800" b="1" spc="-20" dirty="0">
                <a:latin typeface="Calibri"/>
                <a:cs typeface="Calibri"/>
              </a:rPr>
              <a:t>p</a:t>
            </a:r>
            <a:r>
              <a:rPr sz="1800" b="1" spc="-65" dirty="0">
                <a:latin typeface="Calibri"/>
                <a:cs typeface="Calibri"/>
              </a:rPr>
              <a:t>r</a:t>
            </a:r>
            <a:r>
              <a:rPr sz="1800" b="1" spc="5" dirty="0">
                <a:latin typeface="Calibri"/>
                <a:cs typeface="Calibri"/>
              </a:rPr>
              <a:t>e</a:t>
            </a:r>
            <a:r>
              <a:rPr sz="1800" b="1" spc="-25" dirty="0">
                <a:latin typeface="Calibri"/>
                <a:cs typeface="Calibri"/>
              </a:rPr>
              <a:t>s</a:t>
            </a:r>
            <a:r>
              <a:rPr sz="1800" b="1" spc="-20" dirty="0">
                <a:latin typeface="Calibri"/>
                <a:cs typeface="Calibri"/>
              </a:rPr>
              <a:t>s</a:t>
            </a:r>
            <a:r>
              <a:rPr sz="1800" b="1" spc="-5" dirty="0">
                <a:latin typeface="Calibri"/>
                <a:cs typeface="Calibri"/>
              </a:rPr>
              <a:t>u</a:t>
            </a:r>
            <a:r>
              <a:rPr sz="1800" b="1" spc="-65" dirty="0">
                <a:latin typeface="Calibri"/>
                <a:cs typeface="Calibri"/>
              </a:rPr>
              <a:t>r</a:t>
            </a:r>
            <a:r>
              <a:rPr sz="1800" b="1" spc="0" dirty="0">
                <a:latin typeface="Calibri"/>
                <a:cs typeface="Calibri"/>
              </a:rPr>
              <a:t>e</a:t>
            </a:r>
            <a:r>
              <a:rPr sz="1800" b="1" spc="-30" dirty="0">
                <a:latin typeface="Calibri"/>
                <a:cs typeface="Calibri"/>
              </a:rPr>
              <a:t> </a:t>
            </a:r>
            <a:r>
              <a:rPr sz="1800" b="1" spc="-50" dirty="0">
                <a:latin typeface="Calibri"/>
                <a:cs typeface="Calibri"/>
              </a:rPr>
              <a:t>t</a:t>
            </a:r>
            <a:r>
              <a:rPr sz="1800" b="1" spc="-10" dirty="0">
                <a:latin typeface="Calibri"/>
                <a:cs typeface="Calibri"/>
              </a:rPr>
              <a:t>o</a:t>
            </a:r>
            <a:r>
              <a:rPr sz="1800" b="1" spc="-45" dirty="0">
                <a:latin typeface="Calibri"/>
                <a:cs typeface="Calibri"/>
              </a:rPr>
              <a:t> </a:t>
            </a:r>
            <a:r>
              <a:rPr sz="1800" b="1" spc="-20" dirty="0">
                <a:latin typeface="Calibri"/>
                <a:cs typeface="Calibri"/>
              </a:rPr>
              <a:t>b</a:t>
            </a:r>
            <a:r>
              <a:rPr sz="1800" b="1" spc="0" dirty="0">
                <a:latin typeface="Calibri"/>
                <a:cs typeface="Calibri"/>
              </a:rPr>
              <a:t>e</a:t>
            </a:r>
            <a:r>
              <a:rPr sz="1800" b="1" spc="-30" dirty="0">
                <a:latin typeface="Calibri"/>
                <a:cs typeface="Calibri"/>
              </a:rPr>
              <a:t> </a:t>
            </a:r>
            <a:r>
              <a:rPr sz="1800" b="1" spc="-20" dirty="0">
                <a:latin typeface="Calibri"/>
                <a:cs typeface="Calibri"/>
              </a:rPr>
              <a:t>s</a:t>
            </a:r>
            <a:r>
              <a:rPr sz="1800" b="1" spc="-5" dirty="0">
                <a:latin typeface="Calibri"/>
                <a:cs typeface="Calibri"/>
              </a:rPr>
              <a:t>pe</a:t>
            </a:r>
            <a:r>
              <a:rPr sz="1800" b="1" spc="0" dirty="0">
                <a:latin typeface="Calibri"/>
                <a:cs typeface="Calibri"/>
              </a:rPr>
              <a:t>c</a:t>
            </a:r>
            <a:r>
              <a:rPr sz="1800" b="1" spc="-30" dirty="0">
                <a:latin typeface="Calibri"/>
                <a:cs typeface="Calibri"/>
              </a:rPr>
              <a:t>i</a:t>
            </a:r>
            <a:r>
              <a:rPr sz="1800" b="1" spc="-5" dirty="0">
                <a:latin typeface="Calibri"/>
                <a:cs typeface="Calibri"/>
              </a:rPr>
              <a:t>f</a:t>
            </a:r>
            <a:r>
              <a:rPr sz="1800" b="1" spc="0" dirty="0">
                <a:latin typeface="Calibri"/>
                <a:cs typeface="Calibri"/>
              </a:rPr>
              <a:t>i</a:t>
            </a:r>
            <a:r>
              <a:rPr sz="1800" b="1" spc="-10" dirty="0">
                <a:latin typeface="Calibri"/>
                <a:cs typeface="Calibri"/>
              </a:rPr>
              <a:t>e</a:t>
            </a:r>
            <a:r>
              <a:rPr sz="1800" b="1" spc="0" dirty="0">
                <a:latin typeface="Calibri"/>
                <a:cs typeface="Calibri"/>
              </a:rPr>
              <a:t>d</a:t>
            </a:r>
            <a:r>
              <a:rPr sz="1800" b="1" spc="-55" dirty="0">
                <a:latin typeface="Calibri"/>
                <a:cs typeface="Calibri"/>
              </a:rPr>
              <a:t> </a:t>
            </a:r>
            <a:r>
              <a:rPr sz="1800" b="1" spc="-5" dirty="0">
                <a:latin typeface="Calibri"/>
                <a:cs typeface="Calibri"/>
              </a:rPr>
              <a:t>l</a:t>
            </a:r>
            <a:r>
              <a:rPr sz="1800" b="1" spc="-50" dirty="0">
                <a:latin typeface="Calibri"/>
                <a:cs typeface="Calibri"/>
              </a:rPr>
              <a:t>a</a:t>
            </a:r>
            <a:r>
              <a:rPr sz="1800" b="1" spc="-70" dirty="0">
                <a:latin typeface="Calibri"/>
                <a:cs typeface="Calibri"/>
              </a:rPr>
              <a:t>t</a:t>
            </a:r>
            <a:r>
              <a:rPr sz="1800" b="1" spc="-10" dirty="0">
                <a:latin typeface="Calibri"/>
                <a:cs typeface="Calibri"/>
              </a:rPr>
              <a:t>e</a:t>
            </a:r>
            <a:r>
              <a:rPr sz="1800" b="1" spc="0" dirty="0">
                <a:latin typeface="Calibri"/>
                <a:cs typeface="Calibri"/>
              </a:rPr>
              <a:t>r </a:t>
            </a:r>
            <a:r>
              <a:rPr sz="1800" b="1" spc="-25" dirty="0">
                <a:latin typeface="Calibri"/>
                <a:cs typeface="Calibri"/>
              </a:rPr>
              <a:t>E</a:t>
            </a:r>
            <a:r>
              <a:rPr sz="1800" b="1" spc="-15" dirty="0">
                <a:latin typeface="Calibri"/>
                <a:cs typeface="Calibri"/>
              </a:rPr>
              <a:t>l</a:t>
            </a:r>
            <a:r>
              <a:rPr sz="1800" b="1" spc="-10" dirty="0">
                <a:latin typeface="Calibri"/>
                <a:cs typeface="Calibri"/>
              </a:rPr>
              <a:t>ec</a:t>
            </a:r>
            <a:r>
              <a:rPr sz="1800" b="1" spc="-25" dirty="0">
                <a:latin typeface="Calibri"/>
                <a:cs typeface="Calibri"/>
              </a:rPr>
              <a:t>t</a:t>
            </a:r>
            <a:r>
              <a:rPr sz="1800" b="1" spc="-55" dirty="0">
                <a:latin typeface="Calibri"/>
                <a:cs typeface="Calibri"/>
              </a:rPr>
              <a:t>r</a:t>
            </a:r>
            <a:r>
              <a:rPr sz="1800" b="1" spc="-20" dirty="0">
                <a:latin typeface="Calibri"/>
                <a:cs typeface="Calibri"/>
              </a:rPr>
              <a:t>o</a:t>
            </a:r>
            <a:r>
              <a:rPr sz="1800" b="1" spc="-5" dirty="0">
                <a:latin typeface="Calibri"/>
                <a:cs typeface="Calibri"/>
              </a:rPr>
              <a:t>d</a:t>
            </a:r>
            <a:r>
              <a:rPr sz="1800" b="1" spc="-20" dirty="0">
                <a:latin typeface="Calibri"/>
                <a:cs typeface="Calibri"/>
              </a:rPr>
              <a:t>e</a:t>
            </a:r>
            <a:r>
              <a:rPr sz="1800" b="1" spc="-35" dirty="0">
                <a:latin typeface="Calibri"/>
                <a:cs typeface="Calibri"/>
              </a:rPr>
              <a:t>s</a:t>
            </a:r>
            <a:r>
              <a:rPr sz="1800" b="1" spc="-5" dirty="0">
                <a:latin typeface="Calibri"/>
                <a:cs typeface="Calibri"/>
              </a:rPr>
              <a:t>: </a:t>
            </a:r>
            <a:r>
              <a:rPr sz="1800" b="1" spc="-65" dirty="0">
                <a:latin typeface="Calibri"/>
                <a:cs typeface="Calibri"/>
              </a:rPr>
              <a:t> </a:t>
            </a:r>
            <a:r>
              <a:rPr sz="1800" spc="0" dirty="0">
                <a:latin typeface="Calibri"/>
                <a:cs typeface="Calibri"/>
              </a:rPr>
              <a:t>S</a:t>
            </a:r>
            <a:r>
              <a:rPr sz="1800" spc="-75" dirty="0">
                <a:latin typeface="Calibri"/>
                <a:cs typeface="Calibri"/>
              </a:rPr>
              <a:t>t</a:t>
            </a:r>
            <a:r>
              <a:rPr sz="1800" spc="0" dirty="0">
                <a:latin typeface="Calibri"/>
                <a:cs typeface="Calibri"/>
              </a:rPr>
              <a:t>an</a:t>
            </a:r>
            <a:r>
              <a:rPr sz="1800" spc="5" dirty="0">
                <a:latin typeface="Calibri"/>
                <a:cs typeface="Calibri"/>
              </a:rPr>
              <a:t>d</a:t>
            </a:r>
            <a:r>
              <a:rPr sz="1800" spc="-15" dirty="0">
                <a:latin typeface="Calibri"/>
                <a:cs typeface="Calibri"/>
              </a:rPr>
              <a:t>a</a:t>
            </a:r>
            <a:r>
              <a:rPr sz="1800" spc="-75" dirty="0">
                <a:latin typeface="Calibri"/>
                <a:cs typeface="Calibri"/>
              </a:rPr>
              <a:t>r</a:t>
            </a:r>
            <a:r>
              <a:rPr sz="1800" spc="0" dirty="0">
                <a:latin typeface="Calibri"/>
                <a:cs typeface="Calibri"/>
              </a:rPr>
              <a:t>d</a:t>
            </a:r>
            <a:r>
              <a:rPr sz="1800" spc="25" dirty="0">
                <a:latin typeface="Calibri"/>
                <a:cs typeface="Calibri"/>
              </a:rPr>
              <a:t> </a:t>
            </a:r>
            <a:r>
              <a:rPr sz="1800" spc="-10" dirty="0">
                <a:latin typeface="Calibri"/>
                <a:cs typeface="Calibri"/>
              </a:rPr>
              <a:t>ne</a:t>
            </a:r>
            <a:r>
              <a:rPr sz="1800" spc="-5" dirty="0">
                <a:latin typeface="Calibri"/>
                <a:cs typeface="Calibri"/>
              </a:rPr>
              <a:t>o</a:t>
            </a:r>
            <a:r>
              <a:rPr sz="1800" spc="0" dirty="0">
                <a:latin typeface="Calibri"/>
                <a:cs typeface="Calibri"/>
              </a:rPr>
              <a:t>n</a:t>
            </a:r>
            <a:r>
              <a:rPr sz="1800" spc="10" dirty="0">
                <a:latin typeface="Calibri"/>
                <a:cs typeface="Calibri"/>
              </a:rPr>
              <a:t> </a:t>
            </a:r>
            <a:r>
              <a:rPr sz="1800" spc="-5" dirty="0">
                <a:latin typeface="Calibri"/>
                <a:cs typeface="Calibri"/>
              </a:rPr>
              <a:t>l</a:t>
            </a:r>
            <a:r>
              <a:rPr sz="1800" spc="0" dirty="0">
                <a:latin typeface="Calibri"/>
                <a:cs typeface="Calibri"/>
              </a:rPr>
              <a:t>amp </a:t>
            </a:r>
            <a:r>
              <a:rPr sz="1800" spc="-20" dirty="0">
                <a:latin typeface="Calibri"/>
                <a:cs typeface="Calibri"/>
              </a:rPr>
              <a:t>ele</a:t>
            </a:r>
            <a:r>
              <a:rPr sz="1800" spc="-30" dirty="0">
                <a:latin typeface="Calibri"/>
                <a:cs typeface="Calibri"/>
              </a:rPr>
              <a:t>c</a:t>
            </a:r>
            <a:r>
              <a:rPr sz="1800" spc="-25" dirty="0">
                <a:latin typeface="Calibri"/>
                <a:cs typeface="Calibri"/>
              </a:rPr>
              <a:t>t</a:t>
            </a:r>
            <a:r>
              <a:rPr sz="1800" spc="-75" dirty="0">
                <a:latin typeface="Calibri"/>
                <a:cs typeface="Calibri"/>
              </a:rPr>
              <a:t>r</a:t>
            </a:r>
            <a:r>
              <a:rPr sz="1800" spc="0" dirty="0">
                <a:latin typeface="Calibri"/>
                <a:cs typeface="Calibri"/>
              </a:rPr>
              <a:t>odes</a:t>
            </a:r>
            <a:r>
              <a:rPr sz="1800" spc="30" dirty="0">
                <a:latin typeface="Calibri"/>
                <a:cs typeface="Calibri"/>
              </a:rPr>
              <a:t> </a:t>
            </a:r>
            <a:r>
              <a:rPr sz="1800" spc="0" dirty="0">
                <a:latin typeface="Calibri"/>
                <a:cs typeface="Calibri"/>
              </a:rPr>
              <a:t>~ 5</a:t>
            </a:r>
            <a:r>
              <a:rPr sz="1800" spc="5" dirty="0">
                <a:latin typeface="Calibri"/>
                <a:cs typeface="Calibri"/>
              </a:rPr>
              <a:t>/</a:t>
            </a:r>
            <a:r>
              <a:rPr sz="1800" spc="-10" dirty="0">
                <a:latin typeface="Calibri"/>
                <a:cs typeface="Calibri"/>
              </a:rPr>
              <a:t>8</a:t>
            </a:r>
            <a:r>
              <a:rPr sz="1800" spc="20" dirty="0">
                <a:latin typeface="Calibri"/>
                <a:cs typeface="Calibri"/>
              </a:rPr>
              <a:t> </a:t>
            </a:r>
            <a:r>
              <a:rPr sz="1800" spc="0" dirty="0">
                <a:latin typeface="Calibri"/>
                <a:cs typeface="Calibri"/>
              </a:rPr>
              <a:t>– ¾</a:t>
            </a:r>
            <a:r>
              <a:rPr sz="1800" spc="5" dirty="0">
                <a:latin typeface="Calibri"/>
                <a:cs typeface="Calibri"/>
              </a:rPr>
              <a:t> </a:t>
            </a:r>
            <a:r>
              <a:rPr sz="1800" spc="0" dirty="0">
                <a:latin typeface="Calibri"/>
                <a:cs typeface="Calibri"/>
              </a:rPr>
              <a:t>d</a:t>
            </a:r>
            <a:r>
              <a:rPr sz="1800" spc="-10" dirty="0">
                <a:latin typeface="Calibri"/>
                <a:cs typeface="Calibri"/>
              </a:rPr>
              <a:t>i</a:t>
            </a:r>
            <a:r>
              <a:rPr sz="1800" spc="0" dirty="0">
                <a:latin typeface="Calibri"/>
                <a:cs typeface="Calibri"/>
              </a:rPr>
              <a:t>a)</a:t>
            </a:r>
            <a:endParaRPr sz="1800">
              <a:latin typeface="Calibri"/>
              <a:cs typeface="Calibri"/>
            </a:endParaRPr>
          </a:p>
          <a:p>
            <a:pPr marL="12700">
              <a:lnSpc>
                <a:spcPts val="2030"/>
              </a:lnSpc>
            </a:pPr>
            <a:r>
              <a:rPr sz="1800" b="1" dirty="0">
                <a:latin typeface="Calibri"/>
                <a:cs typeface="Calibri"/>
              </a:rPr>
              <a:t>Dim</a:t>
            </a:r>
            <a:r>
              <a:rPr sz="1800" b="1" spc="5" dirty="0">
                <a:latin typeface="Calibri"/>
                <a:cs typeface="Calibri"/>
              </a:rPr>
              <a:t>e</a:t>
            </a:r>
            <a:r>
              <a:rPr sz="1800" b="1" spc="-5" dirty="0">
                <a:latin typeface="Calibri"/>
                <a:cs typeface="Calibri"/>
              </a:rPr>
              <a:t>n</a:t>
            </a:r>
            <a:r>
              <a:rPr sz="1800" b="1" spc="-10" dirty="0">
                <a:latin typeface="Calibri"/>
                <a:cs typeface="Calibri"/>
              </a:rPr>
              <a:t>s</a:t>
            </a:r>
            <a:r>
              <a:rPr sz="1800" b="1" spc="-20" dirty="0">
                <a:latin typeface="Calibri"/>
                <a:cs typeface="Calibri"/>
              </a:rPr>
              <a:t>i</a:t>
            </a:r>
            <a:r>
              <a:rPr sz="1800" b="1" spc="-30" dirty="0">
                <a:latin typeface="Calibri"/>
                <a:cs typeface="Calibri"/>
              </a:rPr>
              <a:t>o</a:t>
            </a:r>
            <a:r>
              <a:rPr sz="1800" b="1" spc="-20" dirty="0">
                <a:latin typeface="Calibri"/>
                <a:cs typeface="Calibri"/>
              </a:rPr>
              <a:t>n</a:t>
            </a:r>
            <a:r>
              <a:rPr sz="1800" b="1" spc="-10" dirty="0">
                <a:latin typeface="Calibri"/>
                <a:cs typeface="Calibri"/>
              </a:rPr>
              <a:t>s</a:t>
            </a:r>
            <a:r>
              <a:rPr sz="1800" b="1" spc="-80" dirty="0">
                <a:latin typeface="Calibri"/>
                <a:cs typeface="Calibri"/>
              </a:rPr>
              <a:t> </a:t>
            </a:r>
            <a:r>
              <a:rPr sz="1800" b="1" spc="-15" dirty="0">
                <a:latin typeface="Calibri"/>
                <a:cs typeface="Calibri"/>
              </a:rPr>
              <a:t>a</a:t>
            </a:r>
            <a:r>
              <a:rPr sz="1800" b="1" spc="-65" dirty="0">
                <a:latin typeface="Calibri"/>
                <a:cs typeface="Calibri"/>
              </a:rPr>
              <a:t>r</a:t>
            </a:r>
            <a:r>
              <a:rPr sz="1800" b="1" spc="0" dirty="0">
                <a:latin typeface="Calibri"/>
                <a:cs typeface="Calibri"/>
              </a:rPr>
              <a:t>e </a:t>
            </a:r>
            <a:r>
              <a:rPr sz="1800" b="1" spc="-5" dirty="0">
                <a:latin typeface="Calibri"/>
                <a:cs typeface="Calibri"/>
              </a:rPr>
              <a:t>n</a:t>
            </a:r>
            <a:r>
              <a:rPr sz="1800" b="1" spc="-10" dirty="0">
                <a:latin typeface="Calibri"/>
                <a:cs typeface="Calibri"/>
              </a:rPr>
              <a:t>ot</a:t>
            </a:r>
            <a:r>
              <a:rPr sz="1800" b="1" spc="-25" dirty="0">
                <a:latin typeface="Calibri"/>
                <a:cs typeface="Calibri"/>
              </a:rPr>
              <a:t> </a:t>
            </a:r>
            <a:r>
              <a:rPr sz="1800" b="1" spc="-10" dirty="0">
                <a:latin typeface="Calibri"/>
                <a:cs typeface="Calibri"/>
              </a:rPr>
              <a:t>criti</a:t>
            </a:r>
            <a:r>
              <a:rPr sz="1800" b="1" spc="-25" dirty="0">
                <a:latin typeface="Calibri"/>
                <a:cs typeface="Calibri"/>
              </a:rPr>
              <a:t>c</a:t>
            </a:r>
            <a:r>
              <a:rPr sz="1800" b="1" spc="-10" dirty="0">
                <a:latin typeface="Calibri"/>
                <a:cs typeface="Calibri"/>
              </a:rPr>
              <a:t>al. </a:t>
            </a:r>
            <a:r>
              <a:rPr sz="1800" b="1" spc="-35" dirty="0">
                <a:latin typeface="Calibri"/>
                <a:cs typeface="Calibri"/>
              </a:rPr>
              <a:t> </a:t>
            </a:r>
            <a:r>
              <a:rPr sz="1800" spc="-5" dirty="0">
                <a:latin typeface="Calibri"/>
                <a:cs typeface="Calibri"/>
              </a:rPr>
              <a:t>E</a:t>
            </a:r>
            <a:r>
              <a:rPr sz="1800" spc="-10" dirty="0">
                <a:latin typeface="Calibri"/>
                <a:cs typeface="Calibri"/>
              </a:rPr>
              <a:t>g </a:t>
            </a:r>
            <a:r>
              <a:rPr sz="1800" spc="-20" dirty="0">
                <a:latin typeface="Calibri"/>
                <a:cs typeface="Calibri"/>
              </a:rPr>
              <a:t>i</a:t>
            </a:r>
            <a:r>
              <a:rPr sz="1800" spc="0" dirty="0">
                <a:latin typeface="Calibri"/>
                <a:cs typeface="Calibri"/>
              </a:rPr>
              <a:t>f</a:t>
            </a:r>
            <a:r>
              <a:rPr sz="1800" spc="25" dirty="0">
                <a:latin typeface="Calibri"/>
                <a:cs typeface="Calibri"/>
              </a:rPr>
              <a:t> </a:t>
            </a:r>
            <a:r>
              <a:rPr sz="1800" spc="-10" dirty="0">
                <a:latin typeface="Calibri"/>
                <a:cs typeface="Calibri"/>
              </a:rPr>
              <a:t>3 </a:t>
            </a:r>
            <a:r>
              <a:rPr sz="1800" spc="-20" dirty="0">
                <a:latin typeface="Calibri"/>
                <a:cs typeface="Calibri"/>
              </a:rPr>
              <a:t>i</a:t>
            </a:r>
            <a:r>
              <a:rPr sz="1800" spc="0" dirty="0">
                <a:latin typeface="Calibri"/>
                <a:cs typeface="Calibri"/>
              </a:rPr>
              <a:t>n.</a:t>
            </a:r>
            <a:endParaRPr sz="1800">
              <a:latin typeface="Calibri"/>
              <a:cs typeface="Calibri"/>
            </a:endParaRPr>
          </a:p>
          <a:p>
            <a:pPr marL="12700">
              <a:lnSpc>
                <a:spcPct val="100000"/>
              </a:lnSpc>
            </a:pPr>
            <a:r>
              <a:rPr sz="1800" spc="-5" dirty="0">
                <a:latin typeface="Calibri"/>
                <a:cs typeface="Calibri"/>
              </a:rPr>
              <a:t>i</a:t>
            </a:r>
            <a:r>
              <a:rPr sz="1800" spc="0" dirty="0">
                <a:latin typeface="Calibri"/>
                <a:cs typeface="Calibri"/>
              </a:rPr>
              <a:t>s not</a:t>
            </a:r>
            <a:r>
              <a:rPr sz="1800" spc="10" dirty="0">
                <a:latin typeface="Calibri"/>
                <a:cs typeface="Calibri"/>
              </a:rPr>
              <a:t> </a:t>
            </a:r>
            <a:r>
              <a:rPr sz="1800" spc="0" dirty="0">
                <a:latin typeface="Calibri"/>
                <a:cs typeface="Calibri"/>
              </a:rPr>
              <a:t>a </a:t>
            </a:r>
            <a:r>
              <a:rPr sz="1800" spc="-45" dirty="0">
                <a:latin typeface="Calibri"/>
                <a:cs typeface="Calibri"/>
              </a:rPr>
              <a:t>s</a:t>
            </a:r>
            <a:r>
              <a:rPr sz="1800" spc="-75" dirty="0">
                <a:latin typeface="Calibri"/>
                <a:cs typeface="Calibri"/>
              </a:rPr>
              <a:t>t</a:t>
            </a:r>
            <a:r>
              <a:rPr sz="1800" spc="0" dirty="0">
                <a:latin typeface="Calibri"/>
                <a:cs typeface="Calibri"/>
              </a:rPr>
              <a:t>an</a:t>
            </a:r>
            <a:r>
              <a:rPr sz="1800" spc="5" dirty="0">
                <a:latin typeface="Calibri"/>
                <a:cs typeface="Calibri"/>
              </a:rPr>
              <a:t>d</a:t>
            </a:r>
            <a:r>
              <a:rPr sz="1800" spc="-15" dirty="0">
                <a:latin typeface="Calibri"/>
                <a:cs typeface="Calibri"/>
              </a:rPr>
              <a:t>a</a:t>
            </a:r>
            <a:r>
              <a:rPr sz="1800" spc="-75" dirty="0">
                <a:latin typeface="Calibri"/>
                <a:cs typeface="Calibri"/>
              </a:rPr>
              <a:t>r</a:t>
            </a:r>
            <a:r>
              <a:rPr sz="1800" spc="0" dirty="0">
                <a:latin typeface="Calibri"/>
                <a:cs typeface="Calibri"/>
              </a:rPr>
              <a:t>d</a:t>
            </a:r>
            <a:r>
              <a:rPr sz="1800" spc="15" dirty="0">
                <a:latin typeface="Calibri"/>
                <a:cs typeface="Calibri"/>
              </a:rPr>
              <a:t> </a:t>
            </a:r>
            <a:r>
              <a:rPr sz="1800" spc="0" dirty="0">
                <a:latin typeface="Calibri"/>
                <a:cs typeface="Calibri"/>
              </a:rPr>
              <a:t>diam</a:t>
            </a:r>
            <a:r>
              <a:rPr sz="1800" spc="-30" dirty="0">
                <a:latin typeface="Calibri"/>
                <a:cs typeface="Calibri"/>
              </a:rPr>
              <a:t>e</a:t>
            </a:r>
            <a:r>
              <a:rPr sz="1800" spc="-75" dirty="0">
                <a:latin typeface="Calibri"/>
                <a:cs typeface="Calibri"/>
              </a:rPr>
              <a:t>t</a:t>
            </a:r>
            <a:r>
              <a:rPr sz="1800" spc="-20" dirty="0">
                <a:latin typeface="Calibri"/>
                <a:cs typeface="Calibri"/>
              </a:rPr>
              <a:t>e</a:t>
            </a:r>
            <a:r>
              <a:rPr sz="1800" spc="-10" dirty="0">
                <a:latin typeface="Calibri"/>
                <a:cs typeface="Calibri"/>
              </a:rPr>
              <a:t>r</a:t>
            </a:r>
            <a:r>
              <a:rPr sz="1800" spc="10" dirty="0">
                <a:latin typeface="Calibri"/>
                <a:cs typeface="Calibri"/>
              </a:rPr>
              <a:t> </a:t>
            </a:r>
            <a:r>
              <a:rPr sz="1800" spc="0" dirty="0">
                <a:latin typeface="Calibri"/>
                <a:cs typeface="Calibri"/>
              </a:rPr>
              <a:t>tube</a:t>
            </a:r>
            <a:r>
              <a:rPr sz="1800" spc="30" dirty="0">
                <a:latin typeface="Calibri"/>
                <a:cs typeface="Calibri"/>
              </a:rPr>
              <a:t> </a:t>
            </a:r>
            <a:r>
              <a:rPr sz="1800" spc="0" dirty="0">
                <a:latin typeface="Calibri"/>
                <a:cs typeface="Calibri"/>
              </a:rPr>
              <a:t>then</a:t>
            </a:r>
            <a:endParaRPr sz="1800">
              <a:latin typeface="Calibri"/>
              <a:cs typeface="Calibri"/>
            </a:endParaRPr>
          </a:p>
          <a:p>
            <a:pPr marL="12700">
              <a:lnSpc>
                <a:spcPct val="100000"/>
              </a:lnSpc>
            </a:pPr>
            <a:r>
              <a:rPr sz="1800" spc="-25" dirty="0">
                <a:latin typeface="Calibri"/>
                <a:cs typeface="Calibri"/>
              </a:rPr>
              <a:t>2</a:t>
            </a:r>
            <a:r>
              <a:rPr sz="1800" spc="-10" dirty="0">
                <a:latin typeface="Calibri"/>
                <a:cs typeface="Calibri"/>
              </a:rPr>
              <a:t>.</a:t>
            </a:r>
            <a:r>
              <a:rPr sz="1800" spc="-25" dirty="0">
                <a:latin typeface="Calibri"/>
                <a:cs typeface="Calibri"/>
              </a:rPr>
              <a:t>7</a:t>
            </a:r>
            <a:r>
              <a:rPr sz="1800" spc="-10" dirty="0">
                <a:latin typeface="Calibri"/>
                <a:cs typeface="Calibri"/>
              </a:rPr>
              <a:t>5</a:t>
            </a:r>
            <a:r>
              <a:rPr sz="1800" spc="-15" dirty="0">
                <a:latin typeface="Calibri"/>
                <a:cs typeface="Calibri"/>
              </a:rPr>
              <a:t> o</a:t>
            </a:r>
            <a:r>
              <a:rPr sz="1800" spc="-10" dirty="0">
                <a:latin typeface="Calibri"/>
                <a:cs typeface="Calibri"/>
              </a:rPr>
              <a:t>r</a:t>
            </a:r>
            <a:r>
              <a:rPr sz="1800" spc="-5" dirty="0">
                <a:latin typeface="Calibri"/>
                <a:cs typeface="Calibri"/>
              </a:rPr>
              <a:t> </a:t>
            </a:r>
            <a:r>
              <a:rPr sz="1800" spc="-25" dirty="0">
                <a:latin typeface="Calibri"/>
                <a:cs typeface="Calibri"/>
              </a:rPr>
              <a:t>3</a:t>
            </a:r>
            <a:r>
              <a:rPr sz="1800" spc="-10" dirty="0">
                <a:latin typeface="Calibri"/>
                <a:cs typeface="Calibri"/>
              </a:rPr>
              <a:t>.</a:t>
            </a:r>
            <a:r>
              <a:rPr sz="1800" spc="-25" dirty="0">
                <a:latin typeface="Calibri"/>
                <a:cs typeface="Calibri"/>
              </a:rPr>
              <a:t>2</a:t>
            </a:r>
            <a:r>
              <a:rPr sz="1800" spc="-10" dirty="0">
                <a:latin typeface="Calibri"/>
                <a:cs typeface="Calibri"/>
              </a:rPr>
              <a:t>5</a:t>
            </a:r>
            <a:r>
              <a:rPr sz="1800" spc="-15" dirty="0">
                <a:latin typeface="Calibri"/>
                <a:cs typeface="Calibri"/>
              </a:rPr>
              <a:t> </a:t>
            </a:r>
            <a:r>
              <a:rPr sz="1800" spc="-20" dirty="0">
                <a:latin typeface="Calibri"/>
                <a:cs typeface="Calibri"/>
              </a:rPr>
              <a:t>i</a:t>
            </a:r>
            <a:r>
              <a:rPr sz="1800" spc="0" dirty="0">
                <a:latin typeface="Calibri"/>
                <a:cs typeface="Calibri"/>
              </a:rPr>
              <a:t>s</a:t>
            </a:r>
            <a:r>
              <a:rPr sz="1800" spc="-10" dirty="0">
                <a:latin typeface="Calibri"/>
                <a:cs typeface="Calibri"/>
              </a:rPr>
              <a:t> a</a:t>
            </a:r>
            <a:r>
              <a:rPr sz="1800" spc="-30" dirty="0">
                <a:latin typeface="Calibri"/>
                <a:cs typeface="Calibri"/>
              </a:rPr>
              <a:t>c</a:t>
            </a:r>
            <a:r>
              <a:rPr sz="1800" spc="-40" dirty="0">
                <a:latin typeface="Calibri"/>
                <a:cs typeface="Calibri"/>
              </a:rPr>
              <a:t>c</a:t>
            </a:r>
            <a:r>
              <a:rPr sz="1800" spc="-20" dirty="0">
                <a:latin typeface="Calibri"/>
                <a:cs typeface="Calibri"/>
              </a:rPr>
              <a:t>e</a:t>
            </a:r>
            <a:r>
              <a:rPr sz="1800" spc="-35" dirty="0">
                <a:latin typeface="Calibri"/>
                <a:cs typeface="Calibri"/>
              </a:rPr>
              <a:t>p</a:t>
            </a:r>
            <a:r>
              <a:rPr sz="1800" spc="-75" dirty="0">
                <a:latin typeface="Calibri"/>
                <a:cs typeface="Calibri"/>
              </a:rPr>
              <a:t>t</a:t>
            </a:r>
            <a:r>
              <a:rPr sz="1800" spc="0" dirty="0">
                <a:latin typeface="Calibri"/>
                <a:cs typeface="Calibri"/>
              </a:rPr>
              <a:t>able.</a:t>
            </a:r>
            <a:endParaRPr sz="1800">
              <a:latin typeface="Calibri"/>
              <a:cs typeface="Calibri"/>
            </a:endParaRPr>
          </a:p>
        </p:txBody>
      </p:sp>
      <p:sp>
        <p:nvSpPr>
          <p:cNvPr id="52" name="object 52"/>
          <p:cNvSpPr txBox="1"/>
          <p:nvPr/>
        </p:nvSpPr>
        <p:spPr>
          <a:xfrm>
            <a:off x="2958464" y="6432194"/>
            <a:ext cx="859790"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5" dirty="0">
                <a:latin typeface="Calibri"/>
                <a:cs typeface="Calibri"/>
              </a:rPr>
              <a:t>er</a:t>
            </a:r>
            <a:endParaRPr sz="1200">
              <a:latin typeface="Calibri"/>
              <a:cs typeface="Calibri"/>
            </a:endParaRPr>
          </a:p>
        </p:txBody>
      </p:sp>
      <p:sp>
        <p:nvSpPr>
          <p:cNvPr id="53" name="object 53"/>
          <p:cNvSpPr txBox="1"/>
          <p:nvPr/>
        </p:nvSpPr>
        <p:spPr>
          <a:xfrm>
            <a:off x="4083939" y="6432194"/>
            <a:ext cx="1715135" cy="203200"/>
          </a:xfrm>
          <a:prstGeom prst="rect">
            <a:avLst/>
          </a:prstGeom>
        </p:spPr>
        <p:txBody>
          <a:bodyPr vert="horz" wrap="square" lIns="0" tIns="0" rIns="0" bIns="0" rtlCol="0">
            <a:noAutofit/>
          </a:bodyPr>
          <a:lstStyle/>
          <a:p>
            <a:pPr marL="12700">
              <a:lnSpc>
                <a:spcPct val="100000"/>
              </a:lnSpc>
            </a:pP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4" name="object 54"/>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32</a:t>
            </a:r>
            <a:endParaRPr sz="1200">
              <a:latin typeface="Calibri"/>
              <a:cs typeface="Calibri"/>
            </a:endParaRPr>
          </a:p>
        </p:txBody>
      </p:sp>
      <p:sp>
        <p:nvSpPr>
          <p:cNvPr id="51" name="object 51"/>
          <p:cNvSpPr txBox="1"/>
          <p:nvPr/>
        </p:nvSpPr>
        <p:spPr>
          <a:xfrm>
            <a:off x="420116" y="5530717"/>
            <a:ext cx="1939925" cy="765810"/>
          </a:xfrm>
          <a:prstGeom prst="rect">
            <a:avLst/>
          </a:prstGeom>
        </p:spPr>
        <p:txBody>
          <a:bodyPr vert="horz" wrap="square" lIns="0" tIns="0" rIns="0" bIns="0" rtlCol="0">
            <a:noAutofit/>
          </a:bodyPr>
          <a:lstStyle/>
          <a:p>
            <a:pPr marL="12700" marR="12700">
              <a:lnSpc>
                <a:spcPct val="100800"/>
              </a:lnSpc>
              <a:tabLst>
                <a:tab pos="1228725" algn="l"/>
              </a:tabLst>
            </a:pPr>
            <a:r>
              <a:rPr sz="2400" b="1" spc="-25" dirty="0">
                <a:latin typeface="Calibri"/>
                <a:cs typeface="Calibri"/>
              </a:rPr>
              <a:t>C</a:t>
            </a:r>
            <a:r>
              <a:rPr sz="2400" b="1" spc="-35" dirty="0">
                <a:latin typeface="Calibri"/>
                <a:cs typeface="Calibri"/>
              </a:rPr>
              <a:t>u</a:t>
            </a:r>
            <a:r>
              <a:rPr sz="2400" b="1" spc="-70" dirty="0">
                <a:latin typeface="Calibri"/>
                <a:cs typeface="Calibri"/>
              </a:rPr>
              <a:t>s</a:t>
            </a:r>
            <a:r>
              <a:rPr sz="2400" b="1" spc="-75" dirty="0">
                <a:latin typeface="Calibri"/>
                <a:cs typeface="Calibri"/>
              </a:rPr>
              <a:t>t</a:t>
            </a:r>
            <a:r>
              <a:rPr sz="2400" b="1" spc="0" dirty="0">
                <a:latin typeface="Calibri"/>
                <a:cs typeface="Calibri"/>
              </a:rPr>
              <a:t>om </a:t>
            </a:r>
            <a:r>
              <a:rPr sz="2400" b="1" spc="-20" dirty="0">
                <a:latin typeface="Calibri"/>
                <a:cs typeface="Calibri"/>
              </a:rPr>
              <a:t>P</a:t>
            </a:r>
            <a:r>
              <a:rPr sz="2400" b="1" spc="-25" dirty="0">
                <a:latin typeface="Calibri"/>
                <a:cs typeface="Calibri"/>
              </a:rPr>
              <a:t>la</a:t>
            </a:r>
            <a:r>
              <a:rPr sz="2400" b="1" spc="-20" dirty="0">
                <a:latin typeface="Calibri"/>
                <a:cs typeface="Calibri"/>
              </a:rPr>
              <a:t>sma </a:t>
            </a:r>
            <a:r>
              <a:rPr sz="2400" b="1" spc="-30" dirty="0">
                <a:latin typeface="Calibri"/>
                <a:cs typeface="Calibri"/>
              </a:rPr>
              <a:t>A</a:t>
            </a:r>
            <a:r>
              <a:rPr sz="2400" b="1" spc="-95" dirty="0">
                <a:latin typeface="Calibri"/>
                <a:cs typeface="Calibri"/>
              </a:rPr>
              <a:t>n</a:t>
            </a:r>
            <a:r>
              <a:rPr sz="2400" b="1" spc="-75" dirty="0">
                <a:latin typeface="Calibri"/>
                <a:cs typeface="Calibri"/>
              </a:rPr>
              <a:t>t</a:t>
            </a:r>
            <a:r>
              <a:rPr sz="2400" b="1" spc="-10" dirty="0">
                <a:latin typeface="Calibri"/>
                <a:cs typeface="Calibri"/>
              </a:rPr>
              <a:t>e</a:t>
            </a:r>
            <a:r>
              <a:rPr sz="2400" b="1" spc="-35" dirty="0">
                <a:latin typeface="Calibri"/>
                <a:cs typeface="Calibri"/>
              </a:rPr>
              <a:t>nn</a:t>
            </a:r>
            <a:r>
              <a:rPr sz="2400" b="1" spc="-15" dirty="0">
                <a:latin typeface="Calibri"/>
                <a:cs typeface="Calibri"/>
              </a:rPr>
              <a:t>a	</a:t>
            </a:r>
            <a:r>
              <a:rPr sz="2400" b="1" spc="-245" dirty="0">
                <a:latin typeface="Calibri"/>
                <a:cs typeface="Calibri"/>
              </a:rPr>
              <a:t>T</a:t>
            </a:r>
            <a:r>
              <a:rPr sz="2400" b="1" spc="-35" dirty="0">
                <a:latin typeface="Calibri"/>
                <a:cs typeface="Calibri"/>
              </a:rPr>
              <a:t>u</a:t>
            </a:r>
            <a:r>
              <a:rPr sz="2400" b="1" spc="-45" dirty="0">
                <a:latin typeface="Calibri"/>
                <a:cs typeface="Calibri"/>
              </a:rPr>
              <a:t>b</a:t>
            </a:r>
            <a:r>
              <a:rPr sz="2400" b="1" spc="0" dirty="0">
                <a:latin typeface="Calibri"/>
                <a:cs typeface="Calibri"/>
              </a:rPr>
              <a:t>e</a:t>
            </a:r>
            <a:endParaRPr sz="2400">
              <a:latin typeface="Calibri"/>
              <a:cs typeface="Calibri"/>
            </a:endParaRPr>
          </a:p>
        </p:txBody>
      </p:sp>
      <p:graphicFrame>
        <p:nvGraphicFramePr>
          <p:cNvPr id="50" name="object 50"/>
          <p:cNvGraphicFramePr>
            <a:graphicFrameLocks noGrp="1"/>
          </p:cNvGraphicFramePr>
          <p:nvPr/>
        </p:nvGraphicFramePr>
        <p:xfrm>
          <a:off x="3996054" y="5126354"/>
          <a:ext cx="277495" cy="1656079"/>
        </p:xfrm>
        <a:graphic>
          <a:graphicData uri="http://schemas.openxmlformats.org/drawingml/2006/table">
            <a:tbl>
              <a:tblPr firstRow="1" bandRow="1">
                <a:tableStyleId>{2D5ABB26-0587-4C30-8999-92F81FD0307C}</a:tableStyleId>
              </a:tblPr>
              <a:tblGrid>
                <a:gridCol w="76200">
                  <a:extLst>
                    <a:ext uri="{9D8B030D-6E8A-4147-A177-3AD203B41FA5}">
                      <a16:colId xmlns:a16="http://schemas.microsoft.com/office/drawing/2014/main" val="20000"/>
                    </a:ext>
                  </a:extLst>
                </a:gridCol>
                <a:gridCol w="60960">
                  <a:extLst>
                    <a:ext uri="{9D8B030D-6E8A-4147-A177-3AD203B41FA5}">
                      <a16:colId xmlns:a16="http://schemas.microsoft.com/office/drawing/2014/main" val="20001"/>
                    </a:ext>
                  </a:extLst>
                </a:gridCol>
                <a:gridCol w="60960">
                  <a:extLst>
                    <a:ext uri="{9D8B030D-6E8A-4147-A177-3AD203B41FA5}">
                      <a16:colId xmlns:a16="http://schemas.microsoft.com/office/drawing/2014/main" val="20002"/>
                    </a:ext>
                  </a:extLst>
                </a:gridCol>
                <a:gridCol w="79375">
                  <a:extLst>
                    <a:ext uri="{9D8B030D-6E8A-4147-A177-3AD203B41FA5}">
                      <a16:colId xmlns:a16="http://schemas.microsoft.com/office/drawing/2014/main" val="20003"/>
                    </a:ext>
                  </a:extLst>
                </a:gridCol>
              </a:tblGrid>
              <a:tr h="304800">
                <a:tc gridSpan="4">
                  <a:txBody>
                    <a:bodyPr/>
                    <a:lstStyle/>
                    <a:p>
                      <a:endParaRPr sz="1800">
                        <a:latin typeface="Calibri"/>
                        <a:cs typeface="Calibri"/>
                      </a:endParaRPr>
                    </a:p>
                  </a:txBody>
                  <a:tcPr marL="0" marR="0" marT="0" marB="0">
                    <a:lnL w="25400">
                      <a:solidFill>
                        <a:srgbClr val="385D88"/>
                      </a:solidFill>
                      <a:prstDash val="solid"/>
                    </a:lnL>
                    <a:lnR w="25400">
                      <a:solidFill>
                        <a:srgbClr val="385D88"/>
                      </a:solidFill>
                      <a:prstDash val="solid"/>
                    </a:lnR>
                    <a:lnT w="25400">
                      <a:solidFill>
                        <a:srgbClr val="385D88"/>
                      </a:solidFill>
                      <a:prstDash val="solid"/>
                    </a:lnT>
                    <a:lnB w="25400">
                      <a:solidFill>
                        <a:srgbClr val="385D8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97839">
                <a:tc>
                  <a:txBody>
                    <a:bodyPr/>
                    <a:lstStyle/>
                    <a:p>
                      <a:endParaRPr sz="1800">
                        <a:latin typeface="Calibri"/>
                        <a:cs typeface="Calibri"/>
                      </a:endParaRPr>
                    </a:p>
                  </a:txBody>
                  <a:tcPr marL="0" marR="0" marT="0" marB="0">
                    <a:lnL w="25400">
                      <a:solidFill>
                        <a:srgbClr val="385D88"/>
                      </a:solidFill>
                      <a:prstDash val="solid"/>
                    </a:lnL>
                    <a:lnR w="25400">
                      <a:solidFill>
                        <a:srgbClr val="385D88"/>
                      </a:solidFill>
                      <a:prstDash val="solid"/>
                    </a:lnR>
                    <a:lnT w="25400" cap="flat" cmpd="sng" algn="ctr">
                      <a:solidFill>
                        <a:srgbClr val="385D88"/>
                      </a:solidFill>
                      <a:prstDash val="solid"/>
                      <a:round/>
                      <a:headEnd type="none" w="med" len="med"/>
                      <a:tailEnd type="none" w="med" len="med"/>
                    </a:lnT>
                  </a:tcPr>
                </a:tc>
                <a:tc gridSpan="2">
                  <a:txBody>
                    <a:bodyPr/>
                    <a:lstStyle/>
                    <a:p>
                      <a:endParaRPr sz="1800">
                        <a:latin typeface="Calibri"/>
                        <a:cs typeface="Calibri"/>
                      </a:endParaRPr>
                    </a:p>
                  </a:txBody>
                  <a:tcPr marL="0" marR="0" marT="0" marB="0">
                    <a:lnL w="25400">
                      <a:solidFill>
                        <a:srgbClr val="385D88"/>
                      </a:solidFill>
                      <a:prstDash val="solid"/>
                    </a:lnL>
                    <a:lnR w="25400">
                      <a:solidFill>
                        <a:srgbClr val="385D88"/>
                      </a:solidFill>
                      <a:prstDash val="solid"/>
                    </a:lnR>
                    <a:lnT w="25400">
                      <a:solidFill>
                        <a:srgbClr val="385D88"/>
                      </a:solidFill>
                      <a:prstDash val="solid"/>
                    </a:lnT>
                    <a:solidFill>
                      <a:srgbClr val="4F81BB"/>
                    </a:solidFill>
                  </a:tcPr>
                </a:tc>
                <a:tc hMerge="1">
                  <a:txBody>
                    <a:bodyPr/>
                    <a:lstStyle/>
                    <a:p>
                      <a:endParaRPr/>
                    </a:p>
                  </a:txBody>
                  <a:tcPr marL="0" marR="0" marT="0" marB="0"/>
                </a:tc>
                <a:tc>
                  <a:txBody>
                    <a:bodyPr/>
                    <a:lstStyle/>
                    <a:p>
                      <a:endParaRPr sz="1800">
                        <a:latin typeface="Calibri"/>
                        <a:cs typeface="Calibri"/>
                      </a:endParaRPr>
                    </a:p>
                  </a:txBody>
                  <a:tcPr marL="0" marR="0" marT="0" marB="0">
                    <a:lnL w="25400">
                      <a:solidFill>
                        <a:srgbClr val="385D88"/>
                      </a:solidFill>
                      <a:prstDash val="solid"/>
                    </a:lnL>
                    <a:lnR w="25400">
                      <a:solidFill>
                        <a:srgbClr val="385D88"/>
                      </a:solidFill>
                      <a:prstDash val="solid"/>
                    </a:lnR>
                  </a:tcPr>
                </a:tc>
                <a:extLst>
                  <a:ext uri="{0D108BD9-81ED-4DB2-BD59-A6C34878D82A}">
                    <a16:rowId xmlns:a16="http://schemas.microsoft.com/office/drawing/2014/main" val="10001"/>
                  </a:ext>
                </a:extLst>
              </a:tr>
              <a:tr h="304800">
                <a:tc gridSpan="2">
                  <a:txBody>
                    <a:bodyPr/>
                    <a:lstStyle/>
                    <a:p>
                      <a:endParaRPr sz="1800">
                        <a:latin typeface="Calibri"/>
                        <a:cs typeface="Calibri"/>
                      </a:endParaRPr>
                    </a:p>
                  </a:txBody>
                  <a:tcPr marL="0" marR="0" marT="0" marB="0">
                    <a:lnL w="25400">
                      <a:solidFill>
                        <a:srgbClr val="385D88"/>
                      </a:solidFill>
                      <a:prstDash val="solid"/>
                    </a:lnL>
                    <a:lnR w="22225">
                      <a:solidFill>
                        <a:srgbClr val="487CB9"/>
                      </a:solidFill>
                      <a:prstDash val="solid"/>
                    </a:lnR>
                    <a:lnB w="25400">
                      <a:solidFill>
                        <a:srgbClr val="385D88"/>
                      </a:solidFill>
                      <a:prstDash val="solid"/>
                    </a:lnB>
                  </a:tcPr>
                </a:tc>
                <a:tc hMerge="1">
                  <a:txBody>
                    <a:bodyPr/>
                    <a:lstStyle/>
                    <a:p>
                      <a:endParaRPr/>
                    </a:p>
                  </a:txBody>
                  <a:tcPr marL="0" marR="0" marT="0" marB="0"/>
                </a:tc>
                <a:tc gridSpan="2">
                  <a:txBody>
                    <a:bodyPr/>
                    <a:lstStyle/>
                    <a:p>
                      <a:endParaRPr sz="1800">
                        <a:latin typeface="Calibri"/>
                        <a:cs typeface="Calibri"/>
                      </a:endParaRPr>
                    </a:p>
                  </a:txBody>
                  <a:tcPr marL="0" marR="0" marT="0" marB="0">
                    <a:lnL w="22225">
                      <a:solidFill>
                        <a:srgbClr val="487CB9"/>
                      </a:solidFill>
                      <a:prstDash val="solid"/>
                    </a:lnL>
                    <a:lnR w="25400">
                      <a:solidFill>
                        <a:srgbClr val="385D88"/>
                      </a:solidFill>
                      <a:prstDash val="solid"/>
                    </a:lnR>
                    <a:lnB w="25400">
                      <a:solidFill>
                        <a:srgbClr val="385D88"/>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395605">
                <a:tc gridSpan="2">
                  <a:txBody>
                    <a:bodyPr/>
                    <a:lstStyle/>
                    <a:p>
                      <a:pPr>
                        <a:lnSpc>
                          <a:spcPct val="100000"/>
                        </a:lnSpc>
                      </a:pPr>
                      <a:r>
                        <a:rPr sz="1200" dirty="0">
                          <a:latin typeface="Calibri"/>
                          <a:cs typeface="Calibri"/>
                        </a:rPr>
                        <a:t>so</a:t>
                      </a:r>
                      <a:r>
                        <a:rPr sz="1200" spc="5" dirty="0">
                          <a:latin typeface="Calibri"/>
                          <a:cs typeface="Calibri"/>
                        </a:rPr>
                        <a:t>n</a:t>
                      </a:r>
                      <a:r>
                        <a:rPr sz="1200" spc="0" dirty="0">
                          <a:latin typeface="Calibri"/>
                          <a:cs typeface="Calibri"/>
                        </a:rPr>
                        <a:t>;</a:t>
                      </a:r>
                      <a:endParaRPr sz="1200">
                        <a:latin typeface="Calibri"/>
                        <a:cs typeface="Calibri"/>
                      </a:endParaRPr>
                    </a:p>
                  </a:txBody>
                  <a:tcPr marL="0" marR="0" marT="0" marB="0">
                    <a:lnR w="22225">
                      <a:solidFill>
                        <a:srgbClr val="487CB9"/>
                      </a:solidFill>
                      <a:prstDash val="solid"/>
                    </a:lnR>
                    <a:lnT w="25400">
                      <a:solidFill>
                        <a:srgbClr val="385D88"/>
                      </a:solidFill>
                      <a:prstDash val="solid"/>
                    </a:lnT>
                  </a:tcPr>
                </a:tc>
                <a:tc hMerge="1">
                  <a:txBody>
                    <a:bodyPr/>
                    <a:lstStyle/>
                    <a:p>
                      <a:endParaRPr/>
                    </a:p>
                  </a:txBody>
                  <a:tcPr marL="0" marR="0" marT="0" marB="0"/>
                </a:tc>
                <a:tc gridSpan="2">
                  <a:txBody>
                    <a:bodyPr/>
                    <a:lstStyle/>
                    <a:p>
                      <a:endParaRPr sz="1200">
                        <a:latin typeface="Calibri"/>
                        <a:cs typeface="Calibri"/>
                      </a:endParaRPr>
                    </a:p>
                  </a:txBody>
                  <a:tcPr marL="0" marR="0" marT="0" marB="0">
                    <a:lnL w="22225">
                      <a:solidFill>
                        <a:srgbClr val="487CB9"/>
                      </a:solidFill>
                      <a:prstDash val="solid"/>
                    </a:lnL>
                    <a:lnT w="25400">
                      <a:solidFill>
                        <a:srgbClr val="385D88"/>
                      </a:solidFill>
                      <a:prstDash val="solid"/>
                    </a:lnT>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3" name="object 3"/>
          <p:cNvSpPr/>
          <p:nvPr/>
        </p:nvSpPr>
        <p:spPr>
          <a:xfrm>
            <a:off x="1524000" y="1524000"/>
            <a:ext cx="6086475" cy="35052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450339" y="5074635"/>
            <a:ext cx="6138545" cy="826135"/>
          </a:xfrm>
          <a:prstGeom prst="rect">
            <a:avLst/>
          </a:prstGeom>
        </p:spPr>
        <p:txBody>
          <a:bodyPr vert="horz" wrap="square" lIns="0" tIns="0" rIns="0" bIns="0" rtlCol="0">
            <a:noAutofit/>
          </a:bodyPr>
          <a:lstStyle/>
          <a:p>
            <a:pPr marL="12700" marR="12700">
              <a:lnSpc>
                <a:spcPct val="98900"/>
              </a:lnSpc>
            </a:pPr>
            <a:r>
              <a:rPr sz="1800" b="1" spc="-5" dirty="0">
                <a:latin typeface="Times New Roman"/>
                <a:cs typeface="Times New Roman"/>
              </a:rPr>
              <a:t>C</a:t>
            </a:r>
            <a:r>
              <a:rPr sz="1800" b="1" spc="-20" dirty="0">
                <a:latin typeface="Times New Roman"/>
                <a:cs typeface="Times New Roman"/>
              </a:rPr>
              <a:t>u</a:t>
            </a:r>
            <a:r>
              <a:rPr sz="1800" b="1" spc="0" dirty="0">
                <a:latin typeface="Times New Roman"/>
                <a:cs typeface="Times New Roman"/>
              </a:rPr>
              <a:t>stom</a:t>
            </a:r>
            <a:r>
              <a:rPr sz="1800" b="1" spc="10" dirty="0">
                <a:latin typeface="Times New Roman"/>
                <a:cs typeface="Times New Roman"/>
              </a:rPr>
              <a:t> </a:t>
            </a:r>
            <a:r>
              <a:rPr sz="1800" b="1" spc="5" dirty="0">
                <a:latin typeface="Times New Roman"/>
                <a:cs typeface="Times New Roman"/>
              </a:rPr>
              <a:t>P</a:t>
            </a:r>
            <a:r>
              <a:rPr sz="1800" b="1" spc="0" dirty="0">
                <a:latin typeface="Times New Roman"/>
                <a:cs typeface="Times New Roman"/>
              </a:rPr>
              <a:t>lasma</a:t>
            </a:r>
            <a:r>
              <a:rPr sz="1800" b="1" spc="-215" dirty="0">
                <a:latin typeface="Times New Roman"/>
                <a:cs typeface="Times New Roman"/>
              </a:rPr>
              <a:t> </a:t>
            </a:r>
            <a:r>
              <a:rPr sz="1800" b="1" spc="-5" dirty="0">
                <a:latin typeface="Times New Roman"/>
                <a:cs typeface="Times New Roman"/>
              </a:rPr>
              <a:t>A</a:t>
            </a:r>
            <a:r>
              <a:rPr sz="1800" b="1" spc="-20" dirty="0">
                <a:latin typeface="Times New Roman"/>
                <a:cs typeface="Times New Roman"/>
              </a:rPr>
              <a:t>n</a:t>
            </a:r>
            <a:r>
              <a:rPr sz="1800" b="1" spc="0" dirty="0">
                <a:latin typeface="Times New Roman"/>
                <a:cs typeface="Times New Roman"/>
              </a:rPr>
              <a:t>te</a:t>
            </a:r>
            <a:r>
              <a:rPr sz="1800" b="1" spc="-5" dirty="0">
                <a:latin typeface="Times New Roman"/>
                <a:cs typeface="Times New Roman"/>
              </a:rPr>
              <a:t>n</a:t>
            </a:r>
            <a:r>
              <a:rPr sz="1800" b="1" spc="-20" dirty="0">
                <a:latin typeface="Times New Roman"/>
                <a:cs typeface="Times New Roman"/>
              </a:rPr>
              <a:t>n</a:t>
            </a:r>
            <a:r>
              <a:rPr sz="1800" b="1" spc="0" dirty="0">
                <a:latin typeface="Times New Roman"/>
                <a:cs typeface="Times New Roman"/>
              </a:rPr>
              <a:t>a</a:t>
            </a:r>
            <a:r>
              <a:rPr sz="1800" b="1" spc="30" dirty="0">
                <a:latin typeface="Times New Roman"/>
                <a:cs typeface="Times New Roman"/>
              </a:rPr>
              <a:t> </a:t>
            </a:r>
            <a:r>
              <a:rPr sz="1800" b="1" spc="0" dirty="0">
                <a:latin typeface="Times New Roman"/>
                <a:cs typeface="Times New Roman"/>
              </a:rPr>
              <a:t>t</a:t>
            </a:r>
            <a:r>
              <a:rPr sz="1800" b="1" spc="-5" dirty="0">
                <a:latin typeface="Times New Roman"/>
                <a:cs typeface="Times New Roman"/>
              </a:rPr>
              <a:t>u</a:t>
            </a:r>
            <a:r>
              <a:rPr sz="1800" b="1" spc="-20" dirty="0">
                <a:latin typeface="Times New Roman"/>
                <a:cs typeface="Times New Roman"/>
              </a:rPr>
              <a:t>b</a:t>
            </a:r>
            <a:r>
              <a:rPr sz="1800" b="1" spc="0" dirty="0">
                <a:latin typeface="Times New Roman"/>
                <a:cs typeface="Times New Roman"/>
              </a:rPr>
              <a:t>e</a:t>
            </a:r>
            <a:r>
              <a:rPr sz="1800" b="1" spc="10" dirty="0">
                <a:latin typeface="Times New Roman"/>
                <a:cs typeface="Times New Roman"/>
              </a:rPr>
              <a:t> </a:t>
            </a:r>
            <a:r>
              <a:rPr sz="1800" b="1" spc="35" dirty="0">
                <a:latin typeface="Times New Roman"/>
                <a:cs typeface="Times New Roman"/>
              </a:rPr>
              <a:t>w</a:t>
            </a:r>
            <a:r>
              <a:rPr sz="1800" b="1" spc="0" dirty="0">
                <a:latin typeface="Times New Roman"/>
                <a:cs typeface="Times New Roman"/>
              </a:rPr>
              <a:t>ith</a:t>
            </a:r>
            <a:r>
              <a:rPr sz="1800" b="1" spc="-35" dirty="0">
                <a:latin typeface="Times New Roman"/>
                <a:cs typeface="Times New Roman"/>
              </a:rPr>
              <a:t> </a:t>
            </a:r>
            <a:r>
              <a:rPr sz="1800" b="1" spc="-5" dirty="0">
                <a:latin typeface="Times New Roman"/>
                <a:cs typeface="Times New Roman"/>
              </a:rPr>
              <a:t>p</a:t>
            </a:r>
            <a:r>
              <a:rPr sz="1800" b="1" spc="-20" dirty="0">
                <a:latin typeface="Times New Roman"/>
                <a:cs typeface="Times New Roman"/>
              </a:rPr>
              <a:t>u</a:t>
            </a:r>
            <a:r>
              <a:rPr sz="1800" b="1" spc="0" dirty="0">
                <a:latin typeface="Times New Roman"/>
                <a:cs typeface="Times New Roman"/>
              </a:rPr>
              <a:t>m</a:t>
            </a:r>
            <a:r>
              <a:rPr sz="1800" b="1" spc="5" dirty="0">
                <a:latin typeface="Times New Roman"/>
                <a:cs typeface="Times New Roman"/>
              </a:rPr>
              <a:t>p</a:t>
            </a:r>
            <a:r>
              <a:rPr sz="1800" b="1" spc="0" dirty="0">
                <a:latin typeface="Times New Roman"/>
                <a:cs typeface="Times New Roman"/>
              </a:rPr>
              <a:t>-out</a:t>
            </a:r>
            <a:r>
              <a:rPr sz="1800" b="1" spc="10" dirty="0">
                <a:latin typeface="Times New Roman"/>
                <a:cs typeface="Times New Roman"/>
              </a:rPr>
              <a:t> </a:t>
            </a:r>
            <a:r>
              <a:rPr sz="1800" b="1" spc="0" dirty="0">
                <a:latin typeface="Times New Roman"/>
                <a:cs typeface="Times New Roman"/>
              </a:rPr>
              <a:t>and</a:t>
            </a:r>
            <a:r>
              <a:rPr sz="1800" b="1" spc="-5" dirty="0">
                <a:latin typeface="Times New Roman"/>
                <a:cs typeface="Times New Roman"/>
              </a:rPr>
              <a:t> </a:t>
            </a:r>
            <a:r>
              <a:rPr sz="1800" b="1" spc="0" dirty="0">
                <a:latin typeface="Times New Roman"/>
                <a:cs typeface="Times New Roman"/>
              </a:rPr>
              <a:t>st</a:t>
            </a:r>
            <a:r>
              <a:rPr sz="1800" b="1" spc="-5" dirty="0">
                <a:latin typeface="Times New Roman"/>
                <a:cs typeface="Times New Roman"/>
              </a:rPr>
              <a:t>o</a:t>
            </a:r>
            <a:r>
              <a:rPr sz="1800" b="1" spc="-20" dirty="0">
                <a:latin typeface="Times New Roman"/>
                <a:cs typeface="Times New Roman"/>
              </a:rPr>
              <a:t>p</a:t>
            </a:r>
            <a:r>
              <a:rPr sz="1800" b="1" spc="0" dirty="0">
                <a:latin typeface="Times New Roman"/>
                <a:cs typeface="Times New Roman"/>
              </a:rPr>
              <a:t>cock. Diameter</a:t>
            </a:r>
            <a:r>
              <a:rPr sz="1800" b="1" spc="-85" dirty="0">
                <a:latin typeface="Times New Roman"/>
                <a:cs typeface="Times New Roman"/>
              </a:rPr>
              <a:t> </a:t>
            </a:r>
            <a:r>
              <a:rPr sz="1800" b="1" spc="0" dirty="0">
                <a:latin typeface="Times New Roman"/>
                <a:cs typeface="Times New Roman"/>
              </a:rPr>
              <a:t>is</a:t>
            </a:r>
            <a:r>
              <a:rPr sz="1800" b="1" spc="-10" dirty="0">
                <a:latin typeface="Times New Roman"/>
                <a:cs typeface="Times New Roman"/>
              </a:rPr>
              <a:t> </a:t>
            </a:r>
            <a:r>
              <a:rPr sz="1800" b="1" spc="0" dirty="0">
                <a:latin typeface="Times New Roman"/>
                <a:cs typeface="Times New Roman"/>
              </a:rPr>
              <a:t>3 inch</a:t>
            </a:r>
            <a:r>
              <a:rPr sz="1800" b="1" spc="-20" dirty="0">
                <a:latin typeface="Times New Roman"/>
                <a:cs typeface="Times New Roman"/>
              </a:rPr>
              <a:t> </a:t>
            </a:r>
            <a:r>
              <a:rPr sz="1800" b="1" spc="0" dirty="0">
                <a:latin typeface="Times New Roman"/>
                <a:cs typeface="Times New Roman"/>
              </a:rPr>
              <a:t>and</a:t>
            </a:r>
            <a:r>
              <a:rPr sz="1800" b="1" spc="-5" dirty="0">
                <a:latin typeface="Times New Roman"/>
                <a:cs typeface="Times New Roman"/>
              </a:rPr>
              <a:t> </a:t>
            </a:r>
            <a:r>
              <a:rPr sz="1800" b="1" spc="0" dirty="0">
                <a:latin typeface="Times New Roman"/>
                <a:cs typeface="Times New Roman"/>
              </a:rPr>
              <a:t>main</a:t>
            </a:r>
            <a:r>
              <a:rPr sz="1800" b="1" spc="-10" dirty="0">
                <a:latin typeface="Times New Roman"/>
                <a:cs typeface="Times New Roman"/>
              </a:rPr>
              <a:t> </a:t>
            </a:r>
            <a:r>
              <a:rPr sz="1800" b="1" spc="0" dirty="0">
                <a:latin typeface="Times New Roman"/>
                <a:cs typeface="Times New Roman"/>
              </a:rPr>
              <a:t>b</a:t>
            </a:r>
            <a:r>
              <a:rPr sz="1800" b="1" spc="-5" dirty="0">
                <a:latin typeface="Times New Roman"/>
                <a:cs typeface="Times New Roman"/>
              </a:rPr>
              <a:t>o</a:t>
            </a:r>
            <a:r>
              <a:rPr sz="1800" b="1" spc="-20" dirty="0">
                <a:latin typeface="Times New Roman"/>
                <a:cs typeface="Times New Roman"/>
              </a:rPr>
              <a:t>d</a:t>
            </a:r>
            <a:r>
              <a:rPr sz="1800" b="1" spc="0" dirty="0">
                <a:latin typeface="Times New Roman"/>
                <a:cs typeface="Times New Roman"/>
              </a:rPr>
              <a:t>y</a:t>
            </a:r>
            <a:r>
              <a:rPr sz="1800" b="1" spc="15" dirty="0">
                <a:latin typeface="Times New Roman"/>
                <a:cs typeface="Times New Roman"/>
              </a:rPr>
              <a:t> </a:t>
            </a:r>
            <a:r>
              <a:rPr sz="1800" b="1" spc="0" dirty="0">
                <a:latin typeface="Times New Roman"/>
                <a:cs typeface="Times New Roman"/>
              </a:rPr>
              <a:t>length</a:t>
            </a:r>
            <a:r>
              <a:rPr sz="1800" b="1" spc="-15" dirty="0">
                <a:latin typeface="Times New Roman"/>
                <a:cs typeface="Times New Roman"/>
              </a:rPr>
              <a:t> </a:t>
            </a:r>
            <a:r>
              <a:rPr sz="1800" b="1" spc="0" dirty="0">
                <a:latin typeface="Times New Roman"/>
                <a:cs typeface="Times New Roman"/>
              </a:rPr>
              <a:t>is</a:t>
            </a:r>
            <a:r>
              <a:rPr sz="1800" b="1" spc="-15" dirty="0">
                <a:latin typeface="Times New Roman"/>
                <a:cs typeface="Times New Roman"/>
              </a:rPr>
              <a:t> </a:t>
            </a:r>
            <a:r>
              <a:rPr sz="1800" b="1" spc="0" dirty="0">
                <a:latin typeface="Times New Roman"/>
                <a:cs typeface="Times New Roman"/>
              </a:rPr>
              <a:t>7</a:t>
            </a:r>
            <a:r>
              <a:rPr sz="1800" b="1" spc="-10" dirty="0">
                <a:latin typeface="Times New Roman"/>
                <a:cs typeface="Times New Roman"/>
              </a:rPr>
              <a:t> </a:t>
            </a:r>
            <a:r>
              <a:rPr sz="1800" b="1" spc="0" dirty="0">
                <a:latin typeface="Times New Roman"/>
                <a:cs typeface="Times New Roman"/>
              </a:rPr>
              <a:t>inch.  80 mA</a:t>
            </a:r>
            <a:r>
              <a:rPr sz="1800" b="1" spc="-204" dirty="0">
                <a:latin typeface="Times New Roman"/>
                <a:cs typeface="Times New Roman"/>
              </a:rPr>
              <a:t> </a:t>
            </a:r>
            <a:r>
              <a:rPr sz="1800" b="1" spc="0" dirty="0">
                <a:latin typeface="Times New Roman"/>
                <a:cs typeface="Times New Roman"/>
              </a:rPr>
              <a:t>neon sign</a:t>
            </a:r>
            <a:r>
              <a:rPr sz="1800" b="1" spc="-20" dirty="0">
                <a:latin typeface="Times New Roman"/>
                <a:cs typeface="Times New Roman"/>
              </a:rPr>
              <a:t> </a:t>
            </a:r>
            <a:r>
              <a:rPr sz="1800" b="1" spc="0" dirty="0">
                <a:latin typeface="Times New Roman"/>
                <a:cs typeface="Times New Roman"/>
              </a:rPr>
              <a:t>elec</a:t>
            </a:r>
            <a:r>
              <a:rPr sz="1800" b="1" spc="-5" dirty="0">
                <a:latin typeface="Times New Roman"/>
                <a:cs typeface="Times New Roman"/>
              </a:rPr>
              <a:t>t</a:t>
            </a:r>
            <a:r>
              <a:rPr sz="1800" b="1" spc="-70" dirty="0">
                <a:latin typeface="Times New Roman"/>
                <a:cs typeface="Times New Roman"/>
              </a:rPr>
              <a:t>r</a:t>
            </a:r>
            <a:r>
              <a:rPr sz="1800" b="1" spc="0" dirty="0">
                <a:latin typeface="Times New Roman"/>
                <a:cs typeface="Times New Roman"/>
              </a:rPr>
              <a:t>o</a:t>
            </a:r>
            <a:r>
              <a:rPr sz="1800" b="1" spc="-10" dirty="0">
                <a:latin typeface="Times New Roman"/>
                <a:cs typeface="Times New Roman"/>
              </a:rPr>
              <a:t>d</a:t>
            </a:r>
            <a:r>
              <a:rPr sz="1800" b="1" spc="0" dirty="0">
                <a:latin typeface="Times New Roman"/>
                <a:cs typeface="Times New Roman"/>
              </a:rPr>
              <a:t>es</a:t>
            </a:r>
            <a:r>
              <a:rPr sz="1800" b="1" spc="-20" dirty="0">
                <a:latin typeface="Times New Roman"/>
                <a:cs typeface="Times New Roman"/>
              </a:rPr>
              <a:t> </a:t>
            </a:r>
            <a:r>
              <a:rPr sz="1800" b="1" spc="-5" dirty="0">
                <a:latin typeface="Times New Roman"/>
                <a:cs typeface="Times New Roman"/>
              </a:rPr>
              <a:t>a</a:t>
            </a:r>
            <a:r>
              <a:rPr sz="1800" b="1" spc="-70" dirty="0">
                <a:latin typeface="Times New Roman"/>
                <a:cs typeface="Times New Roman"/>
              </a:rPr>
              <a:t>r</a:t>
            </a:r>
            <a:r>
              <a:rPr sz="1800" b="1" spc="0" dirty="0">
                <a:latin typeface="Times New Roman"/>
                <a:cs typeface="Times New Roman"/>
              </a:rPr>
              <a:t>e</a:t>
            </a:r>
            <a:r>
              <a:rPr sz="1800" b="1" spc="-5" dirty="0">
                <a:latin typeface="Times New Roman"/>
                <a:cs typeface="Times New Roman"/>
              </a:rPr>
              <a:t> </a:t>
            </a:r>
            <a:r>
              <a:rPr sz="1800" b="1" spc="-20" dirty="0">
                <a:latin typeface="Times New Roman"/>
                <a:cs typeface="Times New Roman"/>
              </a:rPr>
              <a:t>u</a:t>
            </a:r>
            <a:r>
              <a:rPr sz="1800" b="1" spc="0" dirty="0">
                <a:latin typeface="Times New Roman"/>
                <a:cs typeface="Times New Roman"/>
              </a:rPr>
              <a:t>se</a:t>
            </a:r>
            <a:r>
              <a:rPr sz="1800" b="1" spc="-10" dirty="0">
                <a:latin typeface="Times New Roman"/>
                <a:cs typeface="Times New Roman"/>
              </a:rPr>
              <a:t>d</a:t>
            </a:r>
            <a:r>
              <a:rPr sz="1800" b="1" spc="0" dirty="0">
                <a:latin typeface="Times New Roman"/>
                <a:cs typeface="Times New Roman"/>
              </a:rPr>
              <a:t>.</a:t>
            </a:r>
            <a:endParaRPr sz="1800">
              <a:latin typeface="Times New Roman"/>
              <a:cs typeface="Times New Roman"/>
            </a:endParaRPr>
          </a:p>
        </p:txBody>
      </p:sp>
      <p:sp>
        <p:nvSpPr>
          <p:cNvPr id="5" name="object 5"/>
          <p:cNvSpPr txBox="1"/>
          <p:nvPr/>
        </p:nvSpPr>
        <p:spPr>
          <a:xfrm>
            <a:off x="32005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427846" y="6432194"/>
            <a:ext cx="181610" cy="386080"/>
          </a:xfrm>
          <a:prstGeom prst="rect">
            <a:avLst/>
          </a:prstGeom>
        </p:spPr>
        <p:txBody>
          <a:bodyPr vert="horz" wrap="square" lIns="0" tIns="0" rIns="0" bIns="0" rtlCol="0">
            <a:noAutofit/>
          </a:bodyPr>
          <a:lstStyle/>
          <a:p>
            <a:pPr marR="0" algn="ctr">
              <a:lnSpc>
                <a:spcPct val="100000"/>
              </a:lnSpc>
            </a:pPr>
            <a:r>
              <a:rPr sz="1200" spc="-20" dirty="0">
                <a:solidFill>
                  <a:srgbClr val="878787"/>
                </a:solidFill>
                <a:latin typeface="Calibri"/>
                <a:cs typeface="Calibri"/>
              </a:rPr>
              <a:t>4</a:t>
            </a:r>
            <a:r>
              <a:rPr sz="1200" spc="-600" dirty="0">
                <a:solidFill>
                  <a:srgbClr val="878787"/>
                </a:solidFill>
                <a:latin typeface="Calibri"/>
                <a:cs typeface="Calibri"/>
              </a:rPr>
              <a:t>0</a:t>
            </a:r>
            <a:r>
              <a:rPr sz="1200" spc="-10" dirty="0">
                <a:solidFill>
                  <a:srgbClr val="878787"/>
                </a:solidFill>
                <a:latin typeface="Calibri"/>
                <a:cs typeface="Calibri"/>
              </a:rPr>
              <a:t>3</a:t>
            </a:r>
            <a:endParaRPr sz="1200">
              <a:latin typeface="Calibri"/>
              <a:cs typeface="Calibri"/>
            </a:endParaRPr>
          </a:p>
          <a:p>
            <a:pPr marL="78105" algn="ctr">
              <a:lnSpc>
                <a:spcPct val="100000"/>
              </a:lnSpc>
            </a:pPr>
            <a:r>
              <a:rPr sz="1200" spc="-10" dirty="0">
                <a:solidFill>
                  <a:srgbClr val="878787"/>
                </a:solidFill>
                <a:latin typeface="Calibri"/>
                <a:cs typeface="Calibri"/>
              </a:rPr>
              <a:t>3</a:t>
            </a:r>
            <a:endParaRPr sz="12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7986" y="1575661"/>
            <a:ext cx="5837694" cy="376092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a:spLocks noGrp="1"/>
          </p:cNvSpPr>
          <p:nvPr>
            <p:ph type="title"/>
          </p:nvPr>
        </p:nvSpPr>
        <p:spPr>
          <a:prstGeom prst="rect">
            <a:avLst/>
          </a:prstGeom>
        </p:spPr>
        <p:txBody>
          <a:bodyPr vert="horz" wrap="square" lIns="0" tIns="89180" rIns="0" bIns="0" rtlCol="0">
            <a:noAutofit/>
          </a:bodyPr>
          <a:lstStyle/>
          <a:p>
            <a:pPr marL="854710">
              <a:lnSpc>
                <a:spcPct val="100000"/>
              </a:lnSpc>
            </a:pPr>
            <a:r>
              <a:rPr sz="2350" b="1" spc="35" dirty="0">
                <a:latin typeface="Times New Roman"/>
                <a:cs typeface="Times New Roman"/>
              </a:rPr>
              <a:t>Custom</a:t>
            </a:r>
            <a:r>
              <a:rPr sz="2350" b="1" spc="170" dirty="0">
                <a:latin typeface="Times New Roman"/>
                <a:cs typeface="Times New Roman"/>
              </a:rPr>
              <a:t> </a:t>
            </a:r>
            <a:r>
              <a:rPr sz="2350" b="1" spc="50" dirty="0">
                <a:latin typeface="Times New Roman"/>
                <a:cs typeface="Times New Roman"/>
              </a:rPr>
              <a:t>made</a:t>
            </a:r>
            <a:r>
              <a:rPr sz="2350" b="1" spc="125" dirty="0">
                <a:latin typeface="Times New Roman"/>
                <a:cs typeface="Times New Roman"/>
              </a:rPr>
              <a:t> </a:t>
            </a:r>
            <a:r>
              <a:rPr sz="2350" b="1" spc="10" dirty="0">
                <a:latin typeface="Times New Roman"/>
                <a:cs typeface="Times New Roman"/>
              </a:rPr>
              <a:t>plasma</a:t>
            </a:r>
            <a:r>
              <a:rPr sz="2350" b="1" spc="225" dirty="0">
                <a:latin typeface="Times New Roman"/>
                <a:cs typeface="Times New Roman"/>
              </a:rPr>
              <a:t> </a:t>
            </a:r>
            <a:r>
              <a:rPr sz="2350" b="1" spc="30" dirty="0">
                <a:latin typeface="Times New Roman"/>
                <a:cs typeface="Times New Roman"/>
              </a:rPr>
              <a:t>tubes</a:t>
            </a:r>
            <a:r>
              <a:rPr sz="2350" b="1" spc="150" dirty="0">
                <a:latin typeface="Times New Roman"/>
                <a:cs typeface="Times New Roman"/>
              </a:rPr>
              <a:t> </a:t>
            </a:r>
            <a:r>
              <a:rPr sz="2350" b="1" spc="35" dirty="0">
                <a:latin typeface="Times New Roman"/>
                <a:cs typeface="Times New Roman"/>
              </a:rPr>
              <a:t>and</a:t>
            </a:r>
            <a:r>
              <a:rPr sz="2350" b="1" spc="145" dirty="0">
                <a:latin typeface="Times New Roman"/>
                <a:cs typeface="Times New Roman"/>
              </a:rPr>
              <a:t> </a:t>
            </a:r>
            <a:r>
              <a:rPr sz="2350" b="1" spc="20" dirty="0">
                <a:latin typeface="Times New Roman"/>
                <a:cs typeface="Times New Roman"/>
              </a:rPr>
              <a:t>ruggedization.</a:t>
            </a:r>
            <a:endParaRPr sz="2350">
              <a:latin typeface="Times New Roman"/>
              <a:cs typeface="Times New Roman"/>
            </a:endParaRPr>
          </a:p>
        </p:txBody>
      </p:sp>
      <p:sp>
        <p:nvSpPr>
          <p:cNvPr id="4" name="object 4"/>
          <p:cNvSpPr txBox="1"/>
          <p:nvPr/>
        </p:nvSpPr>
        <p:spPr>
          <a:xfrm>
            <a:off x="3588072" y="6452135"/>
            <a:ext cx="2834005" cy="163830"/>
          </a:xfrm>
          <a:prstGeom prst="rect">
            <a:avLst/>
          </a:prstGeom>
        </p:spPr>
        <p:txBody>
          <a:bodyPr vert="horz" wrap="square" lIns="0" tIns="0" rIns="0" bIns="0" rtlCol="0">
            <a:noAutofit/>
          </a:bodyPr>
          <a:lstStyle/>
          <a:p>
            <a:pPr marL="12700">
              <a:lnSpc>
                <a:spcPct val="100000"/>
              </a:lnSpc>
            </a:pPr>
            <a:r>
              <a:rPr sz="1000" spc="-10" dirty="0">
                <a:latin typeface="Arial"/>
                <a:cs typeface="Arial"/>
              </a:rPr>
              <a:t>Dr.</a:t>
            </a:r>
            <a:r>
              <a:rPr sz="1000" spc="-95" dirty="0">
                <a:latin typeface="Arial"/>
                <a:cs typeface="Arial"/>
              </a:rPr>
              <a:t> </a:t>
            </a:r>
            <a:r>
              <a:rPr sz="1000" spc="0" dirty="0">
                <a:latin typeface="Arial"/>
                <a:cs typeface="Arial"/>
              </a:rPr>
              <a:t>Ted</a:t>
            </a:r>
            <a:r>
              <a:rPr sz="1000" spc="15" dirty="0">
                <a:latin typeface="Arial"/>
                <a:cs typeface="Arial"/>
              </a:rPr>
              <a:t> </a:t>
            </a:r>
            <a:r>
              <a:rPr sz="1000" spc="40" dirty="0">
                <a:latin typeface="Arial"/>
                <a:cs typeface="Arial"/>
              </a:rPr>
              <a:t>Anderson;</a:t>
            </a:r>
            <a:r>
              <a:rPr sz="1000" spc="80" dirty="0">
                <a:latin typeface="Arial"/>
                <a:cs typeface="Arial"/>
              </a:rPr>
              <a:t> </a:t>
            </a:r>
            <a:r>
              <a:rPr sz="1000" spc="10" dirty="0">
                <a:latin typeface="Arial"/>
                <a:cs typeface="Arial"/>
              </a:rPr>
              <a:t>Haleakala </a:t>
            </a:r>
            <a:r>
              <a:rPr sz="1000" spc="-135" dirty="0">
                <a:latin typeface="Arial"/>
                <a:cs typeface="Arial"/>
              </a:rPr>
              <a:t> </a:t>
            </a:r>
            <a:r>
              <a:rPr sz="1000" spc="25" dirty="0">
                <a:latin typeface="Arial"/>
                <a:cs typeface="Arial"/>
              </a:rPr>
              <a:t>R&amp;D;</a:t>
            </a:r>
            <a:r>
              <a:rPr sz="1000" spc="-45" dirty="0">
                <a:latin typeface="Arial"/>
                <a:cs typeface="Arial"/>
              </a:rPr>
              <a:t> </a:t>
            </a:r>
            <a:r>
              <a:rPr sz="1000" spc="45" dirty="0">
                <a:latin typeface="Arial"/>
                <a:cs typeface="Arial"/>
              </a:rPr>
              <a:t>Proprietary</a:t>
            </a:r>
            <a:endParaRPr sz="1000">
              <a:latin typeface="Arial"/>
              <a:cs typeface="Arial"/>
            </a:endParaRPr>
          </a:p>
        </p:txBody>
      </p:sp>
      <p:sp>
        <p:nvSpPr>
          <p:cNvPr id="5" name="object 5"/>
          <p:cNvSpPr txBox="1"/>
          <p:nvPr/>
        </p:nvSpPr>
        <p:spPr>
          <a:xfrm>
            <a:off x="8428710" y="6426735"/>
            <a:ext cx="205104" cy="370205"/>
          </a:xfrm>
          <a:prstGeom prst="rect">
            <a:avLst/>
          </a:prstGeom>
        </p:spPr>
        <p:txBody>
          <a:bodyPr vert="horz" wrap="square" lIns="0" tIns="0" rIns="0" bIns="0" rtlCol="0">
            <a:noAutofit/>
          </a:bodyPr>
          <a:lstStyle/>
          <a:p>
            <a:pPr algn="ctr">
              <a:lnSpc>
                <a:spcPct val="100000"/>
              </a:lnSpc>
            </a:pPr>
            <a:r>
              <a:rPr sz="1200" spc="-15" dirty="0">
                <a:solidFill>
                  <a:srgbClr val="878787"/>
                </a:solidFill>
                <a:latin typeface="Courier New"/>
                <a:cs typeface="Courier New"/>
              </a:rPr>
              <a:t>41</a:t>
            </a:r>
            <a:endParaRPr sz="1200">
              <a:latin typeface="Courier New"/>
              <a:cs typeface="Courier New"/>
            </a:endParaRPr>
          </a:p>
          <a:p>
            <a:pPr marL="55244" algn="ctr">
              <a:lnSpc>
                <a:spcPct val="100000"/>
              </a:lnSpc>
              <a:spcBef>
                <a:spcPts val="180"/>
              </a:spcBef>
            </a:pPr>
            <a:r>
              <a:rPr sz="1000" spc="70" dirty="0">
                <a:solidFill>
                  <a:srgbClr val="878787"/>
                </a:solidFill>
                <a:latin typeface="Arial"/>
                <a:cs typeface="Arial"/>
              </a:rPr>
              <a:t>4</a:t>
            </a:r>
            <a:endParaRPr sz="10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3" name="object 3"/>
          <p:cNvSpPr/>
          <p:nvPr/>
        </p:nvSpPr>
        <p:spPr>
          <a:xfrm>
            <a:off x="1604899" y="1524000"/>
            <a:ext cx="5934075" cy="36576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840435" y="5504992"/>
            <a:ext cx="7223125" cy="835025"/>
          </a:xfrm>
          <a:prstGeom prst="rect">
            <a:avLst/>
          </a:prstGeom>
        </p:spPr>
        <p:txBody>
          <a:bodyPr vert="horz" wrap="square" lIns="0" tIns="0" rIns="0" bIns="0" rtlCol="0">
            <a:noAutofit/>
          </a:bodyPr>
          <a:lstStyle/>
          <a:p>
            <a:pPr marL="12700" marR="12700">
              <a:lnSpc>
                <a:spcPct val="100000"/>
              </a:lnSpc>
            </a:pPr>
            <a:r>
              <a:rPr sz="1800" b="1" spc="-340" dirty="0">
                <a:latin typeface="Times New Roman"/>
                <a:cs typeface="Times New Roman"/>
              </a:rPr>
              <a:t>T</a:t>
            </a:r>
            <a:r>
              <a:rPr sz="1800" b="1" spc="0" dirty="0">
                <a:latin typeface="Times New Roman"/>
                <a:cs typeface="Times New Roman"/>
              </a:rPr>
              <a:t>est</a:t>
            </a:r>
            <a:r>
              <a:rPr sz="1800" b="1" spc="5" dirty="0">
                <a:latin typeface="Times New Roman"/>
                <a:cs typeface="Times New Roman"/>
              </a:rPr>
              <a:t> </a:t>
            </a:r>
            <a:r>
              <a:rPr sz="1800" b="1" spc="0" dirty="0">
                <a:latin typeface="Times New Roman"/>
                <a:cs typeface="Times New Roman"/>
              </a:rPr>
              <a:t>of</a:t>
            </a:r>
            <a:r>
              <a:rPr sz="1800" b="1" spc="-10" dirty="0">
                <a:latin typeface="Times New Roman"/>
                <a:cs typeface="Times New Roman"/>
              </a:rPr>
              <a:t> </a:t>
            </a:r>
            <a:r>
              <a:rPr sz="1800" b="1" spc="-5" dirty="0">
                <a:latin typeface="Times New Roman"/>
                <a:cs typeface="Times New Roman"/>
              </a:rPr>
              <a:t>R</a:t>
            </a:r>
            <a:r>
              <a:rPr sz="1800" b="1" spc="0" dirty="0">
                <a:latin typeface="Times New Roman"/>
                <a:cs typeface="Times New Roman"/>
              </a:rPr>
              <a:t>F</a:t>
            </a:r>
            <a:r>
              <a:rPr sz="1800" b="1" spc="-135" dirty="0">
                <a:latin typeface="Times New Roman"/>
                <a:cs typeface="Times New Roman"/>
              </a:rPr>
              <a:t> </a:t>
            </a:r>
            <a:r>
              <a:rPr sz="1800" b="1" spc="0" dirty="0">
                <a:latin typeface="Times New Roman"/>
                <a:cs typeface="Times New Roman"/>
              </a:rPr>
              <a:t>tra</a:t>
            </a:r>
            <a:r>
              <a:rPr sz="1800" b="1" spc="-5" dirty="0">
                <a:latin typeface="Times New Roman"/>
                <a:cs typeface="Times New Roman"/>
              </a:rPr>
              <a:t>n</a:t>
            </a:r>
            <a:r>
              <a:rPr sz="1800" b="1" spc="-20" dirty="0">
                <a:latin typeface="Times New Roman"/>
                <a:cs typeface="Times New Roman"/>
              </a:rPr>
              <a:t>s</a:t>
            </a:r>
            <a:r>
              <a:rPr sz="1800" b="1" spc="0" dirty="0">
                <a:latin typeface="Times New Roman"/>
                <a:cs typeface="Times New Roman"/>
              </a:rPr>
              <a:t>mi</a:t>
            </a:r>
            <a:r>
              <a:rPr sz="1800" b="1" spc="-5" dirty="0">
                <a:latin typeface="Times New Roman"/>
                <a:cs typeface="Times New Roman"/>
              </a:rPr>
              <a:t>s</a:t>
            </a:r>
            <a:r>
              <a:rPr sz="1800" b="1" spc="-20" dirty="0">
                <a:latin typeface="Times New Roman"/>
                <a:cs typeface="Times New Roman"/>
              </a:rPr>
              <a:t>s</a:t>
            </a:r>
            <a:r>
              <a:rPr sz="1800" b="1" spc="0" dirty="0">
                <a:latin typeface="Times New Roman"/>
                <a:cs typeface="Times New Roman"/>
              </a:rPr>
              <a:t>ion</a:t>
            </a:r>
            <a:r>
              <a:rPr sz="1800" b="1" spc="25" dirty="0">
                <a:latin typeface="Times New Roman"/>
                <a:cs typeface="Times New Roman"/>
              </a:rPr>
              <a:t> </a:t>
            </a:r>
            <a:r>
              <a:rPr sz="1800" b="1" spc="0" dirty="0">
                <a:latin typeface="Times New Roman"/>
                <a:cs typeface="Times New Roman"/>
              </a:rPr>
              <a:t>(6</a:t>
            </a:r>
            <a:r>
              <a:rPr sz="1800" b="1" spc="5" dirty="0">
                <a:latin typeface="Times New Roman"/>
                <a:cs typeface="Times New Roman"/>
              </a:rPr>
              <a:t>.</a:t>
            </a:r>
            <a:r>
              <a:rPr sz="1800" b="1" spc="0" dirty="0">
                <a:latin typeface="Times New Roman"/>
                <a:cs typeface="Times New Roman"/>
              </a:rPr>
              <a:t>75</a:t>
            </a:r>
            <a:r>
              <a:rPr sz="1800" b="1" spc="-20" dirty="0">
                <a:latin typeface="Times New Roman"/>
                <a:cs typeface="Times New Roman"/>
              </a:rPr>
              <a:t> </a:t>
            </a:r>
            <a:r>
              <a:rPr sz="1800" b="1" spc="0" dirty="0">
                <a:latin typeface="Times New Roman"/>
                <a:cs typeface="Times New Roman"/>
              </a:rPr>
              <a:t>GH</a:t>
            </a:r>
            <a:r>
              <a:rPr sz="1800" b="1" spc="-45" dirty="0">
                <a:latin typeface="Times New Roman"/>
                <a:cs typeface="Times New Roman"/>
              </a:rPr>
              <a:t>z</a:t>
            </a:r>
            <a:r>
              <a:rPr sz="1800" b="1" spc="0" dirty="0">
                <a:latin typeface="Times New Roman"/>
                <a:cs typeface="Times New Roman"/>
              </a:rPr>
              <a:t>)</a:t>
            </a:r>
            <a:r>
              <a:rPr sz="1800" b="1" spc="30" dirty="0">
                <a:latin typeface="Times New Roman"/>
                <a:cs typeface="Times New Roman"/>
              </a:rPr>
              <a:t> </a:t>
            </a:r>
            <a:r>
              <a:rPr sz="1800" b="1" spc="0" dirty="0">
                <a:latin typeface="Times New Roman"/>
                <a:cs typeface="Times New Roman"/>
              </a:rPr>
              <a:t>t</a:t>
            </a:r>
            <a:r>
              <a:rPr sz="1800" b="1" spc="-5" dirty="0">
                <a:latin typeface="Times New Roman"/>
                <a:cs typeface="Times New Roman"/>
              </a:rPr>
              <a:t>h</a:t>
            </a:r>
            <a:r>
              <a:rPr sz="1800" b="1" spc="-70" dirty="0">
                <a:latin typeface="Times New Roman"/>
                <a:cs typeface="Times New Roman"/>
              </a:rPr>
              <a:t>r</a:t>
            </a:r>
            <a:r>
              <a:rPr sz="1800" b="1" spc="0" dirty="0">
                <a:latin typeface="Times New Roman"/>
                <a:cs typeface="Times New Roman"/>
              </a:rPr>
              <a:t>ough</a:t>
            </a:r>
            <a:r>
              <a:rPr sz="1800" b="1" spc="5" dirty="0">
                <a:latin typeface="Times New Roman"/>
                <a:cs typeface="Times New Roman"/>
              </a:rPr>
              <a:t> </a:t>
            </a:r>
            <a:r>
              <a:rPr sz="1800" b="1" spc="0" dirty="0">
                <a:latin typeface="Times New Roman"/>
                <a:cs typeface="Times New Roman"/>
              </a:rPr>
              <a:t>the</a:t>
            </a:r>
            <a:r>
              <a:rPr sz="1800" b="1" spc="5" dirty="0">
                <a:latin typeface="Times New Roman"/>
                <a:cs typeface="Times New Roman"/>
              </a:rPr>
              <a:t> </a:t>
            </a:r>
            <a:r>
              <a:rPr sz="1800" b="1" spc="0" dirty="0">
                <a:latin typeface="Times New Roman"/>
                <a:cs typeface="Times New Roman"/>
              </a:rPr>
              <a:t>new custom </a:t>
            </a:r>
            <a:r>
              <a:rPr sz="1800" b="1" spc="5" dirty="0">
                <a:latin typeface="Times New Roman"/>
                <a:cs typeface="Times New Roman"/>
              </a:rPr>
              <a:t>P</a:t>
            </a:r>
            <a:r>
              <a:rPr sz="1800" b="1" spc="0" dirty="0">
                <a:latin typeface="Times New Roman"/>
                <a:cs typeface="Times New Roman"/>
              </a:rPr>
              <a:t>lasma A</a:t>
            </a:r>
            <a:r>
              <a:rPr sz="1800" b="1" spc="-10" dirty="0">
                <a:latin typeface="Times New Roman"/>
                <a:cs typeface="Times New Roman"/>
              </a:rPr>
              <a:t>n</a:t>
            </a:r>
            <a:r>
              <a:rPr sz="1800" b="1" spc="0" dirty="0">
                <a:latin typeface="Times New Roman"/>
                <a:cs typeface="Times New Roman"/>
              </a:rPr>
              <a:t>ten</a:t>
            </a:r>
            <a:r>
              <a:rPr sz="1800" b="1" spc="-10" dirty="0">
                <a:latin typeface="Times New Roman"/>
                <a:cs typeface="Times New Roman"/>
              </a:rPr>
              <a:t>n</a:t>
            </a:r>
            <a:r>
              <a:rPr sz="1800" b="1" spc="0" dirty="0">
                <a:latin typeface="Times New Roman"/>
                <a:cs typeface="Times New Roman"/>
              </a:rPr>
              <a:t>a. </a:t>
            </a:r>
            <a:r>
              <a:rPr sz="1800" b="1" spc="-40" dirty="0">
                <a:latin typeface="Times New Roman"/>
                <a:cs typeface="Times New Roman"/>
              </a:rPr>
              <a:t> </a:t>
            </a:r>
            <a:r>
              <a:rPr sz="1800" b="1" spc="0" dirty="0">
                <a:latin typeface="Times New Roman"/>
                <a:cs typeface="Times New Roman"/>
              </a:rPr>
              <a:t>T</a:t>
            </a:r>
            <a:r>
              <a:rPr sz="1800" b="1" spc="-10" dirty="0">
                <a:latin typeface="Times New Roman"/>
                <a:cs typeface="Times New Roman"/>
              </a:rPr>
              <a:t>h</a:t>
            </a:r>
            <a:r>
              <a:rPr sz="1800" b="1" spc="0" dirty="0">
                <a:latin typeface="Times New Roman"/>
                <a:cs typeface="Times New Roman"/>
              </a:rPr>
              <a:t>e </a:t>
            </a:r>
            <a:r>
              <a:rPr sz="1800" b="1" spc="-20" dirty="0">
                <a:latin typeface="Times New Roman"/>
                <a:cs typeface="Times New Roman"/>
              </a:rPr>
              <a:t>s</a:t>
            </a:r>
            <a:r>
              <a:rPr sz="1800" b="1" spc="0" dirty="0">
                <a:latin typeface="Times New Roman"/>
                <a:cs typeface="Times New Roman"/>
              </a:rPr>
              <a:t>ignal</a:t>
            </a:r>
            <a:r>
              <a:rPr sz="1800" b="1" spc="5" dirty="0">
                <a:latin typeface="Times New Roman"/>
                <a:cs typeface="Times New Roman"/>
              </a:rPr>
              <a:t> </a:t>
            </a:r>
            <a:r>
              <a:rPr sz="1800" b="1" spc="0" dirty="0">
                <a:latin typeface="Times New Roman"/>
                <a:cs typeface="Times New Roman"/>
              </a:rPr>
              <a:t>generator</a:t>
            </a:r>
            <a:r>
              <a:rPr sz="1800" b="1" spc="-75" dirty="0">
                <a:latin typeface="Times New Roman"/>
                <a:cs typeface="Times New Roman"/>
              </a:rPr>
              <a:t> </a:t>
            </a:r>
            <a:r>
              <a:rPr sz="1800" b="1" spc="0" dirty="0">
                <a:latin typeface="Times New Roman"/>
                <a:cs typeface="Times New Roman"/>
              </a:rPr>
              <a:t>and</a:t>
            </a:r>
            <a:r>
              <a:rPr sz="1800" b="1" spc="-10" dirty="0">
                <a:latin typeface="Times New Roman"/>
                <a:cs typeface="Times New Roman"/>
              </a:rPr>
              <a:t> </a:t>
            </a:r>
            <a:r>
              <a:rPr sz="1800" b="1" spc="0" dirty="0">
                <a:latin typeface="Times New Roman"/>
                <a:cs typeface="Times New Roman"/>
              </a:rPr>
              <a:t>~1/4</a:t>
            </a:r>
            <a:r>
              <a:rPr sz="1800" b="1" spc="10" dirty="0">
                <a:latin typeface="Times New Roman"/>
                <a:cs typeface="Times New Roman"/>
              </a:rPr>
              <a:t> </a:t>
            </a:r>
            <a:r>
              <a:rPr sz="1800" b="1" spc="30" dirty="0">
                <a:latin typeface="Times New Roman"/>
                <a:cs typeface="Times New Roman"/>
              </a:rPr>
              <a:t>w</a:t>
            </a:r>
            <a:r>
              <a:rPr sz="1800" b="1" spc="0" dirty="0">
                <a:latin typeface="Times New Roman"/>
                <a:cs typeface="Times New Roman"/>
              </a:rPr>
              <a:t>ave</a:t>
            </a:r>
            <a:r>
              <a:rPr sz="1800" b="1" spc="-40" dirty="0">
                <a:latin typeface="Times New Roman"/>
                <a:cs typeface="Times New Roman"/>
              </a:rPr>
              <a:t> </a:t>
            </a:r>
            <a:r>
              <a:rPr sz="1800" b="1" spc="0" dirty="0">
                <a:latin typeface="Times New Roman"/>
                <a:cs typeface="Times New Roman"/>
              </a:rPr>
              <a:t>tra</a:t>
            </a:r>
            <a:r>
              <a:rPr sz="1800" b="1" spc="-5" dirty="0">
                <a:latin typeface="Times New Roman"/>
                <a:cs typeface="Times New Roman"/>
              </a:rPr>
              <a:t>n</a:t>
            </a:r>
            <a:r>
              <a:rPr sz="1800" b="1" spc="-20" dirty="0">
                <a:latin typeface="Times New Roman"/>
                <a:cs typeface="Times New Roman"/>
              </a:rPr>
              <a:t>s</a:t>
            </a:r>
            <a:r>
              <a:rPr sz="1800" b="1" spc="0" dirty="0">
                <a:latin typeface="Times New Roman"/>
                <a:cs typeface="Times New Roman"/>
              </a:rPr>
              <a:t>mitting </a:t>
            </a:r>
            <a:r>
              <a:rPr sz="1800" b="1" spc="5" dirty="0">
                <a:latin typeface="Times New Roman"/>
                <a:cs typeface="Times New Roman"/>
              </a:rPr>
              <a:t>a</a:t>
            </a:r>
            <a:r>
              <a:rPr sz="1800" b="1" spc="-20" dirty="0">
                <a:latin typeface="Times New Roman"/>
                <a:cs typeface="Times New Roman"/>
              </a:rPr>
              <a:t>n</a:t>
            </a:r>
            <a:r>
              <a:rPr sz="1800" b="1" spc="0" dirty="0">
                <a:latin typeface="Times New Roman"/>
                <a:cs typeface="Times New Roman"/>
              </a:rPr>
              <a:t>ten</a:t>
            </a:r>
            <a:r>
              <a:rPr sz="1800" b="1" spc="-10" dirty="0">
                <a:latin typeface="Times New Roman"/>
                <a:cs typeface="Times New Roman"/>
              </a:rPr>
              <a:t>n</a:t>
            </a:r>
            <a:r>
              <a:rPr sz="1800" b="1" spc="0" dirty="0">
                <a:latin typeface="Times New Roman"/>
                <a:cs typeface="Times New Roman"/>
              </a:rPr>
              <a:t>a</a:t>
            </a:r>
            <a:r>
              <a:rPr sz="1800" b="1" spc="15" dirty="0">
                <a:latin typeface="Times New Roman"/>
                <a:cs typeface="Times New Roman"/>
              </a:rPr>
              <a:t> </a:t>
            </a:r>
            <a:r>
              <a:rPr sz="1800" b="1" spc="0" dirty="0">
                <a:latin typeface="Times New Roman"/>
                <a:cs typeface="Times New Roman"/>
              </a:rPr>
              <a:t>is</a:t>
            </a:r>
            <a:r>
              <a:rPr sz="1800" b="1" spc="-5" dirty="0">
                <a:latin typeface="Times New Roman"/>
                <a:cs typeface="Times New Roman"/>
              </a:rPr>
              <a:t> </a:t>
            </a:r>
            <a:r>
              <a:rPr sz="1800" b="1" spc="0" dirty="0">
                <a:latin typeface="Times New Roman"/>
                <a:cs typeface="Times New Roman"/>
              </a:rPr>
              <a:t>on the right of</a:t>
            </a:r>
            <a:r>
              <a:rPr sz="1800" b="1" spc="-5" dirty="0">
                <a:latin typeface="Times New Roman"/>
                <a:cs typeface="Times New Roman"/>
              </a:rPr>
              <a:t> </a:t>
            </a:r>
            <a:r>
              <a:rPr sz="1800" b="1" spc="0" dirty="0">
                <a:latin typeface="Times New Roman"/>
                <a:cs typeface="Times New Roman"/>
              </a:rPr>
              <a:t>the</a:t>
            </a:r>
            <a:r>
              <a:rPr sz="1800" b="1" spc="10" dirty="0">
                <a:latin typeface="Times New Roman"/>
                <a:cs typeface="Times New Roman"/>
              </a:rPr>
              <a:t> </a:t>
            </a:r>
            <a:r>
              <a:rPr sz="1800" b="1" spc="0" dirty="0">
                <a:latin typeface="Times New Roman"/>
                <a:cs typeface="Times New Roman"/>
              </a:rPr>
              <a:t>tu</a:t>
            </a:r>
            <a:r>
              <a:rPr sz="1800" b="1" spc="-10" dirty="0">
                <a:latin typeface="Times New Roman"/>
                <a:cs typeface="Times New Roman"/>
              </a:rPr>
              <a:t>b</a:t>
            </a:r>
            <a:r>
              <a:rPr sz="1800" b="1" spc="0" dirty="0">
                <a:latin typeface="Times New Roman"/>
                <a:cs typeface="Times New Roman"/>
              </a:rPr>
              <a:t>e</a:t>
            </a:r>
            <a:r>
              <a:rPr sz="1800" b="1" spc="10" dirty="0">
                <a:latin typeface="Times New Roman"/>
                <a:cs typeface="Times New Roman"/>
              </a:rPr>
              <a:t> </a:t>
            </a:r>
            <a:r>
              <a:rPr sz="1800" b="1" spc="0" dirty="0">
                <a:latin typeface="Times New Roman"/>
                <a:cs typeface="Times New Roman"/>
              </a:rPr>
              <a:t>and</a:t>
            </a:r>
            <a:r>
              <a:rPr sz="1800" b="1" spc="5" dirty="0">
                <a:latin typeface="Times New Roman"/>
                <a:cs typeface="Times New Roman"/>
              </a:rPr>
              <a:t> </a:t>
            </a:r>
            <a:r>
              <a:rPr sz="1800" b="1" spc="0" dirty="0">
                <a:latin typeface="Times New Roman"/>
                <a:cs typeface="Times New Roman"/>
              </a:rPr>
              <a:t>on</a:t>
            </a:r>
            <a:r>
              <a:rPr sz="1800" b="1" spc="-15" dirty="0">
                <a:latin typeface="Times New Roman"/>
                <a:cs typeface="Times New Roman"/>
              </a:rPr>
              <a:t> </a:t>
            </a:r>
            <a:r>
              <a:rPr sz="1800" b="1" spc="0" dirty="0">
                <a:latin typeface="Times New Roman"/>
                <a:cs typeface="Times New Roman"/>
              </a:rPr>
              <a:t>the</a:t>
            </a:r>
            <a:r>
              <a:rPr sz="1800" b="1" spc="5" dirty="0">
                <a:latin typeface="Times New Roman"/>
                <a:cs typeface="Times New Roman"/>
              </a:rPr>
              <a:t> </a:t>
            </a:r>
            <a:r>
              <a:rPr sz="1800" b="1" spc="0" dirty="0">
                <a:latin typeface="Times New Roman"/>
                <a:cs typeface="Times New Roman"/>
              </a:rPr>
              <a:t>l</a:t>
            </a:r>
            <a:r>
              <a:rPr sz="1800" b="1" spc="5" dirty="0">
                <a:latin typeface="Times New Roman"/>
                <a:cs typeface="Times New Roman"/>
              </a:rPr>
              <a:t>e</a:t>
            </a:r>
            <a:r>
              <a:rPr sz="1800" b="1" spc="0" dirty="0">
                <a:latin typeface="Times New Roman"/>
                <a:cs typeface="Times New Roman"/>
              </a:rPr>
              <a:t>ft is</a:t>
            </a:r>
            <a:r>
              <a:rPr sz="1800" b="1" spc="-20" dirty="0">
                <a:latin typeface="Times New Roman"/>
                <a:cs typeface="Times New Roman"/>
              </a:rPr>
              <a:t> </a:t>
            </a:r>
            <a:r>
              <a:rPr sz="1800" b="1" spc="0" dirty="0">
                <a:latin typeface="Times New Roman"/>
                <a:cs typeface="Times New Roman"/>
              </a:rPr>
              <a:t>a</a:t>
            </a:r>
            <a:r>
              <a:rPr sz="1800" b="1" spc="-10" dirty="0">
                <a:latin typeface="Times New Roman"/>
                <a:cs typeface="Times New Roman"/>
              </a:rPr>
              <a:t> </a:t>
            </a:r>
            <a:r>
              <a:rPr sz="1800" b="1" spc="40" dirty="0">
                <a:latin typeface="Times New Roman"/>
                <a:cs typeface="Times New Roman"/>
              </a:rPr>
              <a:t>w</a:t>
            </a:r>
            <a:r>
              <a:rPr sz="1800" b="1" spc="0" dirty="0">
                <a:latin typeface="Times New Roman"/>
                <a:cs typeface="Times New Roman"/>
              </a:rPr>
              <a:t>aveguide</a:t>
            </a:r>
            <a:r>
              <a:rPr sz="1800" b="1" spc="-55" dirty="0">
                <a:latin typeface="Times New Roman"/>
                <a:cs typeface="Times New Roman"/>
              </a:rPr>
              <a:t> </a:t>
            </a:r>
            <a:r>
              <a:rPr sz="1800" b="1" spc="-70" dirty="0">
                <a:latin typeface="Times New Roman"/>
                <a:cs typeface="Times New Roman"/>
              </a:rPr>
              <a:t>r</a:t>
            </a:r>
            <a:r>
              <a:rPr sz="1800" b="1" spc="0" dirty="0">
                <a:latin typeface="Times New Roman"/>
                <a:cs typeface="Times New Roman"/>
              </a:rPr>
              <a:t>ec</a:t>
            </a:r>
            <a:r>
              <a:rPr sz="1800" b="1" spc="5" dirty="0">
                <a:latin typeface="Times New Roman"/>
                <a:cs typeface="Times New Roman"/>
              </a:rPr>
              <a:t>e</a:t>
            </a:r>
            <a:r>
              <a:rPr sz="1800" b="1" spc="0" dirty="0">
                <a:latin typeface="Times New Roman"/>
                <a:cs typeface="Times New Roman"/>
              </a:rPr>
              <a:t>iving</a:t>
            </a:r>
            <a:r>
              <a:rPr sz="1800" b="1" spc="-35" dirty="0">
                <a:latin typeface="Times New Roman"/>
                <a:cs typeface="Times New Roman"/>
              </a:rPr>
              <a:t> </a:t>
            </a:r>
            <a:r>
              <a:rPr sz="1800" b="1" spc="0" dirty="0">
                <a:latin typeface="Times New Roman"/>
                <a:cs typeface="Times New Roman"/>
              </a:rPr>
              <a:t>horn </a:t>
            </a:r>
            <a:r>
              <a:rPr sz="1800" b="1" spc="40" dirty="0">
                <a:latin typeface="Times New Roman"/>
                <a:cs typeface="Times New Roman"/>
              </a:rPr>
              <a:t>w</a:t>
            </a:r>
            <a:r>
              <a:rPr sz="1800" b="1" spc="0" dirty="0">
                <a:latin typeface="Times New Roman"/>
                <a:cs typeface="Times New Roman"/>
              </a:rPr>
              <a:t>ith</a:t>
            </a:r>
            <a:r>
              <a:rPr sz="1800" b="1" spc="-45" dirty="0">
                <a:latin typeface="Times New Roman"/>
                <a:cs typeface="Times New Roman"/>
              </a:rPr>
              <a:t> </a:t>
            </a:r>
            <a:r>
              <a:rPr sz="1800" b="1" spc="0" dirty="0">
                <a:latin typeface="Times New Roman"/>
                <a:cs typeface="Times New Roman"/>
              </a:rPr>
              <a:t>HP</a:t>
            </a:r>
            <a:endParaRPr sz="1800">
              <a:latin typeface="Times New Roman"/>
              <a:cs typeface="Times New Roman"/>
            </a:endParaRPr>
          </a:p>
        </p:txBody>
      </p:sp>
      <p:sp>
        <p:nvSpPr>
          <p:cNvPr id="5" name="object 5"/>
          <p:cNvSpPr txBox="1"/>
          <p:nvPr/>
        </p:nvSpPr>
        <p:spPr>
          <a:xfrm>
            <a:off x="840435" y="6322466"/>
            <a:ext cx="1660525" cy="286385"/>
          </a:xfrm>
          <a:prstGeom prst="rect">
            <a:avLst/>
          </a:prstGeom>
        </p:spPr>
        <p:txBody>
          <a:bodyPr vert="horz" wrap="square" lIns="0" tIns="0" rIns="0" bIns="0" rtlCol="0">
            <a:noAutofit/>
          </a:bodyPr>
          <a:lstStyle/>
          <a:p>
            <a:pPr marL="12700">
              <a:lnSpc>
                <a:spcPct val="100000"/>
              </a:lnSpc>
            </a:pPr>
            <a:r>
              <a:rPr sz="1800" b="1" spc="-5" dirty="0">
                <a:latin typeface="Times New Roman"/>
                <a:cs typeface="Times New Roman"/>
              </a:rPr>
              <a:t>C</a:t>
            </a:r>
            <a:r>
              <a:rPr sz="1800" b="1" spc="0" dirty="0">
                <a:latin typeface="Times New Roman"/>
                <a:cs typeface="Times New Roman"/>
              </a:rPr>
              <a:t>r</a:t>
            </a:r>
            <a:r>
              <a:rPr sz="1800" b="1" spc="20" dirty="0">
                <a:latin typeface="Times New Roman"/>
                <a:cs typeface="Times New Roman"/>
              </a:rPr>
              <a:t>y</a:t>
            </a:r>
            <a:r>
              <a:rPr sz="1800" b="1" spc="0" dirty="0">
                <a:latin typeface="Times New Roman"/>
                <a:cs typeface="Times New Roman"/>
              </a:rPr>
              <a:t>stal</a:t>
            </a:r>
            <a:r>
              <a:rPr sz="1800" b="1" spc="-30" dirty="0">
                <a:latin typeface="Times New Roman"/>
                <a:cs typeface="Times New Roman"/>
              </a:rPr>
              <a:t> </a:t>
            </a:r>
            <a:r>
              <a:rPr sz="1800" b="1" spc="0" dirty="0">
                <a:latin typeface="Times New Roman"/>
                <a:cs typeface="Times New Roman"/>
              </a:rPr>
              <a:t>Detect</a:t>
            </a:r>
            <a:r>
              <a:rPr sz="1800" b="1" spc="5" dirty="0">
                <a:latin typeface="Times New Roman"/>
                <a:cs typeface="Times New Roman"/>
              </a:rPr>
              <a:t>o</a:t>
            </a:r>
            <a:r>
              <a:rPr sz="1800" b="1" spc="-335" dirty="0">
                <a:latin typeface="Times New Roman"/>
                <a:cs typeface="Times New Roman"/>
              </a:rPr>
              <a:t>r</a:t>
            </a:r>
            <a:r>
              <a:rPr sz="1800" b="1" spc="0" dirty="0">
                <a:latin typeface="Times New Roman"/>
                <a:cs typeface="Times New Roman"/>
              </a:rPr>
              <a:t>.</a:t>
            </a:r>
            <a:endParaRPr sz="1800">
              <a:latin typeface="Times New Roman"/>
              <a:cs typeface="Times New Roman"/>
            </a:endParaRPr>
          </a:p>
        </p:txBody>
      </p:sp>
      <p:sp>
        <p:nvSpPr>
          <p:cNvPr id="6" name="object 6"/>
          <p:cNvSpPr txBox="1"/>
          <p:nvPr/>
        </p:nvSpPr>
        <p:spPr>
          <a:xfrm>
            <a:off x="29719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7" name="object 7"/>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35</a:t>
            </a:r>
            <a:endParaRPr sz="12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36</a:t>
            </a:r>
            <a:endParaRPr sz="1200">
              <a:latin typeface="Calibri"/>
              <a:cs typeface="Calibri"/>
            </a:endParaRPr>
          </a:p>
        </p:txBody>
      </p:sp>
      <p:sp>
        <p:nvSpPr>
          <p:cNvPr id="2" name="object 2"/>
          <p:cNvSpPr txBox="1"/>
          <p:nvPr/>
        </p:nvSpPr>
        <p:spPr>
          <a:xfrm>
            <a:off x="2895726" y="62407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507619" rIns="0" bIns="0" rtlCol="0">
            <a:noAutofit/>
          </a:bodyPr>
          <a:lstStyle/>
          <a:p>
            <a:pPr marL="875665">
              <a:lnSpc>
                <a:spcPts val="2870"/>
              </a:lnSpc>
            </a:pPr>
            <a:r>
              <a:rPr sz="2400" b="1" dirty="0">
                <a:latin typeface="Times New Roman"/>
                <a:cs typeface="Times New Roman"/>
              </a:rPr>
              <a:t>C</a:t>
            </a:r>
            <a:r>
              <a:rPr sz="2400" b="1" spc="-10" dirty="0">
                <a:latin typeface="Times New Roman"/>
                <a:cs typeface="Times New Roman"/>
              </a:rPr>
              <a:t>u</a:t>
            </a:r>
            <a:r>
              <a:rPr sz="2400" b="1" spc="0" dirty="0">
                <a:latin typeface="Times New Roman"/>
                <a:cs typeface="Times New Roman"/>
              </a:rPr>
              <a:t>stom</a:t>
            </a:r>
            <a:r>
              <a:rPr sz="2400" b="1" spc="30" dirty="0">
                <a:latin typeface="Times New Roman"/>
                <a:cs typeface="Times New Roman"/>
              </a:rPr>
              <a:t> </a:t>
            </a:r>
            <a:r>
              <a:rPr sz="2400" b="1" spc="0" dirty="0">
                <a:latin typeface="Times New Roman"/>
                <a:cs typeface="Times New Roman"/>
              </a:rPr>
              <a:t>Plasma</a:t>
            </a:r>
            <a:r>
              <a:rPr sz="2400" b="1" spc="-75" dirty="0">
                <a:latin typeface="Times New Roman"/>
                <a:cs typeface="Times New Roman"/>
              </a:rPr>
              <a:t> </a:t>
            </a:r>
            <a:r>
              <a:rPr sz="2400" b="1" spc="-225" dirty="0">
                <a:latin typeface="Times New Roman"/>
                <a:cs typeface="Times New Roman"/>
              </a:rPr>
              <a:t>T</a:t>
            </a:r>
            <a:r>
              <a:rPr sz="2400" b="1" spc="0" dirty="0">
                <a:latin typeface="Times New Roman"/>
                <a:cs typeface="Times New Roman"/>
              </a:rPr>
              <a:t>u</a:t>
            </a:r>
            <a:r>
              <a:rPr sz="2400" b="1" spc="-10" dirty="0">
                <a:latin typeface="Times New Roman"/>
                <a:cs typeface="Times New Roman"/>
              </a:rPr>
              <a:t>b</a:t>
            </a:r>
            <a:r>
              <a:rPr sz="2400" b="1" spc="0" dirty="0">
                <a:latin typeface="Times New Roman"/>
                <a:cs typeface="Times New Roman"/>
              </a:rPr>
              <a:t>e</a:t>
            </a:r>
            <a:r>
              <a:rPr sz="2400" b="1" spc="10" dirty="0">
                <a:latin typeface="Times New Roman"/>
                <a:cs typeface="Times New Roman"/>
              </a:rPr>
              <a:t> </a:t>
            </a:r>
            <a:r>
              <a:rPr sz="2400" b="1" spc="0" dirty="0">
                <a:latin typeface="Times New Roman"/>
                <a:cs typeface="Times New Roman"/>
              </a:rPr>
              <a:t>P</a:t>
            </a:r>
            <a:r>
              <a:rPr sz="2400" b="1" spc="-5" dirty="0">
                <a:latin typeface="Times New Roman"/>
                <a:cs typeface="Times New Roman"/>
              </a:rPr>
              <a:t>u</a:t>
            </a:r>
            <a:r>
              <a:rPr sz="2400" b="1" spc="0" dirty="0">
                <a:latin typeface="Times New Roman"/>
                <a:cs typeface="Times New Roman"/>
              </a:rPr>
              <a:t>lse</a:t>
            </a:r>
            <a:r>
              <a:rPr sz="2400" b="1" spc="-10" dirty="0">
                <a:latin typeface="Times New Roman"/>
                <a:cs typeface="Times New Roman"/>
              </a:rPr>
              <a:t> </a:t>
            </a:r>
            <a:r>
              <a:rPr sz="2400" b="1" spc="0" dirty="0">
                <a:latin typeface="Times New Roman"/>
                <a:cs typeface="Times New Roman"/>
              </a:rPr>
              <a:t>C</a:t>
            </a:r>
            <a:r>
              <a:rPr sz="2400" b="1" spc="-10" dirty="0">
                <a:latin typeface="Times New Roman"/>
                <a:cs typeface="Times New Roman"/>
              </a:rPr>
              <a:t>h</a:t>
            </a:r>
            <a:r>
              <a:rPr sz="2400" b="1" spc="0" dirty="0">
                <a:latin typeface="Times New Roman"/>
                <a:cs typeface="Times New Roman"/>
              </a:rPr>
              <a:t>aracteristics</a:t>
            </a:r>
            <a:endParaRPr sz="2400">
              <a:latin typeface="Times New Roman"/>
              <a:cs typeface="Times New Roman"/>
            </a:endParaRPr>
          </a:p>
        </p:txBody>
      </p:sp>
      <p:sp>
        <p:nvSpPr>
          <p:cNvPr id="4" name="object 4"/>
          <p:cNvSpPr txBox="1"/>
          <p:nvPr/>
        </p:nvSpPr>
        <p:spPr>
          <a:xfrm>
            <a:off x="503631" y="1213358"/>
            <a:ext cx="8084184" cy="4438650"/>
          </a:xfrm>
          <a:prstGeom prst="rect">
            <a:avLst/>
          </a:prstGeom>
        </p:spPr>
        <p:txBody>
          <a:bodyPr vert="horz" wrap="square" lIns="0" tIns="0" rIns="0" bIns="0" rtlCol="0">
            <a:noAutofit/>
          </a:bodyPr>
          <a:lstStyle/>
          <a:p>
            <a:pPr marL="299085" marR="105410" indent="-287020">
              <a:lnSpc>
                <a:spcPct val="114999"/>
              </a:lnSpc>
              <a:buFont typeface="Arial"/>
              <a:buChar char="•"/>
              <a:tabLst>
                <a:tab pos="299085" algn="l"/>
              </a:tabLst>
            </a:pPr>
            <a:r>
              <a:rPr sz="1800" dirty="0">
                <a:latin typeface="Times New Roman"/>
                <a:cs typeface="Times New Roman"/>
              </a:rPr>
              <a:t>This</a:t>
            </a:r>
            <a:r>
              <a:rPr sz="1800" spc="-10" dirty="0">
                <a:latin typeface="Times New Roman"/>
                <a:cs typeface="Times New Roman"/>
              </a:rPr>
              <a:t> </a:t>
            </a:r>
            <a:r>
              <a:rPr sz="1800" spc="0" dirty="0">
                <a:latin typeface="Times New Roman"/>
                <a:cs typeface="Times New Roman"/>
              </a:rPr>
              <a:t>photo of</a:t>
            </a:r>
            <a:r>
              <a:rPr sz="1800" spc="-10" dirty="0">
                <a:latin typeface="Times New Roman"/>
                <a:cs typeface="Times New Roman"/>
              </a:rPr>
              <a:t> </a:t>
            </a:r>
            <a:r>
              <a:rPr sz="1800" spc="0" dirty="0">
                <a:latin typeface="Times New Roman"/>
                <a:cs typeface="Times New Roman"/>
              </a:rPr>
              <a:t>our</a:t>
            </a:r>
            <a:r>
              <a:rPr sz="1800" spc="5" dirty="0">
                <a:latin typeface="Times New Roman"/>
                <a:cs typeface="Times New Roman"/>
              </a:rPr>
              <a:t> </a:t>
            </a:r>
            <a:r>
              <a:rPr sz="1800" spc="0" dirty="0">
                <a:latin typeface="Times New Roman"/>
                <a:cs typeface="Times New Roman"/>
              </a:rPr>
              <a:t>custom </a:t>
            </a:r>
            <a:r>
              <a:rPr sz="1800" spc="-10" dirty="0">
                <a:latin typeface="Times New Roman"/>
                <a:cs typeface="Times New Roman"/>
              </a:rPr>
              <a:t>m</a:t>
            </a:r>
            <a:r>
              <a:rPr sz="1800" spc="0" dirty="0">
                <a:latin typeface="Times New Roman"/>
                <a:cs typeface="Times New Roman"/>
              </a:rPr>
              <a:t>ade</a:t>
            </a:r>
            <a:r>
              <a:rPr sz="1800" spc="15" dirty="0">
                <a:latin typeface="Times New Roman"/>
                <a:cs typeface="Times New Roman"/>
              </a:rPr>
              <a:t> </a:t>
            </a:r>
            <a:r>
              <a:rPr sz="1800" spc="0" dirty="0">
                <a:latin typeface="Times New Roman"/>
                <a:cs typeface="Times New Roman"/>
              </a:rPr>
              <a:t>tube sh</a:t>
            </a:r>
            <a:r>
              <a:rPr sz="1800" spc="-5" dirty="0">
                <a:latin typeface="Times New Roman"/>
                <a:cs typeface="Times New Roman"/>
              </a:rPr>
              <a:t>o</a:t>
            </a:r>
            <a:r>
              <a:rPr sz="1800" spc="-20" dirty="0">
                <a:latin typeface="Times New Roman"/>
                <a:cs typeface="Times New Roman"/>
              </a:rPr>
              <a:t>w</a:t>
            </a:r>
            <a:r>
              <a:rPr sz="1800" spc="0" dirty="0">
                <a:latin typeface="Times New Roman"/>
                <a:cs typeface="Times New Roman"/>
              </a:rPr>
              <a:t>s a DC</a:t>
            </a:r>
            <a:r>
              <a:rPr sz="1800" spc="1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with</a:t>
            </a:r>
            <a:r>
              <a:rPr sz="1800" spc="-15" dirty="0">
                <a:latin typeface="Times New Roman"/>
                <a:cs typeface="Times New Roman"/>
              </a:rPr>
              <a:t> </a:t>
            </a:r>
            <a:r>
              <a:rPr sz="1800" spc="0" dirty="0">
                <a:latin typeface="Times New Roman"/>
                <a:cs typeface="Times New Roman"/>
              </a:rPr>
              <a:t>a discha</a:t>
            </a:r>
            <a:r>
              <a:rPr sz="1800" spc="-75" dirty="0">
                <a:latin typeface="Times New Roman"/>
                <a:cs typeface="Times New Roman"/>
              </a:rPr>
              <a:t>r</a:t>
            </a:r>
            <a:r>
              <a:rPr sz="1800" spc="0" dirty="0">
                <a:latin typeface="Times New Roman"/>
                <a:cs typeface="Times New Roman"/>
              </a:rPr>
              <a:t>ge curr</a:t>
            </a:r>
            <a:r>
              <a:rPr sz="1800" spc="5" dirty="0">
                <a:latin typeface="Times New Roman"/>
                <a:cs typeface="Times New Roman"/>
              </a:rPr>
              <a:t>e</a:t>
            </a:r>
            <a:r>
              <a:rPr sz="1800" spc="0" dirty="0">
                <a:latin typeface="Times New Roman"/>
                <a:cs typeface="Times New Roman"/>
              </a:rPr>
              <a:t>nt</a:t>
            </a:r>
            <a:r>
              <a:rPr sz="1800" spc="-15" dirty="0">
                <a:latin typeface="Times New Roman"/>
                <a:cs typeface="Times New Roman"/>
              </a:rPr>
              <a:t> </a:t>
            </a:r>
            <a:r>
              <a:rPr sz="1800" spc="0" dirty="0">
                <a:latin typeface="Times New Roman"/>
                <a:cs typeface="Times New Roman"/>
              </a:rPr>
              <a:t>of 100</a:t>
            </a:r>
            <a:r>
              <a:rPr sz="1800" spc="-10" dirty="0">
                <a:latin typeface="Times New Roman"/>
                <a:cs typeface="Times New Roman"/>
              </a:rPr>
              <a:t> </a:t>
            </a:r>
            <a:r>
              <a:rPr sz="1800" spc="-20" dirty="0">
                <a:latin typeface="Times New Roman"/>
                <a:cs typeface="Times New Roman"/>
              </a:rPr>
              <a:t>m</a:t>
            </a:r>
            <a:r>
              <a:rPr sz="1800" spc="0" dirty="0">
                <a:latin typeface="Times New Roman"/>
                <a:cs typeface="Times New Roman"/>
              </a:rPr>
              <a:t>A</a:t>
            </a:r>
            <a:r>
              <a:rPr sz="1800" spc="-180" dirty="0">
                <a:latin typeface="Times New Roman"/>
                <a:cs typeface="Times New Roman"/>
              </a:rPr>
              <a:t> </a:t>
            </a:r>
            <a:r>
              <a:rPr sz="1800" spc="0" dirty="0">
                <a:latin typeface="Times New Roman"/>
                <a:cs typeface="Times New Roman"/>
              </a:rPr>
              <a:t>and ba</a:t>
            </a:r>
            <a:r>
              <a:rPr sz="1800" spc="5" dirty="0">
                <a:latin typeface="Times New Roman"/>
                <a:cs typeface="Times New Roman"/>
              </a:rPr>
              <a:t>c</a:t>
            </a:r>
            <a:r>
              <a:rPr sz="1800" spc="0" dirty="0">
                <a:latin typeface="Times New Roman"/>
                <a:cs typeface="Times New Roman"/>
              </a:rPr>
              <a:t>kfill</a:t>
            </a:r>
            <a:r>
              <a:rPr sz="1800" spc="-15" dirty="0">
                <a:latin typeface="Times New Roman"/>
                <a:cs typeface="Times New Roman"/>
              </a:rPr>
              <a:t> </a:t>
            </a:r>
            <a:r>
              <a:rPr sz="1800" spc="0" dirty="0">
                <a:latin typeface="Times New Roman"/>
                <a:cs typeface="Times New Roman"/>
              </a:rPr>
              <a:t>a</a:t>
            </a:r>
            <a:r>
              <a:rPr sz="1800" spc="-75" dirty="0">
                <a:latin typeface="Times New Roman"/>
                <a:cs typeface="Times New Roman"/>
              </a:rPr>
              <a:t>r</a:t>
            </a:r>
            <a:r>
              <a:rPr sz="1800" spc="0" dirty="0">
                <a:latin typeface="Times New Roman"/>
                <a:cs typeface="Times New Roman"/>
              </a:rPr>
              <a:t>gon</a:t>
            </a:r>
            <a:r>
              <a:rPr sz="1800" spc="-20" dirty="0">
                <a:latin typeface="Times New Roman"/>
                <a:cs typeface="Times New Roman"/>
              </a:rPr>
              <a:t> </a:t>
            </a:r>
            <a:r>
              <a:rPr sz="1800" spc="0" dirty="0">
                <a:latin typeface="Times New Roman"/>
                <a:cs typeface="Times New Roman"/>
              </a:rPr>
              <a:t>300</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icrons p</a:t>
            </a:r>
            <a:r>
              <a:rPr sz="1800" spc="5" dirty="0">
                <a:latin typeface="Times New Roman"/>
                <a:cs typeface="Times New Roman"/>
              </a:rPr>
              <a:t>r</a:t>
            </a:r>
            <a:r>
              <a:rPr sz="1800" spc="0" dirty="0">
                <a:latin typeface="Times New Roman"/>
                <a:cs typeface="Times New Roman"/>
              </a:rPr>
              <a:t>e</a:t>
            </a:r>
            <a:r>
              <a:rPr sz="1800" spc="-5" dirty="0">
                <a:latin typeface="Times New Roman"/>
                <a:cs typeface="Times New Roman"/>
              </a:rPr>
              <a:t>s</a:t>
            </a:r>
            <a:r>
              <a:rPr sz="1800" spc="-20" dirty="0">
                <a:latin typeface="Times New Roman"/>
                <a:cs typeface="Times New Roman"/>
              </a:rPr>
              <a:t>s</a:t>
            </a:r>
            <a:r>
              <a:rPr sz="1800" spc="0" dirty="0">
                <a:latin typeface="Times New Roman"/>
                <a:cs typeface="Times New Roman"/>
              </a:rPr>
              <a:t>ure.</a:t>
            </a:r>
            <a:endParaRPr sz="1800">
              <a:latin typeface="Times New Roman"/>
              <a:cs typeface="Times New Roman"/>
            </a:endParaRPr>
          </a:p>
          <a:p>
            <a:pPr>
              <a:lnSpc>
                <a:spcPts val="1000"/>
              </a:lnSpc>
              <a:spcBef>
                <a:spcPts val="11"/>
              </a:spcBef>
              <a:buFont typeface="Arial"/>
              <a:buChar char="•"/>
            </a:pPr>
            <a:endParaRPr sz="1000"/>
          </a:p>
          <a:p>
            <a:pPr marL="299085" marR="248285" indent="-287020">
              <a:lnSpc>
                <a:spcPct val="114999"/>
              </a:lnSpc>
              <a:buFont typeface="Arial"/>
              <a:buChar char="•"/>
              <a:tabLst>
                <a:tab pos="299085" algn="l"/>
              </a:tabLst>
            </a:pPr>
            <a:r>
              <a:rPr sz="1800" dirty="0">
                <a:latin typeface="Times New Roman"/>
                <a:cs typeface="Times New Roman"/>
              </a:rPr>
              <a:t>Interesting</a:t>
            </a:r>
            <a:r>
              <a:rPr sz="1800" spc="-5" dirty="0">
                <a:latin typeface="Times New Roman"/>
                <a:cs typeface="Times New Roman"/>
              </a:rPr>
              <a:t> </a:t>
            </a:r>
            <a:r>
              <a:rPr sz="1800" spc="-20" dirty="0">
                <a:latin typeface="Times New Roman"/>
                <a:cs typeface="Times New Roman"/>
              </a:rPr>
              <a:t>s</a:t>
            </a:r>
            <a:r>
              <a:rPr sz="1800" spc="0" dirty="0">
                <a:latin typeface="Times New Roman"/>
                <a:cs typeface="Times New Roman"/>
              </a:rPr>
              <a:t>tri</a:t>
            </a:r>
            <a:r>
              <a:rPr sz="1800" spc="5" dirty="0">
                <a:latin typeface="Times New Roman"/>
                <a:cs typeface="Times New Roman"/>
              </a:rPr>
              <a:t>a</a:t>
            </a:r>
            <a:r>
              <a:rPr sz="1800" spc="0" dirty="0">
                <a:latin typeface="Times New Roman"/>
                <a:cs typeface="Times New Roman"/>
              </a:rPr>
              <a:t>tions</a:t>
            </a:r>
            <a:r>
              <a:rPr sz="1800" spc="-35" dirty="0">
                <a:latin typeface="Times New Roman"/>
                <a:cs typeface="Times New Roman"/>
              </a:rPr>
              <a:t> </a:t>
            </a:r>
            <a:r>
              <a:rPr sz="1800" spc="0" dirty="0">
                <a:latin typeface="Times New Roman"/>
                <a:cs typeface="Times New Roman"/>
              </a:rPr>
              <a:t>are seen</a:t>
            </a:r>
            <a:r>
              <a:rPr sz="1800" spc="-5" dirty="0">
                <a:latin typeface="Times New Roman"/>
                <a:cs typeface="Times New Roman"/>
              </a:rPr>
              <a:t> </a:t>
            </a:r>
            <a:r>
              <a:rPr sz="1800" spc="0" dirty="0">
                <a:latin typeface="Times New Roman"/>
                <a:cs typeface="Times New Roman"/>
              </a:rPr>
              <a:t>on</a:t>
            </a:r>
            <a:r>
              <a:rPr sz="1800" spc="-10" dirty="0">
                <a:latin typeface="Times New Roman"/>
                <a:cs typeface="Times New Roman"/>
              </a:rPr>
              <a:t> </a:t>
            </a:r>
            <a:r>
              <a:rPr sz="1800" spc="0" dirty="0">
                <a:latin typeface="Times New Roman"/>
                <a:cs typeface="Times New Roman"/>
              </a:rPr>
              <a:t>the </a:t>
            </a:r>
            <a:r>
              <a:rPr sz="1800" spc="5" dirty="0">
                <a:latin typeface="Times New Roman"/>
                <a:cs typeface="Times New Roman"/>
              </a:rPr>
              <a:t>l</a:t>
            </a:r>
            <a:r>
              <a:rPr sz="1800" spc="0" dirty="0">
                <a:latin typeface="Times New Roman"/>
                <a:cs typeface="Times New Roman"/>
              </a:rPr>
              <a:t>eft</a:t>
            </a:r>
            <a:r>
              <a:rPr sz="1800" spc="-15" dirty="0">
                <a:latin typeface="Times New Roman"/>
                <a:cs typeface="Times New Roman"/>
              </a:rPr>
              <a:t> </a:t>
            </a:r>
            <a:r>
              <a:rPr sz="1800" spc="0" dirty="0">
                <a:latin typeface="Times New Roman"/>
                <a:cs typeface="Times New Roman"/>
              </a:rPr>
              <a:t>side of</a:t>
            </a:r>
            <a:r>
              <a:rPr sz="1800" spc="-10"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tube</a:t>
            </a:r>
            <a:r>
              <a:rPr sz="1800" spc="-20" dirty="0">
                <a:latin typeface="Times New Roman"/>
                <a:cs typeface="Times New Roman"/>
              </a:rPr>
              <a:t> </a:t>
            </a:r>
            <a:r>
              <a:rPr sz="1800" spc="0" dirty="0">
                <a:latin typeface="Times New Roman"/>
                <a:cs typeface="Times New Roman"/>
              </a:rPr>
              <a:t>(c</a:t>
            </a:r>
            <a:r>
              <a:rPr sz="1800" spc="5" dirty="0">
                <a:latin typeface="Times New Roman"/>
                <a:cs typeface="Times New Roman"/>
              </a:rPr>
              <a:t>a</a:t>
            </a:r>
            <a:r>
              <a:rPr sz="1800" spc="0" dirty="0">
                <a:latin typeface="Times New Roman"/>
                <a:cs typeface="Times New Roman"/>
              </a:rPr>
              <a:t>thode side) and </a:t>
            </a:r>
            <a:r>
              <a:rPr sz="1800" spc="-20" dirty="0">
                <a:latin typeface="Times New Roman"/>
                <a:cs typeface="Times New Roman"/>
              </a:rPr>
              <a:t>“</a:t>
            </a:r>
            <a:r>
              <a:rPr sz="1800" spc="0" dirty="0">
                <a:latin typeface="Times New Roman"/>
                <a:cs typeface="Times New Roman"/>
              </a:rPr>
              <a:t>sausage”</a:t>
            </a:r>
            <a:r>
              <a:rPr sz="1800" spc="5" dirty="0">
                <a:latin typeface="Times New Roman"/>
                <a:cs typeface="Times New Roman"/>
              </a:rPr>
              <a:t> </a:t>
            </a:r>
            <a:r>
              <a:rPr sz="1800" spc="0" dirty="0">
                <a:latin typeface="Times New Roman"/>
                <a:cs typeface="Times New Roman"/>
              </a:rPr>
              <a:t>pi</a:t>
            </a:r>
            <a:r>
              <a:rPr sz="1800" spc="5" dirty="0">
                <a:latin typeface="Times New Roman"/>
                <a:cs typeface="Times New Roman"/>
              </a:rPr>
              <a:t>n</a:t>
            </a:r>
            <a:r>
              <a:rPr sz="1800" spc="0" dirty="0">
                <a:latin typeface="Times New Roman"/>
                <a:cs typeface="Times New Roman"/>
              </a:rPr>
              <a:t>ching is</a:t>
            </a:r>
            <a:r>
              <a:rPr sz="1800" spc="-10" dirty="0">
                <a:latin typeface="Times New Roman"/>
                <a:cs typeface="Times New Roman"/>
              </a:rPr>
              <a:t> </a:t>
            </a:r>
            <a:r>
              <a:rPr sz="1800" spc="0" dirty="0">
                <a:latin typeface="Times New Roman"/>
                <a:cs typeface="Times New Roman"/>
              </a:rPr>
              <a:t>visible</a:t>
            </a:r>
            <a:r>
              <a:rPr sz="1800" spc="-15" dirty="0">
                <a:latin typeface="Times New Roman"/>
                <a:cs typeface="Times New Roman"/>
              </a:rPr>
              <a:t> </a:t>
            </a:r>
            <a:r>
              <a:rPr sz="1800" spc="0" dirty="0">
                <a:latin typeface="Times New Roman"/>
                <a:cs typeface="Times New Roman"/>
              </a:rPr>
              <a:t>near both</a:t>
            </a:r>
            <a:r>
              <a:rPr sz="1800" spc="-20" dirty="0">
                <a:latin typeface="Times New Roman"/>
                <a:cs typeface="Times New Roman"/>
              </a:rPr>
              <a:t> </a:t>
            </a:r>
            <a:r>
              <a:rPr sz="1800" spc="0" dirty="0">
                <a:latin typeface="Times New Roman"/>
                <a:cs typeface="Times New Roman"/>
              </a:rPr>
              <a:t>electrodes. </a:t>
            </a:r>
            <a:r>
              <a:rPr sz="1800" spc="-95" dirty="0">
                <a:latin typeface="Times New Roman"/>
                <a:cs typeface="Times New Roman"/>
              </a:rPr>
              <a:t> </a:t>
            </a:r>
            <a:r>
              <a:rPr sz="1800" spc="0" dirty="0">
                <a:latin typeface="Times New Roman"/>
                <a:cs typeface="Times New Roman"/>
              </a:rPr>
              <a:t>The str</a:t>
            </a:r>
            <a:r>
              <a:rPr sz="1800" spc="5" dirty="0">
                <a:latin typeface="Times New Roman"/>
                <a:cs typeface="Times New Roman"/>
              </a:rPr>
              <a:t>i</a:t>
            </a:r>
            <a:r>
              <a:rPr sz="1800" spc="0" dirty="0">
                <a:latin typeface="Times New Roman"/>
                <a:cs typeface="Times New Roman"/>
              </a:rPr>
              <a:t>ations</a:t>
            </a:r>
            <a:r>
              <a:rPr sz="1800" spc="-35" dirty="0">
                <a:latin typeface="Times New Roman"/>
                <a:cs typeface="Times New Roman"/>
              </a:rPr>
              <a:t> </a:t>
            </a:r>
            <a:r>
              <a:rPr sz="1800" spc="0" dirty="0">
                <a:latin typeface="Times New Roman"/>
                <a:cs typeface="Times New Roman"/>
              </a:rPr>
              <a:t>and</a:t>
            </a:r>
            <a:r>
              <a:rPr sz="1800" spc="10" dirty="0">
                <a:latin typeface="Times New Roman"/>
                <a:cs typeface="Times New Roman"/>
              </a:rPr>
              <a:t> </a:t>
            </a:r>
            <a:r>
              <a:rPr sz="1800" spc="0" dirty="0">
                <a:latin typeface="Times New Roman"/>
                <a:cs typeface="Times New Roman"/>
              </a:rPr>
              <a:t>pinching</a:t>
            </a:r>
            <a:r>
              <a:rPr sz="1800" spc="-25" dirty="0">
                <a:latin typeface="Times New Roman"/>
                <a:cs typeface="Times New Roman"/>
              </a:rPr>
              <a:t> </a:t>
            </a:r>
            <a:r>
              <a:rPr sz="1800" spc="0" dirty="0">
                <a:latin typeface="Times New Roman"/>
                <a:cs typeface="Times New Roman"/>
              </a:rPr>
              <a:t>are not visible when plas</a:t>
            </a:r>
            <a:r>
              <a:rPr sz="1800" spc="-25"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current</a:t>
            </a:r>
            <a:r>
              <a:rPr sz="1800" spc="-25" dirty="0">
                <a:latin typeface="Times New Roman"/>
                <a:cs typeface="Times New Roman"/>
              </a:rPr>
              <a:t> </a:t>
            </a:r>
            <a:r>
              <a:rPr sz="1800" spc="0" dirty="0">
                <a:latin typeface="Times New Roman"/>
                <a:cs typeface="Times New Roman"/>
              </a:rPr>
              <a:t>is pulsed.</a:t>
            </a:r>
            <a:endParaRPr sz="1800">
              <a:latin typeface="Times New Roman"/>
              <a:cs typeface="Times New Roman"/>
            </a:endParaRPr>
          </a:p>
          <a:p>
            <a:pPr>
              <a:lnSpc>
                <a:spcPts val="1300"/>
              </a:lnSpc>
              <a:spcBef>
                <a:spcPts val="22"/>
              </a:spcBef>
              <a:buFont typeface="Arial"/>
              <a:buChar char="•"/>
            </a:pPr>
            <a:endParaRPr sz="1300"/>
          </a:p>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are</a:t>
            </a:r>
            <a:r>
              <a:rPr sz="1800" spc="-5" dirty="0">
                <a:latin typeface="Times New Roman"/>
                <a:cs typeface="Times New Roman"/>
              </a:rPr>
              <a:t> </a:t>
            </a:r>
            <a:r>
              <a:rPr sz="1800" spc="0" dirty="0">
                <a:latin typeface="Times New Roman"/>
                <a:cs typeface="Times New Roman"/>
              </a:rPr>
              <a:t>findi</a:t>
            </a:r>
            <a:r>
              <a:rPr sz="1800" spc="-5" dirty="0">
                <a:latin typeface="Times New Roman"/>
                <a:cs typeface="Times New Roman"/>
              </a:rPr>
              <a:t>n</a:t>
            </a:r>
            <a:r>
              <a:rPr sz="1800" spc="0" dirty="0">
                <a:latin typeface="Times New Roman"/>
                <a:cs typeface="Times New Roman"/>
              </a:rPr>
              <a:t>g</a:t>
            </a:r>
            <a:r>
              <a:rPr sz="1800" spc="-35" dirty="0">
                <a:latin typeface="Times New Roman"/>
                <a:cs typeface="Times New Roman"/>
              </a:rPr>
              <a:t> </a:t>
            </a:r>
            <a:r>
              <a:rPr sz="1800" spc="0" dirty="0">
                <a:latin typeface="Times New Roman"/>
                <a:cs typeface="Times New Roman"/>
              </a:rPr>
              <a:t>that o</a:t>
            </a:r>
            <a:r>
              <a:rPr sz="1800" spc="-10" dirty="0">
                <a:latin typeface="Times New Roman"/>
                <a:cs typeface="Times New Roman"/>
              </a:rPr>
              <a:t>u</a:t>
            </a:r>
            <a:r>
              <a:rPr sz="1800" spc="0" dirty="0">
                <a:latin typeface="Times New Roman"/>
                <a:cs typeface="Times New Roman"/>
              </a:rPr>
              <a:t>r</a:t>
            </a:r>
            <a:r>
              <a:rPr sz="1800" spc="5" dirty="0">
                <a:latin typeface="Times New Roman"/>
                <a:cs typeface="Times New Roman"/>
              </a:rPr>
              <a:t> </a:t>
            </a:r>
            <a:r>
              <a:rPr sz="1800" spc="0" dirty="0">
                <a:latin typeface="Times New Roman"/>
                <a:cs typeface="Times New Roman"/>
              </a:rPr>
              <a:t>cu</a:t>
            </a:r>
            <a:r>
              <a:rPr sz="1800" spc="-10" dirty="0">
                <a:latin typeface="Times New Roman"/>
                <a:cs typeface="Times New Roman"/>
              </a:rPr>
              <a:t>s</a:t>
            </a:r>
            <a:r>
              <a:rPr sz="1800" spc="0" dirty="0">
                <a:latin typeface="Times New Roman"/>
                <a:cs typeface="Times New Roman"/>
              </a:rPr>
              <a:t>tom</a:t>
            </a:r>
            <a:r>
              <a:rPr sz="1800" spc="-15" dirty="0">
                <a:latin typeface="Times New Roman"/>
                <a:cs typeface="Times New Roman"/>
              </a:rPr>
              <a:t> </a:t>
            </a:r>
            <a:r>
              <a:rPr sz="1800" spc="0" dirty="0">
                <a:latin typeface="Times New Roman"/>
                <a:cs typeface="Times New Roman"/>
              </a:rPr>
              <a:t>tube</a:t>
            </a:r>
            <a:r>
              <a:rPr sz="1800" spc="-15" dirty="0">
                <a:latin typeface="Times New Roman"/>
                <a:cs typeface="Times New Roman"/>
              </a:rPr>
              <a:t> </a:t>
            </a:r>
            <a:r>
              <a:rPr sz="1800" spc="0" dirty="0">
                <a:latin typeface="Times New Roman"/>
                <a:cs typeface="Times New Roman"/>
              </a:rPr>
              <a:t>has</a:t>
            </a:r>
            <a:r>
              <a:rPr sz="1800" spc="5" dirty="0">
                <a:latin typeface="Times New Roman"/>
                <a:cs typeface="Times New Roman"/>
              </a:rPr>
              <a:t> </a:t>
            </a:r>
            <a:r>
              <a:rPr sz="1800" spc="-5" dirty="0">
                <a:latin typeface="Times New Roman"/>
                <a:cs typeface="Times New Roman"/>
              </a:rPr>
              <a:t>d</a:t>
            </a:r>
            <a:r>
              <a:rPr sz="1800" spc="0" dirty="0">
                <a:latin typeface="Times New Roman"/>
                <a:cs typeface="Times New Roman"/>
              </a:rPr>
              <a:t>i</a:t>
            </a:r>
            <a:r>
              <a:rPr sz="1800" spc="-75" dirty="0">
                <a:latin typeface="Times New Roman"/>
                <a:cs typeface="Times New Roman"/>
              </a:rPr>
              <a:t>f</a:t>
            </a:r>
            <a:r>
              <a:rPr sz="1800" spc="0" dirty="0">
                <a:latin typeface="Times New Roman"/>
                <a:cs typeface="Times New Roman"/>
              </a:rPr>
              <a:t>fer</a:t>
            </a:r>
            <a:r>
              <a:rPr sz="1800" spc="5" dirty="0">
                <a:latin typeface="Times New Roman"/>
                <a:cs typeface="Times New Roman"/>
              </a:rPr>
              <a:t>e</a:t>
            </a:r>
            <a:r>
              <a:rPr sz="1800" spc="0" dirty="0">
                <a:latin typeface="Times New Roman"/>
                <a:cs typeface="Times New Roman"/>
              </a:rPr>
              <a:t>nt</a:t>
            </a:r>
            <a:r>
              <a:rPr sz="1800" spc="-15" dirty="0">
                <a:latin typeface="Times New Roman"/>
                <a:cs typeface="Times New Roman"/>
              </a:rPr>
              <a:t> </a:t>
            </a:r>
            <a:r>
              <a:rPr sz="1800" spc="0" dirty="0">
                <a:latin typeface="Times New Roman"/>
                <a:cs typeface="Times New Roman"/>
              </a:rPr>
              <a:t>operating</a:t>
            </a:r>
            <a:r>
              <a:rPr sz="1800" spc="-30" dirty="0">
                <a:latin typeface="Times New Roman"/>
                <a:cs typeface="Times New Roman"/>
              </a:rPr>
              <a:t> </a:t>
            </a:r>
            <a:r>
              <a:rPr sz="1800" spc="0" dirty="0">
                <a:latin typeface="Times New Roman"/>
                <a:cs typeface="Times New Roman"/>
              </a:rPr>
              <a:t>c</a:t>
            </a:r>
            <a:r>
              <a:rPr sz="1800" spc="-5" dirty="0">
                <a:latin typeface="Times New Roman"/>
                <a:cs typeface="Times New Roman"/>
              </a:rPr>
              <a:t>h</a:t>
            </a:r>
            <a:r>
              <a:rPr sz="1800" spc="0" dirty="0">
                <a:latin typeface="Times New Roman"/>
                <a:cs typeface="Times New Roman"/>
              </a:rPr>
              <a:t>ara</a:t>
            </a:r>
            <a:r>
              <a:rPr sz="1800" spc="5" dirty="0">
                <a:latin typeface="Times New Roman"/>
                <a:cs typeface="Times New Roman"/>
              </a:rPr>
              <a:t>c</a:t>
            </a:r>
            <a:r>
              <a:rPr sz="1800" spc="0" dirty="0">
                <a:latin typeface="Times New Roman"/>
                <a:cs typeface="Times New Roman"/>
              </a:rPr>
              <a:t>te</a:t>
            </a:r>
            <a:r>
              <a:rPr sz="1800" spc="-5" dirty="0">
                <a:latin typeface="Times New Roman"/>
                <a:cs typeface="Times New Roman"/>
              </a:rPr>
              <a:t>r</a:t>
            </a:r>
            <a:r>
              <a:rPr sz="1800" spc="0" dirty="0">
                <a:latin typeface="Times New Roman"/>
                <a:cs typeface="Times New Roman"/>
              </a:rPr>
              <a:t>istics</a:t>
            </a:r>
            <a:r>
              <a:rPr sz="1800" spc="-50" dirty="0">
                <a:latin typeface="Times New Roman"/>
                <a:cs typeface="Times New Roman"/>
              </a:rPr>
              <a:t> </a:t>
            </a:r>
            <a:r>
              <a:rPr sz="1800" spc="0" dirty="0">
                <a:latin typeface="Times New Roman"/>
                <a:cs typeface="Times New Roman"/>
              </a:rPr>
              <a:t>co</a:t>
            </a:r>
            <a:r>
              <a:rPr sz="1800" spc="-10" dirty="0">
                <a:latin typeface="Times New Roman"/>
                <a:cs typeface="Times New Roman"/>
              </a:rPr>
              <a:t>m</a:t>
            </a:r>
            <a:r>
              <a:rPr sz="1800" spc="0" dirty="0">
                <a:latin typeface="Times New Roman"/>
                <a:cs typeface="Times New Roman"/>
              </a:rPr>
              <a:t>pared</a:t>
            </a:r>
            <a:endParaRPr sz="1800">
              <a:latin typeface="Times New Roman"/>
              <a:cs typeface="Times New Roman"/>
            </a:endParaRPr>
          </a:p>
          <a:p>
            <a:pPr marL="299085">
              <a:lnSpc>
                <a:spcPct val="100000"/>
              </a:lnSpc>
              <a:spcBef>
                <a:spcPts val="320"/>
              </a:spcBef>
            </a:pPr>
            <a:r>
              <a:rPr sz="1800" dirty="0">
                <a:latin typeface="Times New Roman"/>
                <a:cs typeface="Times New Roman"/>
              </a:rPr>
              <a:t>to the </a:t>
            </a:r>
            <a:r>
              <a:rPr sz="1800" spc="-25" dirty="0">
                <a:latin typeface="Times New Roman"/>
                <a:cs typeface="Times New Roman"/>
              </a:rPr>
              <a:t>m</a:t>
            </a:r>
            <a:r>
              <a:rPr sz="1800" spc="0" dirty="0">
                <a:latin typeface="Times New Roman"/>
                <a:cs typeface="Times New Roman"/>
              </a:rPr>
              <a:t>ercury</a:t>
            </a:r>
            <a:r>
              <a:rPr sz="1800" spc="-10" dirty="0">
                <a:latin typeface="Times New Roman"/>
                <a:cs typeface="Times New Roman"/>
              </a:rPr>
              <a:t> </a:t>
            </a:r>
            <a:r>
              <a:rPr sz="1800" spc="0" dirty="0">
                <a:latin typeface="Times New Roman"/>
                <a:cs typeface="Times New Roman"/>
              </a:rPr>
              <a:t>f</a:t>
            </a:r>
            <a:r>
              <a:rPr sz="1800" spc="5" dirty="0">
                <a:latin typeface="Times New Roman"/>
                <a:cs typeface="Times New Roman"/>
              </a:rPr>
              <a:t>i</a:t>
            </a:r>
            <a:r>
              <a:rPr sz="1800" spc="0" dirty="0">
                <a:latin typeface="Times New Roman"/>
                <a:cs typeface="Times New Roman"/>
              </a:rPr>
              <a:t>lled</a:t>
            </a:r>
            <a:r>
              <a:rPr sz="1800" spc="-20" dirty="0">
                <a:latin typeface="Times New Roman"/>
                <a:cs typeface="Times New Roman"/>
              </a:rPr>
              <a:t> </a:t>
            </a:r>
            <a:r>
              <a:rPr sz="1800" spc="0" dirty="0">
                <a:latin typeface="Times New Roman"/>
                <a:cs typeface="Times New Roman"/>
              </a:rPr>
              <a:t>fluorescent</a:t>
            </a:r>
            <a:r>
              <a:rPr sz="1800" spc="-25" dirty="0">
                <a:latin typeface="Times New Roman"/>
                <a:cs typeface="Times New Roman"/>
              </a:rPr>
              <a:t> </a:t>
            </a:r>
            <a:r>
              <a:rPr sz="1800" spc="0" dirty="0">
                <a:latin typeface="Times New Roman"/>
                <a:cs typeface="Times New Roman"/>
              </a:rPr>
              <a:t>la</a:t>
            </a:r>
            <a:r>
              <a:rPr sz="1800" spc="-20" dirty="0">
                <a:latin typeface="Times New Roman"/>
                <a:cs typeface="Times New Roman"/>
              </a:rPr>
              <a:t>m</a:t>
            </a:r>
            <a:r>
              <a:rPr sz="1800" spc="0" dirty="0">
                <a:latin typeface="Times New Roman"/>
                <a:cs typeface="Times New Roman"/>
              </a:rPr>
              <a:t>ps</a:t>
            </a:r>
            <a:r>
              <a:rPr sz="1800" spc="10" dirty="0">
                <a:latin typeface="Times New Roman"/>
                <a:cs typeface="Times New Roman"/>
              </a:rPr>
              <a:t> </a:t>
            </a:r>
            <a:r>
              <a:rPr sz="1800" spc="0" dirty="0">
                <a:latin typeface="Times New Roman"/>
                <a:cs typeface="Times New Roman"/>
              </a:rPr>
              <a:t>we</a:t>
            </a:r>
            <a:r>
              <a:rPr sz="1800" spc="-5" dirty="0">
                <a:latin typeface="Times New Roman"/>
                <a:cs typeface="Times New Roman"/>
              </a:rPr>
              <a:t> </a:t>
            </a:r>
            <a:r>
              <a:rPr sz="1800" spc="0" dirty="0">
                <a:latin typeface="Times New Roman"/>
                <a:cs typeface="Times New Roman"/>
              </a:rPr>
              <a:t>t</a:t>
            </a:r>
            <a:r>
              <a:rPr sz="1800" spc="45" dirty="0">
                <a:latin typeface="Times New Roman"/>
                <a:cs typeface="Times New Roman"/>
              </a:rPr>
              <a:t>y</a:t>
            </a:r>
            <a:r>
              <a:rPr sz="1800" spc="0" dirty="0">
                <a:latin typeface="Times New Roman"/>
                <a:cs typeface="Times New Roman"/>
              </a:rPr>
              <a:t>pical</a:t>
            </a:r>
            <a:r>
              <a:rPr sz="1800" spc="-25" dirty="0">
                <a:latin typeface="Times New Roman"/>
                <a:cs typeface="Times New Roman"/>
              </a:rPr>
              <a:t>l</a:t>
            </a:r>
            <a:r>
              <a:rPr sz="1800" spc="0" dirty="0">
                <a:latin typeface="Times New Roman"/>
                <a:cs typeface="Times New Roman"/>
              </a:rPr>
              <a:t>y</a:t>
            </a:r>
            <a:r>
              <a:rPr sz="1800" spc="-55" dirty="0">
                <a:latin typeface="Times New Roman"/>
                <a:cs typeface="Times New Roman"/>
              </a:rPr>
              <a:t> </a:t>
            </a:r>
            <a:r>
              <a:rPr sz="1800" spc="0" dirty="0">
                <a:latin typeface="Times New Roman"/>
                <a:cs typeface="Times New Roman"/>
              </a:rPr>
              <a:t>use.</a:t>
            </a:r>
            <a:endParaRPr sz="1800">
              <a:latin typeface="Times New Roman"/>
              <a:cs typeface="Times New Roman"/>
            </a:endParaRPr>
          </a:p>
          <a:p>
            <a:pPr>
              <a:lnSpc>
                <a:spcPts val="1100"/>
              </a:lnSpc>
              <a:spcBef>
                <a:spcPts val="99"/>
              </a:spcBef>
            </a:pPr>
            <a:endParaRPr sz="1100"/>
          </a:p>
          <a:p>
            <a:pPr marL="299085" marR="579120" indent="-287020">
              <a:lnSpc>
                <a:spcPct val="113900"/>
              </a:lnSpc>
              <a:buFont typeface="Arial"/>
              <a:buChar char="•"/>
              <a:tabLst>
                <a:tab pos="299085" algn="l"/>
              </a:tabLst>
            </a:pPr>
            <a:r>
              <a:rPr sz="1800" dirty="0">
                <a:latin typeface="Times New Roman"/>
                <a:cs typeface="Times New Roman"/>
              </a:rPr>
              <a:t>Our f</a:t>
            </a:r>
            <a:r>
              <a:rPr sz="1800" spc="5" dirty="0">
                <a:latin typeface="Times New Roman"/>
                <a:cs typeface="Times New Roman"/>
              </a:rPr>
              <a:t>i</a:t>
            </a:r>
            <a:r>
              <a:rPr sz="1800" spc="0" dirty="0">
                <a:latin typeface="Times New Roman"/>
                <a:cs typeface="Times New Roman"/>
              </a:rPr>
              <a:t>gure</a:t>
            </a:r>
            <a:r>
              <a:rPr sz="1800" spc="-5" dirty="0">
                <a:latin typeface="Times New Roman"/>
                <a:cs typeface="Times New Roman"/>
              </a:rPr>
              <a:t> </a:t>
            </a:r>
            <a:r>
              <a:rPr sz="1800" spc="5" dirty="0">
                <a:latin typeface="Times New Roman"/>
                <a:cs typeface="Times New Roman"/>
              </a:rPr>
              <a:t>t</a:t>
            </a:r>
            <a:r>
              <a:rPr sz="1800" spc="45" dirty="0">
                <a:latin typeface="Times New Roman"/>
                <a:cs typeface="Times New Roman"/>
              </a:rPr>
              <a:t>y</a:t>
            </a:r>
            <a:r>
              <a:rPr sz="1800" spc="0" dirty="0">
                <a:latin typeface="Times New Roman"/>
                <a:cs typeface="Times New Roman"/>
              </a:rPr>
              <a:t>pi</a:t>
            </a:r>
            <a:r>
              <a:rPr sz="1800" spc="5" dirty="0">
                <a:latin typeface="Times New Roman"/>
                <a:cs typeface="Times New Roman"/>
              </a:rPr>
              <a:t>c</a:t>
            </a:r>
            <a:r>
              <a:rPr sz="1800" spc="-10" dirty="0">
                <a:latin typeface="Times New Roman"/>
                <a:cs typeface="Times New Roman"/>
              </a:rPr>
              <a:t>a</a:t>
            </a:r>
            <a:r>
              <a:rPr sz="1800" spc="0" dirty="0">
                <a:latin typeface="Times New Roman"/>
                <a:cs typeface="Times New Roman"/>
              </a:rPr>
              <a:t>l</a:t>
            </a:r>
            <a:r>
              <a:rPr sz="1800" spc="-65" dirty="0">
                <a:latin typeface="Times New Roman"/>
                <a:cs typeface="Times New Roman"/>
              </a:rPr>
              <a:t> </a:t>
            </a:r>
            <a:r>
              <a:rPr sz="1800" spc="0" dirty="0">
                <a:latin typeface="Times New Roman"/>
                <a:cs typeface="Times New Roman"/>
              </a:rPr>
              <a:t>curren</a:t>
            </a:r>
            <a:r>
              <a:rPr sz="1800" spc="15" dirty="0">
                <a:latin typeface="Times New Roman"/>
                <a:cs typeface="Times New Roman"/>
              </a:rPr>
              <a:t>t</a:t>
            </a:r>
            <a:r>
              <a:rPr sz="1800" spc="0" dirty="0">
                <a:latin typeface="Times New Roman"/>
                <a:cs typeface="Times New Roman"/>
              </a:rPr>
              <a:t>-voltage</a:t>
            </a:r>
            <a:r>
              <a:rPr sz="1800" spc="-45" dirty="0">
                <a:latin typeface="Times New Roman"/>
                <a:cs typeface="Times New Roman"/>
              </a:rPr>
              <a:t> </a:t>
            </a:r>
            <a:r>
              <a:rPr sz="1800" spc="0" dirty="0">
                <a:latin typeface="Times New Roman"/>
                <a:cs typeface="Times New Roman"/>
              </a:rPr>
              <a:t>pulse</a:t>
            </a:r>
            <a:r>
              <a:rPr sz="1800" spc="5" dirty="0">
                <a:latin typeface="Times New Roman"/>
                <a:cs typeface="Times New Roman"/>
              </a:rPr>
              <a:t> </a:t>
            </a:r>
            <a:r>
              <a:rPr sz="1800" spc="0" dirty="0">
                <a:latin typeface="Times New Roman"/>
                <a:cs typeface="Times New Roman"/>
              </a:rPr>
              <a:t>wavefor</a:t>
            </a:r>
            <a:r>
              <a:rPr sz="1800" spc="-10" dirty="0">
                <a:latin typeface="Times New Roman"/>
                <a:cs typeface="Times New Roman"/>
              </a:rPr>
              <a:t>m</a:t>
            </a:r>
            <a:r>
              <a:rPr sz="1800" spc="0" dirty="0">
                <a:latin typeface="Times New Roman"/>
                <a:cs typeface="Times New Roman"/>
              </a:rPr>
              <a:t>s</a:t>
            </a:r>
            <a:r>
              <a:rPr sz="1800" spc="-15" dirty="0">
                <a:latin typeface="Times New Roman"/>
                <a:cs typeface="Times New Roman"/>
              </a:rPr>
              <a:t> </a:t>
            </a:r>
            <a:r>
              <a:rPr sz="1800" spc="0" dirty="0">
                <a:latin typeface="Times New Roman"/>
                <a:cs typeface="Times New Roman"/>
              </a:rPr>
              <a:t>that </a:t>
            </a:r>
            <a:r>
              <a:rPr sz="1800" spc="-10" dirty="0">
                <a:latin typeface="Times New Roman"/>
                <a:cs typeface="Times New Roman"/>
              </a:rPr>
              <a:t>w</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are</a:t>
            </a:r>
            <a:r>
              <a:rPr sz="1800" spc="-5" dirty="0">
                <a:latin typeface="Times New Roman"/>
                <a:cs typeface="Times New Roman"/>
              </a:rPr>
              <a:t> </a:t>
            </a:r>
            <a:r>
              <a:rPr sz="1800" spc="0" dirty="0">
                <a:latin typeface="Times New Roman"/>
                <a:cs typeface="Times New Roman"/>
              </a:rPr>
              <a:t>seeing </a:t>
            </a:r>
            <a:r>
              <a:rPr sz="1800" spc="-10" dirty="0">
                <a:latin typeface="Times New Roman"/>
                <a:cs typeface="Times New Roman"/>
              </a:rPr>
              <a:t>w</a:t>
            </a:r>
            <a:r>
              <a:rPr sz="1800" spc="0" dirty="0">
                <a:latin typeface="Times New Roman"/>
                <a:cs typeface="Times New Roman"/>
              </a:rPr>
              <a:t>i</a:t>
            </a:r>
            <a:r>
              <a:rPr sz="1800" spc="5" dirty="0">
                <a:latin typeface="Times New Roman"/>
                <a:cs typeface="Times New Roman"/>
              </a:rPr>
              <a:t>t</a:t>
            </a:r>
            <a:r>
              <a:rPr sz="1800" spc="0" dirty="0">
                <a:latin typeface="Times New Roman"/>
                <a:cs typeface="Times New Roman"/>
              </a:rPr>
              <a:t>h</a:t>
            </a:r>
            <a:r>
              <a:rPr sz="1800" spc="-10" dirty="0">
                <a:latin typeface="Times New Roman"/>
                <a:cs typeface="Times New Roman"/>
              </a:rPr>
              <a:t> </a:t>
            </a:r>
            <a:r>
              <a:rPr sz="1800" spc="0" dirty="0">
                <a:latin typeface="Times New Roman"/>
                <a:cs typeface="Times New Roman"/>
              </a:rPr>
              <a:t>the custom</a:t>
            </a:r>
            <a:r>
              <a:rPr sz="1800" spc="-10" dirty="0">
                <a:latin typeface="Times New Roman"/>
                <a:cs typeface="Times New Roman"/>
              </a:rPr>
              <a:t> </a:t>
            </a:r>
            <a:r>
              <a:rPr sz="1800" spc="0" dirty="0">
                <a:latin typeface="Times New Roman"/>
                <a:cs typeface="Times New Roman"/>
              </a:rPr>
              <a:t>tube.</a:t>
            </a:r>
            <a:endParaRPr sz="1800">
              <a:latin typeface="Times New Roman"/>
              <a:cs typeface="Times New Roman"/>
            </a:endParaRPr>
          </a:p>
          <a:p>
            <a:pPr>
              <a:lnSpc>
                <a:spcPts val="800"/>
              </a:lnSpc>
              <a:spcBef>
                <a:spcPts val="7"/>
              </a:spcBef>
              <a:buFont typeface="Arial"/>
              <a:buChar char="•"/>
            </a:pPr>
            <a:endParaRPr sz="800"/>
          </a:p>
          <a:p>
            <a:pPr marL="299085" marR="12700" indent="-287020">
              <a:lnSpc>
                <a:spcPct val="114999"/>
              </a:lnSpc>
              <a:buFont typeface="Arial"/>
              <a:buChar char="•"/>
              <a:tabLst>
                <a:tab pos="299085" algn="l"/>
              </a:tabLst>
            </a:pPr>
            <a:r>
              <a:rPr sz="1800" dirty="0">
                <a:latin typeface="Times New Roman"/>
                <a:cs typeface="Times New Roman"/>
              </a:rPr>
              <a:t>Co</a:t>
            </a:r>
            <a:r>
              <a:rPr sz="1800" spc="-10" dirty="0">
                <a:latin typeface="Times New Roman"/>
                <a:cs typeface="Times New Roman"/>
              </a:rPr>
              <a:t>m</a:t>
            </a:r>
            <a:r>
              <a:rPr sz="1800" spc="0" dirty="0">
                <a:latin typeface="Times New Roman"/>
                <a:cs typeface="Times New Roman"/>
              </a:rPr>
              <a:t>pared to</a:t>
            </a:r>
            <a:r>
              <a:rPr sz="1800" spc="5"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fluorescent</a:t>
            </a:r>
            <a:r>
              <a:rPr sz="1800" spc="-25" dirty="0">
                <a:latin typeface="Times New Roman"/>
                <a:cs typeface="Times New Roman"/>
              </a:rPr>
              <a:t> </a:t>
            </a:r>
            <a:r>
              <a:rPr sz="1800" spc="0" dirty="0">
                <a:latin typeface="Times New Roman"/>
                <a:cs typeface="Times New Roman"/>
              </a:rPr>
              <a:t>la</a:t>
            </a:r>
            <a:r>
              <a:rPr sz="1800" spc="-25" dirty="0">
                <a:latin typeface="Times New Roman"/>
                <a:cs typeface="Times New Roman"/>
              </a:rPr>
              <a:t>m</a:t>
            </a:r>
            <a:r>
              <a:rPr sz="1800" spc="0" dirty="0">
                <a:latin typeface="Times New Roman"/>
                <a:cs typeface="Times New Roman"/>
              </a:rPr>
              <a:t>p,</a:t>
            </a:r>
            <a:r>
              <a:rPr sz="1800" spc="10" dirty="0">
                <a:latin typeface="Times New Roman"/>
                <a:cs typeface="Times New Roman"/>
              </a:rPr>
              <a:t> </a:t>
            </a:r>
            <a:r>
              <a:rPr sz="1800" spc="0" dirty="0">
                <a:latin typeface="Times New Roman"/>
                <a:cs typeface="Times New Roman"/>
              </a:rPr>
              <a:t>current</a:t>
            </a:r>
            <a:r>
              <a:rPr sz="1800" spc="-15" dirty="0">
                <a:latin typeface="Times New Roman"/>
                <a:cs typeface="Times New Roman"/>
              </a:rPr>
              <a:t> </a:t>
            </a:r>
            <a:r>
              <a:rPr sz="1800" spc="0" dirty="0">
                <a:latin typeface="Times New Roman"/>
                <a:cs typeface="Times New Roman"/>
              </a:rPr>
              <a:t>rises slowly</a:t>
            </a:r>
            <a:r>
              <a:rPr sz="1800" spc="5" dirty="0">
                <a:latin typeface="Times New Roman"/>
                <a:cs typeface="Times New Roman"/>
              </a:rPr>
              <a:t> </a:t>
            </a:r>
            <a:r>
              <a:rPr sz="1800" spc="0" dirty="0">
                <a:latin typeface="Times New Roman"/>
                <a:cs typeface="Times New Roman"/>
              </a:rPr>
              <a:t>af</a:t>
            </a:r>
            <a:r>
              <a:rPr sz="1800" spc="5" dirty="0">
                <a:latin typeface="Times New Roman"/>
                <a:cs typeface="Times New Roman"/>
              </a:rPr>
              <a:t>t</a:t>
            </a:r>
            <a:r>
              <a:rPr sz="1800" spc="0" dirty="0">
                <a:latin typeface="Times New Roman"/>
                <a:cs typeface="Times New Roman"/>
              </a:rPr>
              <a:t>er</a:t>
            </a:r>
            <a:r>
              <a:rPr sz="1800" spc="-30" dirty="0">
                <a:latin typeface="Times New Roman"/>
                <a:cs typeface="Times New Roman"/>
              </a:rPr>
              <a:t> </a:t>
            </a:r>
            <a:r>
              <a:rPr sz="1800" spc="0" dirty="0">
                <a:latin typeface="Times New Roman"/>
                <a:cs typeface="Times New Roman"/>
              </a:rPr>
              <a:t>application</a:t>
            </a:r>
            <a:r>
              <a:rPr sz="1800" spc="-4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vol</a:t>
            </a:r>
            <a:r>
              <a:rPr sz="1800" spc="5" dirty="0">
                <a:latin typeface="Times New Roman"/>
                <a:cs typeface="Times New Roman"/>
              </a:rPr>
              <a:t>t</a:t>
            </a:r>
            <a:r>
              <a:rPr sz="1800" spc="0" dirty="0">
                <a:latin typeface="Times New Roman"/>
                <a:cs typeface="Times New Roman"/>
              </a:rPr>
              <a:t>age</a:t>
            </a:r>
            <a:r>
              <a:rPr sz="1800" spc="-10" dirty="0">
                <a:latin typeface="Times New Roman"/>
                <a:cs typeface="Times New Roman"/>
              </a:rPr>
              <a:t> t</a:t>
            </a:r>
            <a:r>
              <a:rPr sz="1800" spc="0" dirty="0">
                <a:latin typeface="Times New Roman"/>
                <a:cs typeface="Times New Roman"/>
              </a:rPr>
              <a:t>o the tube (~2</a:t>
            </a:r>
            <a:r>
              <a:rPr sz="1800" spc="5" dirty="0">
                <a:latin typeface="Times New Roman"/>
                <a:cs typeface="Times New Roman"/>
              </a:rPr>
              <a:t>.</a:t>
            </a:r>
            <a:r>
              <a:rPr sz="1800" spc="0" dirty="0">
                <a:latin typeface="Times New Roman"/>
                <a:cs typeface="Times New Roman"/>
              </a:rPr>
              <a:t>5</a:t>
            </a:r>
            <a:r>
              <a:rPr sz="1800" spc="-20" dirty="0">
                <a:latin typeface="Times New Roman"/>
                <a:cs typeface="Times New Roman"/>
              </a:rPr>
              <a:t> </a:t>
            </a:r>
            <a:r>
              <a:rPr sz="1800" spc="-5" dirty="0">
                <a:latin typeface="Times New Roman"/>
                <a:cs typeface="Times New Roman"/>
              </a:rPr>
              <a:t>μ</a:t>
            </a:r>
            <a:r>
              <a:rPr sz="1800" spc="-20" dirty="0">
                <a:latin typeface="Times New Roman"/>
                <a:cs typeface="Times New Roman"/>
              </a:rPr>
              <a:t>s</a:t>
            </a:r>
            <a:r>
              <a:rPr sz="1800" spc="0" dirty="0">
                <a:latin typeface="Times New Roman"/>
                <a:cs typeface="Times New Roman"/>
              </a:rPr>
              <a:t>),</a:t>
            </a:r>
            <a:r>
              <a:rPr sz="1800" spc="5" dirty="0">
                <a:latin typeface="Times New Roman"/>
                <a:cs typeface="Times New Roman"/>
              </a:rPr>
              <a:t> </a:t>
            </a:r>
            <a:r>
              <a:rPr sz="1800" spc="0" dirty="0">
                <a:latin typeface="Times New Roman"/>
                <a:cs typeface="Times New Roman"/>
              </a:rPr>
              <a:t>and the</a:t>
            </a:r>
            <a:r>
              <a:rPr sz="1800" spc="-10" dirty="0">
                <a:latin typeface="Times New Roman"/>
                <a:cs typeface="Times New Roman"/>
              </a:rPr>
              <a:t> </a:t>
            </a:r>
            <a:r>
              <a:rPr sz="1800" spc="0" dirty="0">
                <a:latin typeface="Times New Roman"/>
                <a:cs typeface="Times New Roman"/>
              </a:rPr>
              <a:t>current</a:t>
            </a:r>
            <a:r>
              <a:rPr sz="1800" spc="-15" dirty="0">
                <a:latin typeface="Times New Roman"/>
                <a:cs typeface="Times New Roman"/>
              </a:rPr>
              <a:t> </a:t>
            </a:r>
            <a:r>
              <a:rPr sz="1800" spc="0" dirty="0">
                <a:latin typeface="Times New Roman"/>
                <a:cs typeface="Times New Roman"/>
              </a:rPr>
              <a:t>a</a:t>
            </a:r>
            <a:r>
              <a:rPr sz="1800" spc="5" dirty="0">
                <a:latin typeface="Times New Roman"/>
                <a:cs typeface="Times New Roman"/>
              </a:rPr>
              <a:t>l</a:t>
            </a:r>
            <a:r>
              <a:rPr sz="1800" spc="0" dirty="0">
                <a:latin typeface="Times New Roman"/>
                <a:cs typeface="Times New Roman"/>
              </a:rPr>
              <a:t>so</a:t>
            </a:r>
            <a:r>
              <a:rPr sz="1800" spc="-20" dirty="0">
                <a:latin typeface="Times New Roman"/>
                <a:cs typeface="Times New Roman"/>
              </a:rPr>
              <a:t> </a:t>
            </a:r>
            <a:r>
              <a:rPr sz="1800" spc="0" dirty="0">
                <a:latin typeface="Times New Roman"/>
                <a:cs typeface="Times New Roman"/>
              </a:rPr>
              <a:t>fa</a:t>
            </a:r>
            <a:r>
              <a:rPr sz="1800" spc="5" dirty="0">
                <a:latin typeface="Times New Roman"/>
                <a:cs typeface="Times New Roman"/>
              </a:rPr>
              <a:t>l</a:t>
            </a:r>
            <a:r>
              <a:rPr sz="1800" spc="0" dirty="0">
                <a:latin typeface="Times New Roman"/>
                <a:cs typeface="Times New Roman"/>
              </a:rPr>
              <a:t>ls</a:t>
            </a:r>
            <a:r>
              <a:rPr sz="1800" spc="-25" dirty="0">
                <a:latin typeface="Times New Roman"/>
                <a:cs typeface="Times New Roman"/>
              </a:rPr>
              <a:t> </a:t>
            </a:r>
            <a:r>
              <a:rPr sz="1800" spc="0" dirty="0">
                <a:latin typeface="Times New Roman"/>
                <a:cs typeface="Times New Roman"/>
              </a:rPr>
              <a:t>slower</a:t>
            </a:r>
            <a:r>
              <a:rPr sz="1800" spc="5" dirty="0">
                <a:latin typeface="Times New Roman"/>
                <a:cs typeface="Times New Roman"/>
              </a:rPr>
              <a:t> </a:t>
            </a:r>
            <a:r>
              <a:rPr sz="1800" spc="0" dirty="0">
                <a:latin typeface="Times New Roman"/>
                <a:cs typeface="Times New Roman"/>
              </a:rPr>
              <a:t>(~2.0</a:t>
            </a:r>
            <a:r>
              <a:rPr sz="1800" spc="10" dirty="0">
                <a:latin typeface="Times New Roman"/>
                <a:cs typeface="Times New Roman"/>
              </a:rPr>
              <a:t> </a:t>
            </a:r>
            <a:r>
              <a:rPr sz="1800" spc="0" dirty="0">
                <a:latin typeface="Times New Roman"/>
                <a:cs typeface="Times New Roman"/>
              </a:rPr>
              <a:t>πs).</a:t>
            </a:r>
            <a:endParaRPr sz="1800">
              <a:latin typeface="Times New Roman"/>
              <a:cs typeface="Times New Roman"/>
            </a:endParaRPr>
          </a:p>
          <a:p>
            <a:pPr>
              <a:lnSpc>
                <a:spcPts val="1400"/>
              </a:lnSpc>
              <a:spcBef>
                <a:spcPts val="3"/>
              </a:spcBef>
              <a:buFont typeface="Arial"/>
              <a:buChar char="•"/>
            </a:pPr>
            <a:endParaRPr sz="1400"/>
          </a:p>
          <a:p>
            <a:pPr marL="352425" indent="-340360">
              <a:lnSpc>
                <a:spcPct val="100000"/>
              </a:lnSpc>
              <a:buFont typeface="Arial"/>
              <a:buChar char="•"/>
              <a:tabLst>
                <a:tab pos="352425" algn="l"/>
              </a:tabLst>
            </a:pPr>
            <a:r>
              <a:rPr sz="1800" dirty="0">
                <a:latin typeface="Times New Roman"/>
                <a:cs typeface="Times New Roman"/>
              </a:rPr>
              <a:t>The</a:t>
            </a:r>
            <a:r>
              <a:rPr sz="1800" spc="-10" dirty="0">
                <a:latin typeface="Times New Roman"/>
                <a:cs typeface="Times New Roman"/>
              </a:rPr>
              <a:t> </a:t>
            </a:r>
            <a:r>
              <a:rPr sz="1800" spc="0" dirty="0">
                <a:latin typeface="Times New Roman"/>
                <a:cs typeface="Times New Roman"/>
              </a:rPr>
              <a:t>Figure</a:t>
            </a:r>
            <a:r>
              <a:rPr sz="1800" spc="-5" dirty="0">
                <a:latin typeface="Times New Roman"/>
                <a:cs typeface="Times New Roman"/>
              </a:rPr>
              <a:t> s</a:t>
            </a:r>
            <a:r>
              <a:rPr sz="1800" spc="-15" dirty="0">
                <a:latin typeface="Times New Roman"/>
                <a:cs typeface="Times New Roman"/>
              </a:rPr>
              <a:t>h</a:t>
            </a:r>
            <a:r>
              <a:rPr sz="1800" spc="0" dirty="0">
                <a:latin typeface="Times New Roman"/>
                <a:cs typeface="Times New Roman"/>
              </a:rPr>
              <a:t>ows a pe</a:t>
            </a:r>
            <a:r>
              <a:rPr sz="1800" spc="5" dirty="0">
                <a:latin typeface="Times New Roman"/>
                <a:cs typeface="Times New Roman"/>
              </a:rPr>
              <a:t>a</a:t>
            </a:r>
            <a:r>
              <a:rPr sz="1800" spc="0" dirty="0">
                <a:latin typeface="Times New Roman"/>
                <a:cs typeface="Times New Roman"/>
              </a:rPr>
              <a:t>k</a:t>
            </a:r>
            <a:r>
              <a:rPr sz="1800" spc="-5" dirty="0">
                <a:latin typeface="Times New Roman"/>
                <a:cs typeface="Times New Roman"/>
              </a:rPr>
              <a:t> </a:t>
            </a:r>
            <a:r>
              <a:rPr sz="1800" spc="-15" dirty="0">
                <a:latin typeface="Times New Roman"/>
                <a:cs typeface="Times New Roman"/>
              </a:rPr>
              <a:t>v</a:t>
            </a:r>
            <a:r>
              <a:rPr sz="1800" spc="0" dirty="0">
                <a:latin typeface="Times New Roman"/>
                <a:cs typeface="Times New Roman"/>
              </a:rPr>
              <a:t>ol</a:t>
            </a:r>
            <a:r>
              <a:rPr sz="1800" spc="5" dirty="0">
                <a:latin typeface="Times New Roman"/>
                <a:cs typeface="Times New Roman"/>
              </a:rPr>
              <a:t>t</a:t>
            </a:r>
            <a:r>
              <a:rPr sz="1800" spc="0" dirty="0">
                <a:latin typeface="Times New Roman"/>
                <a:cs typeface="Times New Roman"/>
              </a:rPr>
              <a:t>age</a:t>
            </a:r>
            <a:r>
              <a:rPr sz="1800" spc="-3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5000</a:t>
            </a:r>
            <a:r>
              <a:rPr sz="1800" spc="-65" dirty="0">
                <a:latin typeface="Times New Roman"/>
                <a:cs typeface="Times New Roman"/>
              </a:rPr>
              <a:t> </a:t>
            </a:r>
            <a:r>
              <a:rPr sz="1800" spc="0" dirty="0">
                <a:latin typeface="Times New Roman"/>
                <a:cs typeface="Times New Roman"/>
              </a:rPr>
              <a:t>V</a:t>
            </a:r>
            <a:r>
              <a:rPr sz="1800" spc="-70" dirty="0">
                <a:latin typeface="Times New Roman"/>
                <a:cs typeface="Times New Roman"/>
              </a:rPr>
              <a:t> </a:t>
            </a:r>
            <a:r>
              <a:rPr sz="1800" spc="0" dirty="0">
                <a:latin typeface="Times New Roman"/>
                <a:cs typeface="Times New Roman"/>
              </a:rPr>
              <a:t>and</a:t>
            </a:r>
            <a:r>
              <a:rPr sz="1800" spc="-20"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pe</a:t>
            </a:r>
            <a:r>
              <a:rPr sz="1800" spc="5" dirty="0">
                <a:latin typeface="Times New Roman"/>
                <a:cs typeface="Times New Roman"/>
              </a:rPr>
              <a:t>a</a:t>
            </a:r>
            <a:r>
              <a:rPr sz="1800" spc="0" dirty="0">
                <a:latin typeface="Times New Roman"/>
                <a:cs typeface="Times New Roman"/>
              </a:rPr>
              <a:t>k</a:t>
            </a:r>
            <a:r>
              <a:rPr sz="1800" spc="-20" dirty="0">
                <a:latin typeface="Times New Roman"/>
                <a:cs typeface="Times New Roman"/>
              </a:rPr>
              <a:t> </a:t>
            </a:r>
            <a:r>
              <a:rPr sz="1800" spc="0" dirty="0">
                <a:latin typeface="Times New Roman"/>
                <a:cs typeface="Times New Roman"/>
              </a:rPr>
              <a:t>current of</a:t>
            </a:r>
            <a:r>
              <a:rPr sz="1800" spc="-10" dirty="0">
                <a:latin typeface="Times New Roman"/>
                <a:cs typeface="Times New Roman"/>
              </a:rPr>
              <a:t> </a:t>
            </a:r>
            <a:r>
              <a:rPr sz="1800" spc="0" dirty="0">
                <a:latin typeface="Times New Roman"/>
                <a:cs typeface="Times New Roman"/>
              </a:rPr>
              <a:t>~5.5</a:t>
            </a:r>
            <a:r>
              <a:rPr sz="1800" spc="-210" dirty="0">
                <a:latin typeface="Times New Roman"/>
                <a:cs typeface="Times New Roman"/>
              </a:rPr>
              <a:t> </a:t>
            </a:r>
            <a:r>
              <a:rPr sz="1800" spc="-5" dirty="0">
                <a:latin typeface="Times New Roman"/>
                <a:cs typeface="Times New Roman"/>
              </a:rPr>
              <a:t>A.</a:t>
            </a:r>
            <a:endParaRPr sz="18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8957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37</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373888" rIns="0" bIns="0" rtlCol="0">
            <a:noAutofit/>
          </a:bodyPr>
          <a:lstStyle/>
          <a:p>
            <a:pPr marL="755015">
              <a:lnSpc>
                <a:spcPct val="100000"/>
              </a:lnSpc>
            </a:pPr>
            <a:r>
              <a:rPr sz="2800" b="1" spc="-40" dirty="0">
                <a:latin typeface="Times New Roman"/>
                <a:cs typeface="Times New Roman"/>
              </a:rPr>
              <a:t>C</a:t>
            </a:r>
            <a:r>
              <a:rPr sz="2800" b="1" spc="-20" dirty="0">
                <a:latin typeface="Times New Roman"/>
                <a:cs typeface="Times New Roman"/>
              </a:rPr>
              <a:t>u</a:t>
            </a:r>
            <a:r>
              <a:rPr sz="2800" b="1" spc="-30" dirty="0">
                <a:latin typeface="Times New Roman"/>
                <a:cs typeface="Times New Roman"/>
              </a:rPr>
              <a:t>s</a:t>
            </a:r>
            <a:r>
              <a:rPr sz="2800" b="1" spc="-20" dirty="0">
                <a:latin typeface="Times New Roman"/>
                <a:cs typeface="Times New Roman"/>
              </a:rPr>
              <a:t>t</a:t>
            </a:r>
            <a:r>
              <a:rPr sz="2800" b="1" spc="-25" dirty="0">
                <a:latin typeface="Times New Roman"/>
                <a:cs typeface="Times New Roman"/>
              </a:rPr>
              <a:t>om</a:t>
            </a:r>
            <a:r>
              <a:rPr sz="2800" b="1" spc="-20" dirty="0">
                <a:latin typeface="Times New Roman"/>
                <a:cs typeface="Times New Roman"/>
              </a:rPr>
              <a:t> </a:t>
            </a:r>
            <a:r>
              <a:rPr sz="2800" b="1" spc="-55" dirty="0">
                <a:latin typeface="Times New Roman"/>
                <a:cs typeface="Times New Roman"/>
              </a:rPr>
              <a:t>m</a:t>
            </a:r>
            <a:r>
              <a:rPr sz="2800" b="1" spc="-35" dirty="0">
                <a:latin typeface="Times New Roman"/>
                <a:cs typeface="Times New Roman"/>
              </a:rPr>
              <a:t>a</a:t>
            </a:r>
            <a:r>
              <a:rPr sz="2800" b="1" spc="-40" dirty="0">
                <a:latin typeface="Times New Roman"/>
                <a:cs typeface="Times New Roman"/>
              </a:rPr>
              <a:t>d</a:t>
            </a:r>
            <a:r>
              <a:rPr sz="2800" b="1" spc="-15" dirty="0">
                <a:latin typeface="Times New Roman"/>
                <a:cs typeface="Times New Roman"/>
              </a:rPr>
              <a:t>e</a:t>
            </a:r>
            <a:r>
              <a:rPr sz="2800" b="1" spc="15" dirty="0">
                <a:latin typeface="Times New Roman"/>
                <a:cs typeface="Times New Roman"/>
              </a:rPr>
              <a:t> </a:t>
            </a:r>
            <a:r>
              <a:rPr sz="2800" b="1" spc="-25" dirty="0">
                <a:latin typeface="Times New Roman"/>
                <a:cs typeface="Times New Roman"/>
              </a:rPr>
              <a:t>pla</a:t>
            </a:r>
            <a:r>
              <a:rPr sz="2800" b="1" spc="-35" dirty="0">
                <a:latin typeface="Times New Roman"/>
                <a:cs typeface="Times New Roman"/>
              </a:rPr>
              <a:t>s</a:t>
            </a:r>
            <a:r>
              <a:rPr sz="2800" b="1" spc="-55" dirty="0">
                <a:latin typeface="Times New Roman"/>
                <a:cs typeface="Times New Roman"/>
              </a:rPr>
              <a:t>m</a:t>
            </a:r>
            <a:r>
              <a:rPr sz="2800" b="1" spc="-15" dirty="0">
                <a:latin typeface="Times New Roman"/>
                <a:cs typeface="Times New Roman"/>
              </a:rPr>
              <a:t>a</a:t>
            </a:r>
            <a:r>
              <a:rPr sz="2800" b="1" spc="-20" dirty="0">
                <a:latin typeface="Times New Roman"/>
                <a:cs typeface="Times New Roman"/>
              </a:rPr>
              <a:t> tu</a:t>
            </a:r>
            <a:r>
              <a:rPr sz="2800" b="1" spc="-35" dirty="0">
                <a:latin typeface="Times New Roman"/>
                <a:cs typeface="Times New Roman"/>
              </a:rPr>
              <a:t>be</a:t>
            </a:r>
            <a:r>
              <a:rPr sz="2800" b="1" spc="-15" dirty="0">
                <a:latin typeface="Times New Roman"/>
                <a:cs typeface="Times New Roman"/>
              </a:rPr>
              <a:t>s</a:t>
            </a:r>
            <a:r>
              <a:rPr sz="2800" b="1" spc="-25" dirty="0">
                <a:latin typeface="Times New Roman"/>
                <a:cs typeface="Times New Roman"/>
              </a:rPr>
              <a:t> an</a:t>
            </a:r>
            <a:r>
              <a:rPr sz="2800" b="1" spc="-20" dirty="0">
                <a:latin typeface="Times New Roman"/>
                <a:cs typeface="Times New Roman"/>
              </a:rPr>
              <a:t>d</a:t>
            </a:r>
            <a:r>
              <a:rPr sz="2800" b="1" spc="10" dirty="0">
                <a:latin typeface="Times New Roman"/>
                <a:cs typeface="Times New Roman"/>
              </a:rPr>
              <a:t> </a:t>
            </a:r>
            <a:r>
              <a:rPr sz="2800" b="1" spc="-35" dirty="0">
                <a:latin typeface="Times New Roman"/>
                <a:cs typeface="Times New Roman"/>
              </a:rPr>
              <a:t>r</a:t>
            </a:r>
            <a:r>
              <a:rPr sz="2800" b="1" spc="-20" dirty="0">
                <a:latin typeface="Times New Roman"/>
                <a:cs typeface="Times New Roman"/>
              </a:rPr>
              <a:t>u</a:t>
            </a:r>
            <a:r>
              <a:rPr sz="2800" b="1" spc="-30" dirty="0">
                <a:latin typeface="Times New Roman"/>
                <a:cs typeface="Times New Roman"/>
              </a:rPr>
              <a:t>g</a:t>
            </a:r>
            <a:r>
              <a:rPr sz="2800" b="1" spc="-15" dirty="0">
                <a:latin typeface="Times New Roman"/>
                <a:cs typeface="Times New Roman"/>
              </a:rPr>
              <a:t>g</a:t>
            </a:r>
            <a:r>
              <a:rPr sz="2800" b="1" spc="-40" dirty="0">
                <a:latin typeface="Times New Roman"/>
                <a:cs typeface="Times New Roman"/>
              </a:rPr>
              <a:t>e</a:t>
            </a:r>
            <a:r>
              <a:rPr sz="2800" b="1" spc="-20" dirty="0">
                <a:latin typeface="Times New Roman"/>
                <a:cs typeface="Times New Roman"/>
              </a:rPr>
              <a:t>d</a:t>
            </a:r>
            <a:r>
              <a:rPr sz="2800" b="1" spc="-30" dirty="0">
                <a:latin typeface="Times New Roman"/>
                <a:cs typeface="Times New Roman"/>
              </a:rPr>
              <a:t>i</a:t>
            </a:r>
            <a:r>
              <a:rPr sz="2800" b="1" spc="-85" dirty="0">
                <a:latin typeface="Times New Roman"/>
                <a:cs typeface="Times New Roman"/>
              </a:rPr>
              <a:t>z</a:t>
            </a:r>
            <a:r>
              <a:rPr sz="2800" b="1" spc="-25" dirty="0">
                <a:latin typeface="Times New Roman"/>
                <a:cs typeface="Times New Roman"/>
              </a:rPr>
              <a:t>a</a:t>
            </a:r>
            <a:r>
              <a:rPr sz="2800" b="1" spc="-5" dirty="0">
                <a:latin typeface="Times New Roman"/>
                <a:cs typeface="Times New Roman"/>
              </a:rPr>
              <a:t>t</a:t>
            </a:r>
            <a:r>
              <a:rPr sz="2800" b="1" spc="-25" dirty="0">
                <a:latin typeface="Times New Roman"/>
                <a:cs typeface="Times New Roman"/>
              </a:rPr>
              <a:t>io</a:t>
            </a:r>
            <a:r>
              <a:rPr sz="2800" b="1" spc="-15" dirty="0">
                <a:latin typeface="Times New Roman"/>
                <a:cs typeface="Times New Roman"/>
              </a:rPr>
              <a:t>n</a:t>
            </a:r>
            <a:r>
              <a:rPr sz="2800" b="1" spc="-10" dirty="0">
                <a:latin typeface="Times New Roman"/>
                <a:cs typeface="Times New Roman"/>
              </a:rPr>
              <a:t>.</a:t>
            </a:r>
            <a:endParaRPr sz="2800">
              <a:latin typeface="Times New Roman"/>
              <a:cs typeface="Times New Roman"/>
            </a:endParaRPr>
          </a:p>
        </p:txBody>
      </p:sp>
      <p:sp>
        <p:nvSpPr>
          <p:cNvPr id="3" name="object 3"/>
          <p:cNvSpPr txBox="1"/>
          <p:nvPr/>
        </p:nvSpPr>
        <p:spPr>
          <a:xfrm>
            <a:off x="383235" y="1689861"/>
            <a:ext cx="7976870" cy="4478020"/>
          </a:xfrm>
          <a:prstGeom prst="rect">
            <a:avLst/>
          </a:prstGeom>
        </p:spPr>
        <p:txBody>
          <a:bodyPr vert="horz" wrap="square" lIns="0" tIns="0" rIns="0" bIns="0" rtlCol="0">
            <a:noAutofit/>
          </a:bodyPr>
          <a:lstStyle/>
          <a:p>
            <a:pPr marL="355600" indent="-342900">
              <a:lnSpc>
                <a:spcPct val="100000"/>
              </a:lnSpc>
              <a:buFont typeface="Symbol"/>
              <a:buChar char=""/>
              <a:tabLst>
                <a:tab pos="354965" algn="l"/>
              </a:tabLst>
            </a:pPr>
            <a:r>
              <a:rPr sz="1800" spc="-10" dirty="0">
                <a:latin typeface="Times New Roman"/>
                <a:cs typeface="Times New Roman"/>
              </a:rPr>
              <a:t>O</a:t>
            </a:r>
            <a:r>
              <a:rPr sz="1800" spc="-15" dirty="0">
                <a:latin typeface="Times New Roman"/>
                <a:cs typeface="Times New Roman"/>
              </a:rPr>
              <a:t>p</a:t>
            </a:r>
            <a:r>
              <a:rPr sz="1800" spc="0" dirty="0">
                <a:latin typeface="Times New Roman"/>
                <a:cs typeface="Times New Roman"/>
              </a:rPr>
              <a:t>ti</a:t>
            </a:r>
            <a:r>
              <a:rPr sz="1800" spc="-25" dirty="0">
                <a:latin typeface="Times New Roman"/>
                <a:cs typeface="Times New Roman"/>
              </a:rPr>
              <a:t>m</a:t>
            </a:r>
            <a:r>
              <a:rPr sz="1800" spc="-5" dirty="0">
                <a:latin typeface="Times New Roman"/>
                <a:cs typeface="Times New Roman"/>
              </a:rPr>
              <a:t>u</a:t>
            </a:r>
            <a:r>
              <a:rPr sz="1800" spc="0" dirty="0">
                <a:latin typeface="Times New Roman"/>
                <a:cs typeface="Times New Roman"/>
              </a:rPr>
              <a:t>m</a:t>
            </a:r>
            <a:r>
              <a:rPr sz="1800" spc="-20" dirty="0">
                <a:latin typeface="Times New Roman"/>
                <a:cs typeface="Times New Roman"/>
              </a:rPr>
              <a:t> </a:t>
            </a:r>
            <a:r>
              <a:rPr sz="1800" spc="-5" dirty="0">
                <a:latin typeface="Times New Roman"/>
                <a:cs typeface="Times New Roman"/>
              </a:rPr>
              <a:t>b</a:t>
            </a:r>
            <a:r>
              <a:rPr sz="1800" spc="0" dirty="0">
                <a:latin typeface="Times New Roman"/>
                <a:cs typeface="Times New Roman"/>
              </a:rPr>
              <a:t>ackground</a:t>
            </a:r>
            <a:r>
              <a:rPr sz="1800" spc="-20" dirty="0">
                <a:latin typeface="Times New Roman"/>
                <a:cs typeface="Times New Roman"/>
              </a:rPr>
              <a:t> </a:t>
            </a:r>
            <a:r>
              <a:rPr sz="1800" spc="0" dirty="0">
                <a:latin typeface="Times New Roman"/>
                <a:cs typeface="Times New Roman"/>
              </a:rPr>
              <a:t>gas pres</a:t>
            </a:r>
            <a:r>
              <a:rPr sz="1800" spc="-10" dirty="0">
                <a:latin typeface="Times New Roman"/>
                <a:cs typeface="Times New Roman"/>
              </a:rPr>
              <a:t>s</a:t>
            </a:r>
            <a:r>
              <a:rPr sz="1800" spc="-15" dirty="0">
                <a:latin typeface="Times New Roman"/>
                <a:cs typeface="Times New Roman"/>
              </a:rPr>
              <a:t>u</a:t>
            </a:r>
            <a:r>
              <a:rPr sz="1800" spc="0" dirty="0">
                <a:latin typeface="Times New Roman"/>
                <a:cs typeface="Times New Roman"/>
              </a:rPr>
              <a:t>re (for </a:t>
            </a:r>
            <a:r>
              <a:rPr sz="1800" spc="-25" dirty="0">
                <a:latin typeface="Times New Roman"/>
                <a:cs typeface="Times New Roman"/>
              </a:rPr>
              <a:t>m</a:t>
            </a:r>
            <a:r>
              <a:rPr sz="1800" spc="0" dirty="0">
                <a:latin typeface="Times New Roman"/>
                <a:cs typeface="Times New Roman"/>
              </a:rPr>
              <a:t>ax</a:t>
            </a:r>
            <a:r>
              <a:rPr sz="1800" spc="5" dirty="0">
                <a:latin typeface="Times New Roman"/>
                <a:cs typeface="Times New Roman"/>
              </a:rPr>
              <a:t>i</a:t>
            </a:r>
            <a:r>
              <a:rPr sz="1800" spc="-25" dirty="0">
                <a:latin typeface="Times New Roman"/>
                <a:cs typeface="Times New Roman"/>
              </a:rPr>
              <a:t>m</a:t>
            </a:r>
            <a:r>
              <a:rPr sz="1800" spc="-5" dirty="0">
                <a:latin typeface="Times New Roman"/>
                <a:cs typeface="Times New Roman"/>
              </a:rPr>
              <a:t>u</a:t>
            </a:r>
            <a:r>
              <a:rPr sz="1800" spc="0" dirty="0">
                <a:latin typeface="Times New Roman"/>
                <a:cs typeface="Times New Roman"/>
              </a:rPr>
              <a:t>m</a:t>
            </a:r>
            <a:r>
              <a:rPr sz="1800" spc="5" dirty="0">
                <a:latin typeface="Times New Roman"/>
                <a:cs typeface="Times New Roman"/>
              </a:rPr>
              <a:t> </a:t>
            </a:r>
            <a:r>
              <a:rPr sz="1800" spc="0" dirty="0">
                <a:latin typeface="Times New Roman"/>
                <a:cs typeface="Times New Roman"/>
              </a:rPr>
              <a:t>signal at</a:t>
            </a:r>
            <a:r>
              <a:rPr sz="1800" spc="5" dirty="0">
                <a:latin typeface="Times New Roman"/>
                <a:cs typeface="Times New Roman"/>
              </a:rPr>
              <a:t>t</a:t>
            </a:r>
            <a:r>
              <a:rPr sz="1800" spc="0" dirty="0">
                <a:latin typeface="Times New Roman"/>
                <a:cs typeface="Times New Roman"/>
              </a:rPr>
              <a:t>enuati</a:t>
            </a:r>
            <a:r>
              <a:rPr sz="1800" spc="-5" dirty="0">
                <a:latin typeface="Times New Roman"/>
                <a:cs typeface="Times New Roman"/>
              </a:rPr>
              <a:t>on</a:t>
            </a:r>
            <a:r>
              <a:rPr sz="1800" spc="0" dirty="0">
                <a:latin typeface="Times New Roman"/>
                <a:cs typeface="Times New Roman"/>
              </a:rPr>
              <a:t>)</a:t>
            </a:r>
            <a:r>
              <a:rPr sz="1800" spc="-55" dirty="0">
                <a:latin typeface="Times New Roman"/>
                <a:cs typeface="Times New Roman"/>
              </a:rPr>
              <a:t> </a:t>
            </a:r>
            <a:r>
              <a:rPr sz="1800" spc="0" dirty="0">
                <a:latin typeface="Times New Roman"/>
                <a:cs typeface="Times New Roman"/>
              </a:rPr>
              <a:t>was</a:t>
            </a:r>
            <a:r>
              <a:rPr sz="1800" spc="-15" dirty="0">
                <a:latin typeface="Times New Roman"/>
                <a:cs typeface="Times New Roman"/>
              </a:rPr>
              <a:t> </a:t>
            </a:r>
            <a:r>
              <a:rPr sz="1800" spc="0" dirty="0">
                <a:latin typeface="Times New Roman"/>
                <a:cs typeface="Times New Roman"/>
              </a:rPr>
              <a:t>found</a:t>
            </a:r>
            <a:r>
              <a:rPr sz="1800" spc="-10" dirty="0">
                <a:latin typeface="Times New Roman"/>
                <a:cs typeface="Times New Roman"/>
              </a:rPr>
              <a:t> </a:t>
            </a:r>
            <a:r>
              <a:rPr sz="1800" spc="0" dirty="0">
                <a:latin typeface="Times New Roman"/>
                <a:cs typeface="Times New Roman"/>
              </a:rPr>
              <a:t>to</a:t>
            </a:r>
            <a:endParaRPr sz="1800">
              <a:latin typeface="Times New Roman"/>
              <a:cs typeface="Times New Roman"/>
            </a:endParaRPr>
          </a:p>
          <a:p>
            <a:pPr marL="355600">
              <a:lnSpc>
                <a:spcPct val="100000"/>
              </a:lnSpc>
              <a:spcBef>
                <a:spcPts val="300"/>
              </a:spcBef>
            </a:pPr>
            <a:r>
              <a:rPr sz="1800" dirty="0">
                <a:latin typeface="Times New Roman"/>
                <a:cs typeface="Times New Roman"/>
              </a:rPr>
              <a:t>be about 200-300</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icrons.</a:t>
            </a:r>
            <a:endParaRPr sz="1800">
              <a:latin typeface="Times New Roman"/>
              <a:cs typeface="Times New Roman"/>
            </a:endParaRPr>
          </a:p>
          <a:p>
            <a:pPr marL="355600" indent="-342900">
              <a:lnSpc>
                <a:spcPct val="100000"/>
              </a:lnSpc>
              <a:spcBef>
                <a:spcPts val="120"/>
              </a:spcBef>
              <a:buFont typeface="Symbol"/>
              <a:buChar char=""/>
              <a:tabLst>
                <a:tab pos="354965" algn="l"/>
              </a:tabLst>
            </a:pPr>
            <a:r>
              <a:rPr sz="1800" dirty="0">
                <a:latin typeface="Times New Roman"/>
                <a:cs typeface="Times New Roman"/>
              </a:rPr>
              <a:t>Interestin</a:t>
            </a:r>
            <a:r>
              <a:rPr sz="1800" spc="5" dirty="0">
                <a:latin typeface="Times New Roman"/>
                <a:cs typeface="Times New Roman"/>
              </a:rPr>
              <a:t>g</a:t>
            </a:r>
            <a:r>
              <a:rPr sz="1800" spc="0" dirty="0">
                <a:latin typeface="Times New Roman"/>
                <a:cs typeface="Times New Roman"/>
              </a:rPr>
              <a:t>l</a:t>
            </a:r>
            <a:r>
              <a:rPr sz="1800" spc="-195" dirty="0">
                <a:latin typeface="Times New Roman"/>
                <a:cs typeface="Times New Roman"/>
              </a:rPr>
              <a:t>y</a:t>
            </a:r>
            <a:r>
              <a:rPr sz="1800" spc="0" dirty="0">
                <a:latin typeface="Times New Roman"/>
                <a:cs typeface="Times New Roman"/>
              </a:rPr>
              <a:t>,</a:t>
            </a:r>
            <a:r>
              <a:rPr sz="1800" spc="-75" dirty="0">
                <a:latin typeface="Times New Roman"/>
                <a:cs typeface="Times New Roman"/>
              </a:rPr>
              <a:t> </a:t>
            </a:r>
            <a:r>
              <a:rPr sz="1800" spc="0" dirty="0">
                <a:latin typeface="Times New Roman"/>
                <a:cs typeface="Times New Roman"/>
              </a:rPr>
              <a:t>the </a:t>
            </a:r>
            <a:r>
              <a:rPr sz="1800" spc="5" dirty="0">
                <a:latin typeface="Times New Roman"/>
                <a:cs typeface="Times New Roman"/>
              </a:rPr>
              <a:t>t</a:t>
            </a:r>
            <a:r>
              <a:rPr sz="1800" spc="45" dirty="0">
                <a:latin typeface="Times New Roman"/>
                <a:cs typeface="Times New Roman"/>
              </a:rPr>
              <a:t>y</a:t>
            </a:r>
            <a:r>
              <a:rPr sz="1800" spc="0" dirty="0">
                <a:latin typeface="Times New Roman"/>
                <a:cs typeface="Times New Roman"/>
              </a:rPr>
              <a:t>pical</a:t>
            </a:r>
            <a:r>
              <a:rPr sz="1800" spc="-75" dirty="0">
                <a:latin typeface="Times New Roman"/>
                <a:cs typeface="Times New Roman"/>
              </a:rPr>
              <a:t> </a:t>
            </a:r>
            <a:r>
              <a:rPr sz="1800" spc="0" dirty="0">
                <a:latin typeface="Times New Roman"/>
                <a:cs typeface="Times New Roman"/>
              </a:rPr>
              <a:t>fluorescent</a:t>
            </a:r>
            <a:r>
              <a:rPr sz="1800" spc="-25" dirty="0">
                <a:latin typeface="Times New Roman"/>
                <a:cs typeface="Times New Roman"/>
              </a:rPr>
              <a:t> </a:t>
            </a:r>
            <a:r>
              <a:rPr sz="1800" spc="0" dirty="0">
                <a:latin typeface="Times New Roman"/>
                <a:cs typeface="Times New Roman"/>
              </a:rPr>
              <a:t>l</a:t>
            </a:r>
            <a:r>
              <a:rPr sz="1800" spc="5" dirty="0">
                <a:latin typeface="Times New Roman"/>
                <a:cs typeface="Times New Roman"/>
              </a:rPr>
              <a:t>a</a:t>
            </a:r>
            <a:r>
              <a:rPr sz="1800" spc="-25" dirty="0">
                <a:latin typeface="Times New Roman"/>
                <a:cs typeface="Times New Roman"/>
              </a:rPr>
              <a:t>m</a:t>
            </a:r>
            <a:r>
              <a:rPr sz="1800" spc="0" dirty="0">
                <a:latin typeface="Times New Roman"/>
                <a:cs typeface="Times New Roman"/>
              </a:rPr>
              <a:t>p</a:t>
            </a:r>
            <a:r>
              <a:rPr sz="1800" spc="5" dirty="0">
                <a:latin typeface="Times New Roman"/>
                <a:cs typeface="Times New Roman"/>
              </a:rPr>
              <a:t> </a:t>
            </a:r>
            <a:r>
              <a:rPr sz="1800" spc="0" dirty="0">
                <a:latin typeface="Times New Roman"/>
                <a:cs typeface="Times New Roman"/>
              </a:rPr>
              <a:t>gas</a:t>
            </a:r>
            <a:r>
              <a:rPr sz="1800" spc="5" dirty="0">
                <a:latin typeface="Times New Roman"/>
                <a:cs typeface="Times New Roman"/>
              </a:rPr>
              <a:t> </a:t>
            </a:r>
            <a:r>
              <a:rPr sz="1800" spc="0" dirty="0">
                <a:latin typeface="Times New Roman"/>
                <a:cs typeface="Times New Roman"/>
              </a:rPr>
              <a:t>pre</a:t>
            </a:r>
            <a:r>
              <a:rPr sz="1800" spc="-5" dirty="0">
                <a:latin typeface="Times New Roman"/>
                <a:cs typeface="Times New Roman"/>
              </a:rPr>
              <a:t>s</a:t>
            </a:r>
            <a:r>
              <a:rPr sz="1800" spc="-20" dirty="0">
                <a:latin typeface="Times New Roman"/>
                <a:cs typeface="Times New Roman"/>
              </a:rPr>
              <a:t>s</a:t>
            </a:r>
            <a:r>
              <a:rPr sz="1800" spc="0" dirty="0">
                <a:latin typeface="Times New Roman"/>
                <a:cs typeface="Times New Roman"/>
              </a:rPr>
              <a:t>ure</a:t>
            </a:r>
            <a:r>
              <a:rPr sz="1800" spc="-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around</a:t>
            </a:r>
            <a:r>
              <a:rPr sz="1800" spc="-15" dirty="0">
                <a:latin typeface="Times New Roman"/>
                <a:cs typeface="Times New Roman"/>
              </a:rPr>
              <a:t> </a:t>
            </a:r>
            <a:r>
              <a:rPr sz="1800" spc="0" dirty="0">
                <a:latin typeface="Times New Roman"/>
                <a:cs typeface="Times New Roman"/>
              </a:rPr>
              <a:t>1000</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icrons</a:t>
            </a:r>
            <a:r>
              <a:rPr sz="1800" spc="-10" dirty="0">
                <a:latin typeface="Times New Roman"/>
                <a:cs typeface="Times New Roman"/>
              </a:rPr>
              <a:t> </a:t>
            </a:r>
            <a:r>
              <a:rPr sz="1800" spc="0" dirty="0">
                <a:latin typeface="Times New Roman"/>
                <a:cs typeface="Times New Roman"/>
              </a:rPr>
              <a:t>had</a:t>
            </a:r>
            <a:endParaRPr sz="1800">
              <a:latin typeface="Times New Roman"/>
              <a:cs typeface="Times New Roman"/>
            </a:endParaRPr>
          </a:p>
          <a:p>
            <a:pPr marL="355600">
              <a:lnSpc>
                <a:spcPct val="100000"/>
              </a:lnSpc>
              <a:spcBef>
                <a:spcPts val="320"/>
              </a:spcBef>
            </a:pPr>
            <a:r>
              <a:rPr sz="1800" dirty="0">
                <a:latin typeface="Times New Roman"/>
                <a:cs typeface="Times New Roman"/>
              </a:rPr>
              <a:t>al</a:t>
            </a:r>
            <a:r>
              <a:rPr sz="1800" spc="-25" dirty="0">
                <a:latin typeface="Times New Roman"/>
                <a:cs typeface="Times New Roman"/>
              </a:rPr>
              <a:t>m</a:t>
            </a:r>
            <a:r>
              <a:rPr sz="1800" spc="0" dirty="0">
                <a:latin typeface="Times New Roman"/>
                <a:cs typeface="Times New Roman"/>
              </a:rPr>
              <a:t>ost</a:t>
            </a:r>
            <a:r>
              <a:rPr sz="1800" spc="-10" dirty="0">
                <a:latin typeface="Times New Roman"/>
                <a:cs typeface="Times New Roman"/>
              </a:rPr>
              <a:t> </a:t>
            </a:r>
            <a:r>
              <a:rPr sz="1800" spc="0" dirty="0">
                <a:latin typeface="Times New Roman"/>
                <a:cs typeface="Times New Roman"/>
              </a:rPr>
              <a:t>no signal </a:t>
            </a:r>
            <a:r>
              <a:rPr sz="1800" spc="10" dirty="0">
                <a:latin typeface="Times New Roman"/>
                <a:cs typeface="Times New Roman"/>
              </a:rPr>
              <a:t>a</a:t>
            </a:r>
            <a:r>
              <a:rPr sz="1800" spc="0" dirty="0">
                <a:latin typeface="Times New Roman"/>
                <a:cs typeface="Times New Roman"/>
              </a:rPr>
              <a:t>ttenuation.</a:t>
            </a:r>
            <a:endParaRPr sz="1800">
              <a:latin typeface="Times New Roman"/>
              <a:cs typeface="Times New Roman"/>
            </a:endParaRPr>
          </a:p>
          <a:p>
            <a:pPr>
              <a:lnSpc>
                <a:spcPts val="500"/>
              </a:lnSpc>
              <a:spcBef>
                <a:spcPts val="6"/>
              </a:spcBef>
            </a:pPr>
            <a:endParaRPr sz="500"/>
          </a:p>
          <a:p>
            <a:pPr marL="355600" indent="-342900">
              <a:lnSpc>
                <a:spcPct val="100000"/>
              </a:lnSpc>
              <a:buFont typeface="Symbol"/>
              <a:buChar char=""/>
              <a:tabLst>
                <a:tab pos="354965" algn="l"/>
              </a:tabLst>
            </a:pPr>
            <a:r>
              <a:rPr sz="1800" dirty="0">
                <a:latin typeface="Times New Roman"/>
                <a:cs typeface="Times New Roman"/>
              </a:rPr>
              <a:t>The current</a:t>
            </a:r>
            <a:r>
              <a:rPr sz="1800" spc="-25" dirty="0">
                <a:latin typeface="Times New Roman"/>
                <a:cs typeface="Times New Roman"/>
              </a:rPr>
              <a:t> </a:t>
            </a:r>
            <a:r>
              <a:rPr sz="1800" spc="0" dirty="0">
                <a:latin typeface="Times New Roman"/>
                <a:cs typeface="Times New Roman"/>
              </a:rPr>
              <a:t>pulse</a:t>
            </a:r>
            <a:r>
              <a:rPr sz="1800" spc="-5"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fast</a:t>
            </a:r>
            <a:r>
              <a:rPr sz="1800" spc="-5" dirty="0">
                <a:latin typeface="Times New Roman"/>
                <a:cs typeface="Times New Roman"/>
              </a:rPr>
              <a:t> </a:t>
            </a:r>
            <a:r>
              <a:rPr sz="1800" spc="-15" dirty="0">
                <a:latin typeface="Times New Roman"/>
                <a:cs typeface="Times New Roman"/>
              </a:rPr>
              <a:t>(</a:t>
            </a:r>
            <a:r>
              <a:rPr sz="1800" spc="0" dirty="0">
                <a:latin typeface="Times New Roman"/>
                <a:cs typeface="Times New Roman"/>
              </a:rPr>
              <a:t>~ 1</a:t>
            </a:r>
            <a:r>
              <a:rPr sz="1800" spc="5" dirty="0">
                <a:latin typeface="Times New Roman"/>
                <a:cs typeface="Times New Roman"/>
              </a:rPr>
              <a:t> </a:t>
            </a:r>
            <a:r>
              <a:rPr sz="1800" spc="-20" dirty="0">
                <a:latin typeface="Times New Roman"/>
                <a:cs typeface="Times New Roman"/>
              </a:rPr>
              <a:t>μs</a:t>
            </a:r>
            <a:r>
              <a:rPr sz="1800" spc="0" dirty="0">
                <a:latin typeface="Times New Roman"/>
                <a:cs typeface="Times New Roman"/>
              </a:rPr>
              <a:t>,</a:t>
            </a:r>
            <a:r>
              <a:rPr sz="1800" spc="10" dirty="0">
                <a:latin typeface="Times New Roman"/>
                <a:cs typeface="Times New Roman"/>
              </a:rPr>
              <a:t> </a:t>
            </a:r>
            <a:r>
              <a:rPr sz="1800" spc="0" dirty="0">
                <a:latin typeface="Times New Roman"/>
                <a:cs typeface="Times New Roman"/>
              </a:rPr>
              <a:t>top</a:t>
            </a:r>
            <a:r>
              <a:rPr sz="1800" spc="-10" dirty="0">
                <a:latin typeface="Times New Roman"/>
                <a:cs typeface="Times New Roman"/>
              </a:rPr>
              <a:t> </a:t>
            </a:r>
            <a:r>
              <a:rPr sz="1800" spc="0" dirty="0">
                <a:latin typeface="Times New Roman"/>
                <a:cs typeface="Times New Roman"/>
              </a:rPr>
              <a:t>trace)</a:t>
            </a:r>
            <a:r>
              <a:rPr sz="1800" spc="-35" dirty="0">
                <a:latin typeface="Times New Roman"/>
                <a:cs typeface="Times New Roman"/>
              </a:rPr>
              <a:t> </a:t>
            </a:r>
            <a:r>
              <a:rPr sz="1800" spc="-5" dirty="0">
                <a:latin typeface="Times New Roman"/>
                <a:cs typeface="Times New Roman"/>
              </a:rPr>
              <a:t>bu</a:t>
            </a:r>
            <a:r>
              <a:rPr sz="1800" spc="0" dirty="0">
                <a:latin typeface="Times New Roman"/>
                <a:cs typeface="Times New Roman"/>
              </a:rPr>
              <a:t>t</a:t>
            </a:r>
            <a:r>
              <a:rPr sz="1800" spc="-5"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0" dirty="0">
                <a:latin typeface="Times New Roman"/>
                <a:cs typeface="Times New Roman"/>
              </a:rPr>
              <a:t>6.75</a:t>
            </a:r>
            <a:r>
              <a:rPr sz="1800" spc="-5" dirty="0">
                <a:latin typeface="Times New Roman"/>
                <a:cs typeface="Times New Roman"/>
              </a:rPr>
              <a:t> </a:t>
            </a:r>
            <a:r>
              <a:rPr sz="1800" spc="-20" dirty="0">
                <a:latin typeface="Times New Roman"/>
                <a:cs typeface="Times New Roman"/>
              </a:rPr>
              <a:t>G</a:t>
            </a:r>
            <a:r>
              <a:rPr sz="1800" spc="0" dirty="0">
                <a:latin typeface="Times New Roman"/>
                <a:cs typeface="Times New Roman"/>
              </a:rPr>
              <a:t>Hz</a:t>
            </a:r>
            <a:r>
              <a:rPr sz="1800" spc="5" dirty="0">
                <a:latin typeface="Times New Roman"/>
                <a:cs typeface="Times New Roman"/>
              </a:rPr>
              <a:t> </a:t>
            </a:r>
            <a:r>
              <a:rPr sz="1800" spc="0" dirty="0">
                <a:latin typeface="Times New Roman"/>
                <a:cs typeface="Times New Roman"/>
              </a:rPr>
              <a:t>attenu</a:t>
            </a:r>
            <a:r>
              <a:rPr sz="1800" spc="5" dirty="0">
                <a:latin typeface="Times New Roman"/>
                <a:cs typeface="Times New Roman"/>
              </a:rPr>
              <a:t>a</a:t>
            </a:r>
            <a:r>
              <a:rPr sz="1800" spc="0" dirty="0">
                <a:latin typeface="Times New Roman"/>
                <a:cs typeface="Times New Roman"/>
              </a:rPr>
              <a:t>tion</a:t>
            </a:r>
            <a:r>
              <a:rPr sz="1800" spc="-45"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slow</a:t>
            </a:r>
            <a:r>
              <a:rPr sz="1800" spc="-15" dirty="0">
                <a:latin typeface="Times New Roman"/>
                <a:cs typeface="Times New Roman"/>
              </a:rPr>
              <a:t> </a:t>
            </a:r>
            <a:r>
              <a:rPr sz="1800" spc="0" dirty="0">
                <a:latin typeface="Times New Roman"/>
                <a:cs typeface="Times New Roman"/>
              </a:rPr>
              <a:t>in</a:t>
            </a:r>
            <a:endParaRPr sz="1800">
              <a:latin typeface="Times New Roman"/>
              <a:cs typeface="Times New Roman"/>
            </a:endParaRPr>
          </a:p>
          <a:p>
            <a:pPr marL="355600">
              <a:lnSpc>
                <a:spcPct val="100000"/>
              </a:lnSpc>
              <a:spcBef>
                <a:spcPts val="300"/>
              </a:spcBef>
            </a:pPr>
            <a:r>
              <a:rPr sz="1800" dirty="0">
                <a:latin typeface="Times New Roman"/>
                <a:cs typeface="Times New Roman"/>
              </a:rPr>
              <a:t>developing</a:t>
            </a:r>
            <a:r>
              <a:rPr sz="1800" spc="-30" dirty="0">
                <a:latin typeface="Times New Roman"/>
                <a:cs typeface="Times New Roman"/>
              </a:rPr>
              <a:t> </a:t>
            </a:r>
            <a:r>
              <a:rPr sz="1800" spc="0" dirty="0">
                <a:latin typeface="Times New Roman"/>
                <a:cs typeface="Times New Roman"/>
              </a:rPr>
              <a:t>(~20</a:t>
            </a:r>
            <a:r>
              <a:rPr sz="1800" spc="15" dirty="0">
                <a:latin typeface="Times New Roman"/>
                <a:cs typeface="Times New Roman"/>
              </a:rPr>
              <a:t> </a:t>
            </a:r>
            <a:r>
              <a:rPr sz="1800" spc="-5" dirty="0">
                <a:latin typeface="Times New Roman"/>
                <a:cs typeface="Times New Roman"/>
              </a:rPr>
              <a:t>μs</a:t>
            </a:r>
            <a:r>
              <a:rPr sz="1800" spc="0" dirty="0">
                <a:latin typeface="Times New Roman"/>
                <a:cs typeface="Times New Roman"/>
              </a:rPr>
              <a:t>,</a:t>
            </a:r>
            <a:r>
              <a:rPr sz="1800" spc="-15" dirty="0">
                <a:latin typeface="Times New Roman"/>
                <a:cs typeface="Times New Roman"/>
              </a:rPr>
              <a:t> </a:t>
            </a:r>
            <a:r>
              <a:rPr sz="1800" spc="0" dirty="0">
                <a:latin typeface="Times New Roman"/>
                <a:cs typeface="Times New Roman"/>
              </a:rPr>
              <a:t>lower</a:t>
            </a:r>
            <a:r>
              <a:rPr sz="1800" spc="10" dirty="0">
                <a:latin typeface="Times New Roman"/>
                <a:cs typeface="Times New Roman"/>
              </a:rPr>
              <a:t> </a:t>
            </a:r>
            <a:r>
              <a:rPr sz="1800" spc="0" dirty="0">
                <a:latin typeface="Times New Roman"/>
                <a:cs typeface="Times New Roman"/>
              </a:rPr>
              <a:t>trace).</a:t>
            </a:r>
            <a:endParaRPr sz="1800">
              <a:latin typeface="Times New Roman"/>
              <a:cs typeface="Times New Roman"/>
            </a:endParaRPr>
          </a:p>
          <a:p>
            <a:pPr marL="355600" indent="-342900">
              <a:lnSpc>
                <a:spcPct val="100000"/>
              </a:lnSpc>
              <a:spcBef>
                <a:spcPts val="120"/>
              </a:spcBef>
              <a:buFont typeface="Symbol"/>
              <a:buChar char=""/>
              <a:tabLst>
                <a:tab pos="354965" algn="l"/>
              </a:tabLst>
            </a:pPr>
            <a:r>
              <a:rPr sz="1800" dirty="0">
                <a:latin typeface="Times New Roman"/>
                <a:cs typeface="Times New Roman"/>
              </a:rPr>
              <a:t>Also </a:t>
            </a:r>
            <a:r>
              <a:rPr sz="1800" spc="5" dirty="0">
                <a:latin typeface="Times New Roman"/>
                <a:cs typeface="Times New Roman"/>
              </a:rPr>
              <a:t>a</a:t>
            </a:r>
            <a:r>
              <a:rPr sz="1800" spc="0" dirty="0">
                <a:latin typeface="Times New Roman"/>
                <a:cs typeface="Times New Roman"/>
              </a:rPr>
              <a:t>s seen</a:t>
            </a:r>
            <a:r>
              <a:rPr sz="1800" spc="-10" dirty="0">
                <a:latin typeface="Times New Roman"/>
                <a:cs typeface="Times New Roman"/>
              </a:rPr>
              <a:t> </a:t>
            </a:r>
            <a:r>
              <a:rPr sz="1800" spc="0" dirty="0">
                <a:latin typeface="Times New Roman"/>
                <a:cs typeface="Times New Roman"/>
              </a:rPr>
              <a:t>th</a:t>
            </a:r>
            <a:r>
              <a:rPr sz="1800" spc="5" dirty="0">
                <a:latin typeface="Times New Roman"/>
                <a:cs typeface="Times New Roman"/>
              </a:rPr>
              <a:t>a</a:t>
            </a:r>
            <a:r>
              <a:rPr sz="1800" spc="0" dirty="0">
                <a:latin typeface="Times New Roman"/>
                <a:cs typeface="Times New Roman"/>
              </a:rPr>
              <a:t>t</a:t>
            </a:r>
            <a:r>
              <a:rPr sz="1800" spc="-15"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20" dirty="0">
                <a:latin typeface="Times New Roman"/>
                <a:cs typeface="Times New Roman"/>
              </a:rPr>
              <a:t> </a:t>
            </a:r>
            <a:r>
              <a:rPr sz="1800" spc="0" dirty="0">
                <a:latin typeface="Times New Roman"/>
                <a:cs typeface="Times New Roman"/>
              </a:rPr>
              <a:t>density</a:t>
            </a:r>
            <a:r>
              <a:rPr sz="1800" spc="-30" dirty="0">
                <a:latin typeface="Times New Roman"/>
                <a:cs typeface="Times New Roman"/>
              </a:rPr>
              <a:t> </a:t>
            </a:r>
            <a:r>
              <a:rPr sz="1800" spc="0" dirty="0">
                <a:latin typeface="Times New Roman"/>
                <a:cs typeface="Times New Roman"/>
              </a:rPr>
              <a:t>ap</a:t>
            </a:r>
            <a:r>
              <a:rPr sz="1800" spc="5" dirty="0">
                <a:latin typeface="Times New Roman"/>
                <a:cs typeface="Times New Roman"/>
              </a:rPr>
              <a:t>p</a:t>
            </a:r>
            <a:r>
              <a:rPr sz="1800" spc="0" dirty="0">
                <a:latin typeface="Times New Roman"/>
                <a:cs typeface="Times New Roman"/>
              </a:rPr>
              <a:t>ears to</a:t>
            </a:r>
            <a:r>
              <a:rPr sz="1800" spc="-10" dirty="0">
                <a:latin typeface="Times New Roman"/>
                <a:cs typeface="Times New Roman"/>
              </a:rPr>
              <a:t> </a:t>
            </a:r>
            <a:r>
              <a:rPr sz="1800" spc="0" dirty="0">
                <a:latin typeface="Times New Roman"/>
                <a:cs typeface="Times New Roman"/>
              </a:rPr>
              <a:t>decay</a:t>
            </a:r>
            <a:r>
              <a:rPr sz="1800" spc="-20" dirty="0">
                <a:latin typeface="Times New Roman"/>
                <a:cs typeface="Times New Roman"/>
              </a:rPr>
              <a:t> </a:t>
            </a:r>
            <a:r>
              <a:rPr sz="1800" spc="0" dirty="0">
                <a:latin typeface="Times New Roman"/>
                <a:cs typeface="Times New Roman"/>
              </a:rPr>
              <a:t>faster t</a:t>
            </a:r>
            <a:r>
              <a:rPr sz="1800" spc="5" dirty="0">
                <a:latin typeface="Times New Roman"/>
                <a:cs typeface="Times New Roman"/>
              </a:rPr>
              <a:t>h</a:t>
            </a:r>
            <a:r>
              <a:rPr sz="1800" spc="0" dirty="0">
                <a:latin typeface="Times New Roman"/>
                <a:cs typeface="Times New Roman"/>
              </a:rPr>
              <a:t>an</a:t>
            </a:r>
            <a:r>
              <a:rPr sz="1800" spc="-20"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a fluor</a:t>
            </a:r>
            <a:r>
              <a:rPr sz="1800" spc="5" dirty="0">
                <a:latin typeface="Times New Roman"/>
                <a:cs typeface="Times New Roman"/>
              </a:rPr>
              <a:t>e</a:t>
            </a:r>
            <a:r>
              <a:rPr sz="1800" spc="0" dirty="0">
                <a:latin typeface="Times New Roman"/>
                <a:cs typeface="Times New Roman"/>
              </a:rPr>
              <a:t>scent</a:t>
            </a:r>
            <a:endParaRPr sz="1800">
              <a:latin typeface="Times New Roman"/>
              <a:cs typeface="Times New Roman"/>
            </a:endParaRPr>
          </a:p>
          <a:p>
            <a:pPr marL="355600">
              <a:lnSpc>
                <a:spcPct val="100000"/>
              </a:lnSpc>
              <a:spcBef>
                <a:spcPts val="320"/>
              </a:spcBef>
            </a:pPr>
            <a:r>
              <a:rPr sz="1800" dirty="0">
                <a:latin typeface="Times New Roman"/>
                <a:cs typeface="Times New Roman"/>
              </a:rPr>
              <a:t>la</a:t>
            </a:r>
            <a:r>
              <a:rPr sz="1800" spc="-25" dirty="0">
                <a:latin typeface="Times New Roman"/>
                <a:cs typeface="Times New Roman"/>
              </a:rPr>
              <a:t>m</a:t>
            </a:r>
            <a:r>
              <a:rPr sz="1800" spc="0" dirty="0">
                <a:latin typeface="Times New Roman"/>
                <a:cs typeface="Times New Roman"/>
              </a:rPr>
              <a:t>p;</a:t>
            </a:r>
            <a:r>
              <a:rPr sz="1800" spc="5" dirty="0">
                <a:latin typeface="Times New Roman"/>
                <a:cs typeface="Times New Roman"/>
              </a:rPr>
              <a:t> </a:t>
            </a:r>
            <a:r>
              <a:rPr sz="1800" spc="0" dirty="0">
                <a:latin typeface="Times New Roman"/>
                <a:cs typeface="Times New Roman"/>
              </a:rPr>
              <a:t>ind</a:t>
            </a:r>
            <a:r>
              <a:rPr sz="1800" spc="10" dirty="0">
                <a:latin typeface="Times New Roman"/>
                <a:cs typeface="Times New Roman"/>
              </a:rPr>
              <a:t>i</a:t>
            </a:r>
            <a:r>
              <a:rPr sz="1800" spc="0" dirty="0">
                <a:latin typeface="Times New Roman"/>
                <a:cs typeface="Times New Roman"/>
              </a:rPr>
              <a:t>cated</a:t>
            </a:r>
            <a:r>
              <a:rPr sz="1800" spc="-30" dirty="0">
                <a:latin typeface="Times New Roman"/>
                <a:cs typeface="Times New Roman"/>
              </a:rPr>
              <a:t> </a:t>
            </a:r>
            <a:r>
              <a:rPr sz="1800" spc="0" dirty="0">
                <a:latin typeface="Times New Roman"/>
                <a:cs typeface="Times New Roman"/>
              </a:rPr>
              <a:t>by</a:t>
            </a:r>
            <a:r>
              <a:rPr sz="1800" spc="-10"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icrowave</a:t>
            </a:r>
            <a:r>
              <a:rPr sz="1800" spc="5" dirty="0">
                <a:latin typeface="Times New Roman"/>
                <a:cs typeface="Times New Roman"/>
              </a:rPr>
              <a:t> a</a:t>
            </a:r>
            <a:r>
              <a:rPr sz="1800" spc="0" dirty="0">
                <a:latin typeface="Times New Roman"/>
                <a:cs typeface="Times New Roman"/>
              </a:rPr>
              <a:t>t</a:t>
            </a:r>
            <a:r>
              <a:rPr sz="1800" spc="5" dirty="0">
                <a:latin typeface="Times New Roman"/>
                <a:cs typeface="Times New Roman"/>
              </a:rPr>
              <a:t>t</a:t>
            </a:r>
            <a:r>
              <a:rPr sz="1800" spc="0" dirty="0">
                <a:latin typeface="Times New Roman"/>
                <a:cs typeface="Times New Roman"/>
              </a:rPr>
              <a:t>enuation</a:t>
            </a:r>
            <a:r>
              <a:rPr sz="1800" spc="-40" dirty="0">
                <a:latin typeface="Times New Roman"/>
                <a:cs typeface="Times New Roman"/>
              </a:rPr>
              <a:t> </a:t>
            </a:r>
            <a:r>
              <a:rPr sz="1800" spc="0" dirty="0">
                <a:latin typeface="Times New Roman"/>
                <a:cs typeface="Times New Roman"/>
              </a:rPr>
              <a:t>lasting only</a:t>
            </a:r>
            <a:r>
              <a:rPr sz="1800" spc="-15" dirty="0">
                <a:latin typeface="Times New Roman"/>
                <a:cs typeface="Times New Roman"/>
              </a:rPr>
              <a:t> </a:t>
            </a:r>
            <a:r>
              <a:rPr sz="1800" spc="0" dirty="0">
                <a:latin typeface="Times New Roman"/>
                <a:cs typeface="Times New Roman"/>
              </a:rPr>
              <a:t>about 40</a:t>
            </a:r>
            <a:r>
              <a:rPr sz="1800" spc="15" dirty="0">
                <a:latin typeface="Times New Roman"/>
                <a:cs typeface="Times New Roman"/>
              </a:rPr>
              <a:t> </a:t>
            </a:r>
            <a:r>
              <a:rPr sz="1800" spc="-5" dirty="0">
                <a:latin typeface="Times New Roman"/>
                <a:cs typeface="Times New Roman"/>
              </a:rPr>
              <a:t>μs</a:t>
            </a:r>
            <a:r>
              <a:rPr sz="1800" spc="0" dirty="0">
                <a:latin typeface="Times New Roman"/>
                <a:cs typeface="Times New Roman"/>
              </a:rPr>
              <a:t>.</a:t>
            </a:r>
            <a:endParaRPr sz="1800">
              <a:latin typeface="Times New Roman"/>
              <a:cs typeface="Times New Roman"/>
            </a:endParaRPr>
          </a:p>
          <a:p>
            <a:pPr>
              <a:lnSpc>
                <a:spcPts val="500"/>
              </a:lnSpc>
              <a:spcBef>
                <a:spcPts val="6"/>
              </a:spcBef>
            </a:pPr>
            <a:endParaRPr sz="500"/>
          </a:p>
          <a:p>
            <a:pPr marL="355600" indent="-342900">
              <a:lnSpc>
                <a:spcPct val="100000"/>
              </a:lnSpc>
              <a:buFont typeface="Symbol"/>
              <a:buChar char=""/>
              <a:tabLst>
                <a:tab pos="354965" algn="l"/>
              </a:tabLst>
            </a:pPr>
            <a:r>
              <a:rPr sz="1800" spc="-20" dirty="0">
                <a:latin typeface="Times New Roman"/>
                <a:cs typeface="Times New Roman"/>
              </a:rPr>
              <a:t>F</a:t>
            </a:r>
            <a:r>
              <a:rPr sz="1800" spc="0" dirty="0">
                <a:latin typeface="Times New Roman"/>
                <a:cs typeface="Times New Roman"/>
              </a:rPr>
              <a:t>luoresce</a:t>
            </a:r>
            <a:r>
              <a:rPr sz="1800" spc="-5" dirty="0">
                <a:latin typeface="Times New Roman"/>
                <a:cs typeface="Times New Roman"/>
              </a:rPr>
              <a:t>n</a:t>
            </a:r>
            <a:r>
              <a:rPr sz="1800" spc="0" dirty="0">
                <a:latin typeface="Times New Roman"/>
                <a:cs typeface="Times New Roman"/>
              </a:rPr>
              <a:t>t</a:t>
            </a:r>
            <a:r>
              <a:rPr sz="1800" spc="-15" dirty="0">
                <a:latin typeface="Times New Roman"/>
                <a:cs typeface="Times New Roman"/>
              </a:rPr>
              <a:t> </a:t>
            </a:r>
            <a:r>
              <a:rPr sz="1800" spc="0" dirty="0">
                <a:latin typeface="Times New Roman"/>
                <a:cs typeface="Times New Roman"/>
              </a:rPr>
              <a:t>la</a:t>
            </a:r>
            <a:r>
              <a:rPr sz="1800" spc="-25" dirty="0">
                <a:latin typeface="Times New Roman"/>
                <a:cs typeface="Times New Roman"/>
              </a:rPr>
              <a:t>m</a:t>
            </a:r>
            <a:r>
              <a:rPr sz="1800" spc="-5" dirty="0">
                <a:latin typeface="Times New Roman"/>
                <a:cs typeface="Times New Roman"/>
              </a:rPr>
              <a:t>p</a:t>
            </a:r>
            <a:r>
              <a:rPr sz="1800" spc="0" dirty="0">
                <a:latin typeface="Times New Roman"/>
                <a:cs typeface="Times New Roman"/>
              </a:rPr>
              <a:t>s</a:t>
            </a:r>
            <a:r>
              <a:rPr sz="1800" spc="-15" dirty="0">
                <a:latin typeface="Times New Roman"/>
                <a:cs typeface="Times New Roman"/>
              </a:rPr>
              <a:t> </a:t>
            </a:r>
            <a:r>
              <a:rPr sz="1800" spc="-5" dirty="0">
                <a:latin typeface="Times New Roman"/>
                <a:cs typeface="Times New Roman"/>
              </a:rPr>
              <a:t>h</a:t>
            </a:r>
            <a:r>
              <a:rPr sz="1800" spc="0" dirty="0">
                <a:latin typeface="Times New Roman"/>
                <a:cs typeface="Times New Roman"/>
              </a:rPr>
              <a:t>ave a</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uch</a:t>
            </a:r>
            <a:r>
              <a:rPr sz="1800" spc="5" dirty="0">
                <a:latin typeface="Times New Roman"/>
                <a:cs typeface="Times New Roman"/>
              </a:rPr>
              <a:t> </a:t>
            </a:r>
            <a:r>
              <a:rPr sz="1800" spc="0" dirty="0">
                <a:latin typeface="Times New Roman"/>
                <a:cs typeface="Times New Roman"/>
              </a:rPr>
              <a:t>longer</a:t>
            </a:r>
            <a:r>
              <a:rPr sz="1800" spc="-2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density</a:t>
            </a:r>
            <a:r>
              <a:rPr sz="1800" spc="-30" dirty="0">
                <a:latin typeface="Times New Roman"/>
                <a:cs typeface="Times New Roman"/>
              </a:rPr>
              <a:t> </a:t>
            </a:r>
            <a:r>
              <a:rPr sz="1800" spc="0" dirty="0">
                <a:latin typeface="Times New Roman"/>
                <a:cs typeface="Times New Roman"/>
              </a:rPr>
              <a:t>decay</a:t>
            </a:r>
            <a:r>
              <a:rPr sz="1800" spc="-10" dirty="0">
                <a:latin typeface="Times New Roman"/>
                <a:cs typeface="Times New Roman"/>
              </a:rPr>
              <a:t> </a:t>
            </a:r>
            <a:r>
              <a:rPr sz="1800" spc="-5" dirty="0">
                <a:latin typeface="Times New Roman"/>
                <a:cs typeface="Times New Roman"/>
              </a:rPr>
              <a:t>o</a:t>
            </a:r>
            <a:r>
              <a:rPr sz="1800" spc="0" dirty="0">
                <a:latin typeface="Times New Roman"/>
                <a:cs typeface="Times New Roman"/>
              </a:rPr>
              <a:t>f</a:t>
            </a:r>
            <a:r>
              <a:rPr sz="1800" spc="-10" dirty="0">
                <a:latin typeface="Times New Roman"/>
                <a:cs typeface="Times New Roman"/>
              </a:rPr>
              <a:t> </a:t>
            </a:r>
            <a:r>
              <a:rPr sz="1800" spc="0" dirty="0">
                <a:latin typeface="Times New Roman"/>
                <a:cs typeface="Times New Roman"/>
              </a:rPr>
              <a:t>several</a:t>
            </a:r>
            <a:r>
              <a:rPr sz="1800" spc="-15" dirty="0">
                <a:latin typeface="Times New Roman"/>
                <a:cs typeface="Times New Roman"/>
              </a:rPr>
              <a:t> </a:t>
            </a:r>
            <a:r>
              <a:rPr sz="1800" spc="0" dirty="0">
                <a:latin typeface="Times New Roman"/>
                <a:cs typeface="Times New Roman"/>
              </a:rPr>
              <a:t>hundred</a:t>
            </a:r>
            <a:r>
              <a:rPr sz="1800" spc="15" dirty="0">
                <a:latin typeface="Times New Roman"/>
                <a:cs typeface="Times New Roman"/>
              </a:rPr>
              <a:t> </a:t>
            </a:r>
            <a:r>
              <a:rPr sz="1800" spc="-20" dirty="0">
                <a:latin typeface="Times New Roman"/>
                <a:cs typeface="Times New Roman"/>
              </a:rPr>
              <a:t>μs</a:t>
            </a:r>
            <a:r>
              <a:rPr sz="1800" spc="0" dirty="0">
                <a:latin typeface="Times New Roman"/>
                <a:cs typeface="Times New Roman"/>
              </a:rPr>
              <a:t>.</a:t>
            </a:r>
            <a:endParaRPr sz="1800">
              <a:latin typeface="Times New Roman"/>
              <a:cs typeface="Times New Roman"/>
            </a:endParaRPr>
          </a:p>
          <a:p>
            <a:pPr marL="355600" indent="-342900">
              <a:lnSpc>
                <a:spcPct val="100000"/>
              </a:lnSpc>
              <a:spcBef>
                <a:spcPts val="120"/>
              </a:spcBef>
              <a:buFont typeface="Symbol"/>
              <a:buChar char=""/>
              <a:tabLst>
                <a:tab pos="354965" algn="l"/>
              </a:tabLst>
            </a:pPr>
            <a:r>
              <a:rPr sz="1800" dirty="0">
                <a:latin typeface="Times New Roman"/>
                <a:cs typeface="Times New Roman"/>
              </a:rPr>
              <a:t>Pu</a:t>
            </a:r>
            <a:r>
              <a:rPr sz="1800" spc="-5" dirty="0">
                <a:latin typeface="Times New Roman"/>
                <a:cs typeface="Times New Roman"/>
              </a:rPr>
              <a:t>l</a:t>
            </a:r>
            <a:r>
              <a:rPr sz="1800" spc="-20" dirty="0">
                <a:latin typeface="Times New Roman"/>
                <a:cs typeface="Times New Roman"/>
              </a:rPr>
              <a:t>s</a:t>
            </a:r>
            <a:r>
              <a:rPr sz="1800" spc="0" dirty="0">
                <a:latin typeface="Times New Roman"/>
                <a:cs typeface="Times New Roman"/>
              </a:rPr>
              <a:t>ed</a:t>
            </a:r>
            <a:r>
              <a:rPr sz="1800" spc="5" dirty="0">
                <a:latin typeface="Times New Roman"/>
                <a:cs typeface="Times New Roman"/>
              </a:rPr>
              <a:t> </a:t>
            </a:r>
            <a:r>
              <a:rPr sz="1800" spc="0" dirty="0">
                <a:latin typeface="Times New Roman"/>
                <a:cs typeface="Times New Roman"/>
              </a:rPr>
              <a:t>current req</a:t>
            </a:r>
            <a:r>
              <a:rPr sz="1800" spc="5" dirty="0">
                <a:latin typeface="Times New Roman"/>
                <a:cs typeface="Times New Roman"/>
              </a:rPr>
              <a:t>u</a:t>
            </a:r>
            <a:r>
              <a:rPr sz="1800" spc="0" dirty="0">
                <a:latin typeface="Times New Roman"/>
                <a:cs typeface="Times New Roman"/>
              </a:rPr>
              <a:t>ired</a:t>
            </a:r>
            <a:r>
              <a:rPr sz="1800" spc="-20" dirty="0">
                <a:latin typeface="Times New Roman"/>
                <a:cs typeface="Times New Roman"/>
              </a:rPr>
              <a:t> </a:t>
            </a:r>
            <a:r>
              <a:rPr sz="1800" spc="0" dirty="0">
                <a:latin typeface="Times New Roman"/>
                <a:cs typeface="Times New Roman"/>
              </a:rPr>
              <a:t>to at</a:t>
            </a:r>
            <a:r>
              <a:rPr sz="1800" spc="5" dirty="0">
                <a:latin typeface="Times New Roman"/>
                <a:cs typeface="Times New Roman"/>
              </a:rPr>
              <a:t>t</a:t>
            </a:r>
            <a:r>
              <a:rPr sz="1800" spc="0" dirty="0">
                <a:latin typeface="Times New Roman"/>
                <a:cs typeface="Times New Roman"/>
              </a:rPr>
              <a:t>enuate</a:t>
            </a:r>
            <a:r>
              <a:rPr sz="1800" spc="-50"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gi</a:t>
            </a:r>
            <a:r>
              <a:rPr sz="1800" spc="5" dirty="0">
                <a:latin typeface="Times New Roman"/>
                <a:cs typeface="Times New Roman"/>
              </a:rPr>
              <a:t>v</a:t>
            </a:r>
            <a:r>
              <a:rPr sz="1800" spc="0" dirty="0">
                <a:latin typeface="Times New Roman"/>
                <a:cs typeface="Times New Roman"/>
              </a:rPr>
              <a:t>en</a:t>
            </a:r>
            <a:r>
              <a:rPr sz="1800" spc="-20" dirty="0">
                <a:latin typeface="Times New Roman"/>
                <a:cs typeface="Times New Roman"/>
              </a:rPr>
              <a:t> </a:t>
            </a:r>
            <a:r>
              <a:rPr sz="1800" spc="0" dirty="0">
                <a:latin typeface="Times New Roman"/>
                <a:cs typeface="Times New Roman"/>
              </a:rPr>
              <a:t>freque</a:t>
            </a:r>
            <a:r>
              <a:rPr sz="1800" spc="5" dirty="0">
                <a:latin typeface="Times New Roman"/>
                <a:cs typeface="Times New Roman"/>
              </a:rPr>
              <a:t>n</a:t>
            </a:r>
            <a:r>
              <a:rPr sz="1800" spc="0" dirty="0">
                <a:latin typeface="Times New Roman"/>
                <a:cs typeface="Times New Roman"/>
              </a:rPr>
              <a:t>cy</a:t>
            </a:r>
            <a:r>
              <a:rPr sz="1800" spc="-30" dirty="0">
                <a:latin typeface="Times New Roman"/>
                <a:cs typeface="Times New Roman"/>
              </a:rPr>
              <a:t> </a:t>
            </a:r>
            <a:r>
              <a:rPr sz="1800" spc="0" dirty="0">
                <a:latin typeface="Times New Roman"/>
                <a:cs typeface="Times New Roman"/>
              </a:rPr>
              <a:t>is about a f</a:t>
            </a:r>
            <a:r>
              <a:rPr sz="1800" spc="5" dirty="0">
                <a:latin typeface="Times New Roman"/>
                <a:cs typeface="Times New Roman"/>
              </a:rPr>
              <a:t>a</a:t>
            </a:r>
            <a:r>
              <a:rPr sz="1800" spc="0" dirty="0">
                <a:latin typeface="Times New Roman"/>
                <a:cs typeface="Times New Roman"/>
              </a:rPr>
              <a:t>ctor</a:t>
            </a:r>
            <a:r>
              <a:rPr sz="1800" spc="-3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four</a:t>
            </a:r>
            <a:endParaRPr sz="1800">
              <a:latin typeface="Times New Roman"/>
              <a:cs typeface="Times New Roman"/>
            </a:endParaRPr>
          </a:p>
          <a:p>
            <a:pPr marL="355600">
              <a:lnSpc>
                <a:spcPct val="100000"/>
              </a:lnSpc>
              <a:spcBef>
                <a:spcPts val="320"/>
              </a:spcBef>
            </a:pPr>
            <a:r>
              <a:rPr sz="1800" dirty="0">
                <a:latin typeface="Times New Roman"/>
                <a:cs typeface="Times New Roman"/>
              </a:rPr>
              <a:t>higher than required</a:t>
            </a:r>
            <a:r>
              <a:rPr sz="1800" spc="-25" dirty="0">
                <a:latin typeface="Times New Roman"/>
                <a:cs typeface="Times New Roman"/>
              </a:rPr>
              <a:t> </a:t>
            </a:r>
            <a:r>
              <a:rPr sz="1800" spc="0" dirty="0">
                <a:latin typeface="Times New Roman"/>
                <a:cs typeface="Times New Roman"/>
              </a:rPr>
              <a:t>in a</a:t>
            </a:r>
            <a:r>
              <a:rPr sz="1800" spc="5" dirty="0">
                <a:latin typeface="Times New Roman"/>
                <a:cs typeface="Times New Roman"/>
              </a:rPr>
              <a:t> </a:t>
            </a:r>
            <a:r>
              <a:rPr sz="1800" spc="0" dirty="0">
                <a:latin typeface="Times New Roman"/>
                <a:cs typeface="Times New Roman"/>
              </a:rPr>
              <a:t>1.5</a:t>
            </a:r>
            <a:r>
              <a:rPr sz="1800" spc="-20" dirty="0">
                <a:latin typeface="Times New Roman"/>
                <a:cs typeface="Times New Roman"/>
              </a:rPr>
              <a:t> </a:t>
            </a:r>
            <a:r>
              <a:rPr sz="1800" spc="0" dirty="0">
                <a:latin typeface="Times New Roman"/>
                <a:cs typeface="Times New Roman"/>
              </a:rPr>
              <a:t>in.</a:t>
            </a:r>
            <a:r>
              <a:rPr sz="1800" spc="-25" dirty="0">
                <a:latin typeface="Times New Roman"/>
                <a:cs typeface="Times New Roman"/>
              </a:rPr>
              <a:t> </a:t>
            </a:r>
            <a:r>
              <a:rPr sz="1800" spc="0" dirty="0">
                <a:latin typeface="Times New Roman"/>
                <a:cs typeface="Times New Roman"/>
              </a:rPr>
              <a:t>dia</a:t>
            </a:r>
            <a:r>
              <a:rPr sz="1800" spc="-20" dirty="0">
                <a:latin typeface="Times New Roman"/>
                <a:cs typeface="Times New Roman"/>
              </a:rPr>
              <a:t>m</a:t>
            </a:r>
            <a:r>
              <a:rPr sz="1800" spc="0" dirty="0">
                <a:latin typeface="Times New Roman"/>
                <a:cs typeface="Times New Roman"/>
              </a:rPr>
              <a:t>eter</a:t>
            </a:r>
            <a:r>
              <a:rPr sz="1800" spc="5" dirty="0">
                <a:latin typeface="Times New Roman"/>
                <a:cs typeface="Times New Roman"/>
              </a:rPr>
              <a:t> </a:t>
            </a:r>
            <a:r>
              <a:rPr sz="1800" spc="0" dirty="0">
                <a:latin typeface="Times New Roman"/>
                <a:cs typeface="Times New Roman"/>
              </a:rPr>
              <a:t>fluo</a:t>
            </a:r>
            <a:r>
              <a:rPr sz="1800" spc="5" dirty="0">
                <a:latin typeface="Times New Roman"/>
                <a:cs typeface="Times New Roman"/>
              </a:rPr>
              <a:t>r</a:t>
            </a:r>
            <a:r>
              <a:rPr sz="1800" spc="0" dirty="0">
                <a:latin typeface="Times New Roman"/>
                <a:cs typeface="Times New Roman"/>
              </a:rPr>
              <a:t>escent</a:t>
            </a:r>
            <a:r>
              <a:rPr sz="1800" spc="-25" dirty="0">
                <a:latin typeface="Times New Roman"/>
                <a:cs typeface="Times New Roman"/>
              </a:rPr>
              <a:t> </a:t>
            </a:r>
            <a:r>
              <a:rPr sz="1800" spc="0" dirty="0">
                <a:latin typeface="Times New Roman"/>
                <a:cs typeface="Times New Roman"/>
              </a:rPr>
              <a:t>la</a:t>
            </a:r>
            <a:r>
              <a:rPr sz="1800" spc="-25" dirty="0">
                <a:latin typeface="Times New Roman"/>
                <a:cs typeface="Times New Roman"/>
              </a:rPr>
              <a:t>m</a:t>
            </a:r>
            <a:r>
              <a:rPr sz="1800" spc="0" dirty="0">
                <a:latin typeface="Times New Roman"/>
                <a:cs typeface="Times New Roman"/>
              </a:rPr>
              <a:t>p.</a:t>
            </a:r>
            <a:endParaRPr sz="1800">
              <a:latin typeface="Times New Roman"/>
              <a:cs typeface="Times New Roman"/>
            </a:endParaRPr>
          </a:p>
          <a:p>
            <a:pPr>
              <a:lnSpc>
                <a:spcPts val="1000"/>
              </a:lnSpc>
              <a:spcBef>
                <a:spcPts val="10"/>
              </a:spcBef>
            </a:pPr>
            <a:endParaRPr sz="1000"/>
          </a:p>
          <a:p>
            <a:pPr marL="355600" marR="22225" indent="-342900">
              <a:lnSpc>
                <a:spcPct val="114999"/>
              </a:lnSpc>
              <a:buFont typeface="Symbol"/>
              <a:buChar char=""/>
              <a:tabLst>
                <a:tab pos="354965" algn="l"/>
              </a:tabLst>
            </a:pPr>
            <a:r>
              <a:rPr sz="1800" dirty="0">
                <a:latin typeface="Times New Roman"/>
                <a:cs typeface="Times New Roman"/>
              </a:rPr>
              <a:t>This</a:t>
            </a:r>
            <a:r>
              <a:rPr sz="1800" spc="-15"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b</a:t>
            </a:r>
            <a:r>
              <a:rPr sz="1800" spc="5" dirty="0">
                <a:latin typeface="Times New Roman"/>
                <a:cs typeface="Times New Roman"/>
              </a:rPr>
              <a:t>e</a:t>
            </a:r>
            <a:r>
              <a:rPr sz="1800" spc="0" dirty="0">
                <a:latin typeface="Times New Roman"/>
                <a:cs typeface="Times New Roman"/>
              </a:rPr>
              <a:t>cause</a:t>
            </a:r>
            <a:r>
              <a:rPr sz="1800" spc="-15" dirty="0">
                <a:latin typeface="Times New Roman"/>
                <a:cs typeface="Times New Roman"/>
              </a:rPr>
              <a:t> </a:t>
            </a:r>
            <a:r>
              <a:rPr sz="1800" spc="0" dirty="0">
                <a:latin typeface="Times New Roman"/>
                <a:cs typeface="Times New Roman"/>
              </a:rPr>
              <a:t>the cross</a:t>
            </a:r>
            <a:r>
              <a:rPr sz="1800" spc="-10" dirty="0">
                <a:latin typeface="Times New Roman"/>
                <a:cs typeface="Times New Roman"/>
              </a:rPr>
              <a:t> </a:t>
            </a:r>
            <a:r>
              <a:rPr sz="1800" spc="0" dirty="0">
                <a:latin typeface="Times New Roman"/>
                <a:cs typeface="Times New Roman"/>
              </a:rPr>
              <a:t>sec</a:t>
            </a:r>
            <a:r>
              <a:rPr sz="1800" spc="5" dirty="0">
                <a:latin typeface="Times New Roman"/>
                <a:cs typeface="Times New Roman"/>
              </a:rPr>
              <a:t>t</a:t>
            </a:r>
            <a:r>
              <a:rPr sz="1800" spc="0" dirty="0">
                <a:latin typeface="Times New Roman"/>
                <a:cs typeface="Times New Roman"/>
              </a:rPr>
              <a:t>ional</a:t>
            </a:r>
            <a:r>
              <a:rPr sz="1800" spc="-25" dirty="0">
                <a:latin typeface="Times New Roman"/>
                <a:cs typeface="Times New Roman"/>
              </a:rPr>
              <a:t> </a:t>
            </a:r>
            <a:r>
              <a:rPr sz="1800" spc="0" dirty="0">
                <a:latin typeface="Times New Roman"/>
                <a:cs typeface="Times New Roman"/>
              </a:rPr>
              <a:t>ar</a:t>
            </a:r>
            <a:r>
              <a:rPr sz="1800" spc="5" dirty="0">
                <a:latin typeface="Times New Roman"/>
                <a:cs typeface="Times New Roman"/>
              </a:rPr>
              <a:t>e</a:t>
            </a:r>
            <a:r>
              <a:rPr sz="1800" spc="0" dirty="0">
                <a:latin typeface="Times New Roman"/>
                <a:cs typeface="Times New Roman"/>
              </a:rPr>
              <a:t>a</a:t>
            </a:r>
            <a:r>
              <a:rPr sz="1800" spc="-3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our</a:t>
            </a:r>
            <a:r>
              <a:rPr sz="1800" spc="5" dirty="0">
                <a:latin typeface="Times New Roman"/>
                <a:cs typeface="Times New Roman"/>
              </a:rPr>
              <a:t> </a:t>
            </a:r>
            <a:r>
              <a:rPr sz="1800" spc="0" dirty="0">
                <a:latin typeface="Times New Roman"/>
                <a:cs typeface="Times New Roman"/>
              </a:rPr>
              <a:t>3</a:t>
            </a:r>
            <a:r>
              <a:rPr sz="1800" spc="-5" dirty="0">
                <a:latin typeface="Times New Roman"/>
                <a:cs typeface="Times New Roman"/>
              </a:rPr>
              <a:t> </a:t>
            </a:r>
            <a:r>
              <a:rPr sz="1800" spc="0" dirty="0">
                <a:latin typeface="Times New Roman"/>
                <a:cs typeface="Times New Roman"/>
              </a:rPr>
              <a:t>in custom tube</a:t>
            </a:r>
            <a:r>
              <a:rPr sz="1800" spc="25"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4</a:t>
            </a:r>
            <a:r>
              <a:rPr sz="1800" spc="-10" dirty="0">
                <a:latin typeface="Times New Roman"/>
                <a:cs typeface="Times New Roman"/>
              </a:rPr>
              <a:t> </a:t>
            </a:r>
            <a:r>
              <a:rPr sz="1800" spc="0" dirty="0">
                <a:latin typeface="Times New Roman"/>
                <a:cs typeface="Times New Roman"/>
              </a:rPr>
              <a:t>ti</a:t>
            </a:r>
            <a:r>
              <a:rPr sz="1800" spc="-25" dirty="0">
                <a:latin typeface="Times New Roman"/>
                <a:cs typeface="Times New Roman"/>
              </a:rPr>
              <a:t>m</a:t>
            </a:r>
            <a:r>
              <a:rPr sz="1800" spc="0" dirty="0">
                <a:latin typeface="Times New Roman"/>
                <a:cs typeface="Times New Roman"/>
              </a:rPr>
              <a:t>es</a:t>
            </a:r>
            <a:r>
              <a:rPr sz="1800" spc="-15" dirty="0">
                <a:latin typeface="Times New Roman"/>
                <a:cs typeface="Times New Roman"/>
              </a:rPr>
              <a:t> </a:t>
            </a:r>
            <a:r>
              <a:rPr sz="1800" spc="0" dirty="0">
                <a:latin typeface="Times New Roman"/>
                <a:cs typeface="Times New Roman"/>
              </a:rPr>
              <a:t>la</a:t>
            </a:r>
            <a:r>
              <a:rPr sz="1800" spc="-75" dirty="0">
                <a:latin typeface="Times New Roman"/>
                <a:cs typeface="Times New Roman"/>
              </a:rPr>
              <a:t>r</a:t>
            </a:r>
            <a:r>
              <a:rPr sz="1800" spc="0" dirty="0">
                <a:latin typeface="Times New Roman"/>
                <a:cs typeface="Times New Roman"/>
              </a:rPr>
              <a:t>ger than</a:t>
            </a:r>
            <a:r>
              <a:rPr sz="1800" spc="-20" dirty="0">
                <a:latin typeface="Times New Roman"/>
                <a:cs typeface="Times New Roman"/>
              </a:rPr>
              <a:t> </a:t>
            </a:r>
            <a:r>
              <a:rPr sz="1800" spc="0" dirty="0">
                <a:latin typeface="Times New Roman"/>
                <a:cs typeface="Times New Roman"/>
              </a:rPr>
              <a:t>that</a:t>
            </a:r>
            <a:r>
              <a:rPr sz="1800" spc="-1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the 1.5</a:t>
            </a:r>
            <a:r>
              <a:rPr sz="1800" spc="-15" dirty="0">
                <a:latin typeface="Times New Roman"/>
                <a:cs typeface="Times New Roman"/>
              </a:rPr>
              <a:t> </a:t>
            </a:r>
            <a:r>
              <a:rPr sz="1800" spc="0" dirty="0">
                <a:latin typeface="Times New Roman"/>
                <a:cs typeface="Times New Roman"/>
              </a:rPr>
              <a:t>in.</a:t>
            </a:r>
            <a:r>
              <a:rPr sz="1800" spc="-25" dirty="0">
                <a:latin typeface="Times New Roman"/>
                <a:cs typeface="Times New Roman"/>
              </a:rPr>
              <a:t> </a:t>
            </a:r>
            <a:r>
              <a:rPr sz="1800" spc="0" dirty="0">
                <a:latin typeface="Times New Roman"/>
                <a:cs typeface="Times New Roman"/>
              </a:rPr>
              <a:t>dia. la</a:t>
            </a:r>
            <a:r>
              <a:rPr sz="1800" spc="-25" dirty="0">
                <a:latin typeface="Times New Roman"/>
                <a:cs typeface="Times New Roman"/>
              </a:rPr>
              <a:t>m</a:t>
            </a:r>
            <a:r>
              <a:rPr sz="1800" spc="0" dirty="0">
                <a:latin typeface="Times New Roman"/>
                <a:cs typeface="Times New Roman"/>
              </a:rPr>
              <a:t>p. </a:t>
            </a:r>
            <a:r>
              <a:rPr sz="1800" spc="-70" dirty="0">
                <a:latin typeface="Times New Roman"/>
                <a:cs typeface="Times New Roman"/>
              </a:rPr>
              <a:t> </a:t>
            </a:r>
            <a:r>
              <a:rPr sz="1800" spc="0" dirty="0">
                <a:latin typeface="Times New Roman"/>
                <a:cs typeface="Times New Roman"/>
              </a:rPr>
              <a:t>Th</a:t>
            </a:r>
            <a:r>
              <a:rPr sz="1800" spc="5" dirty="0">
                <a:latin typeface="Times New Roman"/>
                <a:cs typeface="Times New Roman"/>
              </a:rPr>
              <a:t>e</a:t>
            </a:r>
            <a:r>
              <a:rPr sz="1800" spc="0" dirty="0">
                <a:latin typeface="Times New Roman"/>
                <a:cs typeface="Times New Roman"/>
              </a:rPr>
              <a:t>refore</a:t>
            </a:r>
            <a:r>
              <a:rPr sz="1800" spc="-15" dirty="0">
                <a:latin typeface="Times New Roman"/>
                <a:cs typeface="Times New Roman"/>
              </a:rPr>
              <a:t> </a:t>
            </a:r>
            <a:r>
              <a:rPr sz="1800" spc="0" dirty="0">
                <a:latin typeface="Times New Roman"/>
                <a:cs typeface="Times New Roman"/>
              </a:rPr>
              <a:t>to generate</a:t>
            </a:r>
            <a:r>
              <a:rPr sz="1800" spc="-20" dirty="0">
                <a:latin typeface="Times New Roman"/>
                <a:cs typeface="Times New Roman"/>
              </a:rPr>
              <a:t> </a:t>
            </a:r>
            <a:r>
              <a:rPr sz="1800" spc="0" dirty="0">
                <a:latin typeface="Times New Roman"/>
                <a:cs typeface="Times New Roman"/>
              </a:rPr>
              <a:t>a p</a:t>
            </a:r>
            <a:r>
              <a:rPr sz="1800" spc="5" dirty="0">
                <a:latin typeface="Times New Roman"/>
                <a:cs typeface="Times New Roman"/>
              </a:rPr>
              <a:t>l</a:t>
            </a:r>
            <a:r>
              <a:rPr sz="1800" spc="0" dirty="0">
                <a:latin typeface="Times New Roman"/>
                <a:cs typeface="Times New Roman"/>
              </a:rPr>
              <a:t>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a given</a:t>
            </a:r>
            <a:r>
              <a:rPr sz="1800" spc="-10" dirty="0">
                <a:latin typeface="Times New Roman"/>
                <a:cs typeface="Times New Roman"/>
              </a:rPr>
              <a:t> </a:t>
            </a:r>
            <a:r>
              <a:rPr sz="1800" spc="0" dirty="0">
                <a:latin typeface="Times New Roman"/>
                <a:cs typeface="Times New Roman"/>
              </a:rPr>
              <a:t>dens</a:t>
            </a:r>
            <a:r>
              <a:rPr sz="1800" spc="5" dirty="0">
                <a:latin typeface="Times New Roman"/>
                <a:cs typeface="Times New Roman"/>
              </a:rPr>
              <a:t>i</a:t>
            </a:r>
            <a:r>
              <a:rPr sz="1800" spc="0" dirty="0">
                <a:latin typeface="Times New Roman"/>
                <a:cs typeface="Times New Roman"/>
              </a:rPr>
              <a:t>ty requi</a:t>
            </a:r>
            <a:r>
              <a:rPr sz="1800" spc="5" dirty="0">
                <a:latin typeface="Times New Roman"/>
                <a:cs typeface="Times New Roman"/>
              </a:rPr>
              <a:t>r</a:t>
            </a:r>
            <a:r>
              <a:rPr sz="1800" spc="0" dirty="0">
                <a:latin typeface="Times New Roman"/>
                <a:cs typeface="Times New Roman"/>
              </a:rPr>
              <a:t>es</a:t>
            </a:r>
            <a:r>
              <a:rPr sz="1800" spc="-25" dirty="0">
                <a:latin typeface="Times New Roman"/>
                <a:cs typeface="Times New Roman"/>
              </a:rPr>
              <a:t> </a:t>
            </a:r>
            <a:r>
              <a:rPr sz="1800" spc="0" dirty="0">
                <a:latin typeface="Times New Roman"/>
                <a:cs typeface="Times New Roman"/>
              </a:rPr>
              <a:t>a current four</a:t>
            </a:r>
            <a:r>
              <a:rPr sz="1800" spc="-10" dirty="0">
                <a:latin typeface="Times New Roman"/>
                <a:cs typeface="Times New Roman"/>
              </a:rPr>
              <a:t> </a:t>
            </a:r>
            <a:r>
              <a:rPr sz="1800" spc="0" dirty="0">
                <a:latin typeface="Times New Roman"/>
                <a:cs typeface="Times New Roman"/>
              </a:rPr>
              <a:t>ti</a:t>
            </a:r>
            <a:r>
              <a:rPr sz="1800" spc="-25" dirty="0">
                <a:latin typeface="Times New Roman"/>
                <a:cs typeface="Times New Roman"/>
              </a:rPr>
              <a:t>m</a:t>
            </a:r>
            <a:r>
              <a:rPr sz="1800" spc="0" dirty="0">
                <a:latin typeface="Times New Roman"/>
                <a:cs typeface="Times New Roman"/>
              </a:rPr>
              <a:t>es higher</a:t>
            </a:r>
            <a:r>
              <a:rPr sz="1800" spc="-20"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our</a:t>
            </a:r>
            <a:r>
              <a:rPr sz="1800" spc="5" dirty="0">
                <a:latin typeface="Times New Roman"/>
                <a:cs typeface="Times New Roman"/>
              </a:rPr>
              <a:t> </a:t>
            </a:r>
            <a:r>
              <a:rPr sz="1800" spc="-15" dirty="0">
                <a:latin typeface="Times New Roman"/>
                <a:cs typeface="Times New Roman"/>
              </a:rPr>
              <a:t>n</a:t>
            </a:r>
            <a:r>
              <a:rPr sz="1800" spc="0" dirty="0">
                <a:latin typeface="Times New Roman"/>
                <a:cs typeface="Times New Roman"/>
              </a:rPr>
              <a:t>ew custom</a:t>
            </a:r>
            <a:r>
              <a:rPr sz="1800" spc="-15" dirty="0">
                <a:latin typeface="Times New Roman"/>
                <a:cs typeface="Times New Roman"/>
              </a:rPr>
              <a:t> </a:t>
            </a:r>
            <a:r>
              <a:rPr sz="1800" spc="0" dirty="0">
                <a:latin typeface="Times New Roman"/>
                <a:cs typeface="Times New Roman"/>
              </a:rPr>
              <a:t>tu</a:t>
            </a:r>
            <a:r>
              <a:rPr sz="1800" spc="5" dirty="0">
                <a:latin typeface="Times New Roman"/>
                <a:cs typeface="Times New Roman"/>
              </a:rPr>
              <a:t>b</a:t>
            </a:r>
            <a:r>
              <a:rPr sz="1800" spc="0" dirty="0">
                <a:latin typeface="Times New Roman"/>
                <a:cs typeface="Times New Roman"/>
              </a:rPr>
              <a:t>e.</a:t>
            </a:r>
            <a:endParaRPr sz="18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38</a:t>
            </a:r>
            <a:endParaRPr sz="1200">
              <a:latin typeface="Calibri"/>
              <a:cs typeface="Calibri"/>
            </a:endParaRPr>
          </a:p>
        </p:txBody>
      </p:sp>
      <p:sp>
        <p:nvSpPr>
          <p:cNvPr id="2" name="object 2"/>
          <p:cNvSpPr txBox="1"/>
          <p:nvPr/>
        </p:nvSpPr>
        <p:spPr>
          <a:xfrm>
            <a:off x="2971926" y="60883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2534285" marR="12700" indent="-1946910">
              <a:lnSpc>
                <a:spcPts val="4700"/>
              </a:lnSpc>
            </a:pPr>
            <a:r>
              <a:rPr sz="4000" b="1" spc="-60" dirty="0">
                <a:latin typeface="Times New Roman"/>
                <a:cs typeface="Times New Roman"/>
              </a:rPr>
              <a:t>C</a:t>
            </a:r>
            <a:r>
              <a:rPr sz="4000" b="1" spc="-50" dirty="0">
                <a:latin typeface="Times New Roman"/>
                <a:cs typeface="Times New Roman"/>
              </a:rPr>
              <a:t>u</a:t>
            </a:r>
            <a:r>
              <a:rPr sz="4000" b="1" spc="-40" dirty="0">
                <a:latin typeface="Times New Roman"/>
                <a:cs typeface="Times New Roman"/>
              </a:rPr>
              <a:t>sto</a:t>
            </a:r>
            <a:r>
              <a:rPr sz="4000" b="1" spc="-35" dirty="0">
                <a:latin typeface="Times New Roman"/>
                <a:cs typeface="Times New Roman"/>
              </a:rPr>
              <a:t>m</a:t>
            </a:r>
            <a:r>
              <a:rPr sz="4000" b="1" spc="30" dirty="0">
                <a:latin typeface="Times New Roman"/>
                <a:cs typeface="Times New Roman"/>
              </a:rPr>
              <a:t> </a:t>
            </a:r>
            <a:r>
              <a:rPr sz="4000" b="1" spc="-65" dirty="0">
                <a:latin typeface="Times New Roman"/>
                <a:cs typeface="Times New Roman"/>
              </a:rPr>
              <a:t>m</a:t>
            </a:r>
            <a:r>
              <a:rPr sz="4000" b="1" spc="-40" dirty="0">
                <a:latin typeface="Times New Roman"/>
                <a:cs typeface="Times New Roman"/>
              </a:rPr>
              <a:t>a</a:t>
            </a:r>
            <a:r>
              <a:rPr sz="4000" b="1" spc="-50" dirty="0">
                <a:latin typeface="Times New Roman"/>
                <a:cs typeface="Times New Roman"/>
              </a:rPr>
              <a:t>d</a:t>
            </a:r>
            <a:r>
              <a:rPr sz="4000" b="1" spc="-20" dirty="0">
                <a:latin typeface="Times New Roman"/>
                <a:cs typeface="Times New Roman"/>
              </a:rPr>
              <a:t>e</a:t>
            </a:r>
            <a:r>
              <a:rPr sz="4000" b="1" spc="-15" dirty="0">
                <a:latin typeface="Times New Roman"/>
                <a:cs typeface="Times New Roman"/>
              </a:rPr>
              <a:t> </a:t>
            </a:r>
            <a:r>
              <a:rPr sz="4000" b="1" spc="-55" dirty="0">
                <a:latin typeface="Times New Roman"/>
                <a:cs typeface="Times New Roman"/>
              </a:rPr>
              <a:t>p</a:t>
            </a:r>
            <a:r>
              <a:rPr sz="4000" b="1" spc="-10" dirty="0">
                <a:latin typeface="Times New Roman"/>
                <a:cs typeface="Times New Roman"/>
              </a:rPr>
              <a:t>l</a:t>
            </a:r>
            <a:r>
              <a:rPr sz="4000" b="1" spc="-40" dirty="0">
                <a:latin typeface="Times New Roman"/>
                <a:cs typeface="Times New Roman"/>
              </a:rPr>
              <a:t>as</a:t>
            </a:r>
            <a:r>
              <a:rPr sz="4000" b="1" spc="-65" dirty="0">
                <a:latin typeface="Times New Roman"/>
                <a:cs typeface="Times New Roman"/>
              </a:rPr>
              <a:t>m</a:t>
            </a:r>
            <a:r>
              <a:rPr sz="4000" b="1" spc="-20" dirty="0">
                <a:latin typeface="Times New Roman"/>
                <a:cs typeface="Times New Roman"/>
              </a:rPr>
              <a:t>a</a:t>
            </a:r>
            <a:r>
              <a:rPr sz="4000" b="1" spc="-5" dirty="0">
                <a:latin typeface="Times New Roman"/>
                <a:cs typeface="Times New Roman"/>
              </a:rPr>
              <a:t> </a:t>
            </a:r>
            <a:r>
              <a:rPr sz="4000" b="1" spc="-40" dirty="0">
                <a:latin typeface="Times New Roman"/>
                <a:cs typeface="Times New Roman"/>
              </a:rPr>
              <a:t>t</a:t>
            </a:r>
            <a:r>
              <a:rPr sz="4000" b="1" spc="-50" dirty="0">
                <a:latin typeface="Times New Roman"/>
                <a:cs typeface="Times New Roman"/>
              </a:rPr>
              <a:t>ub</a:t>
            </a:r>
            <a:r>
              <a:rPr sz="4000" b="1" spc="-45" dirty="0">
                <a:latin typeface="Times New Roman"/>
                <a:cs typeface="Times New Roman"/>
              </a:rPr>
              <a:t>e</a:t>
            </a:r>
            <a:r>
              <a:rPr sz="4000" b="1" spc="-20" dirty="0">
                <a:latin typeface="Times New Roman"/>
                <a:cs typeface="Times New Roman"/>
              </a:rPr>
              <a:t>s</a:t>
            </a:r>
            <a:r>
              <a:rPr sz="4000" b="1" spc="35" dirty="0">
                <a:latin typeface="Times New Roman"/>
                <a:cs typeface="Times New Roman"/>
              </a:rPr>
              <a:t> </a:t>
            </a:r>
            <a:r>
              <a:rPr sz="4000" b="1" spc="-40" dirty="0">
                <a:latin typeface="Times New Roman"/>
                <a:cs typeface="Times New Roman"/>
              </a:rPr>
              <a:t>a</a:t>
            </a:r>
            <a:r>
              <a:rPr sz="4000" b="1" spc="-50" dirty="0">
                <a:latin typeface="Times New Roman"/>
                <a:cs typeface="Times New Roman"/>
              </a:rPr>
              <a:t>n</a:t>
            </a:r>
            <a:r>
              <a:rPr sz="4000" b="1" spc="-25" dirty="0">
                <a:latin typeface="Times New Roman"/>
                <a:cs typeface="Times New Roman"/>
              </a:rPr>
              <a:t>d</a:t>
            </a:r>
            <a:r>
              <a:rPr sz="4000" b="1" spc="-10" dirty="0">
                <a:latin typeface="Times New Roman"/>
                <a:cs typeface="Times New Roman"/>
              </a:rPr>
              <a:t> </a:t>
            </a:r>
            <a:r>
              <a:rPr sz="4000" b="1" spc="-45" dirty="0">
                <a:latin typeface="Times New Roman"/>
                <a:cs typeface="Times New Roman"/>
              </a:rPr>
              <a:t>r</a:t>
            </a:r>
            <a:r>
              <a:rPr sz="4000" b="1" spc="-50" dirty="0">
                <a:latin typeface="Times New Roman"/>
                <a:cs typeface="Times New Roman"/>
              </a:rPr>
              <a:t>u</a:t>
            </a:r>
            <a:r>
              <a:rPr sz="4000" b="1" spc="-40" dirty="0">
                <a:latin typeface="Times New Roman"/>
                <a:cs typeface="Times New Roman"/>
              </a:rPr>
              <a:t>g</a:t>
            </a:r>
            <a:r>
              <a:rPr sz="4000" b="1" spc="-15" dirty="0">
                <a:latin typeface="Times New Roman"/>
                <a:cs typeface="Times New Roman"/>
              </a:rPr>
              <a:t>g</a:t>
            </a:r>
            <a:r>
              <a:rPr sz="4000" b="1" spc="-45" dirty="0">
                <a:latin typeface="Times New Roman"/>
                <a:cs typeface="Times New Roman"/>
              </a:rPr>
              <a:t>e</a:t>
            </a:r>
            <a:r>
              <a:rPr sz="4000" b="1" spc="-50" dirty="0">
                <a:latin typeface="Times New Roman"/>
                <a:cs typeface="Times New Roman"/>
              </a:rPr>
              <a:t>d</a:t>
            </a:r>
            <a:r>
              <a:rPr sz="4000" b="1" spc="-35" dirty="0">
                <a:latin typeface="Times New Roman"/>
                <a:cs typeface="Times New Roman"/>
              </a:rPr>
              <a:t>i</a:t>
            </a:r>
            <a:r>
              <a:rPr sz="4000" b="1" spc="-40" dirty="0">
                <a:latin typeface="Times New Roman"/>
                <a:cs typeface="Times New Roman"/>
              </a:rPr>
              <a:t>z</a:t>
            </a:r>
            <a:r>
              <a:rPr sz="4000" b="1" spc="-30" dirty="0">
                <a:latin typeface="Times New Roman"/>
                <a:cs typeface="Times New Roman"/>
              </a:rPr>
              <a:t>at</a:t>
            </a:r>
            <a:r>
              <a:rPr sz="4000" b="1" spc="-25" dirty="0">
                <a:latin typeface="Times New Roman"/>
                <a:cs typeface="Times New Roman"/>
              </a:rPr>
              <a:t>i</a:t>
            </a:r>
            <a:r>
              <a:rPr sz="4000" b="1" spc="-30" dirty="0">
                <a:latin typeface="Times New Roman"/>
                <a:cs typeface="Times New Roman"/>
              </a:rPr>
              <a:t>o</a:t>
            </a:r>
            <a:r>
              <a:rPr sz="4000" b="1" spc="-25" dirty="0">
                <a:latin typeface="Times New Roman"/>
                <a:cs typeface="Times New Roman"/>
              </a:rPr>
              <a:t>n</a:t>
            </a:r>
            <a:endParaRPr sz="4000">
              <a:latin typeface="Times New Roman"/>
              <a:cs typeface="Times New Roman"/>
            </a:endParaRPr>
          </a:p>
        </p:txBody>
      </p:sp>
      <p:sp>
        <p:nvSpPr>
          <p:cNvPr id="4" name="object 4"/>
          <p:cNvSpPr txBox="1"/>
          <p:nvPr/>
        </p:nvSpPr>
        <p:spPr>
          <a:xfrm>
            <a:off x="993139" y="2078863"/>
            <a:ext cx="7089775" cy="2839085"/>
          </a:xfrm>
          <a:prstGeom prst="rect">
            <a:avLst/>
          </a:prstGeom>
        </p:spPr>
        <p:txBody>
          <a:bodyPr vert="horz" wrap="square" lIns="0" tIns="0" rIns="0" bIns="0" rtlCol="0">
            <a:noAutofit/>
          </a:bodyPr>
          <a:lstStyle/>
          <a:p>
            <a:pPr marL="12700">
              <a:lnSpc>
                <a:spcPct val="100000"/>
              </a:lnSpc>
            </a:pPr>
            <a:r>
              <a:rPr sz="2800" spc="-40" dirty="0">
                <a:latin typeface="Times New Roman"/>
                <a:cs typeface="Times New Roman"/>
              </a:rPr>
              <a:t>U</a:t>
            </a:r>
            <a:r>
              <a:rPr sz="2800" spc="-15" dirty="0">
                <a:latin typeface="Times New Roman"/>
                <a:cs typeface="Times New Roman"/>
              </a:rPr>
              <a:t>se</a:t>
            </a:r>
            <a:r>
              <a:rPr sz="2800" spc="-45" dirty="0">
                <a:latin typeface="Times New Roman"/>
                <a:cs typeface="Times New Roman"/>
              </a:rPr>
              <a:t> </a:t>
            </a:r>
            <a:r>
              <a:rPr sz="2800" spc="-40" dirty="0">
                <a:latin typeface="Times New Roman"/>
                <a:cs typeface="Times New Roman"/>
              </a:rPr>
              <a:t>X</a:t>
            </a:r>
            <a:r>
              <a:rPr sz="2800" spc="-35" dirty="0">
                <a:latin typeface="Times New Roman"/>
                <a:cs typeface="Times New Roman"/>
              </a:rPr>
              <a:t>e</a:t>
            </a:r>
            <a:r>
              <a:rPr sz="2800" spc="-15" dirty="0">
                <a:latin typeface="Times New Roman"/>
                <a:cs typeface="Times New Roman"/>
              </a:rPr>
              <a:t>n</a:t>
            </a:r>
            <a:r>
              <a:rPr sz="2800" spc="-30" dirty="0">
                <a:latin typeface="Times New Roman"/>
                <a:cs typeface="Times New Roman"/>
              </a:rPr>
              <a:t>o</a:t>
            </a:r>
            <a:r>
              <a:rPr sz="2800" spc="-15" dirty="0">
                <a:latin typeface="Times New Roman"/>
                <a:cs typeface="Times New Roman"/>
              </a:rPr>
              <a:t>n</a:t>
            </a:r>
            <a:r>
              <a:rPr sz="2800" spc="-25" dirty="0">
                <a:latin typeface="Times New Roman"/>
                <a:cs typeface="Times New Roman"/>
              </a:rPr>
              <a:t> </a:t>
            </a:r>
            <a:r>
              <a:rPr sz="2800" spc="-15" dirty="0">
                <a:latin typeface="Times New Roman"/>
                <a:cs typeface="Times New Roman"/>
              </a:rPr>
              <a:t>g</a:t>
            </a:r>
            <a:r>
              <a:rPr sz="2800" spc="-40" dirty="0">
                <a:latin typeface="Times New Roman"/>
                <a:cs typeface="Times New Roman"/>
              </a:rPr>
              <a:t>a</a:t>
            </a:r>
            <a:r>
              <a:rPr sz="2800" spc="-15" dirty="0">
                <a:latin typeface="Times New Roman"/>
                <a:cs typeface="Times New Roman"/>
              </a:rPr>
              <a:t>s</a:t>
            </a:r>
            <a:r>
              <a:rPr sz="2800" spc="-25" dirty="0">
                <a:latin typeface="Times New Roman"/>
                <a:cs typeface="Times New Roman"/>
              </a:rPr>
              <a:t> </a:t>
            </a:r>
            <a:r>
              <a:rPr sz="2800" spc="-10" dirty="0">
                <a:latin typeface="Times New Roman"/>
                <a:cs typeface="Times New Roman"/>
              </a:rPr>
              <a:t>f</a:t>
            </a:r>
            <a:r>
              <a:rPr sz="2800" spc="-30" dirty="0">
                <a:latin typeface="Times New Roman"/>
                <a:cs typeface="Times New Roman"/>
              </a:rPr>
              <a:t>o</a:t>
            </a:r>
            <a:r>
              <a:rPr sz="2800" spc="-10" dirty="0">
                <a:latin typeface="Times New Roman"/>
                <a:cs typeface="Times New Roman"/>
              </a:rPr>
              <a:t>r</a:t>
            </a:r>
            <a:r>
              <a:rPr sz="2800" spc="-15" dirty="0">
                <a:latin typeface="Times New Roman"/>
                <a:cs typeface="Times New Roman"/>
              </a:rPr>
              <a:t> b</a:t>
            </a:r>
            <a:r>
              <a:rPr sz="2800" spc="-40" dirty="0">
                <a:latin typeface="Times New Roman"/>
                <a:cs typeface="Times New Roman"/>
              </a:rPr>
              <a:t>e</a:t>
            </a:r>
            <a:r>
              <a:rPr sz="2800" spc="-20" dirty="0">
                <a:latin typeface="Times New Roman"/>
                <a:cs typeface="Times New Roman"/>
              </a:rPr>
              <a:t>tt</a:t>
            </a:r>
            <a:r>
              <a:rPr sz="2800" spc="-35" dirty="0">
                <a:latin typeface="Times New Roman"/>
                <a:cs typeface="Times New Roman"/>
              </a:rPr>
              <a:t>e</a:t>
            </a:r>
            <a:r>
              <a:rPr sz="2800" spc="-10" dirty="0">
                <a:latin typeface="Times New Roman"/>
                <a:cs typeface="Times New Roman"/>
              </a:rPr>
              <a:t>r</a:t>
            </a:r>
            <a:r>
              <a:rPr sz="2800" spc="-15" dirty="0">
                <a:latin typeface="Times New Roman"/>
                <a:cs typeface="Times New Roman"/>
              </a:rPr>
              <a:t> </a:t>
            </a:r>
            <a:r>
              <a:rPr sz="2800" spc="-35" dirty="0">
                <a:latin typeface="Times New Roman"/>
                <a:cs typeface="Times New Roman"/>
              </a:rPr>
              <a:t>c</a:t>
            </a:r>
            <a:r>
              <a:rPr sz="2800" spc="-25" dirty="0">
                <a:latin typeface="Times New Roman"/>
                <a:cs typeface="Times New Roman"/>
              </a:rPr>
              <a:t>on</a:t>
            </a:r>
            <a:r>
              <a:rPr sz="2800" spc="-15" dirty="0">
                <a:latin typeface="Times New Roman"/>
                <a:cs typeface="Times New Roman"/>
              </a:rPr>
              <a:t>s</a:t>
            </a:r>
            <a:r>
              <a:rPr sz="2800" spc="-30" dirty="0">
                <a:latin typeface="Times New Roman"/>
                <a:cs typeface="Times New Roman"/>
              </a:rPr>
              <a:t>t</a:t>
            </a:r>
            <a:r>
              <a:rPr sz="2800" spc="-35" dirty="0">
                <a:latin typeface="Times New Roman"/>
                <a:cs typeface="Times New Roman"/>
              </a:rPr>
              <a:t>a</a:t>
            </a:r>
            <a:r>
              <a:rPr sz="2800" spc="-15" dirty="0">
                <a:latin typeface="Times New Roman"/>
                <a:cs typeface="Times New Roman"/>
              </a:rPr>
              <a:t>nt</a:t>
            </a:r>
            <a:r>
              <a:rPr sz="2800" spc="-60" dirty="0">
                <a:latin typeface="Times New Roman"/>
                <a:cs typeface="Times New Roman"/>
              </a:rPr>
              <a:t> </a:t>
            </a:r>
            <a:r>
              <a:rPr sz="2800" spc="-15" dirty="0">
                <a:latin typeface="Times New Roman"/>
                <a:cs typeface="Times New Roman"/>
              </a:rPr>
              <a:t>d</a:t>
            </a:r>
            <a:r>
              <a:rPr sz="2800" spc="-40" dirty="0">
                <a:latin typeface="Times New Roman"/>
                <a:cs typeface="Times New Roman"/>
              </a:rPr>
              <a:t>e</a:t>
            </a:r>
            <a:r>
              <a:rPr sz="2800" spc="-35" dirty="0">
                <a:latin typeface="Times New Roman"/>
                <a:cs typeface="Times New Roman"/>
              </a:rPr>
              <a:t>n</a:t>
            </a:r>
            <a:r>
              <a:rPr sz="2800" spc="-15" dirty="0">
                <a:latin typeface="Times New Roman"/>
                <a:cs typeface="Times New Roman"/>
              </a:rPr>
              <a:t>s</a:t>
            </a:r>
            <a:r>
              <a:rPr sz="2800" spc="-30" dirty="0">
                <a:latin typeface="Times New Roman"/>
                <a:cs typeface="Times New Roman"/>
              </a:rPr>
              <a:t>i</a:t>
            </a:r>
            <a:r>
              <a:rPr sz="2800" spc="-20" dirty="0">
                <a:latin typeface="Times New Roman"/>
                <a:cs typeface="Times New Roman"/>
              </a:rPr>
              <a:t>t</a:t>
            </a:r>
            <a:r>
              <a:rPr sz="2800" spc="-370" dirty="0">
                <a:latin typeface="Times New Roman"/>
                <a:cs typeface="Times New Roman"/>
              </a:rPr>
              <a:t>y</a:t>
            </a:r>
            <a:r>
              <a:rPr sz="2800" spc="-10" dirty="0">
                <a:latin typeface="Times New Roman"/>
                <a:cs typeface="Times New Roman"/>
              </a:rPr>
              <a:t>.</a:t>
            </a:r>
            <a:endParaRPr sz="2800">
              <a:latin typeface="Times New Roman"/>
              <a:cs typeface="Times New Roman"/>
            </a:endParaRPr>
          </a:p>
          <a:p>
            <a:pPr marL="12700" marR="12700">
              <a:lnSpc>
                <a:spcPct val="120700"/>
              </a:lnSpc>
              <a:spcBef>
                <a:spcPts val="15"/>
              </a:spcBef>
            </a:pPr>
            <a:r>
              <a:rPr sz="2800" spc="-40" dirty="0">
                <a:latin typeface="Times New Roman"/>
                <a:cs typeface="Times New Roman"/>
              </a:rPr>
              <a:t>X</a:t>
            </a:r>
            <a:r>
              <a:rPr sz="2800" spc="-35" dirty="0">
                <a:latin typeface="Times New Roman"/>
                <a:cs typeface="Times New Roman"/>
              </a:rPr>
              <a:t>e</a:t>
            </a:r>
            <a:r>
              <a:rPr sz="2800" spc="-15" dirty="0">
                <a:latin typeface="Times New Roman"/>
                <a:cs typeface="Times New Roman"/>
              </a:rPr>
              <a:t>n</a:t>
            </a:r>
            <a:r>
              <a:rPr sz="2800" spc="-30" dirty="0">
                <a:latin typeface="Times New Roman"/>
                <a:cs typeface="Times New Roman"/>
              </a:rPr>
              <a:t>o</a:t>
            </a:r>
            <a:r>
              <a:rPr sz="2800" spc="-15" dirty="0">
                <a:latin typeface="Times New Roman"/>
                <a:cs typeface="Times New Roman"/>
              </a:rPr>
              <a:t>n</a:t>
            </a:r>
            <a:r>
              <a:rPr sz="2800" spc="-25" dirty="0">
                <a:latin typeface="Times New Roman"/>
                <a:cs typeface="Times New Roman"/>
              </a:rPr>
              <a:t> </a:t>
            </a:r>
            <a:r>
              <a:rPr sz="2800" spc="-15" dirty="0">
                <a:latin typeface="Times New Roman"/>
                <a:cs typeface="Times New Roman"/>
              </a:rPr>
              <a:t>h</a:t>
            </a:r>
            <a:r>
              <a:rPr sz="2800" spc="-40" dirty="0">
                <a:latin typeface="Times New Roman"/>
                <a:cs typeface="Times New Roman"/>
              </a:rPr>
              <a:t>a</a:t>
            </a:r>
            <a:r>
              <a:rPr sz="2800" spc="-15" dirty="0">
                <a:latin typeface="Times New Roman"/>
                <a:cs typeface="Times New Roman"/>
              </a:rPr>
              <a:t>s</a:t>
            </a:r>
            <a:r>
              <a:rPr sz="2800" spc="-335" dirty="0">
                <a:latin typeface="Times New Roman"/>
                <a:cs typeface="Times New Roman"/>
              </a:rPr>
              <a:t> </a:t>
            </a:r>
            <a:r>
              <a:rPr sz="2800" spc="-40" dirty="0">
                <a:latin typeface="Times New Roman"/>
                <a:cs typeface="Times New Roman"/>
              </a:rPr>
              <a:t>A</a:t>
            </a:r>
            <a:r>
              <a:rPr sz="2800" spc="-20" dirty="0">
                <a:latin typeface="Times New Roman"/>
                <a:cs typeface="Times New Roman"/>
              </a:rPr>
              <a:t>t</a:t>
            </a:r>
            <a:r>
              <a:rPr sz="2800" spc="-25" dirty="0">
                <a:latin typeface="Times New Roman"/>
                <a:cs typeface="Times New Roman"/>
              </a:rPr>
              <a:t>o</a:t>
            </a:r>
            <a:r>
              <a:rPr sz="2800" spc="-80" dirty="0">
                <a:latin typeface="Times New Roman"/>
                <a:cs typeface="Times New Roman"/>
              </a:rPr>
              <a:t>m</a:t>
            </a:r>
            <a:r>
              <a:rPr sz="2800" spc="-20" dirty="0">
                <a:latin typeface="Times New Roman"/>
                <a:cs typeface="Times New Roman"/>
              </a:rPr>
              <a:t>i</a:t>
            </a:r>
            <a:r>
              <a:rPr sz="2800" spc="-15" dirty="0">
                <a:latin typeface="Times New Roman"/>
                <a:cs typeface="Times New Roman"/>
              </a:rPr>
              <a:t>c</a:t>
            </a:r>
            <a:r>
              <a:rPr sz="2800" spc="-10" dirty="0">
                <a:latin typeface="Times New Roman"/>
                <a:cs typeface="Times New Roman"/>
              </a:rPr>
              <a:t> </a:t>
            </a:r>
            <a:r>
              <a:rPr sz="2800" spc="-25" dirty="0">
                <a:latin typeface="Times New Roman"/>
                <a:cs typeface="Times New Roman"/>
              </a:rPr>
              <a:t>nu</a:t>
            </a:r>
            <a:r>
              <a:rPr sz="2800" spc="-75" dirty="0">
                <a:latin typeface="Times New Roman"/>
                <a:cs typeface="Times New Roman"/>
              </a:rPr>
              <a:t>m</a:t>
            </a:r>
            <a:r>
              <a:rPr sz="2800" spc="-15" dirty="0">
                <a:latin typeface="Times New Roman"/>
                <a:cs typeface="Times New Roman"/>
              </a:rPr>
              <a:t>b</a:t>
            </a:r>
            <a:r>
              <a:rPr sz="2800" spc="-40" dirty="0">
                <a:latin typeface="Times New Roman"/>
                <a:cs typeface="Times New Roman"/>
              </a:rPr>
              <a:t>e</a:t>
            </a:r>
            <a:r>
              <a:rPr sz="2800" spc="-10" dirty="0">
                <a:latin typeface="Times New Roman"/>
                <a:cs typeface="Times New Roman"/>
              </a:rPr>
              <a:t>r</a:t>
            </a:r>
            <a:r>
              <a:rPr sz="2800" spc="-5" dirty="0">
                <a:latin typeface="Times New Roman"/>
                <a:cs typeface="Times New Roman"/>
              </a:rPr>
              <a:t> </a:t>
            </a:r>
            <a:r>
              <a:rPr sz="2800" spc="-25" dirty="0">
                <a:latin typeface="Times New Roman"/>
                <a:cs typeface="Times New Roman"/>
              </a:rPr>
              <a:t>54</a:t>
            </a:r>
            <a:r>
              <a:rPr sz="2800" spc="-10" dirty="0">
                <a:latin typeface="Times New Roman"/>
                <a:cs typeface="Times New Roman"/>
              </a:rPr>
              <a:t>;</a:t>
            </a:r>
            <a:r>
              <a:rPr sz="2800" spc="-340" dirty="0">
                <a:latin typeface="Times New Roman"/>
                <a:cs typeface="Times New Roman"/>
              </a:rPr>
              <a:t> </a:t>
            </a:r>
            <a:r>
              <a:rPr sz="2800" spc="-40" dirty="0">
                <a:latin typeface="Times New Roman"/>
                <a:cs typeface="Times New Roman"/>
              </a:rPr>
              <a:t>A</a:t>
            </a:r>
            <a:r>
              <a:rPr sz="2800" spc="-20" dirty="0">
                <a:latin typeface="Times New Roman"/>
                <a:cs typeface="Times New Roman"/>
              </a:rPr>
              <a:t>t</a:t>
            </a:r>
            <a:r>
              <a:rPr sz="2800" spc="-25" dirty="0">
                <a:latin typeface="Times New Roman"/>
                <a:cs typeface="Times New Roman"/>
              </a:rPr>
              <a:t>o</a:t>
            </a:r>
            <a:r>
              <a:rPr sz="2800" spc="-75" dirty="0">
                <a:latin typeface="Times New Roman"/>
                <a:cs typeface="Times New Roman"/>
              </a:rPr>
              <a:t>m</a:t>
            </a:r>
            <a:r>
              <a:rPr sz="2800" spc="-20" dirty="0">
                <a:latin typeface="Times New Roman"/>
                <a:cs typeface="Times New Roman"/>
              </a:rPr>
              <a:t>i</a:t>
            </a:r>
            <a:r>
              <a:rPr sz="2800" spc="-15" dirty="0">
                <a:latin typeface="Times New Roman"/>
                <a:cs typeface="Times New Roman"/>
              </a:rPr>
              <a:t>c</a:t>
            </a:r>
            <a:r>
              <a:rPr sz="2800" spc="-25" dirty="0">
                <a:latin typeface="Times New Roman"/>
                <a:cs typeface="Times New Roman"/>
              </a:rPr>
              <a:t> </a:t>
            </a:r>
            <a:r>
              <a:rPr sz="2800" spc="-40" dirty="0">
                <a:latin typeface="Times New Roman"/>
                <a:cs typeface="Times New Roman"/>
              </a:rPr>
              <a:t>w</a:t>
            </a:r>
            <a:r>
              <a:rPr sz="2800" spc="-35" dirty="0">
                <a:latin typeface="Times New Roman"/>
                <a:cs typeface="Times New Roman"/>
              </a:rPr>
              <a:t>e</a:t>
            </a:r>
            <a:r>
              <a:rPr sz="2800" spc="-20" dirty="0">
                <a:latin typeface="Times New Roman"/>
                <a:cs typeface="Times New Roman"/>
              </a:rPr>
              <a:t>i</a:t>
            </a:r>
            <a:r>
              <a:rPr sz="2800" spc="-25" dirty="0">
                <a:latin typeface="Times New Roman"/>
                <a:cs typeface="Times New Roman"/>
              </a:rPr>
              <a:t>g</a:t>
            </a:r>
            <a:r>
              <a:rPr sz="2800" spc="-10" dirty="0">
                <a:latin typeface="Times New Roman"/>
                <a:cs typeface="Times New Roman"/>
              </a:rPr>
              <a:t>ht</a:t>
            </a:r>
            <a:r>
              <a:rPr sz="2800" spc="-40" dirty="0">
                <a:latin typeface="Times New Roman"/>
                <a:cs typeface="Times New Roman"/>
              </a:rPr>
              <a:t> </a:t>
            </a:r>
            <a:r>
              <a:rPr sz="2800" spc="-25" dirty="0">
                <a:latin typeface="Times New Roman"/>
                <a:cs typeface="Times New Roman"/>
              </a:rPr>
              <a:t>13</a:t>
            </a:r>
            <a:r>
              <a:rPr sz="2800" spc="-15" dirty="0">
                <a:latin typeface="Times New Roman"/>
                <a:cs typeface="Times New Roman"/>
              </a:rPr>
              <a:t>1</a:t>
            </a:r>
            <a:r>
              <a:rPr sz="2800" spc="-10" dirty="0">
                <a:latin typeface="Times New Roman"/>
                <a:cs typeface="Times New Roman"/>
              </a:rPr>
              <a:t> </a:t>
            </a:r>
            <a:r>
              <a:rPr sz="2800" spc="-50" dirty="0">
                <a:latin typeface="Times New Roman"/>
                <a:cs typeface="Times New Roman"/>
              </a:rPr>
              <a:t>C</a:t>
            </a:r>
            <a:r>
              <a:rPr sz="2800" spc="-35" dirty="0">
                <a:latin typeface="Times New Roman"/>
                <a:cs typeface="Times New Roman"/>
              </a:rPr>
              <a:t>o</a:t>
            </a:r>
            <a:r>
              <a:rPr sz="2800" spc="-90" dirty="0">
                <a:latin typeface="Times New Roman"/>
                <a:cs typeface="Times New Roman"/>
              </a:rPr>
              <a:t>m</a:t>
            </a:r>
            <a:r>
              <a:rPr sz="2800" spc="-15" dirty="0">
                <a:latin typeface="Times New Roman"/>
                <a:cs typeface="Times New Roman"/>
              </a:rPr>
              <a:t>p</a:t>
            </a:r>
            <a:r>
              <a:rPr sz="2800" spc="-40" dirty="0">
                <a:latin typeface="Times New Roman"/>
                <a:cs typeface="Times New Roman"/>
              </a:rPr>
              <a:t>a</a:t>
            </a:r>
            <a:r>
              <a:rPr sz="2800" spc="-15" dirty="0">
                <a:latin typeface="Times New Roman"/>
                <a:cs typeface="Times New Roman"/>
              </a:rPr>
              <a:t>re</a:t>
            </a:r>
            <a:r>
              <a:rPr sz="2800" spc="-20" dirty="0">
                <a:latin typeface="Times New Roman"/>
                <a:cs typeface="Times New Roman"/>
              </a:rPr>
              <a:t> t</a:t>
            </a:r>
            <a:r>
              <a:rPr sz="2800" spc="-15" dirty="0">
                <a:latin typeface="Times New Roman"/>
                <a:cs typeface="Times New Roman"/>
              </a:rPr>
              <a:t>o</a:t>
            </a:r>
            <a:r>
              <a:rPr sz="2800" spc="-335" dirty="0">
                <a:latin typeface="Times New Roman"/>
                <a:cs typeface="Times New Roman"/>
              </a:rPr>
              <a:t> </a:t>
            </a:r>
            <a:r>
              <a:rPr sz="2800" spc="-55" dirty="0">
                <a:latin typeface="Times New Roman"/>
                <a:cs typeface="Times New Roman"/>
              </a:rPr>
              <a:t>A</a:t>
            </a:r>
            <a:r>
              <a:rPr sz="2800" spc="-114" dirty="0">
                <a:latin typeface="Times New Roman"/>
                <a:cs typeface="Times New Roman"/>
              </a:rPr>
              <a:t>r</a:t>
            </a:r>
            <a:r>
              <a:rPr sz="2800" spc="-25" dirty="0">
                <a:latin typeface="Times New Roman"/>
                <a:cs typeface="Times New Roman"/>
              </a:rPr>
              <a:t>go</a:t>
            </a:r>
            <a:r>
              <a:rPr sz="2800" spc="-15" dirty="0">
                <a:latin typeface="Times New Roman"/>
                <a:cs typeface="Times New Roman"/>
              </a:rPr>
              <a:t>n</a:t>
            </a:r>
            <a:r>
              <a:rPr sz="2800" spc="-25" dirty="0">
                <a:latin typeface="Times New Roman"/>
                <a:cs typeface="Times New Roman"/>
              </a:rPr>
              <a:t> </a:t>
            </a:r>
            <a:r>
              <a:rPr sz="2800" spc="-40" dirty="0">
                <a:latin typeface="Times New Roman"/>
                <a:cs typeface="Times New Roman"/>
              </a:rPr>
              <a:t>w</a:t>
            </a:r>
            <a:r>
              <a:rPr sz="2800" spc="-20" dirty="0">
                <a:latin typeface="Times New Roman"/>
                <a:cs typeface="Times New Roman"/>
              </a:rPr>
              <a:t>it</a:t>
            </a:r>
            <a:r>
              <a:rPr sz="2800" spc="-15" dirty="0">
                <a:latin typeface="Times New Roman"/>
                <a:cs typeface="Times New Roman"/>
              </a:rPr>
              <a:t>h</a:t>
            </a:r>
            <a:r>
              <a:rPr sz="2800" spc="-325" dirty="0">
                <a:latin typeface="Times New Roman"/>
                <a:cs typeface="Times New Roman"/>
              </a:rPr>
              <a:t> </a:t>
            </a:r>
            <a:r>
              <a:rPr sz="2800" spc="-40" dirty="0">
                <a:latin typeface="Times New Roman"/>
                <a:cs typeface="Times New Roman"/>
              </a:rPr>
              <a:t>A</a:t>
            </a:r>
            <a:r>
              <a:rPr sz="2800" spc="-20" dirty="0">
                <a:latin typeface="Times New Roman"/>
                <a:cs typeface="Times New Roman"/>
              </a:rPr>
              <a:t>t</a:t>
            </a:r>
            <a:r>
              <a:rPr sz="2800" spc="-25" dirty="0">
                <a:latin typeface="Times New Roman"/>
                <a:cs typeface="Times New Roman"/>
              </a:rPr>
              <a:t>o</a:t>
            </a:r>
            <a:r>
              <a:rPr sz="2800" spc="-80" dirty="0">
                <a:latin typeface="Times New Roman"/>
                <a:cs typeface="Times New Roman"/>
              </a:rPr>
              <a:t>m</a:t>
            </a:r>
            <a:r>
              <a:rPr sz="2800" spc="-20" dirty="0">
                <a:latin typeface="Times New Roman"/>
                <a:cs typeface="Times New Roman"/>
              </a:rPr>
              <a:t>i</a:t>
            </a:r>
            <a:r>
              <a:rPr sz="2800" spc="-15" dirty="0">
                <a:latin typeface="Times New Roman"/>
                <a:cs typeface="Times New Roman"/>
              </a:rPr>
              <a:t>c</a:t>
            </a:r>
            <a:r>
              <a:rPr sz="2800" spc="-10" dirty="0">
                <a:latin typeface="Times New Roman"/>
                <a:cs typeface="Times New Roman"/>
              </a:rPr>
              <a:t> </a:t>
            </a:r>
            <a:r>
              <a:rPr sz="2800" spc="-25" dirty="0">
                <a:latin typeface="Times New Roman"/>
                <a:cs typeface="Times New Roman"/>
              </a:rPr>
              <a:t>nu</a:t>
            </a:r>
            <a:r>
              <a:rPr sz="2800" spc="-90" dirty="0">
                <a:latin typeface="Times New Roman"/>
                <a:cs typeface="Times New Roman"/>
              </a:rPr>
              <a:t>m</a:t>
            </a:r>
            <a:r>
              <a:rPr sz="2800" spc="-15" dirty="0">
                <a:latin typeface="Times New Roman"/>
                <a:cs typeface="Times New Roman"/>
              </a:rPr>
              <a:t>b</a:t>
            </a:r>
            <a:r>
              <a:rPr sz="2800" spc="-40" dirty="0">
                <a:latin typeface="Times New Roman"/>
                <a:cs typeface="Times New Roman"/>
              </a:rPr>
              <a:t>e</a:t>
            </a:r>
            <a:r>
              <a:rPr sz="2800" spc="-10" dirty="0">
                <a:latin typeface="Times New Roman"/>
                <a:cs typeface="Times New Roman"/>
              </a:rPr>
              <a:t>r</a:t>
            </a:r>
            <a:r>
              <a:rPr sz="2800" spc="-15" dirty="0">
                <a:latin typeface="Times New Roman"/>
                <a:cs typeface="Times New Roman"/>
              </a:rPr>
              <a:t> </a:t>
            </a:r>
            <a:r>
              <a:rPr sz="2800" spc="-25" dirty="0">
                <a:latin typeface="Times New Roman"/>
                <a:cs typeface="Times New Roman"/>
              </a:rPr>
              <a:t>1</a:t>
            </a:r>
            <a:r>
              <a:rPr sz="2800" spc="-15" dirty="0">
                <a:latin typeface="Times New Roman"/>
                <a:cs typeface="Times New Roman"/>
              </a:rPr>
              <a:t>8</a:t>
            </a:r>
            <a:r>
              <a:rPr sz="2800" spc="-25" dirty="0">
                <a:latin typeface="Times New Roman"/>
                <a:cs typeface="Times New Roman"/>
              </a:rPr>
              <a:t> </a:t>
            </a:r>
            <a:r>
              <a:rPr sz="2800" spc="-45" dirty="0">
                <a:latin typeface="Times New Roman"/>
                <a:cs typeface="Times New Roman"/>
              </a:rPr>
              <a:t>a</a:t>
            </a:r>
            <a:r>
              <a:rPr sz="2800" spc="-25" dirty="0">
                <a:latin typeface="Times New Roman"/>
                <a:cs typeface="Times New Roman"/>
              </a:rPr>
              <a:t>nd</a:t>
            </a:r>
            <a:endParaRPr sz="2800">
              <a:latin typeface="Times New Roman"/>
              <a:cs typeface="Times New Roman"/>
            </a:endParaRPr>
          </a:p>
          <a:p>
            <a:pPr marL="12700">
              <a:lnSpc>
                <a:spcPct val="100000"/>
              </a:lnSpc>
            </a:pPr>
            <a:r>
              <a:rPr sz="2800" spc="-45" dirty="0">
                <a:latin typeface="Times New Roman"/>
                <a:cs typeface="Times New Roman"/>
              </a:rPr>
              <a:t>A</a:t>
            </a:r>
            <a:r>
              <a:rPr sz="2800" spc="-25" dirty="0">
                <a:latin typeface="Times New Roman"/>
                <a:cs typeface="Times New Roman"/>
              </a:rPr>
              <a:t>to</a:t>
            </a:r>
            <a:r>
              <a:rPr sz="2800" spc="-80" dirty="0">
                <a:latin typeface="Times New Roman"/>
                <a:cs typeface="Times New Roman"/>
              </a:rPr>
              <a:t>m</a:t>
            </a:r>
            <a:r>
              <a:rPr sz="2800" spc="-20" dirty="0">
                <a:latin typeface="Times New Roman"/>
                <a:cs typeface="Times New Roman"/>
              </a:rPr>
              <a:t>i</a:t>
            </a:r>
            <a:r>
              <a:rPr sz="2800" spc="-15" dirty="0">
                <a:latin typeface="Times New Roman"/>
                <a:cs typeface="Times New Roman"/>
              </a:rPr>
              <a:t>c </a:t>
            </a:r>
            <a:r>
              <a:rPr sz="2800" spc="-45" dirty="0">
                <a:latin typeface="Times New Roman"/>
                <a:cs typeface="Times New Roman"/>
              </a:rPr>
              <a:t>w</a:t>
            </a:r>
            <a:r>
              <a:rPr sz="2800" spc="-35" dirty="0">
                <a:latin typeface="Times New Roman"/>
                <a:cs typeface="Times New Roman"/>
              </a:rPr>
              <a:t>e</a:t>
            </a:r>
            <a:r>
              <a:rPr sz="2800" spc="-25" dirty="0">
                <a:latin typeface="Times New Roman"/>
                <a:cs typeface="Times New Roman"/>
              </a:rPr>
              <a:t>i</a:t>
            </a:r>
            <a:r>
              <a:rPr sz="2800" spc="-20" dirty="0">
                <a:latin typeface="Times New Roman"/>
                <a:cs typeface="Times New Roman"/>
              </a:rPr>
              <a:t>g</a:t>
            </a:r>
            <a:r>
              <a:rPr sz="2800" spc="-15" dirty="0">
                <a:latin typeface="Times New Roman"/>
                <a:cs typeface="Times New Roman"/>
              </a:rPr>
              <a:t>ht</a:t>
            </a:r>
            <a:r>
              <a:rPr sz="2800" spc="-40" dirty="0">
                <a:latin typeface="Times New Roman"/>
                <a:cs typeface="Times New Roman"/>
              </a:rPr>
              <a:t> </a:t>
            </a:r>
            <a:r>
              <a:rPr sz="2800" spc="-25" dirty="0">
                <a:latin typeface="Times New Roman"/>
                <a:cs typeface="Times New Roman"/>
              </a:rPr>
              <a:t>o</a:t>
            </a:r>
            <a:r>
              <a:rPr sz="2800" spc="-10" dirty="0">
                <a:latin typeface="Times New Roman"/>
                <a:cs typeface="Times New Roman"/>
              </a:rPr>
              <a:t>f</a:t>
            </a:r>
            <a:r>
              <a:rPr sz="2800" spc="-15" dirty="0">
                <a:latin typeface="Times New Roman"/>
                <a:cs typeface="Times New Roman"/>
              </a:rPr>
              <a:t> </a:t>
            </a:r>
            <a:r>
              <a:rPr sz="2800" spc="-25" dirty="0">
                <a:latin typeface="Times New Roman"/>
                <a:cs typeface="Times New Roman"/>
              </a:rPr>
              <a:t>40.</a:t>
            </a:r>
            <a:endParaRPr sz="2800">
              <a:latin typeface="Times New Roman"/>
              <a:cs typeface="Times New Roman"/>
            </a:endParaRPr>
          </a:p>
          <a:p>
            <a:pPr>
              <a:lnSpc>
                <a:spcPts val="650"/>
              </a:lnSpc>
              <a:spcBef>
                <a:spcPts val="45"/>
              </a:spcBef>
            </a:pPr>
            <a:endParaRPr sz="650"/>
          </a:p>
          <a:p>
            <a:pPr marL="12700" marR="395605">
              <a:lnSpc>
                <a:spcPct val="100000"/>
              </a:lnSpc>
            </a:pPr>
            <a:r>
              <a:rPr sz="2800" spc="-50" dirty="0">
                <a:latin typeface="Times New Roman"/>
                <a:cs typeface="Times New Roman"/>
              </a:rPr>
              <a:t>C</a:t>
            </a:r>
            <a:r>
              <a:rPr sz="2800" spc="-35" dirty="0">
                <a:latin typeface="Times New Roman"/>
                <a:cs typeface="Times New Roman"/>
              </a:rPr>
              <a:t>o</a:t>
            </a:r>
            <a:r>
              <a:rPr sz="2800" spc="-80" dirty="0">
                <a:latin typeface="Times New Roman"/>
                <a:cs typeface="Times New Roman"/>
              </a:rPr>
              <a:t>m</a:t>
            </a:r>
            <a:r>
              <a:rPr sz="2800" spc="-15" dirty="0">
                <a:latin typeface="Times New Roman"/>
                <a:cs typeface="Times New Roman"/>
              </a:rPr>
              <a:t>p</a:t>
            </a:r>
            <a:r>
              <a:rPr sz="2800" spc="-40" dirty="0">
                <a:latin typeface="Times New Roman"/>
                <a:cs typeface="Times New Roman"/>
              </a:rPr>
              <a:t>a</a:t>
            </a:r>
            <a:r>
              <a:rPr sz="2800" spc="-15" dirty="0">
                <a:latin typeface="Times New Roman"/>
                <a:cs typeface="Times New Roman"/>
              </a:rPr>
              <a:t>re</a:t>
            </a:r>
            <a:r>
              <a:rPr sz="2800" spc="-30" dirty="0">
                <a:latin typeface="Times New Roman"/>
                <a:cs typeface="Times New Roman"/>
              </a:rPr>
              <a:t> </a:t>
            </a:r>
            <a:r>
              <a:rPr sz="2800" spc="-25" dirty="0">
                <a:latin typeface="Times New Roman"/>
                <a:cs typeface="Times New Roman"/>
              </a:rPr>
              <a:t>t</a:t>
            </a:r>
            <a:r>
              <a:rPr sz="2800" spc="-15" dirty="0">
                <a:latin typeface="Times New Roman"/>
                <a:cs typeface="Times New Roman"/>
              </a:rPr>
              <a:t>o</a:t>
            </a:r>
            <a:r>
              <a:rPr sz="2800" spc="-50" dirty="0">
                <a:latin typeface="Times New Roman"/>
                <a:cs typeface="Times New Roman"/>
              </a:rPr>
              <a:t> </a:t>
            </a:r>
            <a:r>
              <a:rPr sz="2800" spc="-55" dirty="0">
                <a:latin typeface="Times New Roman"/>
                <a:cs typeface="Times New Roman"/>
              </a:rPr>
              <a:t>M</a:t>
            </a:r>
            <a:r>
              <a:rPr sz="2800" spc="-45" dirty="0">
                <a:latin typeface="Times New Roman"/>
                <a:cs typeface="Times New Roman"/>
              </a:rPr>
              <a:t>e</a:t>
            </a:r>
            <a:r>
              <a:rPr sz="2800" spc="-10" dirty="0">
                <a:latin typeface="Times New Roman"/>
                <a:cs typeface="Times New Roman"/>
              </a:rPr>
              <a:t>r</a:t>
            </a:r>
            <a:r>
              <a:rPr sz="2800" spc="-45" dirty="0">
                <a:latin typeface="Times New Roman"/>
                <a:cs typeface="Times New Roman"/>
              </a:rPr>
              <a:t>c</a:t>
            </a:r>
            <a:r>
              <a:rPr sz="2800" spc="-25" dirty="0">
                <a:latin typeface="Times New Roman"/>
                <a:cs typeface="Times New Roman"/>
              </a:rPr>
              <a:t>u</a:t>
            </a:r>
            <a:r>
              <a:rPr sz="2800" spc="-5" dirty="0">
                <a:latin typeface="Times New Roman"/>
                <a:cs typeface="Times New Roman"/>
              </a:rPr>
              <a:t>r</a:t>
            </a:r>
            <a:r>
              <a:rPr sz="2800" spc="-15" dirty="0">
                <a:latin typeface="Times New Roman"/>
                <a:cs typeface="Times New Roman"/>
              </a:rPr>
              <a:t>y</a:t>
            </a:r>
            <a:r>
              <a:rPr sz="2800" spc="-10" dirty="0">
                <a:latin typeface="Times New Roman"/>
                <a:cs typeface="Times New Roman"/>
              </a:rPr>
              <a:t> </a:t>
            </a:r>
            <a:r>
              <a:rPr sz="2800" spc="-40" dirty="0">
                <a:latin typeface="Times New Roman"/>
                <a:cs typeface="Times New Roman"/>
              </a:rPr>
              <a:t>w</a:t>
            </a:r>
            <a:r>
              <a:rPr sz="2800" spc="-20" dirty="0">
                <a:latin typeface="Times New Roman"/>
                <a:cs typeface="Times New Roman"/>
              </a:rPr>
              <a:t>it</a:t>
            </a:r>
            <a:r>
              <a:rPr sz="2800" spc="-15" dirty="0">
                <a:latin typeface="Times New Roman"/>
                <a:cs typeface="Times New Roman"/>
              </a:rPr>
              <a:t>h</a:t>
            </a:r>
            <a:r>
              <a:rPr sz="2800" spc="-35" dirty="0">
                <a:latin typeface="Times New Roman"/>
                <a:cs typeface="Times New Roman"/>
              </a:rPr>
              <a:t> a</a:t>
            </a:r>
            <a:r>
              <a:rPr sz="2800" spc="-20" dirty="0">
                <a:latin typeface="Times New Roman"/>
                <a:cs typeface="Times New Roman"/>
              </a:rPr>
              <a:t>t</a:t>
            </a:r>
            <a:r>
              <a:rPr sz="2800" spc="-25" dirty="0">
                <a:latin typeface="Times New Roman"/>
                <a:cs typeface="Times New Roman"/>
              </a:rPr>
              <a:t>o</a:t>
            </a:r>
            <a:r>
              <a:rPr sz="2800" spc="-80" dirty="0">
                <a:latin typeface="Times New Roman"/>
                <a:cs typeface="Times New Roman"/>
              </a:rPr>
              <a:t>m</a:t>
            </a:r>
            <a:r>
              <a:rPr sz="2800" spc="-20" dirty="0">
                <a:latin typeface="Times New Roman"/>
                <a:cs typeface="Times New Roman"/>
              </a:rPr>
              <a:t>i</a:t>
            </a:r>
            <a:r>
              <a:rPr sz="2800" spc="-15" dirty="0">
                <a:latin typeface="Times New Roman"/>
                <a:cs typeface="Times New Roman"/>
              </a:rPr>
              <a:t>c</a:t>
            </a:r>
            <a:r>
              <a:rPr sz="2800" spc="-35" dirty="0">
                <a:latin typeface="Times New Roman"/>
                <a:cs typeface="Times New Roman"/>
              </a:rPr>
              <a:t> </a:t>
            </a:r>
            <a:r>
              <a:rPr sz="2800" spc="-25" dirty="0">
                <a:latin typeface="Times New Roman"/>
                <a:cs typeface="Times New Roman"/>
              </a:rPr>
              <a:t>n</a:t>
            </a:r>
            <a:r>
              <a:rPr sz="2800" spc="-20" dirty="0">
                <a:latin typeface="Times New Roman"/>
                <a:cs typeface="Times New Roman"/>
              </a:rPr>
              <a:t>u</a:t>
            </a:r>
            <a:r>
              <a:rPr sz="2800" spc="-80" dirty="0">
                <a:latin typeface="Times New Roman"/>
                <a:cs typeface="Times New Roman"/>
              </a:rPr>
              <a:t>m</a:t>
            </a:r>
            <a:r>
              <a:rPr sz="2800" spc="-15" dirty="0">
                <a:latin typeface="Times New Roman"/>
                <a:cs typeface="Times New Roman"/>
              </a:rPr>
              <a:t>b</a:t>
            </a:r>
            <a:r>
              <a:rPr sz="2800" spc="-40" dirty="0">
                <a:latin typeface="Times New Roman"/>
                <a:cs typeface="Times New Roman"/>
              </a:rPr>
              <a:t>e</a:t>
            </a:r>
            <a:r>
              <a:rPr sz="2800" spc="-10" dirty="0">
                <a:latin typeface="Times New Roman"/>
                <a:cs typeface="Times New Roman"/>
              </a:rPr>
              <a:t>r</a:t>
            </a:r>
            <a:r>
              <a:rPr sz="2800" spc="-5" dirty="0">
                <a:latin typeface="Times New Roman"/>
                <a:cs typeface="Times New Roman"/>
              </a:rPr>
              <a:t> </a:t>
            </a:r>
            <a:r>
              <a:rPr sz="2800" spc="-25" dirty="0">
                <a:latin typeface="Times New Roman"/>
                <a:cs typeface="Times New Roman"/>
              </a:rPr>
              <a:t>o</a:t>
            </a:r>
            <a:r>
              <a:rPr sz="2800" spc="-10" dirty="0">
                <a:latin typeface="Times New Roman"/>
                <a:cs typeface="Times New Roman"/>
              </a:rPr>
              <a:t>f</a:t>
            </a:r>
            <a:r>
              <a:rPr sz="2800" spc="-15" dirty="0">
                <a:latin typeface="Times New Roman"/>
                <a:cs typeface="Times New Roman"/>
              </a:rPr>
              <a:t> </a:t>
            </a:r>
            <a:r>
              <a:rPr sz="2800" spc="-25" dirty="0">
                <a:latin typeface="Times New Roman"/>
                <a:cs typeface="Times New Roman"/>
              </a:rPr>
              <a:t>80</a:t>
            </a:r>
            <a:r>
              <a:rPr sz="2800" spc="-20" dirty="0">
                <a:latin typeface="Times New Roman"/>
                <a:cs typeface="Times New Roman"/>
              </a:rPr>
              <a:t> </a:t>
            </a:r>
            <a:r>
              <a:rPr sz="2800" spc="-35" dirty="0">
                <a:latin typeface="Times New Roman"/>
                <a:cs typeface="Times New Roman"/>
              </a:rPr>
              <a:t>a</a:t>
            </a:r>
            <a:r>
              <a:rPr sz="2800" spc="-15" dirty="0">
                <a:latin typeface="Times New Roman"/>
                <a:cs typeface="Times New Roman"/>
              </a:rPr>
              <a:t>nd</a:t>
            </a:r>
            <a:r>
              <a:rPr sz="2800" spc="-345" dirty="0">
                <a:latin typeface="Times New Roman"/>
                <a:cs typeface="Times New Roman"/>
              </a:rPr>
              <a:t> </a:t>
            </a:r>
            <a:r>
              <a:rPr sz="2800" spc="-40" dirty="0">
                <a:latin typeface="Times New Roman"/>
                <a:cs typeface="Times New Roman"/>
              </a:rPr>
              <a:t>A</a:t>
            </a:r>
            <a:r>
              <a:rPr sz="2800" spc="-20" dirty="0">
                <a:latin typeface="Times New Roman"/>
                <a:cs typeface="Times New Roman"/>
              </a:rPr>
              <a:t>t</a:t>
            </a:r>
            <a:r>
              <a:rPr sz="2800" spc="-25" dirty="0">
                <a:latin typeface="Times New Roman"/>
                <a:cs typeface="Times New Roman"/>
              </a:rPr>
              <a:t>o</a:t>
            </a:r>
            <a:r>
              <a:rPr sz="2800" spc="-75" dirty="0">
                <a:latin typeface="Times New Roman"/>
                <a:cs typeface="Times New Roman"/>
              </a:rPr>
              <a:t>m</a:t>
            </a:r>
            <a:r>
              <a:rPr sz="2800" spc="-20" dirty="0">
                <a:latin typeface="Times New Roman"/>
                <a:cs typeface="Times New Roman"/>
              </a:rPr>
              <a:t>i</a:t>
            </a:r>
            <a:r>
              <a:rPr sz="2800" spc="-15" dirty="0">
                <a:latin typeface="Times New Roman"/>
                <a:cs typeface="Times New Roman"/>
              </a:rPr>
              <a:t>c</a:t>
            </a:r>
            <a:r>
              <a:rPr sz="2800" spc="-10" dirty="0">
                <a:latin typeface="Times New Roman"/>
                <a:cs typeface="Times New Roman"/>
              </a:rPr>
              <a:t> </a:t>
            </a:r>
            <a:r>
              <a:rPr sz="2800" spc="-40" dirty="0">
                <a:latin typeface="Times New Roman"/>
                <a:cs typeface="Times New Roman"/>
              </a:rPr>
              <a:t>w</a:t>
            </a:r>
            <a:r>
              <a:rPr sz="2800" spc="-35" dirty="0">
                <a:latin typeface="Times New Roman"/>
                <a:cs typeface="Times New Roman"/>
              </a:rPr>
              <a:t>e</a:t>
            </a:r>
            <a:r>
              <a:rPr sz="2800" spc="-20" dirty="0">
                <a:latin typeface="Times New Roman"/>
                <a:cs typeface="Times New Roman"/>
              </a:rPr>
              <a:t>i</a:t>
            </a:r>
            <a:r>
              <a:rPr sz="2800" spc="-25" dirty="0">
                <a:latin typeface="Times New Roman"/>
                <a:cs typeface="Times New Roman"/>
              </a:rPr>
              <a:t>g</a:t>
            </a:r>
            <a:r>
              <a:rPr sz="2800" spc="-10" dirty="0">
                <a:latin typeface="Times New Roman"/>
                <a:cs typeface="Times New Roman"/>
              </a:rPr>
              <a:t>ht</a:t>
            </a:r>
            <a:r>
              <a:rPr sz="2800" spc="-40" dirty="0">
                <a:latin typeface="Times New Roman"/>
                <a:cs typeface="Times New Roman"/>
              </a:rPr>
              <a:t> </a:t>
            </a:r>
            <a:r>
              <a:rPr sz="2800" spc="-25" dirty="0">
                <a:latin typeface="Times New Roman"/>
                <a:cs typeface="Times New Roman"/>
              </a:rPr>
              <a:t>o</a:t>
            </a:r>
            <a:r>
              <a:rPr sz="2800" spc="-10" dirty="0">
                <a:latin typeface="Times New Roman"/>
                <a:cs typeface="Times New Roman"/>
              </a:rPr>
              <a:t>f</a:t>
            </a:r>
            <a:r>
              <a:rPr sz="2800" spc="-15" dirty="0">
                <a:latin typeface="Times New Roman"/>
                <a:cs typeface="Times New Roman"/>
              </a:rPr>
              <a:t> </a:t>
            </a:r>
            <a:r>
              <a:rPr sz="2800" spc="-20" dirty="0">
                <a:latin typeface="Times New Roman"/>
                <a:cs typeface="Times New Roman"/>
              </a:rPr>
              <a:t>2</a:t>
            </a:r>
            <a:r>
              <a:rPr sz="2800" spc="-25" dirty="0">
                <a:latin typeface="Times New Roman"/>
                <a:cs typeface="Times New Roman"/>
              </a:rPr>
              <a:t>00.</a:t>
            </a:r>
            <a:endParaRPr sz="28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276727" y="63931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16035" y="6432194"/>
            <a:ext cx="190500" cy="203200"/>
          </a:xfrm>
          <a:prstGeom prst="rect">
            <a:avLst/>
          </a:prstGeom>
        </p:spPr>
        <p:txBody>
          <a:bodyPr vert="horz" wrap="square" lIns="0" tIns="0" rIns="0" bIns="0" rtlCol="0">
            <a:noAutofit/>
          </a:bodyPr>
          <a:lstStyle/>
          <a:p>
            <a:pPr marL="25400">
              <a:lnSpc>
                <a:spcPct val="100000"/>
              </a:lnSpc>
            </a:pPr>
            <a:r>
              <a:rPr sz="1200" spc="-10" dirty="0">
                <a:solidFill>
                  <a:srgbClr val="878787"/>
                </a:solidFill>
                <a:latin typeface="Calibri"/>
                <a:cs typeface="Calibri"/>
              </a:rPr>
              <a:t>3</a:t>
            </a:r>
            <a:r>
              <a:rPr sz="1200" spc="-20" dirty="0">
                <a:solidFill>
                  <a:srgbClr val="878787"/>
                </a:solidFill>
                <a:latin typeface="Calibri"/>
                <a:cs typeface="Calibri"/>
              </a:rPr>
              <a:t>9</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583819" rIns="0" bIns="0" rtlCol="0">
            <a:noAutofit/>
          </a:bodyPr>
          <a:lstStyle/>
          <a:p>
            <a:pPr marL="3583940">
              <a:lnSpc>
                <a:spcPts val="2870"/>
              </a:lnSpc>
            </a:pPr>
            <a:r>
              <a:rPr sz="2400" b="1" dirty="0">
                <a:latin typeface="Times New Roman"/>
                <a:cs typeface="Times New Roman"/>
              </a:rPr>
              <a:t>Syn</a:t>
            </a:r>
            <a:r>
              <a:rPr sz="2400" b="1" spc="-10" dirty="0">
                <a:latin typeface="Times New Roman"/>
                <a:cs typeface="Times New Roman"/>
              </a:rPr>
              <a:t>F</a:t>
            </a:r>
            <a:r>
              <a:rPr sz="2400" b="1" spc="0" dirty="0">
                <a:latin typeface="Times New Roman"/>
                <a:cs typeface="Times New Roman"/>
              </a:rPr>
              <a:t>oam</a:t>
            </a:r>
            <a:endParaRPr sz="2400">
              <a:latin typeface="Times New Roman"/>
              <a:cs typeface="Times New Roman"/>
            </a:endParaRPr>
          </a:p>
        </p:txBody>
      </p:sp>
      <p:sp>
        <p:nvSpPr>
          <p:cNvPr id="3" name="object 3"/>
          <p:cNvSpPr txBox="1"/>
          <p:nvPr/>
        </p:nvSpPr>
        <p:spPr>
          <a:xfrm>
            <a:off x="840435" y="1356995"/>
            <a:ext cx="7981315" cy="3710940"/>
          </a:xfrm>
          <a:prstGeom prst="rect">
            <a:avLst/>
          </a:prstGeom>
        </p:spPr>
        <p:txBody>
          <a:bodyPr vert="horz" wrap="square" lIns="0" tIns="0" rIns="0" bIns="0" rtlCol="0">
            <a:noAutofit/>
          </a:bodyPr>
          <a:lstStyle/>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have </a:t>
            </a:r>
            <a:r>
              <a:rPr sz="1800" spc="5" dirty="0">
                <a:latin typeface="Times New Roman"/>
                <a:cs typeface="Times New Roman"/>
              </a:rPr>
              <a:t>a</a:t>
            </a:r>
            <a:r>
              <a:rPr sz="1800" spc="0" dirty="0">
                <a:latin typeface="Times New Roman"/>
                <a:cs typeface="Times New Roman"/>
              </a:rPr>
              <a:t>lready</a:t>
            </a:r>
            <a:r>
              <a:rPr sz="1800" spc="-35" dirty="0">
                <a:latin typeface="Times New Roman"/>
                <a:cs typeface="Times New Roman"/>
              </a:rPr>
              <a:t> </a:t>
            </a:r>
            <a:r>
              <a:rPr sz="1800" spc="0" dirty="0">
                <a:latin typeface="Times New Roman"/>
                <a:cs typeface="Times New Roman"/>
              </a:rPr>
              <a:t>used</a:t>
            </a:r>
            <a:r>
              <a:rPr sz="1800" spc="5" dirty="0">
                <a:latin typeface="Times New Roman"/>
                <a:cs typeface="Times New Roman"/>
              </a:rPr>
              <a:t> </a:t>
            </a:r>
            <a:r>
              <a:rPr sz="1800" spc="-5" dirty="0">
                <a:latin typeface="Times New Roman"/>
                <a:cs typeface="Times New Roman"/>
              </a:rPr>
              <a:t>S</a:t>
            </a:r>
            <a:r>
              <a:rPr sz="1800" spc="35" dirty="0">
                <a:latin typeface="Times New Roman"/>
                <a:cs typeface="Times New Roman"/>
              </a:rPr>
              <a:t>y</a:t>
            </a:r>
            <a:r>
              <a:rPr sz="1800" spc="0" dirty="0">
                <a:latin typeface="Times New Roman"/>
                <a:cs typeface="Times New Roman"/>
              </a:rPr>
              <a:t>nFoam</a:t>
            </a:r>
            <a:r>
              <a:rPr sz="1800" spc="-30" dirty="0">
                <a:latin typeface="Times New Roman"/>
                <a:cs typeface="Times New Roman"/>
              </a:rPr>
              <a:t> </a:t>
            </a:r>
            <a:r>
              <a:rPr sz="1800" spc="0" dirty="0">
                <a:latin typeface="Times New Roman"/>
                <a:cs typeface="Times New Roman"/>
              </a:rPr>
              <a:t>to encapsulate</a:t>
            </a:r>
            <a:r>
              <a:rPr sz="1800" spc="-3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tu</a:t>
            </a:r>
            <a:r>
              <a:rPr sz="1800" spc="5" dirty="0">
                <a:latin typeface="Times New Roman"/>
                <a:cs typeface="Times New Roman"/>
              </a:rPr>
              <a:t>b</a:t>
            </a:r>
            <a:r>
              <a:rPr sz="1800" spc="0" dirty="0">
                <a:latin typeface="Times New Roman"/>
                <a:cs typeface="Times New Roman"/>
              </a:rPr>
              <a:t>es</a:t>
            </a:r>
            <a:r>
              <a:rPr sz="1800" spc="-25" dirty="0">
                <a:latin typeface="Times New Roman"/>
                <a:cs typeface="Times New Roman"/>
              </a:rPr>
              <a:t> </a:t>
            </a:r>
            <a:r>
              <a:rPr sz="1800" spc="0" dirty="0">
                <a:latin typeface="Times New Roman"/>
                <a:cs typeface="Times New Roman"/>
              </a:rPr>
              <a:t>with</a:t>
            </a:r>
            <a:r>
              <a:rPr sz="1800" spc="-5" dirty="0">
                <a:latin typeface="Times New Roman"/>
                <a:cs typeface="Times New Roman"/>
              </a:rPr>
              <a:t> </a:t>
            </a:r>
            <a:r>
              <a:rPr sz="1800" spc="0" dirty="0">
                <a:latin typeface="Times New Roman"/>
                <a:cs typeface="Times New Roman"/>
              </a:rPr>
              <a:t>success.</a:t>
            </a:r>
            <a:endParaRPr sz="1800">
              <a:latin typeface="Times New Roman"/>
              <a:cs typeface="Times New Roman"/>
            </a:endParaRPr>
          </a:p>
          <a:p>
            <a:pPr>
              <a:lnSpc>
                <a:spcPts val="1200"/>
              </a:lnSpc>
              <a:spcBef>
                <a:spcPts val="95"/>
              </a:spcBef>
              <a:buFont typeface="Arial"/>
              <a:buChar char="•"/>
            </a:pPr>
            <a:endParaRPr sz="1200"/>
          </a:p>
          <a:p>
            <a:pPr marL="299085" indent="-287020">
              <a:lnSpc>
                <a:spcPct val="100000"/>
              </a:lnSpc>
              <a:buFont typeface="Arial"/>
              <a:buChar char="•"/>
              <a:tabLst>
                <a:tab pos="299085" algn="l"/>
              </a:tabLst>
            </a:pPr>
            <a:r>
              <a:rPr sz="1800" spc="-240" dirty="0">
                <a:latin typeface="Times New Roman"/>
                <a:cs typeface="Times New Roman"/>
              </a:rPr>
              <a:t>T</a:t>
            </a:r>
            <a:r>
              <a:rPr sz="1800" spc="0" dirty="0">
                <a:latin typeface="Times New Roman"/>
                <a:cs typeface="Times New Roman"/>
              </a:rPr>
              <a:t>ak</a:t>
            </a:r>
            <a:r>
              <a:rPr sz="1800" spc="5" dirty="0">
                <a:latin typeface="Times New Roman"/>
                <a:cs typeface="Times New Roman"/>
              </a:rPr>
              <a:t>e</a:t>
            </a:r>
            <a:r>
              <a:rPr sz="1800" spc="0" dirty="0">
                <a:latin typeface="Times New Roman"/>
                <a:cs typeface="Times New Roman"/>
              </a:rPr>
              <a:t>n</a:t>
            </a:r>
            <a:r>
              <a:rPr sz="1800" spc="-40" dirty="0">
                <a:latin typeface="Times New Roman"/>
                <a:cs typeface="Times New Roman"/>
              </a:rPr>
              <a:t> </a:t>
            </a:r>
            <a:r>
              <a:rPr sz="1800" spc="0" dirty="0">
                <a:latin typeface="Times New Roman"/>
                <a:cs typeface="Times New Roman"/>
              </a:rPr>
              <a:t>from</a:t>
            </a:r>
            <a:r>
              <a:rPr sz="1800" spc="-5" dirty="0">
                <a:latin typeface="Times New Roman"/>
                <a:cs typeface="Times New Roman"/>
              </a:rPr>
              <a:t> S</a:t>
            </a:r>
            <a:r>
              <a:rPr sz="1800" spc="35" dirty="0">
                <a:latin typeface="Times New Roman"/>
                <a:cs typeface="Times New Roman"/>
              </a:rPr>
              <a:t>y</a:t>
            </a:r>
            <a:r>
              <a:rPr sz="1800" spc="0" dirty="0">
                <a:latin typeface="Times New Roman"/>
                <a:cs typeface="Times New Roman"/>
              </a:rPr>
              <a:t>n</a:t>
            </a:r>
            <a:r>
              <a:rPr sz="1800" spc="-5" dirty="0">
                <a:latin typeface="Times New Roman"/>
                <a:cs typeface="Times New Roman"/>
              </a:rPr>
              <a:t>F</a:t>
            </a:r>
            <a:r>
              <a:rPr sz="1800" spc="-15" dirty="0">
                <a:latin typeface="Times New Roman"/>
                <a:cs typeface="Times New Roman"/>
              </a:rPr>
              <a:t>o</a:t>
            </a:r>
            <a:r>
              <a:rPr sz="1800" spc="0" dirty="0">
                <a:latin typeface="Times New Roman"/>
                <a:cs typeface="Times New Roman"/>
              </a:rPr>
              <a:t>am</a:t>
            </a:r>
            <a:r>
              <a:rPr sz="1800" spc="-40" dirty="0">
                <a:latin typeface="Times New Roman"/>
                <a:cs typeface="Times New Roman"/>
              </a:rPr>
              <a:t> </a:t>
            </a:r>
            <a:r>
              <a:rPr sz="1800" spc="0" dirty="0">
                <a:latin typeface="Times New Roman"/>
                <a:cs typeface="Times New Roman"/>
              </a:rPr>
              <a:t>web</a:t>
            </a:r>
            <a:r>
              <a:rPr sz="1800" spc="-20" dirty="0">
                <a:latin typeface="Times New Roman"/>
                <a:cs typeface="Times New Roman"/>
              </a:rPr>
              <a:t>s</a:t>
            </a:r>
            <a:r>
              <a:rPr sz="1800" spc="0" dirty="0">
                <a:latin typeface="Times New Roman"/>
                <a:cs typeface="Times New Roman"/>
              </a:rPr>
              <a:t>i</a:t>
            </a:r>
            <a:r>
              <a:rPr sz="1800" spc="5" dirty="0">
                <a:latin typeface="Times New Roman"/>
                <a:cs typeface="Times New Roman"/>
              </a:rPr>
              <a:t>t</a:t>
            </a:r>
            <a:r>
              <a:rPr sz="1800" spc="0" dirty="0">
                <a:latin typeface="Times New Roman"/>
                <a:cs typeface="Times New Roman"/>
              </a:rPr>
              <a:t>e:</a:t>
            </a:r>
            <a:endParaRPr sz="1800">
              <a:latin typeface="Times New Roman"/>
              <a:cs typeface="Times New Roman"/>
            </a:endParaRPr>
          </a:p>
          <a:p>
            <a:pPr>
              <a:lnSpc>
                <a:spcPts val="1300"/>
              </a:lnSpc>
              <a:spcBef>
                <a:spcPts val="9"/>
              </a:spcBef>
              <a:buFont typeface="Arial"/>
              <a:buChar char="•"/>
            </a:pPr>
            <a:endParaRPr sz="1300"/>
          </a:p>
          <a:p>
            <a:pPr marL="982980">
              <a:lnSpc>
                <a:spcPct val="100000"/>
              </a:lnSpc>
            </a:pPr>
            <a:r>
              <a:rPr sz="1800" u="sng" dirty="0">
                <a:latin typeface="Times New Roman"/>
                <a:cs typeface="Times New Roman"/>
                <a:hlinkClick r:id="rId2"/>
              </a:rPr>
              <a:t>http:</a:t>
            </a:r>
            <a:r>
              <a:rPr sz="1800" u="sng" spc="5" dirty="0">
                <a:latin typeface="Times New Roman"/>
                <a:cs typeface="Times New Roman"/>
                <a:hlinkClick r:id="rId2"/>
              </a:rPr>
              <a:t>/</a:t>
            </a:r>
            <a:r>
              <a:rPr sz="1800" u="sng" spc="0" dirty="0">
                <a:latin typeface="Times New Roman"/>
                <a:cs typeface="Times New Roman"/>
                <a:hlinkClick r:id="rId2"/>
              </a:rPr>
              <a:t>/</a:t>
            </a:r>
            <a:r>
              <a:rPr sz="1800" u="sng" spc="-5" dirty="0">
                <a:latin typeface="Times New Roman"/>
                <a:cs typeface="Times New Roman"/>
                <a:hlinkClick r:id="rId2"/>
              </a:rPr>
              <a:t>s</a:t>
            </a:r>
            <a:r>
              <a:rPr sz="1800" u="sng" spc="45" dirty="0">
                <a:latin typeface="Times New Roman"/>
                <a:cs typeface="Times New Roman"/>
                <a:hlinkClick r:id="rId2"/>
              </a:rPr>
              <a:t>y</a:t>
            </a:r>
            <a:r>
              <a:rPr sz="1800" u="sng" spc="0" dirty="0">
                <a:latin typeface="Times New Roman"/>
                <a:cs typeface="Times New Roman"/>
                <a:hlinkClick r:id="rId2"/>
              </a:rPr>
              <a:t>nfo</a:t>
            </a:r>
            <a:r>
              <a:rPr sz="1800" u="sng" spc="5" dirty="0">
                <a:latin typeface="Times New Roman"/>
                <a:cs typeface="Times New Roman"/>
                <a:hlinkClick r:id="rId2"/>
              </a:rPr>
              <a:t>a</a:t>
            </a:r>
            <a:r>
              <a:rPr sz="1800" u="sng" spc="-25" dirty="0">
                <a:latin typeface="Times New Roman"/>
                <a:cs typeface="Times New Roman"/>
                <a:hlinkClick r:id="rId2"/>
              </a:rPr>
              <a:t>m</a:t>
            </a:r>
            <a:r>
              <a:rPr sz="1800" u="sng" spc="0" dirty="0">
                <a:latin typeface="Times New Roman"/>
                <a:cs typeface="Times New Roman"/>
                <a:hlinkClick r:id="rId2"/>
              </a:rPr>
              <a:t>.com/</a:t>
            </a:r>
            <a:endParaRPr sz="1800">
              <a:latin typeface="Times New Roman"/>
              <a:cs typeface="Times New Roman"/>
            </a:endParaRPr>
          </a:p>
          <a:p>
            <a:pPr>
              <a:lnSpc>
                <a:spcPts val="950"/>
              </a:lnSpc>
              <a:spcBef>
                <a:spcPts val="45"/>
              </a:spcBef>
            </a:pPr>
            <a:endParaRPr sz="950"/>
          </a:p>
          <a:p>
            <a:pPr marL="299085" marR="12700" indent="-287020">
              <a:lnSpc>
                <a:spcPct val="113900"/>
              </a:lnSpc>
              <a:buFont typeface="Arial"/>
              <a:buChar char="•"/>
              <a:tabLst>
                <a:tab pos="299085" algn="l"/>
              </a:tabLst>
            </a:pPr>
            <a:r>
              <a:rPr sz="1800" spc="-20" dirty="0">
                <a:latin typeface="Times New Roman"/>
                <a:cs typeface="Times New Roman"/>
              </a:rPr>
              <a:t>“</a:t>
            </a:r>
            <a:r>
              <a:rPr sz="1800" spc="-5" dirty="0">
                <a:latin typeface="Times New Roman"/>
                <a:cs typeface="Times New Roman"/>
              </a:rPr>
              <a:t>S</a:t>
            </a:r>
            <a:r>
              <a:rPr sz="1800" spc="35" dirty="0">
                <a:latin typeface="Times New Roman"/>
                <a:cs typeface="Times New Roman"/>
              </a:rPr>
              <a:t>y</a:t>
            </a:r>
            <a:r>
              <a:rPr sz="1800" spc="0" dirty="0">
                <a:latin typeface="Times New Roman"/>
                <a:cs typeface="Times New Roman"/>
              </a:rPr>
              <a:t>nFoam</a:t>
            </a:r>
            <a:r>
              <a:rPr sz="1800" spc="-30" dirty="0">
                <a:latin typeface="Times New Roman"/>
                <a:cs typeface="Times New Roman"/>
              </a:rPr>
              <a:t> </a:t>
            </a:r>
            <a:r>
              <a:rPr sz="1800" spc="-5" dirty="0">
                <a:latin typeface="Times New Roman"/>
                <a:cs typeface="Times New Roman"/>
              </a:rPr>
              <a:t>s</a:t>
            </a:r>
            <a:r>
              <a:rPr sz="1800" spc="35" dirty="0">
                <a:latin typeface="Times New Roman"/>
                <a:cs typeface="Times New Roman"/>
              </a:rPr>
              <a:t>y</a:t>
            </a:r>
            <a:r>
              <a:rPr sz="1800" spc="0" dirty="0">
                <a:latin typeface="Times New Roman"/>
                <a:cs typeface="Times New Roman"/>
              </a:rPr>
              <a:t>ntactic</a:t>
            </a:r>
            <a:r>
              <a:rPr sz="1800" spc="-65" dirty="0">
                <a:latin typeface="Times New Roman"/>
                <a:cs typeface="Times New Roman"/>
              </a:rPr>
              <a:t> </a:t>
            </a:r>
            <a:r>
              <a:rPr sz="1800" spc="0" dirty="0">
                <a:latin typeface="Times New Roman"/>
                <a:cs typeface="Times New Roman"/>
              </a:rPr>
              <a:t>foam</a:t>
            </a:r>
            <a:r>
              <a:rPr sz="1800" spc="-15" dirty="0">
                <a:latin typeface="Times New Roman"/>
                <a:cs typeface="Times New Roman"/>
              </a:rPr>
              <a:t> </a:t>
            </a:r>
            <a:r>
              <a:rPr sz="1800" spc="0" dirty="0">
                <a:latin typeface="Times New Roman"/>
                <a:cs typeface="Times New Roman"/>
              </a:rPr>
              <a:t>consists</a:t>
            </a:r>
            <a:r>
              <a:rPr sz="1800" spc="-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h</a:t>
            </a:r>
            <a:r>
              <a:rPr sz="1800" spc="45" dirty="0">
                <a:latin typeface="Times New Roman"/>
                <a:cs typeface="Times New Roman"/>
              </a:rPr>
              <a:t>y</a:t>
            </a:r>
            <a:r>
              <a:rPr sz="1800" spc="0" dirty="0">
                <a:latin typeface="Times New Roman"/>
                <a:cs typeface="Times New Roman"/>
              </a:rPr>
              <a:t>drospace</a:t>
            </a:r>
            <a:r>
              <a:rPr sz="1800" spc="-60" dirty="0">
                <a:latin typeface="Times New Roman"/>
                <a:cs typeface="Times New Roman"/>
              </a:rPr>
              <a:t> </a:t>
            </a:r>
            <a:r>
              <a:rPr sz="1800" spc="0" dirty="0">
                <a:latin typeface="Times New Roman"/>
                <a:cs typeface="Times New Roman"/>
              </a:rPr>
              <a:t>quali</a:t>
            </a:r>
            <a:r>
              <a:rPr sz="1800" spc="5" dirty="0">
                <a:latin typeface="Times New Roman"/>
                <a:cs typeface="Times New Roman"/>
              </a:rPr>
              <a:t>t</a:t>
            </a:r>
            <a:r>
              <a:rPr sz="1800" spc="0" dirty="0">
                <a:latin typeface="Times New Roman"/>
                <a:cs typeface="Times New Roman"/>
              </a:rPr>
              <a:t>y</a:t>
            </a:r>
            <a:r>
              <a:rPr sz="1800" spc="-30" dirty="0">
                <a:latin typeface="Times New Roman"/>
                <a:cs typeface="Times New Roman"/>
              </a:rPr>
              <a:t> </a:t>
            </a:r>
            <a:r>
              <a:rPr sz="1800" spc="0" dirty="0">
                <a:latin typeface="Times New Roman"/>
                <a:cs typeface="Times New Roman"/>
              </a:rPr>
              <a:t>hollow</a:t>
            </a:r>
            <a:r>
              <a:rPr sz="1800" spc="-10" dirty="0">
                <a:latin typeface="Times New Roman"/>
                <a:cs typeface="Times New Roman"/>
              </a:rPr>
              <a:t> </a:t>
            </a:r>
            <a:r>
              <a:rPr sz="1800" spc="0" dirty="0">
                <a:latin typeface="Times New Roman"/>
                <a:cs typeface="Times New Roman"/>
              </a:rPr>
              <a:t>gla</a:t>
            </a:r>
            <a:r>
              <a:rPr sz="1800" spc="-5" dirty="0">
                <a:latin typeface="Times New Roman"/>
                <a:cs typeface="Times New Roman"/>
              </a:rPr>
              <a:t>s</a:t>
            </a:r>
            <a:r>
              <a:rPr sz="1800" spc="0" dirty="0">
                <a:latin typeface="Times New Roman"/>
                <a:cs typeface="Times New Roman"/>
              </a:rPr>
              <a:t>s</a:t>
            </a:r>
            <a:r>
              <a:rPr sz="1800" spc="-15" dirty="0">
                <a:latin typeface="Times New Roman"/>
                <a:cs typeface="Times New Roman"/>
              </a:rPr>
              <a:t> </a:t>
            </a:r>
            <a:r>
              <a:rPr sz="1800" spc="-25" dirty="0">
                <a:latin typeface="Times New Roman"/>
                <a:cs typeface="Times New Roman"/>
              </a:rPr>
              <a:t>m</a:t>
            </a:r>
            <a:r>
              <a:rPr sz="1800" spc="0" dirty="0">
                <a:latin typeface="Times New Roman"/>
                <a:cs typeface="Times New Roman"/>
              </a:rPr>
              <a:t>icrospheres dispe</a:t>
            </a:r>
            <a:r>
              <a:rPr sz="1800" spc="5" dirty="0">
                <a:latin typeface="Times New Roman"/>
                <a:cs typeface="Times New Roman"/>
              </a:rPr>
              <a:t>r</a:t>
            </a:r>
            <a:r>
              <a:rPr sz="1800" spc="-20" dirty="0">
                <a:latin typeface="Times New Roman"/>
                <a:cs typeface="Times New Roman"/>
              </a:rPr>
              <a:t>s</a:t>
            </a:r>
            <a:r>
              <a:rPr sz="1800" spc="0" dirty="0">
                <a:latin typeface="Times New Roman"/>
                <a:cs typeface="Times New Roman"/>
              </a:rPr>
              <a:t>ed in</a:t>
            </a:r>
            <a:r>
              <a:rPr sz="1800" spc="-5" dirty="0">
                <a:latin typeface="Times New Roman"/>
                <a:cs typeface="Times New Roman"/>
              </a:rPr>
              <a:t> </a:t>
            </a:r>
            <a:r>
              <a:rPr sz="1800" spc="0" dirty="0">
                <a:latin typeface="Times New Roman"/>
                <a:cs typeface="Times New Roman"/>
              </a:rPr>
              <a:t>a high </a:t>
            </a:r>
            <a:r>
              <a:rPr sz="1800" spc="-10" dirty="0">
                <a:latin typeface="Times New Roman"/>
                <a:cs typeface="Times New Roman"/>
              </a:rPr>
              <a:t>s</a:t>
            </a:r>
            <a:r>
              <a:rPr sz="1800" spc="0" dirty="0">
                <a:latin typeface="Times New Roman"/>
                <a:cs typeface="Times New Roman"/>
              </a:rPr>
              <a:t>tr</a:t>
            </a:r>
            <a:r>
              <a:rPr sz="1800" spc="5" dirty="0">
                <a:latin typeface="Times New Roman"/>
                <a:cs typeface="Times New Roman"/>
              </a:rPr>
              <a:t>e</a:t>
            </a:r>
            <a:r>
              <a:rPr sz="1800" spc="0" dirty="0">
                <a:latin typeface="Times New Roman"/>
                <a:cs typeface="Times New Roman"/>
              </a:rPr>
              <a:t>ngth plastic</a:t>
            </a:r>
            <a:r>
              <a:rPr sz="1800" spc="-20" dirty="0">
                <a:latin typeface="Times New Roman"/>
                <a:cs typeface="Times New Roman"/>
              </a:rPr>
              <a:t> </a:t>
            </a:r>
            <a:r>
              <a:rPr sz="1800" spc="-25" dirty="0">
                <a:latin typeface="Times New Roman"/>
                <a:cs typeface="Times New Roman"/>
              </a:rPr>
              <a:t>m</a:t>
            </a:r>
            <a:r>
              <a:rPr sz="1800" spc="0" dirty="0">
                <a:latin typeface="Times New Roman"/>
                <a:cs typeface="Times New Roman"/>
              </a:rPr>
              <a:t>atrix.</a:t>
            </a:r>
            <a:endParaRPr sz="1800">
              <a:latin typeface="Times New Roman"/>
              <a:cs typeface="Times New Roman"/>
            </a:endParaRPr>
          </a:p>
          <a:p>
            <a:pPr>
              <a:lnSpc>
                <a:spcPts val="800"/>
              </a:lnSpc>
              <a:spcBef>
                <a:spcPts val="7"/>
              </a:spcBef>
              <a:buFont typeface="Arial"/>
              <a:buChar char="•"/>
            </a:pPr>
            <a:endParaRPr sz="800"/>
          </a:p>
          <a:p>
            <a:pPr marL="299085" marR="14604" indent="-287020">
              <a:lnSpc>
                <a:spcPct val="114999"/>
              </a:lnSpc>
              <a:buFont typeface="Arial"/>
              <a:buChar char="•"/>
              <a:tabLst>
                <a:tab pos="299085" algn="l"/>
              </a:tabLst>
            </a:pPr>
            <a:r>
              <a:rPr sz="1800" dirty="0">
                <a:latin typeface="Times New Roman"/>
                <a:cs typeface="Times New Roman"/>
              </a:rPr>
              <a:t>Upon curing,</a:t>
            </a:r>
            <a:r>
              <a:rPr sz="1800" spc="-10" dirty="0">
                <a:latin typeface="Times New Roman"/>
                <a:cs typeface="Times New Roman"/>
              </a:rPr>
              <a:t> </a:t>
            </a:r>
            <a:r>
              <a:rPr sz="1800" spc="0" dirty="0">
                <a:latin typeface="Times New Roman"/>
                <a:cs typeface="Times New Roman"/>
              </a:rPr>
              <a:t>the resul</a:t>
            </a:r>
            <a:r>
              <a:rPr sz="1800" spc="5" dirty="0">
                <a:latin typeface="Times New Roman"/>
                <a:cs typeface="Times New Roman"/>
              </a:rPr>
              <a:t>t</a:t>
            </a:r>
            <a:r>
              <a:rPr sz="1800" spc="0" dirty="0">
                <a:latin typeface="Times New Roman"/>
                <a:cs typeface="Times New Roman"/>
              </a:rPr>
              <a:t>ant</a:t>
            </a:r>
            <a:r>
              <a:rPr sz="1800" spc="-30" dirty="0">
                <a:latin typeface="Times New Roman"/>
                <a:cs typeface="Times New Roman"/>
              </a:rPr>
              <a:t> </a:t>
            </a:r>
            <a:r>
              <a:rPr sz="1800" spc="-5" dirty="0">
                <a:latin typeface="Times New Roman"/>
                <a:cs typeface="Times New Roman"/>
              </a:rPr>
              <a:t>s</a:t>
            </a:r>
            <a:r>
              <a:rPr sz="1800" spc="35" dirty="0">
                <a:latin typeface="Times New Roman"/>
                <a:cs typeface="Times New Roman"/>
              </a:rPr>
              <a:t>y</a:t>
            </a:r>
            <a:r>
              <a:rPr sz="1800" spc="0" dirty="0">
                <a:latin typeface="Times New Roman"/>
                <a:cs typeface="Times New Roman"/>
              </a:rPr>
              <a:t>ntac</a:t>
            </a:r>
            <a:r>
              <a:rPr sz="1800" spc="5" dirty="0">
                <a:latin typeface="Times New Roman"/>
                <a:cs typeface="Times New Roman"/>
              </a:rPr>
              <a:t>t</a:t>
            </a:r>
            <a:r>
              <a:rPr sz="1800" spc="0" dirty="0">
                <a:latin typeface="Times New Roman"/>
                <a:cs typeface="Times New Roman"/>
              </a:rPr>
              <a:t>ic</a:t>
            </a:r>
            <a:r>
              <a:rPr sz="1800" spc="-65" dirty="0">
                <a:latin typeface="Times New Roman"/>
                <a:cs typeface="Times New Roman"/>
              </a:rPr>
              <a:t> </a:t>
            </a:r>
            <a:r>
              <a:rPr sz="1800" spc="0" dirty="0">
                <a:latin typeface="Times New Roman"/>
                <a:cs typeface="Times New Roman"/>
              </a:rPr>
              <a:t>foam</a:t>
            </a:r>
            <a:r>
              <a:rPr sz="1800" spc="-15" dirty="0">
                <a:latin typeface="Times New Roman"/>
                <a:cs typeface="Times New Roman"/>
              </a:rPr>
              <a:t> </a:t>
            </a:r>
            <a:r>
              <a:rPr sz="1800" spc="0" dirty="0">
                <a:latin typeface="Times New Roman"/>
                <a:cs typeface="Times New Roman"/>
              </a:rPr>
              <a:t>compo</a:t>
            </a:r>
            <a:r>
              <a:rPr sz="1800" spc="-10" dirty="0">
                <a:latin typeface="Times New Roman"/>
                <a:cs typeface="Times New Roman"/>
              </a:rPr>
              <a:t>s</a:t>
            </a:r>
            <a:r>
              <a:rPr sz="1800" spc="0" dirty="0">
                <a:latin typeface="Times New Roman"/>
                <a:cs typeface="Times New Roman"/>
              </a:rPr>
              <a:t>i</a:t>
            </a:r>
            <a:r>
              <a:rPr sz="1800" spc="5" dirty="0">
                <a:latin typeface="Times New Roman"/>
                <a:cs typeface="Times New Roman"/>
              </a:rPr>
              <a:t>t</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provi</a:t>
            </a:r>
            <a:r>
              <a:rPr sz="1800" spc="10" dirty="0">
                <a:latin typeface="Times New Roman"/>
                <a:cs typeface="Times New Roman"/>
              </a:rPr>
              <a:t>d</a:t>
            </a:r>
            <a:r>
              <a:rPr sz="1800" spc="0" dirty="0">
                <a:latin typeface="Times New Roman"/>
                <a:cs typeface="Times New Roman"/>
              </a:rPr>
              <a:t>es</a:t>
            </a:r>
            <a:r>
              <a:rPr sz="1800" spc="-25" dirty="0">
                <a:latin typeface="Times New Roman"/>
                <a:cs typeface="Times New Roman"/>
              </a:rPr>
              <a:t> </a:t>
            </a:r>
            <a:r>
              <a:rPr sz="1800" spc="0" dirty="0">
                <a:latin typeface="Times New Roman"/>
                <a:cs typeface="Times New Roman"/>
              </a:rPr>
              <a:t>high</a:t>
            </a:r>
            <a:r>
              <a:rPr sz="1800" spc="-5" dirty="0">
                <a:latin typeface="Times New Roman"/>
                <a:cs typeface="Times New Roman"/>
              </a:rPr>
              <a:t> </a:t>
            </a:r>
            <a:r>
              <a:rPr sz="1800" spc="-20" dirty="0">
                <a:latin typeface="Times New Roman"/>
                <a:cs typeface="Times New Roman"/>
              </a:rPr>
              <a:t>s</a:t>
            </a:r>
            <a:r>
              <a:rPr sz="1800" spc="0" dirty="0">
                <a:latin typeface="Times New Roman"/>
                <a:cs typeface="Times New Roman"/>
              </a:rPr>
              <a:t>trength and</a:t>
            </a:r>
            <a:r>
              <a:rPr sz="1800" spc="5" dirty="0">
                <a:latin typeface="Times New Roman"/>
                <a:cs typeface="Times New Roman"/>
              </a:rPr>
              <a:t> </a:t>
            </a:r>
            <a:r>
              <a:rPr sz="1800" spc="0" dirty="0">
                <a:latin typeface="Times New Roman"/>
                <a:cs typeface="Times New Roman"/>
              </a:rPr>
              <a:t>low density</a:t>
            </a:r>
            <a:r>
              <a:rPr sz="1800" spc="-20" dirty="0">
                <a:latin typeface="Times New Roman"/>
                <a:cs typeface="Times New Roman"/>
              </a:rPr>
              <a:t> </a:t>
            </a:r>
            <a:r>
              <a:rPr sz="1800" spc="0" dirty="0">
                <a:latin typeface="Times New Roman"/>
                <a:cs typeface="Times New Roman"/>
              </a:rPr>
              <a:t>with</a:t>
            </a:r>
            <a:r>
              <a:rPr sz="1800" spc="-5" dirty="0">
                <a:latin typeface="Times New Roman"/>
                <a:cs typeface="Times New Roman"/>
              </a:rPr>
              <a:t> </a:t>
            </a:r>
            <a:r>
              <a:rPr sz="1800" spc="0" dirty="0">
                <a:latin typeface="Times New Roman"/>
                <a:cs typeface="Times New Roman"/>
              </a:rPr>
              <a:t>very</a:t>
            </a:r>
            <a:r>
              <a:rPr sz="1800" spc="-20" dirty="0">
                <a:latin typeface="Times New Roman"/>
                <a:cs typeface="Times New Roman"/>
              </a:rPr>
              <a:t> </a:t>
            </a:r>
            <a:r>
              <a:rPr sz="1800" spc="0" dirty="0">
                <a:latin typeface="Times New Roman"/>
                <a:cs typeface="Times New Roman"/>
              </a:rPr>
              <a:t>low</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oisture</a:t>
            </a:r>
            <a:r>
              <a:rPr sz="1800" spc="10" dirty="0">
                <a:latin typeface="Times New Roman"/>
                <a:cs typeface="Times New Roman"/>
              </a:rPr>
              <a:t> </a:t>
            </a:r>
            <a:r>
              <a:rPr sz="1800" spc="0" dirty="0">
                <a:latin typeface="Times New Roman"/>
                <a:cs typeface="Times New Roman"/>
              </a:rPr>
              <a:t>absorp</a:t>
            </a:r>
            <a:r>
              <a:rPr sz="1800" spc="10" dirty="0">
                <a:latin typeface="Times New Roman"/>
                <a:cs typeface="Times New Roman"/>
              </a:rPr>
              <a:t>t</a:t>
            </a:r>
            <a:r>
              <a:rPr sz="1800" spc="0" dirty="0">
                <a:latin typeface="Times New Roman"/>
                <a:cs typeface="Times New Roman"/>
              </a:rPr>
              <a:t>ion.</a:t>
            </a:r>
            <a:endParaRPr sz="1800">
              <a:latin typeface="Times New Roman"/>
              <a:cs typeface="Times New Roman"/>
            </a:endParaRPr>
          </a:p>
          <a:p>
            <a:pPr>
              <a:lnSpc>
                <a:spcPts val="950"/>
              </a:lnSpc>
              <a:spcBef>
                <a:spcPts val="46"/>
              </a:spcBef>
              <a:buFont typeface="Arial"/>
              <a:buChar char="•"/>
            </a:pPr>
            <a:endParaRPr sz="950"/>
          </a:p>
          <a:p>
            <a:pPr marL="299085" marR="463550" indent="-287020" algn="just">
              <a:lnSpc>
                <a:spcPct val="114999"/>
              </a:lnSpc>
              <a:buFont typeface="Arial"/>
              <a:buChar char="•"/>
              <a:tabLst>
                <a:tab pos="299085" algn="l"/>
              </a:tabLst>
            </a:pPr>
            <a:r>
              <a:rPr sz="1800" spc="-5" dirty="0">
                <a:latin typeface="Times New Roman"/>
                <a:cs typeface="Times New Roman"/>
              </a:rPr>
              <a:t>S</a:t>
            </a:r>
            <a:r>
              <a:rPr sz="1800" spc="35" dirty="0">
                <a:latin typeface="Times New Roman"/>
                <a:cs typeface="Times New Roman"/>
              </a:rPr>
              <a:t>y</a:t>
            </a:r>
            <a:r>
              <a:rPr sz="1800" spc="0" dirty="0">
                <a:latin typeface="Times New Roman"/>
                <a:cs typeface="Times New Roman"/>
              </a:rPr>
              <a:t>nf</a:t>
            </a:r>
            <a:r>
              <a:rPr sz="1800" spc="-15" dirty="0">
                <a:latin typeface="Times New Roman"/>
                <a:cs typeface="Times New Roman"/>
              </a:rPr>
              <a:t>o</a:t>
            </a:r>
            <a:r>
              <a:rPr sz="1800" spc="0" dirty="0">
                <a:latin typeface="Times New Roman"/>
                <a:cs typeface="Times New Roman"/>
              </a:rPr>
              <a:t>am products</a:t>
            </a:r>
            <a:r>
              <a:rPr sz="1800" spc="20" dirty="0">
                <a:latin typeface="Times New Roman"/>
                <a:cs typeface="Times New Roman"/>
              </a:rPr>
              <a:t> </a:t>
            </a:r>
            <a:r>
              <a:rPr sz="1800" spc="0" dirty="0">
                <a:latin typeface="Times New Roman"/>
                <a:cs typeface="Times New Roman"/>
              </a:rPr>
              <a:t>are</a:t>
            </a:r>
            <a:r>
              <a:rPr sz="1800" spc="15" dirty="0">
                <a:latin typeface="Times New Roman"/>
                <a:cs typeface="Times New Roman"/>
              </a:rPr>
              <a:t> </a:t>
            </a:r>
            <a:r>
              <a:rPr sz="1800" spc="0" dirty="0">
                <a:latin typeface="Times New Roman"/>
                <a:cs typeface="Times New Roman"/>
              </a:rPr>
              <a:t>u</a:t>
            </a:r>
            <a:r>
              <a:rPr sz="1800" spc="-20" dirty="0">
                <a:latin typeface="Times New Roman"/>
                <a:cs typeface="Times New Roman"/>
              </a:rPr>
              <a:t>s</a:t>
            </a:r>
            <a:r>
              <a:rPr sz="1800" spc="0" dirty="0">
                <a:latin typeface="Times New Roman"/>
                <a:cs typeface="Times New Roman"/>
              </a:rPr>
              <a:t>ed</a:t>
            </a:r>
            <a:r>
              <a:rPr sz="1800" spc="5"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t</a:t>
            </a:r>
            <a:r>
              <a:rPr sz="1800" spc="-10" dirty="0">
                <a:latin typeface="Times New Roman"/>
                <a:cs typeface="Times New Roman"/>
              </a:rPr>
              <a:t>h</a:t>
            </a:r>
            <a:r>
              <a:rPr sz="1800" spc="0" dirty="0">
                <a:latin typeface="Times New Roman"/>
                <a:cs typeface="Times New Roman"/>
              </a:rPr>
              <a:t>e</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arine</a:t>
            </a:r>
            <a:r>
              <a:rPr sz="1800" spc="10" dirty="0">
                <a:latin typeface="Times New Roman"/>
                <a:cs typeface="Times New Roman"/>
              </a:rPr>
              <a:t> </a:t>
            </a:r>
            <a:r>
              <a:rPr sz="1800" spc="0" dirty="0">
                <a:latin typeface="Times New Roman"/>
                <a:cs typeface="Times New Roman"/>
              </a:rPr>
              <a:t>and</a:t>
            </a:r>
            <a:r>
              <a:rPr sz="1800" spc="20" dirty="0">
                <a:latin typeface="Times New Roman"/>
                <a:cs typeface="Times New Roman"/>
              </a:rPr>
              <a:t> </a:t>
            </a:r>
            <a:r>
              <a:rPr sz="1800" spc="-15" dirty="0">
                <a:latin typeface="Times New Roman"/>
                <a:cs typeface="Times New Roman"/>
              </a:rPr>
              <a:t>o</a:t>
            </a:r>
            <a:r>
              <a:rPr sz="1800" spc="0" dirty="0">
                <a:latin typeface="Times New Roman"/>
                <a:cs typeface="Times New Roman"/>
              </a:rPr>
              <a:t>c</a:t>
            </a:r>
            <a:r>
              <a:rPr sz="1800" spc="5" dirty="0">
                <a:latin typeface="Times New Roman"/>
                <a:cs typeface="Times New Roman"/>
              </a:rPr>
              <a:t>e</a:t>
            </a:r>
            <a:r>
              <a:rPr sz="1800" spc="-10" dirty="0">
                <a:latin typeface="Times New Roman"/>
                <a:cs typeface="Times New Roman"/>
              </a:rPr>
              <a:t>a</a:t>
            </a:r>
            <a:r>
              <a:rPr sz="1800" spc="0" dirty="0">
                <a:latin typeface="Times New Roman"/>
                <a:cs typeface="Times New Roman"/>
              </a:rPr>
              <a:t>nographc</a:t>
            </a:r>
            <a:r>
              <a:rPr sz="1800" spc="15" dirty="0">
                <a:latin typeface="Times New Roman"/>
                <a:cs typeface="Times New Roman"/>
              </a:rPr>
              <a:t> </a:t>
            </a:r>
            <a:r>
              <a:rPr sz="1800" spc="0" dirty="0">
                <a:latin typeface="Times New Roman"/>
                <a:cs typeface="Times New Roman"/>
              </a:rPr>
              <a:t>indu</a:t>
            </a:r>
            <a:r>
              <a:rPr sz="1800" spc="-20" dirty="0">
                <a:latin typeface="Times New Roman"/>
                <a:cs typeface="Times New Roman"/>
              </a:rPr>
              <a:t>s</a:t>
            </a:r>
            <a:r>
              <a:rPr sz="1800" spc="0" dirty="0">
                <a:latin typeface="Times New Roman"/>
                <a:cs typeface="Times New Roman"/>
              </a:rPr>
              <a:t>t</a:t>
            </a:r>
            <a:r>
              <a:rPr sz="1800" spc="-10" dirty="0">
                <a:latin typeface="Times New Roman"/>
                <a:cs typeface="Times New Roman"/>
              </a:rPr>
              <a:t>r</a:t>
            </a:r>
            <a:r>
              <a:rPr sz="1800" spc="0" dirty="0">
                <a:latin typeface="Times New Roman"/>
                <a:cs typeface="Times New Roman"/>
              </a:rPr>
              <a:t>y</a:t>
            </a:r>
            <a:r>
              <a:rPr sz="1800" spc="15" dirty="0">
                <a:latin typeface="Times New Roman"/>
                <a:cs typeface="Times New Roman"/>
              </a:rPr>
              <a:t> </a:t>
            </a:r>
            <a:r>
              <a:rPr sz="1800" spc="0" dirty="0">
                <a:latin typeface="Times New Roman"/>
                <a:cs typeface="Times New Roman"/>
              </a:rPr>
              <a:t>for</a:t>
            </a:r>
            <a:r>
              <a:rPr sz="1800" spc="15" dirty="0">
                <a:latin typeface="Times New Roman"/>
                <a:cs typeface="Times New Roman"/>
              </a:rPr>
              <a:t> </a:t>
            </a:r>
            <a:r>
              <a:rPr sz="1800" spc="0" dirty="0">
                <a:latin typeface="Times New Roman"/>
                <a:cs typeface="Times New Roman"/>
              </a:rPr>
              <a:t>use</a:t>
            </a:r>
            <a:r>
              <a:rPr sz="1800" spc="5" dirty="0">
                <a:latin typeface="Times New Roman"/>
                <a:cs typeface="Times New Roman"/>
              </a:rPr>
              <a:t> </a:t>
            </a:r>
            <a:r>
              <a:rPr sz="1800" spc="0" dirty="0">
                <a:latin typeface="Times New Roman"/>
                <a:cs typeface="Times New Roman"/>
              </a:rPr>
              <a:t>as floats,</a:t>
            </a:r>
            <a:r>
              <a:rPr sz="1800" spc="-5" dirty="0">
                <a:latin typeface="Times New Roman"/>
                <a:cs typeface="Times New Roman"/>
              </a:rPr>
              <a:t> bu</a:t>
            </a:r>
            <a:r>
              <a:rPr sz="1800" spc="-15" dirty="0">
                <a:latin typeface="Times New Roman"/>
                <a:cs typeface="Times New Roman"/>
              </a:rPr>
              <a:t>o</a:t>
            </a:r>
            <a:r>
              <a:rPr sz="1800" spc="30" dirty="0">
                <a:latin typeface="Times New Roman"/>
                <a:cs typeface="Times New Roman"/>
              </a:rPr>
              <a:t>y</a:t>
            </a:r>
            <a:r>
              <a:rPr sz="1800" spc="0" dirty="0">
                <a:latin typeface="Times New Roman"/>
                <a:cs typeface="Times New Roman"/>
              </a:rPr>
              <a:t>s</a:t>
            </a:r>
            <a:r>
              <a:rPr sz="1800" spc="-10" dirty="0">
                <a:latin typeface="Times New Roman"/>
                <a:cs typeface="Times New Roman"/>
              </a:rPr>
              <a:t> </a:t>
            </a:r>
            <a:r>
              <a:rPr sz="1800" spc="0" dirty="0">
                <a:latin typeface="Times New Roman"/>
                <a:cs typeface="Times New Roman"/>
              </a:rPr>
              <a:t>and</a:t>
            </a:r>
            <a:r>
              <a:rPr sz="1800" spc="-5" dirty="0">
                <a:latin typeface="Times New Roman"/>
                <a:cs typeface="Times New Roman"/>
              </a:rPr>
              <a:t> </a:t>
            </a:r>
            <a:r>
              <a:rPr sz="1800" spc="0" dirty="0">
                <a:latin typeface="Times New Roman"/>
                <a:cs typeface="Times New Roman"/>
              </a:rPr>
              <a:t>as a</a:t>
            </a:r>
            <a:r>
              <a:rPr sz="1800" spc="-5" dirty="0">
                <a:latin typeface="Times New Roman"/>
                <a:cs typeface="Times New Roman"/>
              </a:rPr>
              <a:t> </a:t>
            </a:r>
            <a:r>
              <a:rPr sz="1800" spc="0" dirty="0">
                <a:latin typeface="Times New Roman"/>
                <a:cs typeface="Times New Roman"/>
              </a:rPr>
              <a:t>void</a:t>
            </a:r>
            <a:r>
              <a:rPr sz="1800" spc="-10" dirty="0">
                <a:latin typeface="Times New Roman"/>
                <a:cs typeface="Times New Roman"/>
              </a:rPr>
              <a:t> </a:t>
            </a:r>
            <a:r>
              <a:rPr sz="1800" spc="0" dirty="0">
                <a:latin typeface="Times New Roman"/>
                <a:cs typeface="Times New Roman"/>
              </a:rPr>
              <a:t>fi</a:t>
            </a:r>
            <a:r>
              <a:rPr sz="1800" spc="5" dirty="0">
                <a:latin typeface="Times New Roman"/>
                <a:cs typeface="Times New Roman"/>
              </a:rPr>
              <a:t>l</a:t>
            </a:r>
            <a:r>
              <a:rPr sz="1800" spc="-10" dirty="0">
                <a:latin typeface="Times New Roman"/>
                <a:cs typeface="Times New Roman"/>
              </a:rPr>
              <a:t>l</a:t>
            </a:r>
            <a:r>
              <a:rPr sz="1800" spc="0" dirty="0">
                <a:latin typeface="Times New Roman"/>
                <a:cs typeface="Times New Roman"/>
              </a:rPr>
              <a:t>er</a:t>
            </a:r>
            <a:r>
              <a:rPr sz="1800" spc="-10" dirty="0">
                <a:latin typeface="Times New Roman"/>
                <a:cs typeface="Times New Roman"/>
              </a:rPr>
              <a:t> i</a:t>
            </a:r>
            <a:r>
              <a:rPr sz="1800" spc="0" dirty="0">
                <a:latin typeface="Times New Roman"/>
                <a:cs typeface="Times New Roman"/>
              </a:rPr>
              <a:t>n</a:t>
            </a:r>
            <a:r>
              <a:rPr sz="1800" spc="5" dirty="0">
                <a:latin typeface="Times New Roman"/>
                <a:cs typeface="Times New Roman"/>
              </a:rPr>
              <a:t> </a:t>
            </a:r>
            <a:r>
              <a:rPr sz="1800" spc="0" dirty="0">
                <a:latin typeface="Times New Roman"/>
                <a:cs typeface="Times New Roman"/>
              </a:rPr>
              <a:t>s</a:t>
            </a:r>
            <a:r>
              <a:rPr sz="1800" spc="-10" dirty="0">
                <a:latin typeface="Times New Roman"/>
                <a:cs typeface="Times New Roman"/>
              </a:rPr>
              <a:t>u</a:t>
            </a:r>
            <a:r>
              <a:rPr sz="1800" spc="-5" dirty="0">
                <a:latin typeface="Times New Roman"/>
                <a:cs typeface="Times New Roman"/>
              </a:rPr>
              <a:t>b</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r</a:t>
            </a:r>
            <a:r>
              <a:rPr sz="1800" spc="0" dirty="0">
                <a:latin typeface="Times New Roman"/>
                <a:cs typeface="Times New Roman"/>
              </a:rPr>
              <a:t>ines,</a:t>
            </a:r>
            <a:r>
              <a:rPr sz="1800" spc="5" dirty="0">
                <a:latin typeface="Times New Roman"/>
                <a:cs typeface="Times New Roman"/>
              </a:rPr>
              <a:t> </a:t>
            </a:r>
            <a:r>
              <a:rPr sz="1800" spc="0" dirty="0">
                <a:latin typeface="Times New Roman"/>
                <a:cs typeface="Times New Roman"/>
              </a:rPr>
              <a:t>c</a:t>
            </a:r>
            <a:r>
              <a:rPr sz="1800" spc="-10" dirty="0">
                <a:latin typeface="Times New Roman"/>
                <a:cs typeface="Times New Roman"/>
              </a:rPr>
              <a:t>a</a:t>
            </a:r>
            <a:r>
              <a:rPr sz="1800" spc="0" dirty="0">
                <a:latin typeface="Times New Roman"/>
                <a:cs typeface="Times New Roman"/>
              </a:rPr>
              <a:t>pable</a:t>
            </a:r>
            <a:r>
              <a:rPr sz="1800" spc="10" dirty="0">
                <a:latin typeface="Times New Roman"/>
                <a:cs typeface="Times New Roman"/>
              </a:rPr>
              <a:t> </a:t>
            </a:r>
            <a:r>
              <a:rPr sz="1800" spc="-5" dirty="0">
                <a:latin typeface="Times New Roman"/>
                <a:cs typeface="Times New Roman"/>
              </a:rPr>
              <a:t>o</a:t>
            </a:r>
            <a:r>
              <a:rPr sz="1800" spc="0" dirty="0">
                <a:latin typeface="Times New Roman"/>
                <a:cs typeface="Times New Roman"/>
              </a:rPr>
              <a:t>f</a:t>
            </a:r>
            <a:r>
              <a:rPr sz="1800" spc="-10" dirty="0">
                <a:latin typeface="Times New Roman"/>
                <a:cs typeface="Times New Roman"/>
              </a:rPr>
              <a:t> </a:t>
            </a:r>
            <a:r>
              <a:rPr sz="1800" spc="0" dirty="0">
                <a:latin typeface="Times New Roman"/>
                <a:cs typeface="Times New Roman"/>
              </a:rPr>
              <a:t>with</a:t>
            </a:r>
            <a:r>
              <a:rPr sz="1800" spc="-10" dirty="0">
                <a:latin typeface="Times New Roman"/>
                <a:cs typeface="Times New Roman"/>
              </a:rPr>
              <a:t>sta</a:t>
            </a:r>
            <a:r>
              <a:rPr sz="1800" spc="0" dirty="0">
                <a:latin typeface="Times New Roman"/>
                <a:cs typeface="Times New Roman"/>
              </a:rPr>
              <a:t>n</a:t>
            </a:r>
            <a:r>
              <a:rPr sz="1800" spc="-5" dirty="0">
                <a:latin typeface="Times New Roman"/>
                <a:cs typeface="Times New Roman"/>
              </a:rPr>
              <a:t>d</a:t>
            </a:r>
            <a:r>
              <a:rPr sz="1800" spc="0" dirty="0">
                <a:latin typeface="Times New Roman"/>
                <a:cs typeface="Times New Roman"/>
              </a:rPr>
              <a:t>i</a:t>
            </a:r>
            <a:r>
              <a:rPr sz="1800" spc="-5" dirty="0">
                <a:latin typeface="Times New Roman"/>
                <a:cs typeface="Times New Roman"/>
              </a:rPr>
              <a:t>n</a:t>
            </a:r>
            <a:r>
              <a:rPr sz="1800" spc="0" dirty="0">
                <a:latin typeface="Times New Roman"/>
                <a:cs typeface="Times New Roman"/>
              </a:rPr>
              <a:t>g dep</a:t>
            </a:r>
            <a:r>
              <a:rPr sz="1800" spc="5" dirty="0">
                <a:latin typeface="Times New Roman"/>
                <a:cs typeface="Times New Roman"/>
              </a:rPr>
              <a:t>t</a:t>
            </a:r>
            <a:r>
              <a:rPr sz="1800" spc="-5" dirty="0">
                <a:latin typeface="Times New Roman"/>
                <a:cs typeface="Times New Roman"/>
              </a:rPr>
              <a:t>hs </a:t>
            </a:r>
            <a:r>
              <a:rPr sz="1800" spc="0" dirty="0">
                <a:latin typeface="Times New Roman"/>
                <a:cs typeface="Times New Roman"/>
              </a:rPr>
              <a:t>b</a:t>
            </a:r>
            <a:r>
              <a:rPr sz="1800" spc="5" dirty="0">
                <a:latin typeface="Times New Roman"/>
                <a:cs typeface="Times New Roman"/>
              </a:rPr>
              <a:t>e</a:t>
            </a:r>
            <a:r>
              <a:rPr sz="1800" spc="0" dirty="0">
                <a:latin typeface="Times New Roman"/>
                <a:cs typeface="Times New Roman"/>
              </a:rPr>
              <a:t>low</a:t>
            </a:r>
            <a:r>
              <a:rPr sz="1800" spc="-10" dirty="0">
                <a:latin typeface="Times New Roman"/>
                <a:cs typeface="Times New Roman"/>
              </a:rPr>
              <a:t> </a:t>
            </a:r>
            <a:r>
              <a:rPr sz="1800" spc="0" dirty="0">
                <a:latin typeface="Times New Roman"/>
                <a:cs typeface="Times New Roman"/>
              </a:rPr>
              <a:t>7</a:t>
            </a:r>
            <a:r>
              <a:rPr sz="1800" spc="5" dirty="0">
                <a:latin typeface="Times New Roman"/>
                <a:cs typeface="Times New Roman"/>
              </a:rPr>
              <a:t>,</a:t>
            </a:r>
            <a:r>
              <a:rPr sz="1800" spc="0" dirty="0">
                <a:latin typeface="Times New Roman"/>
                <a:cs typeface="Times New Roman"/>
              </a:rPr>
              <a:t>000</a:t>
            </a:r>
            <a:r>
              <a:rPr sz="1800" spc="-20" dirty="0">
                <a:latin typeface="Times New Roman"/>
                <a:cs typeface="Times New Roman"/>
              </a:rPr>
              <a:t> </a:t>
            </a:r>
            <a:r>
              <a:rPr sz="1800" spc="0" dirty="0">
                <a:latin typeface="Times New Roman"/>
                <a:cs typeface="Times New Roman"/>
              </a:rPr>
              <a:t>fe</a:t>
            </a:r>
            <a:r>
              <a:rPr sz="1800" spc="5" dirty="0">
                <a:latin typeface="Times New Roman"/>
                <a:cs typeface="Times New Roman"/>
              </a:rPr>
              <a:t>e</a:t>
            </a:r>
            <a:r>
              <a:rPr sz="1800" spc="0" dirty="0">
                <a:latin typeface="Times New Roman"/>
                <a:cs typeface="Times New Roman"/>
              </a:rPr>
              <a:t>t.</a:t>
            </a:r>
            <a:endParaRPr sz="18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491981" y="6440119"/>
            <a:ext cx="12827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4</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268859" rIns="0" bIns="0" rtlCol="0">
            <a:noAutofit/>
          </a:bodyPr>
          <a:lstStyle/>
          <a:p>
            <a:pPr marL="2888615">
              <a:lnSpc>
                <a:spcPct val="100000"/>
              </a:lnSpc>
            </a:pPr>
            <a:r>
              <a:rPr sz="4400" dirty="0">
                <a:latin typeface="Calibri Light"/>
                <a:cs typeface="Calibri Light"/>
              </a:rPr>
              <a:t>Que</a:t>
            </a:r>
            <a:r>
              <a:rPr sz="4400" spc="-60"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
        <p:nvSpPr>
          <p:cNvPr id="3" name="object 3"/>
          <p:cNvSpPr txBox="1"/>
          <p:nvPr/>
        </p:nvSpPr>
        <p:spPr>
          <a:xfrm>
            <a:off x="2364994" y="1751710"/>
            <a:ext cx="4364990" cy="3042920"/>
          </a:xfrm>
          <a:prstGeom prst="rect">
            <a:avLst/>
          </a:prstGeom>
        </p:spPr>
        <p:txBody>
          <a:bodyPr vert="horz" wrap="square" lIns="0" tIns="0" rIns="0" bIns="0" rtlCol="0">
            <a:noAutofit/>
          </a:bodyPr>
          <a:lstStyle/>
          <a:p>
            <a:pPr marL="12700" marR="231140">
              <a:lnSpc>
                <a:spcPct val="100000"/>
              </a:lnSpc>
              <a:buFont typeface="Calibri"/>
              <a:buAutoNum type="arabicPeriod" startAt="3"/>
              <a:tabLst>
                <a:tab pos="288925" algn="l"/>
              </a:tabLst>
            </a:pPr>
            <a:r>
              <a:rPr sz="1800" spc="0" dirty="0">
                <a:latin typeface="Calibri"/>
                <a:cs typeface="Calibri"/>
              </a:rPr>
              <a:t>Th</a:t>
            </a:r>
            <a:r>
              <a:rPr sz="1800" spc="-10" dirty="0">
                <a:latin typeface="Calibri"/>
                <a:cs typeface="Calibri"/>
              </a:rPr>
              <a:t>e</a:t>
            </a:r>
            <a:r>
              <a:rPr sz="1800" spc="20" dirty="0">
                <a:latin typeface="Calibri"/>
                <a:cs typeface="Calibri"/>
              </a:rPr>
              <a:t> </a:t>
            </a:r>
            <a:r>
              <a:rPr sz="1800" spc="0" dirty="0">
                <a:latin typeface="Calibri"/>
                <a:cs typeface="Calibri"/>
              </a:rPr>
              <a:t>p</a:t>
            </a:r>
            <a:r>
              <a:rPr sz="1800" spc="-15" dirty="0">
                <a:latin typeface="Calibri"/>
                <a:cs typeface="Calibri"/>
              </a:rPr>
              <a:t>o</a:t>
            </a:r>
            <a:r>
              <a:rPr sz="1800" spc="-30" dirty="0">
                <a:latin typeface="Calibri"/>
                <a:cs typeface="Calibri"/>
              </a:rPr>
              <a:t>w</a:t>
            </a:r>
            <a:r>
              <a:rPr sz="1800" spc="-10" dirty="0">
                <a:latin typeface="Calibri"/>
                <a:cs typeface="Calibri"/>
              </a:rPr>
              <a:t>er</a:t>
            </a:r>
            <a:r>
              <a:rPr sz="1800" spc="10" dirty="0">
                <a:latin typeface="Calibri"/>
                <a:cs typeface="Calibri"/>
              </a:rPr>
              <a:t> </a:t>
            </a:r>
            <a:r>
              <a:rPr sz="1800" spc="-10" dirty="0">
                <a:latin typeface="Calibri"/>
                <a:cs typeface="Calibri"/>
              </a:rPr>
              <a:t>d</a:t>
            </a:r>
            <a:r>
              <a:rPr sz="1800" spc="-5" dirty="0">
                <a:latin typeface="Calibri"/>
                <a:cs typeface="Calibri"/>
              </a:rPr>
              <a:t>e</a:t>
            </a:r>
            <a:r>
              <a:rPr sz="1800" spc="0" dirty="0">
                <a:latin typeface="Calibri"/>
                <a:cs typeface="Calibri"/>
              </a:rPr>
              <a:t>ma</a:t>
            </a:r>
            <a:r>
              <a:rPr sz="1800" spc="5" dirty="0">
                <a:latin typeface="Calibri"/>
                <a:cs typeface="Calibri"/>
              </a:rPr>
              <a:t>n</a:t>
            </a:r>
            <a:r>
              <a:rPr sz="1800" spc="0" dirty="0">
                <a:latin typeface="Calibri"/>
                <a:cs typeface="Calibri"/>
              </a:rPr>
              <a:t>d</a:t>
            </a:r>
            <a:r>
              <a:rPr sz="1800" spc="-5" dirty="0">
                <a:latin typeface="Calibri"/>
                <a:cs typeface="Calibri"/>
              </a:rPr>
              <a:t> </a:t>
            </a:r>
            <a:r>
              <a:rPr sz="1800" spc="-25" dirty="0">
                <a:latin typeface="Calibri"/>
                <a:cs typeface="Calibri"/>
              </a:rPr>
              <a:t>t</a:t>
            </a:r>
            <a:r>
              <a:rPr sz="1800" spc="0" dirty="0">
                <a:latin typeface="Calibri"/>
                <a:cs typeface="Calibri"/>
              </a:rPr>
              <a:t>o</a:t>
            </a:r>
            <a:r>
              <a:rPr sz="1800" spc="10" dirty="0">
                <a:latin typeface="Calibri"/>
                <a:cs typeface="Calibri"/>
              </a:rPr>
              <a:t> </a:t>
            </a:r>
            <a:r>
              <a:rPr sz="1800" spc="0" dirty="0">
                <a:latin typeface="Calibri"/>
                <a:cs typeface="Calibri"/>
              </a:rPr>
              <a:t>mai</a:t>
            </a:r>
            <a:r>
              <a:rPr sz="1800" spc="-15" dirty="0">
                <a:latin typeface="Calibri"/>
                <a:cs typeface="Calibri"/>
              </a:rPr>
              <a:t>n</a:t>
            </a:r>
            <a:r>
              <a:rPr sz="1800" spc="-40" dirty="0">
                <a:latin typeface="Calibri"/>
                <a:cs typeface="Calibri"/>
              </a:rPr>
              <a:t>t</a:t>
            </a:r>
            <a:r>
              <a:rPr sz="1800" spc="0" dirty="0">
                <a:latin typeface="Calibri"/>
                <a:cs typeface="Calibri"/>
              </a:rPr>
              <a:t>ain plasma</a:t>
            </a:r>
            <a:r>
              <a:rPr sz="1800" spc="5" dirty="0">
                <a:latin typeface="Calibri"/>
                <a:cs typeface="Calibri"/>
              </a:rPr>
              <a:t> </a:t>
            </a:r>
            <a:r>
              <a:rPr sz="1800" spc="0" dirty="0">
                <a:latin typeface="Calibri"/>
                <a:cs typeface="Calibri"/>
              </a:rPr>
              <a:t>is seen as</a:t>
            </a:r>
            <a:r>
              <a:rPr sz="1800" spc="-10" dirty="0">
                <a:latin typeface="Calibri"/>
                <a:cs typeface="Calibri"/>
              </a:rPr>
              <a:t> </a:t>
            </a:r>
            <a:r>
              <a:rPr sz="1800" spc="0" dirty="0">
                <a:latin typeface="Calibri"/>
                <a:cs typeface="Calibri"/>
              </a:rPr>
              <a:t>di</a:t>
            </a:r>
            <a:r>
              <a:rPr sz="1800" spc="-15" dirty="0">
                <a:latin typeface="Calibri"/>
                <a:cs typeface="Calibri"/>
              </a:rPr>
              <a:t>f</a:t>
            </a:r>
            <a:r>
              <a:rPr sz="1800" spc="0" dirty="0">
                <a:latin typeface="Calibri"/>
                <a:cs typeface="Calibri"/>
              </a:rPr>
              <a:t>fi</a:t>
            </a:r>
            <a:r>
              <a:rPr sz="1800" spc="-10" dirty="0">
                <a:latin typeface="Calibri"/>
                <a:cs typeface="Calibri"/>
              </a:rPr>
              <a:t>c</a:t>
            </a:r>
            <a:r>
              <a:rPr sz="1800" spc="0" dirty="0">
                <a:latin typeface="Calibri"/>
                <a:cs typeface="Calibri"/>
              </a:rPr>
              <a:t>ult</a:t>
            </a:r>
            <a:r>
              <a:rPr sz="1800" spc="15" dirty="0">
                <a:latin typeface="Calibri"/>
                <a:cs typeface="Calibri"/>
              </a:rPr>
              <a:t> </a:t>
            </a:r>
            <a:r>
              <a:rPr sz="1800" spc="-20" dirty="0">
                <a:latin typeface="Calibri"/>
                <a:cs typeface="Calibri"/>
              </a:rPr>
              <a:t>t</a:t>
            </a:r>
            <a:r>
              <a:rPr sz="1800" spc="0" dirty="0">
                <a:latin typeface="Calibri"/>
                <a:cs typeface="Calibri"/>
              </a:rPr>
              <a:t>o </a:t>
            </a:r>
            <a:r>
              <a:rPr sz="1800" spc="-10" dirty="0">
                <a:latin typeface="Calibri"/>
                <a:cs typeface="Calibri"/>
              </a:rPr>
              <a:t>i</a:t>
            </a:r>
            <a:r>
              <a:rPr sz="1800" spc="0" dirty="0">
                <a:latin typeface="Calibri"/>
                <a:cs typeface="Calibri"/>
              </a:rPr>
              <a:t>mposs</a:t>
            </a:r>
            <a:r>
              <a:rPr sz="1800" spc="-10" dirty="0">
                <a:latin typeface="Calibri"/>
                <a:cs typeface="Calibri"/>
              </a:rPr>
              <a:t>i</a:t>
            </a:r>
            <a:r>
              <a:rPr sz="1800" spc="0" dirty="0">
                <a:latin typeface="Calibri"/>
                <a:cs typeface="Calibri"/>
              </a:rPr>
              <a:t>ble</a:t>
            </a:r>
            <a:r>
              <a:rPr sz="1800" spc="10" dirty="0">
                <a:latin typeface="Calibri"/>
                <a:cs typeface="Calibri"/>
              </a:rPr>
              <a:t> </a:t>
            </a:r>
            <a:r>
              <a:rPr sz="1800" spc="-20" dirty="0">
                <a:latin typeface="Calibri"/>
                <a:cs typeface="Calibri"/>
              </a:rPr>
              <a:t>t</a:t>
            </a:r>
            <a:r>
              <a:rPr sz="1800" spc="0" dirty="0">
                <a:latin typeface="Calibri"/>
                <a:cs typeface="Calibri"/>
              </a:rPr>
              <a:t>o a</a:t>
            </a:r>
            <a:r>
              <a:rPr sz="1800" spc="-10" dirty="0">
                <a:latin typeface="Calibri"/>
                <a:cs typeface="Calibri"/>
              </a:rPr>
              <a:t>ll</a:t>
            </a:r>
            <a:r>
              <a:rPr sz="1800" spc="0" dirty="0">
                <a:latin typeface="Calibri"/>
                <a:cs typeface="Calibri"/>
              </a:rPr>
              <a:t>o</a:t>
            </a:r>
            <a:r>
              <a:rPr sz="1800" spc="-25" dirty="0">
                <a:latin typeface="Calibri"/>
                <a:cs typeface="Calibri"/>
              </a:rPr>
              <a:t>c</a:t>
            </a:r>
            <a:r>
              <a:rPr sz="1800" spc="-15" dirty="0">
                <a:latin typeface="Calibri"/>
                <a:cs typeface="Calibri"/>
              </a:rPr>
              <a:t>a</a:t>
            </a:r>
            <a:r>
              <a:rPr sz="1800" spc="-30" dirty="0">
                <a:latin typeface="Calibri"/>
                <a:cs typeface="Calibri"/>
              </a:rPr>
              <a:t>t</a:t>
            </a:r>
            <a:r>
              <a:rPr sz="1800" spc="0" dirty="0">
                <a:latin typeface="Calibri"/>
                <a:cs typeface="Calibri"/>
              </a:rPr>
              <a:t>e</a:t>
            </a:r>
            <a:r>
              <a:rPr sz="1800" spc="10" dirty="0">
                <a:latin typeface="Calibri"/>
                <a:cs typeface="Calibri"/>
              </a:rPr>
              <a:t> </a:t>
            </a:r>
            <a:r>
              <a:rPr sz="1800" spc="-35" dirty="0">
                <a:latin typeface="Calibri"/>
                <a:cs typeface="Calibri"/>
              </a:rPr>
              <a:t>f</a:t>
            </a:r>
            <a:r>
              <a:rPr sz="1800" spc="0" dirty="0">
                <a:latin typeface="Calibri"/>
                <a:cs typeface="Calibri"/>
              </a:rPr>
              <a:t>or b</a:t>
            </a:r>
            <a:r>
              <a:rPr sz="1800" spc="-10" dirty="0">
                <a:latin typeface="Calibri"/>
                <a:cs typeface="Calibri"/>
              </a:rPr>
              <a:t>a</a:t>
            </a:r>
            <a:r>
              <a:rPr sz="1800" spc="-40" dirty="0">
                <a:latin typeface="Calibri"/>
                <a:cs typeface="Calibri"/>
              </a:rPr>
              <a:t>tt</a:t>
            </a:r>
            <a:r>
              <a:rPr sz="1800" spc="-10" dirty="0">
                <a:latin typeface="Calibri"/>
                <a:cs typeface="Calibri"/>
              </a:rPr>
              <a:t>e</a:t>
            </a:r>
            <a:r>
              <a:rPr sz="1800" spc="0" dirty="0">
                <a:latin typeface="Calibri"/>
                <a:cs typeface="Calibri"/>
              </a:rPr>
              <a:t>r</a:t>
            </a:r>
            <a:r>
              <a:rPr sz="1800" spc="-10" dirty="0">
                <a:latin typeface="Calibri"/>
                <a:cs typeface="Calibri"/>
              </a:rPr>
              <a:t>y ope</a:t>
            </a:r>
            <a:r>
              <a:rPr sz="1800" spc="-50" dirty="0">
                <a:latin typeface="Calibri"/>
                <a:cs typeface="Calibri"/>
              </a:rPr>
              <a:t>r</a:t>
            </a:r>
            <a:r>
              <a:rPr sz="1800" spc="-15" dirty="0">
                <a:latin typeface="Calibri"/>
                <a:cs typeface="Calibri"/>
              </a:rPr>
              <a:t>a</a:t>
            </a:r>
            <a:r>
              <a:rPr sz="1800" spc="-40" dirty="0">
                <a:latin typeface="Calibri"/>
                <a:cs typeface="Calibri"/>
              </a:rPr>
              <a:t>t</a:t>
            </a:r>
            <a:r>
              <a:rPr sz="1800" spc="-10" dirty="0">
                <a:latin typeface="Calibri"/>
                <a:cs typeface="Calibri"/>
              </a:rPr>
              <a:t>ed</a:t>
            </a:r>
            <a:r>
              <a:rPr sz="1800" spc="15" dirty="0">
                <a:latin typeface="Calibri"/>
                <a:cs typeface="Calibri"/>
              </a:rPr>
              <a:t> </a:t>
            </a:r>
            <a:r>
              <a:rPr sz="1800" spc="0" dirty="0">
                <a:latin typeface="Calibri"/>
                <a:cs typeface="Calibri"/>
              </a:rPr>
              <a:t>por</a:t>
            </a:r>
            <a:r>
              <a:rPr sz="1800" spc="-30" dirty="0">
                <a:latin typeface="Calibri"/>
                <a:cs typeface="Calibri"/>
              </a:rPr>
              <a:t>t</a:t>
            </a:r>
            <a:r>
              <a:rPr sz="1800" spc="0" dirty="0">
                <a:latin typeface="Calibri"/>
                <a:cs typeface="Calibri"/>
              </a:rPr>
              <a:t>able</a:t>
            </a:r>
            <a:r>
              <a:rPr sz="1800" spc="15" dirty="0">
                <a:latin typeface="Calibri"/>
                <a:cs typeface="Calibri"/>
              </a:rPr>
              <a:t> </a:t>
            </a:r>
            <a:r>
              <a:rPr sz="1800" spc="-35" dirty="0">
                <a:latin typeface="Calibri"/>
                <a:cs typeface="Calibri"/>
              </a:rPr>
              <a:t>s</a:t>
            </a:r>
            <a:r>
              <a:rPr sz="1800" spc="-25" dirty="0">
                <a:latin typeface="Calibri"/>
                <a:cs typeface="Calibri"/>
              </a:rPr>
              <a:t>y</a:t>
            </a:r>
            <a:r>
              <a:rPr sz="1800" spc="-20" dirty="0">
                <a:latin typeface="Calibri"/>
                <a:cs typeface="Calibri"/>
              </a:rPr>
              <a:t>s</a:t>
            </a:r>
            <a:r>
              <a:rPr sz="1800" spc="-40" dirty="0">
                <a:latin typeface="Calibri"/>
                <a:cs typeface="Calibri"/>
              </a:rPr>
              <a:t>t</a:t>
            </a:r>
            <a:r>
              <a:rPr sz="1800" spc="-15" dirty="0">
                <a:latin typeface="Calibri"/>
                <a:cs typeface="Calibri"/>
              </a:rPr>
              <a:t>em</a:t>
            </a:r>
            <a:r>
              <a:rPr sz="1800" spc="-5" dirty="0">
                <a:latin typeface="Calibri"/>
                <a:cs typeface="Calibri"/>
              </a:rPr>
              <a:t>s</a:t>
            </a:r>
            <a:r>
              <a:rPr sz="1800" spc="0" dirty="0">
                <a:latin typeface="Calibri"/>
                <a:cs typeface="Calibri"/>
              </a:rPr>
              <a:t>.</a:t>
            </a:r>
            <a:r>
              <a:rPr sz="1800" spc="-25" dirty="0">
                <a:latin typeface="Calibri"/>
                <a:cs typeface="Calibri"/>
              </a:rPr>
              <a:t> </a:t>
            </a:r>
            <a:r>
              <a:rPr sz="1800" spc="-20" dirty="0">
                <a:latin typeface="Calibri"/>
                <a:cs typeface="Calibri"/>
              </a:rPr>
              <a:t>P</a:t>
            </a:r>
            <a:r>
              <a:rPr sz="1800" spc="-5" dirty="0">
                <a:latin typeface="Calibri"/>
                <a:cs typeface="Calibri"/>
              </a:rPr>
              <a:t>l</a:t>
            </a:r>
            <a:r>
              <a:rPr sz="1800" spc="-10" dirty="0">
                <a:latin typeface="Calibri"/>
                <a:cs typeface="Calibri"/>
              </a:rPr>
              <a:t>ease</a:t>
            </a:r>
            <a:r>
              <a:rPr sz="1800" spc="-5" dirty="0">
                <a:latin typeface="Calibri"/>
                <a:cs typeface="Calibri"/>
              </a:rPr>
              <a:t> ad</a:t>
            </a:r>
            <a:r>
              <a:rPr sz="1800" spc="5" dirty="0">
                <a:latin typeface="Calibri"/>
                <a:cs typeface="Calibri"/>
              </a:rPr>
              <a:t>v</a:t>
            </a:r>
            <a:r>
              <a:rPr sz="1800" spc="-5" dirty="0">
                <a:latin typeface="Calibri"/>
                <a:cs typeface="Calibri"/>
              </a:rPr>
              <a:t>i</a:t>
            </a:r>
            <a:r>
              <a:rPr sz="1800" spc="-10" dirty="0">
                <a:latin typeface="Calibri"/>
                <a:cs typeface="Calibri"/>
              </a:rPr>
              <a:t>s</a:t>
            </a:r>
            <a:r>
              <a:rPr sz="1800" spc="-5" dirty="0">
                <a:latin typeface="Calibri"/>
                <a:cs typeface="Calibri"/>
              </a:rPr>
              <a:t>e</a:t>
            </a:r>
            <a:r>
              <a:rPr sz="1800" spc="0" dirty="0">
                <a:latin typeface="Calibri"/>
                <a:cs typeface="Calibri"/>
              </a:rPr>
              <a:t>?</a:t>
            </a:r>
            <a:endParaRPr sz="1800">
              <a:latin typeface="Calibri"/>
              <a:cs typeface="Calibri"/>
            </a:endParaRPr>
          </a:p>
          <a:p>
            <a:pPr>
              <a:lnSpc>
                <a:spcPts val="1000"/>
              </a:lnSpc>
              <a:buFont typeface="Calibri"/>
              <a:buAutoNum type="arabicPeriod" startAt="3"/>
            </a:pPr>
            <a:endParaRPr sz="1000"/>
          </a:p>
          <a:p>
            <a:pPr>
              <a:lnSpc>
                <a:spcPts val="1100"/>
              </a:lnSpc>
              <a:spcBef>
                <a:spcPts val="60"/>
              </a:spcBef>
              <a:buFont typeface="Calibri"/>
              <a:buAutoNum type="arabicPeriod" startAt="3"/>
            </a:pPr>
            <a:endParaRPr sz="1100"/>
          </a:p>
          <a:p>
            <a:pPr marL="12700" marR="12700">
              <a:lnSpc>
                <a:spcPct val="100000"/>
              </a:lnSpc>
              <a:buFont typeface="Calibri"/>
              <a:buAutoNum type="arabicPeriod" startAt="3"/>
              <a:tabLst>
                <a:tab pos="237490" algn="l"/>
              </a:tabLst>
            </a:pPr>
            <a:r>
              <a:rPr sz="1800" spc="0" dirty="0">
                <a:latin typeface="Calibri"/>
                <a:cs typeface="Calibri"/>
              </a:rPr>
              <a:t>O</a:t>
            </a:r>
            <a:r>
              <a:rPr sz="1800" spc="-10" dirty="0">
                <a:latin typeface="Calibri"/>
                <a:cs typeface="Calibri"/>
              </a:rPr>
              <a:t>b</a:t>
            </a:r>
            <a:r>
              <a:rPr sz="1800" spc="-40" dirty="0">
                <a:latin typeface="Calibri"/>
                <a:cs typeface="Calibri"/>
              </a:rPr>
              <a:t>t</a:t>
            </a:r>
            <a:r>
              <a:rPr sz="1800" spc="0" dirty="0">
                <a:latin typeface="Calibri"/>
                <a:cs typeface="Calibri"/>
              </a:rPr>
              <a:t>ain</a:t>
            </a:r>
            <a:r>
              <a:rPr sz="1800" spc="-10" dirty="0">
                <a:latin typeface="Calibri"/>
                <a:cs typeface="Calibri"/>
              </a:rPr>
              <a:t>i</a:t>
            </a:r>
            <a:r>
              <a:rPr sz="1800" spc="0" dirty="0">
                <a:latin typeface="Calibri"/>
                <a:cs typeface="Calibri"/>
              </a:rPr>
              <a:t>n</a:t>
            </a:r>
            <a:r>
              <a:rPr sz="1800" spc="30" dirty="0">
                <a:latin typeface="Calibri"/>
                <a:cs typeface="Calibri"/>
              </a:rPr>
              <a:t>g</a:t>
            </a:r>
            <a:r>
              <a:rPr sz="1800" spc="-5" dirty="0">
                <a:latin typeface="Calibri"/>
                <a:cs typeface="Calibri"/>
              </a:rPr>
              <a:t>,</a:t>
            </a:r>
            <a:r>
              <a:rPr sz="1800" spc="15" dirty="0">
                <a:latin typeface="Calibri"/>
                <a:cs typeface="Calibri"/>
              </a:rPr>
              <a:t> </a:t>
            </a:r>
            <a:r>
              <a:rPr sz="1800" spc="0" dirty="0">
                <a:latin typeface="Calibri"/>
                <a:cs typeface="Calibri"/>
              </a:rPr>
              <a:t>and u</a:t>
            </a:r>
            <a:r>
              <a:rPr sz="1800" spc="5" dirty="0">
                <a:latin typeface="Calibri"/>
                <a:cs typeface="Calibri"/>
              </a:rPr>
              <a:t>s</a:t>
            </a:r>
            <a:r>
              <a:rPr sz="1800" spc="-5" dirty="0">
                <a:latin typeface="Calibri"/>
                <a:cs typeface="Calibri"/>
              </a:rPr>
              <a:t>i</a:t>
            </a:r>
            <a:r>
              <a:rPr sz="1800" spc="0" dirty="0">
                <a:latin typeface="Calibri"/>
                <a:cs typeface="Calibri"/>
              </a:rPr>
              <a:t>n</a:t>
            </a:r>
            <a:r>
              <a:rPr sz="1800" spc="25" dirty="0">
                <a:latin typeface="Calibri"/>
                <a:cs typeface="Calibri"/>
              </a:rPr>
              <a:t>g</a:t>
            </a:r>
            <a:r>
              <a:rPr sz="1800" spc="-5" dirty="0">
                <a:latin typeface="Calibri"/>
                <a:cs typeface="Calibri"/>
              </a:rPr>
              <a:t>,</a:t>
            </a:r>
            <a:r>
              <a:rPr sz="1800" spc="5" dirty="0">
                <a:latin typeface="Calibri"/>
                <a:cs typeface="Calibri"/>
              </a:rPr>
              <a:t> </a:t>
            </a:r>
            <a:r>
              <a:rPr sz="1800" spc="0" dirty="0">
                <a:latin typeface="Calibri"/>
                <a:cs typeface="Calibri"/>
              </a:rPr>
              <a:t>high</a:t>
            </a:r>
            <a:r>
              <a:rPr sz="1800" spc="15" dirty="0">
                <a:latin typeface="Calibri"/>
                <a:cs typeface="Calibri"/>
              </a:rPr>
              <a:t> </a:t>
            </a:r>
            <a:r>
              <a:rPr sz="1800" spc="-20" dirty="0">
                <a:latin typeface="Calibri"/>
                <a:cs typeface="Calibri"/>
              </a:rPr>
              <a:t>v</a:t>
            </a:r>
            <a:r>
              <a:rPr sz="1800" spc="0" dirty="0">
                <a:latin typeface="Calibri"/>
                <a:cs typeface="Calibri"/>
              </a:rPr>
              <a:t>o</a:t>
            </a:r>
            <a:r>
              <a:rPr sz="1800" spc="-10" dirty="0">
                <a:latin typeface="Calibri"/>
                <a:cs typeface="Calibri"/>
              </a:rPr>
              <a:t>l</a:t>
            </a:r>
            <a:r>
              <a:rPr sz="1800" spc="-40" dirty="0">
                <a:latin typeface="Calibri"/>
                <a:cs typeface="Calibri"/>
              </a:rPr>
              <a:t>t</a:t>
            </a:r>
            <a:r>
              <a:rPr sz="1800" spc="-10" dirty="0">
                <a:latin typeface="Calibri"/>
                <a:cs typeface="Calibri"/>
              </a:rPr>
              <a:t>a</a:t>
            </a:r>
            <a:r>
              <a:rPr sz="1800" spc="-15" dirty="0">
                <a:latin typeface="Calibri"/>
                <a:cs typeface="Calibri"/>
              </a:rPr>
              <a:t>g</a:t>
            </a:r>
            <a:r>
              <a:rPr sz="1800" spc="-10" dirty="0">
                <a:latin typeface="Calibri"/>
                <a:cs typeface="Calibri"/>
              </a:rPr>
              <a:t>e is </a:t>
            </a:r>
            <a:r>
              <a:rPr sz="1800" spc="-30" dirty="0">
                <a:latin typeface="Calibri"/>
                <a:cs typeface="Calibri"/>
              </a:rPr>
              <a:t>c</a:t>
            </a:r>
            <a:r>
              <a:rPr sz="1800" spc="0" dirty="0">
                <a:latin typeface="Calibri"/>
                <a:cs typeface="Calibri"/>
              </a:rPr>
              <a:t>oncern</a:t>
            </a:r>
            <a:r>
              <a:rPr sz="1800" spc="-10" dirty="0">
                <a:latin typeface="Calibri"/>
                <a:cs typeface="Calibri"/>
              </a:rPr>
              <a:t>i</a:t>
            </a:r>
            <a:r>
              <a:rPr sz="1800" spc="0" dirty="0">
                <a:latin typeface="Calibri"/>
                <a:cs typeface="Calibri"/>
              </a:rPr>
              <a:t>ng</a:t>
            </a:r>
            <a:r>
              <a:rPr sz="1800" spc="25" dirty="0">
                <a:latin typeface="Calibri"/>
                <a:cs typeface="Calibri"/>
              </a:rPr>
              <a:t> </a:t>
            </a:r>
            <a:r>
              <a:rPr sz="1800" spc="-5" dirty="0">
                <a:latin typeface="Calibri"/>
                <a:cs typeface="Calibri"/>
              </a:rPr>
              <a:t>i</a:t>
            </a:r>
            <a:r>
              <a:rPr sz="1800" spc="0" dirty="0">
                <a:latin typeface="Calibri"/>
                <a:cs typeface="Calibri"/>
              </a:rPr>
              <a:t>n</a:t>
            </a:r>
            <a:r>
              <a:rPr sz="1800" spc="10" dirty="0">
                <a:latin typeface="Calibri"/>
                <a:cs typeface="Calibri"/>
              </a:rPr>
              <a:t> </a:t>
            </a:r>
            <a:r>
              <a:rPr sz="1800" spc="0" dirty="0">
                <a:latin typeface="Calibri"/>
                <a:cs typeface="Calibri"/>
              </a:rPr>
              <a:t>a mi</a:t>
            </a:r>
            <a:r>
              <a:rPr sz="1800" spc="-5" dirty="0">
                <a:latin typeface="Calibri"/>
                <a:cs typeface="Calibri"/>
              </a:rPr>
              <a:t>li</a:t>
            </a:r>
            <a:r>
              <a:rPr sz="1800" spc="-40" dirty="0">
                <a:latin typeface="Calibri"/>
                <a:cs typeface="Calibri"/>
              </a:rPr>
              <a:t>t</a:t>
            </a:r>
            <a:r>
              <a:rPr sz="1800" spc="-10" dirty="0">
                <a:latin typeface="Calibri"/>
                <a:cs typeface="Calibri"/>
              </a:rPr>
              <a:t>a</a:t>
            </a:r>
            <a:r>
              <a:rPr sz="1800" spc="-5" dirty="0">
                <a:latin typeface="Calibri"/>
                <a:cs typeface="Calibri"/>
              </a:rPr>
              <a:t>r</a:t>
            </a:r>
            <a:r>
              <a:rPr sz="1800" spc="-10" dirty="0">
                <a:latin typeface="Calibri"/>
                <a:cs typeface="Calibri"/>
              </a:rPr>
              <a:t>y</a:t>
            </a:r>
            <a:r>
              <a:rPr sz="1800" spc="10" dirty="0">
                <a:latin typeface="Calibri"/>
                <a:cs typeface="Calibri"/>
              </a:rPr>
              <a:t> </a:t>
            </a:r>
            <a:r>
              <a:rPr sz="1800" spc="0" dirty="0">
                <a:latin typeface="Calibri"/>
                <a:cs typeface="Calibri"/>
              </a:rPr>
              <a:t>por</a:t>
            </a:r>
            <a:r>
              <a:rPr sz="1800" spc="-30" dirty="0">
                <a:latin typeface="Calibri"/>
                <a:cs typeface="Calibri"/>
              </a:rPr>
              <a:t>t</a:t>
            </a:r>
            <a:r>
              <a:rPr sz="1800" spc="0" dirty="0">
                <a:latin typeface="Calibri"/>
                <a:cs typeface="Calibri"/>
              </a:rPr>
              <a:t>able.</a:t>
            </a:r>
            <a:r>
              <a:rPr sz="1800" spc="15" dirty="0">
                <a:latin typeface="Calibri"/>
                <a:cs typeface="Calibri"/>
              </a:rPr>
              <a:t> </a:t>
            </a:r>
            <a:r>
              <a:rPr sz="1800" spc="-10" dirty="0">
                <a:latin typeface="Calibri"/>
                <a:cs typeface="Calibri"/>
              </a:rPr>
              <a:t>B</a:t>
            </a:r>
            <a:r>
              <a:rPr sz="1800" spc="-20" dirty="0">
                <a:latin typeface="Calibri"/>
                <a:cs typeface="Calibri"/>
              </a:rPr>
              <a:t>a</a:t>
            </a:r>
            <a:r>
              <a:rPr sz="1800" spc="-40" dirty="0">
                <a:latin typeface="Calibri"/>
                <a:cs typeface="Calibri"/>
              </a:rPr>
              <a:t>tt</a:t>
            </a:r>
            <a:r>
              <a:rPr sz="1800" spc="-10" dirty="0">
                <a:latin typeface="Calibri"/>
                <a:cs typeface="Calibri"/>
              </a:rPr>
              <a:t>e</a:t>
            </a:r>
            <a:r>
              <a:rPr sz="1800" spc="0" dirty="0">
                <a:latin typeface="Calibri"/>
                <a:cs typeface="Calibri"/>
              </a:rPr>
              <a:t>r</a:t>
            </a:r>
            <a:r>
              <a:rPr sz="1800" spc="-10" dirty="0">
                <a:latin typeface="Calibri"/>
                <a:cs typeface="Calibri"/>
              </a:rPr>
              <a:t>y</a:t>
            </a:r>
            <a:r>
              <a:rPr sz="1800" spc="-15" dirty="0">
                <a:latin typeface="Calibri"/>
                <a:cs typeface="Calibri"/>
              </a:rPr>
              <a:t> </a:t>
            </a:r>
            <a:r>
              <a:rPr sz="1800" spc="0" dirty="0">
                <a:latin typeface="Calibri"/>
                <a:cs typeface="Calibri"/>
              </a:rPr>
              <a:t>d</a:t>
            </a:r>
            <a:r>
              <a:rPr sz="1800" spc="-40" dirty="0">
                <a:latin typeface="Calibri"/>
                <a:cs typeface="Calibri"/>
              </a:rPr>
              <a:t>r</a:t>
            </a:r>
            <a:r>
              <a:rPr sz="1800" spc="0" dirty="0">
                <a:latin typeface="Calibri"/>
                <a:cs typeface="Calibri"/>
              </a:rPr>
              <a:t>ain </a:t>
            </a:r>
            <a:r>
              <a:rPr sz="1800" spc="-5" dirty="0">
                <a:latin typeface="Calibri"/>
                <a:cs typeface="Calibri"/>
              </a:rPr>
              <a:t>i</a:t>
            </a:r>
            <a:r>
              <a:rPr sz="1800" spc="0" dirty="0">
                <a:latin typeface="Calibri"/>
                <a:cs typeface="Calibri"/>
              </a:rPr>
              <a:t>s a b</a:t>
            </a:r>
            <a:r>
              <a:rPr sz="1800" spc="-5" dirty="0">
                <a:latin typeface="Calibri"/>
                <a:cs typeface="Calibri"/>
              </a:rPr>
              <a:t>i</a:t>
            </a:r>
            <a:r>
              <a:rPr sz="1800" spc="5" dirty="0">
                <a:latin typeface="Calibri"/>
                <a:cs typeface="Calibri"/>
              </a:rPr>
              <a:t>g</a:t>
            </a:r>
            <a:r>
              <a:rPr sz="1800" spc="0" dirty="0">
                <a:latin typeface="Calibri"/>
                <a:cs typeface="Calibri"/>
              </a:rPr>
              <a:t>gie.</a:t>
            </a:r>
            <a:r>
              <a:rPr sz="1800" spc="15" dirty="0">
                <a:latin typeface="Calibri"/>
                <a:cs typeface="Calibri"/>
              </a:rPr>
              <a:t> </a:t>
            </a:r>
            <a:r>
              <a:rPr sz="1800" spc="-10" dirty="0">
                <a:latin typeface="Calibri"/>
                <a:cs typeface="Calibri"/>
              </a:rPr>
              <a:t>H</a:t>
            </a:r>
            <a:r>
              <a:rPr sz="1800" spc="-15" dirty="0">
                <a:latin typeface="Calibri"/>
                <a:cs typeface="Calibri"/>
              </a:rPr>
              <a:t>ow</a:t>
            </a:r>
            <a:r>
              <a:rPr sz="1800" spc="20" dirty="0">
                <a:latin typeface="Calibri"/>
                <a:cs typeface="Calibri"/>
              </a:rPr>
              <a:t> </a:t>
            </a:r>
            <a:r>
              <a:rPr sz="1800" spc="0" dirty="0">
                <a:latin typeface="Calibri"/>
                <a:cs typeface="Calibri"/>
              </a:rPr>
              <a:t>w</a:t>
            </a:r>
            <a:r>
              <a:rPr sz="1800" spc="-10" dirty="0">
                <a:latin typeface="Calibri"/>
                <a:cs typeface="Calibri"/>
              </a:rPr>
              <a:t>i</a:t>
            </a:r>
            <a:r>
              <a:rPr sz="1800" spc="-5" dirty="0">
                <a:latin typeface="Calibri"/>
                <a:cs typeface="Calibri"/>
              </a:rPr>
              <a:t>l</a:t>
            </a:r>
            <a:r>
              <a:rPr sz="1800" spc="0" dirty="0">
                <a:latin typeface="Calibri"/>
                <a:cs typeface="Calibri"/>
              </a:rPr>
              <a:t>l</a:t>
            </a:r>
            <a:r>
              <a:rPr sz="1800" spc="15" dirty="0">
                <a:latin typeface="Calibri"/>
                <a:cs typeface="Calibri"/>
              </a:rPr>
              <a:t> </a:t>
            </a:r>
            <a:r>
              <a:rPr sz="1800" spc="-10" dirty="0">
                <a:latin typeface="Calibri"/>
                <a:cs typeface="Calibri"/>
              </a:rPr>
              <a:t>the</a:t>
            </a:r>
            <a:r>
              <a:rPr sz="1800" spc="10" dirty="0">
                <a:latin typeface="Calibri"/>
                <a:cs typeface="Calibri"/>
              </a:rPr>
              <a:t> </a:t>
            </a:r>
            <a:r>
              <a:rPr sz="1800" spc="0" dirty="0">
                <a:latin typeface="Calibri"/>
                <a:cs typeface="Calibri"/>
              </a:rPr>
              <a:t>plasma</a:t>
            </a:r>
            <a:r>
              <a:rPr sz="1800" spc="-5" dirty="0">
                <a:latin typeface="Calibri"/>
                <a:cs typeface="Calibri"/>
              </a:rPr>
              <a:t> </a:t>
            </a:r>
            <a:r>
              <a:rPr sz="1800" spc="0" dirty="0">
                <a:latin typeface="Calibri"/>
                <a:cs typeface="Calibri"/>
              </a:rPr>
              <a:t>bias </a:t>
            </a:r>
            <a:r>
              <a:rPr sz="1800" spc="-15" dirty="0">
                <a:latin typeface="Calibri"/>
                <a:cs typeface="Calibri"/>
              </a:rPr>
              <a:t>v</a:t>
            </a:r>
            <a:r>
              <a:rPr sz="1800" spc="0" dirty="0">
                <a:latin typeface="Calibri"/>
                <a:cs typeface="Calibri"/>
              </a:rPr>
              <a:t>o</a:t>
            </a:r>
            <a:r>
              <a:rPr sz="1800" spc="-10" dirty="0">
                <a:latin typeface="Calibri"/>
                <a:cs typeface="Calibri"/>
              </a:rPr>
              <a:t>l</a:t>
            </a:r>
            <a:r>
              <a:rPr sz="1800" spc="-40" dirty="0">
                <a:latin typeface="Calibri"/>
                <a:cs typeface="Calibri"/>
              </a:rPr>
              <a:t>t</a:t>
            </a:r>
            <a:r>
              <a:rPr sz="1800" spc="-10" dirty="0">
                <a:latin typeface="Calibri"/>
                <a:cs typeface="Calibri"/>
              </a:rPr>
              <a:t>a</a:t>
            </a:r>
            <a:r>
              <a:rPr sz="1800" spc="-15" dirty="0">
                <a:latin typeface="Calibri"/>
                <a:cs typeface="Calibri"/>
              </a:rPr>
              <a:t>g</a:t>
            </a:r>
            <a:r>
              <a:rPr sz="1800" spc="-10" dirty="0">
                <a:latin typeface="Calibri"/>
                <a:cs typeface="Calibri"/>
              </a:rPr>
              <a:t>e be</a:t>
            </a:r>
            <a:r>
              <a:rPr sz="1800" spc="-5" dirty="0">
                <a:latin typeface="Calibri"/>
                <a:cs typeface="Calibri"/>
              </a:rPr>
              <a:t> o</a:t>
            </a:r>
            <a:r>
              <a:rPr sz="1800" spc="-15" dirty="0">
                <a:latin typeface="Calibri"/>
                <a:cs typeface="Calibri"/>
              </a:rPr>
              <a:t>b</a:t>
            </a:r>
            <a:r>
              <a:rPr sz="1800" spc="-40" dirty="0">
                <a:latin typeface="Calibri"/>
                <a:cs typeface="Calibri"/>
              </a:rPr>
              <a:t>t</a:t>
            </a:r>
            <a:r>
              <a:rPr sz="1800" spc="0" dirty="0">
                <a:latin typeface="Calibri"/>
                <a:cs typeface="Calibri"/>
              </a:rPr>
              <a:t>ained</a:t>
            </a:r>
            <a:r>
              <a:rPr sz="1800" spc="25" dirty="0">
                <a:latin typeface="Calibri"/>
                <a:cs typeface="Calibri"/>
              </a:rPr>
              <a:t> </a:t>
            </a:r>
            <a:r>
              <a:rPr sz="1800" spc="-35" dirty="0">
                <a:latin typeface="Calibri"/>
                <a:cs typeface="Calibri"/>
              </a:rPr>
              <a:t>f</a:t>
            </a:r>
            <a:r>
              <a:rPr sz="1800" spc="-10" dirty="0">
                <a:latin typeface="Calibri"/>
                <a:cs typeface="Calibri"/>
              </a:rPr>
              <a:t>or a ba</a:t>
            </a:r>
            <a:r>
              <a:rPr sz="1800" spc="-40" dirty="0">
                <a:latin typeface="Calibri"/>
                <a:cs typeface="Calibri"/>
              </a:rPr>
              <a:t>tt</a:t>
            </a:r>
            <a:r>
              <a:rPr sz="1800" spc="-10" dirty="0">
                <a:latin typeface="Calibri"/>
                <a:cs typeface="Calibri"/>
              </a:rPr>
              <a:t>e</a:t>
            </a:r>
            <a:r>
              <a:rPr sz="1800" spc="0" dirty="0">
                <a:latin typeface="Calibri"/>
                <a:cs typeface="Calibri"/>
              </a:rPr>
              <a:t>r</a:t>
            </a:r>
            <a:r>
              <a:rPr sz="1800" spc="-10" dirty="0">
                <a:latin typeface="Calibri"/>
                <a:cs typeface="Calibri"/>
              </a:rPr>
              <a:t>y ope</a:t>
            </a:r>
            <a:r>
              <a:rPr sz="1800" spc="-50" dirty="0">
                <a:latin typeface="Calibri"/>
                <a:cs typeface="Calibri"/>
              </a:rPr>
              <a:t>r</a:t>
            </a:r>
            <a:r>
              <a:rPr sz="1800" spc="-15" dirty="0">
                <a:latin typeface="Calibri"/>
                <a:cs typeface="Calibri"/>
              </a:rPr>
              <a:t>a</a:t>
            </a:r>
            <a:r>
              <a:rPr sz="1800" spc="-40" dirty="0">
                <a:latin typeface="Calibri"/>
                <a:cs typeface="Calibri"/>
              </a:rPr>
              <a:t>t</a:t>
            </a:r>
            <a:r>
              <a:rPr sz="1800" spc="-10" dirty="0">
                <a:latin typeface="Calibri"/>
                <a:cs typeface="Calibri"/>
              </a:rPr>
              <a:t>ed</a:t>
            </a:r>
            <a:r>
              <a:rPr sz="1800" spc="30" dirty="0">
                <a:latin typeface="Calibri"/>
                <a:cs typeface="Calibri"/>
              </a:rPr>
              <a:t> </a:t>
            </a:r>
            <a:r>
              <a:rPr sz="1800" spc="0" dirty="0">
                <a:latin typeface="Calibri"/>
                <a:cs typeface="Calibri"/>
              </a:rPr>
              <a:t>por</a:t>
            </a:r>
            <a:r>
              <a:rPr sz="1800" spc="-30" dirty="0">
                <a:latin typeface="Calibri"/>
                <a:cs typeface="Calibri"/>
              </a:rPr>
              <a:t>t</a:t>
            </a:r>
            <a:r>
              <a:rPr sz="1800" spc="0" dirty="0">
                <a:latin typeface="Calibri"/>
                <a:cs typeface="Calibri"/>
              </a:rPr>
              <a:t>able</a:t>
            </a:r>
            <a:r>
              <a:rPr sz="1800" spc="15" dirty="0">
                <a:latin typeface="Calibri"/>
                <a:cs typeface="Calibri"/>
              </a:rPr>
              <a:t> </a:t>
            </a:r>
            <a:r>
              <a:rPr sz="1800" spc="-50" dirty="0">
                <a:latin typeface="Calibri"/>
                <a:cs typeface="Calibri"/>
              </a:rPr>
              <a:t>r</a:t>
            </a:r>
            <a:r>
              <a:rPr sz="1800" spc="0" dirty="0">
                <a:latin typeface="Calibri"/>
                <a:cs typeface="Calibri"/>
              </a:rPr>
              <a:t>adio </a:t>
            </a:r>
            <a:r>
              <a:rPr sz="1800" spc="-35" dirty="0">
                <a:latin typeface="Calibri"/>
                <a:cs typeface="Calibri"/>
              </a:rPr>
              <a:t>s</a:t>
            </a:r>
            <a:r>
              <a:rPr sz="1800" spc="-25" dirty="0">
                <a:latin typeface="Calibri"/>
                <a:cs typeface="Calibri"/>
              </a:rPr>
              <a:t>y</a:t>
            </a:r>
            <a:r>
              <a:rPr sz="1800" spc="-20" dirty="0">
                <a:latin typeface="Calibri"/>
                <a:cs typeface="Calibri"/>
              </a:rPr>
              <a:t>s</a:t>
            </a:r>
            <a:r>
              <a:rPr sz="1800" spc="-40" dirty="0">
                <a:latin typeface="Calibri"/>
                <a:cs typeface="Calibri"/>
              </a:rPr>
              <a:t>t</a:t>
            </a:r>
            <a:r>
              <a:rPr sz="1800" spc="-15" dirty="0">
                <a:latin typeface="Calibri"/>
                <a:cs typeface="Calibri"/>
              </a:rPr>
              <a:t>em? </a:t>
            </a:r>
            <a:r>
              <a:rPr sz="1800" spc="-10" dirty="0">
                <a:latin typeface="Calibri"/>
                <a:cs typeface="Calibri"/>
              </a:rPr>
              <a:t>H</a:t>
            </a:r>
            <a:r>
              <a:rPr sz="1800" spc="-15" dirty="0">
                <a:latin typeface="Calibri"/>
                <a:cs typeface="Calibri"/>
              </a:rPr>
              <a:t>ow</a:t>
            </a:r>
            <a:r>
              <a:rPr sz="1800" spc="20" dirty="0">
                <a:latin typeface="Calibri"/>
                <a:cs typeface="Calibri"/>
              </a:rPr>
              <a:t> </a:t>
            </a:r>
            <a:r>
              <a:rPr sz="1800" spc="0" dirty="0">
                <a:latin typeface="Calibri"/>
                <a:cs typeface="Calibri"/>
              </a:rPr>
              <a:t>ma</a:t>
            </a:r>
            <a:r>
              <a:rPr sz="1800" spc="-30" dirty="0">
                <a:latin typeface="Calibri"/>
                <a:cs typeface="Calibri"/>
              </a:rPr>
              <a:t>n</a:t>
            </a:r>
            <a:r>
              <a:rPr sz="1800" spc="-10" dirty="0">
                <a:latin typeface="Calibri"/>
                <a:cs typeface="Calibri"/>
              </a:rPr>
              <a:t>y </a:t>
            </a:r>
            <a:r>
              <a:rPr sz="1800" spc="-40" dirty="0">
                <a:latin typeface="Calibri"/>
                <a:cs typeface="Calibri"/>
              </a:rPr>
              <a:t>w</a:t>
            </a:r>
            <a:r>
              <a:rPr sz="1800" spc="-15" dirty="0">
                <a:latin typeface="Calibri"/>
                <a:cs typeface="Calibri"/>
              </a:rPr>
              <a:t>a</a:t>
            </a:r>
            <a:r>
              <a:rPr sz="1800" spc="-40" dirty="0">
                <a:latin typeface="Calibri"/>
                <a:cs typeface="Calibri"/>
              </a:rPr>
              <a:t>t</a:t>
            </a:r>
            <a:r>
              <a:rPr sz="1800" spc="0" dirty="0">
                <a:latin typeface="Calibri"/>
                <a:cs typeface="Calibri"/>
              </a:rPr>
              <a:t>ts</a:t>
            </a:r>
            <a:r>
              <a:rPr sz="1800" spc="-5" dirty="0">
                <a:latin typeface="Calibri"/>
                <a:cs typeface="Calibri"/>
              </a:rPr>
              <a:t> </a:t>
            </a:r>
            <a:r>
              <a:rPr sz="1800" spc="-20" dirty="0">
                <a:latin typeface="Calibri"/>
                <a:cs typeface="Calibri"/>
              </a:rPr>
              <a:t>v</a:t>
            </a:r>
            <a:r>
              <a:rPr sz="1800" spc="0" dirty="0">
                <a:latin typeface="Calibri"/>
                <a:cs typeface="Calibri"/>
              </a:rPr>
              <a:t>o</a:t>
            </a:r>
            <a:r>
              <a:rPr sz="1800" spc="-10" dirty="0">
                <a:latin typeface="Calibri"/>
                <a:cs typeface="Calibri"/>
              </a:rPr>
              <a:t>l</a:t>
            </a:r>
            <a:r>
              <a:rPr sz="1800" spc="0" dirty="0">
                <a:latin typeface="Calibri"/>
                <a:cs typeface="Calibri"/>
              </a:rPr>
              <a:t>ts</a:t>
            </a:r>
            <a:r>
              <a:rPr sz="1800" spc="-10" dirty="0">
                <a:latin typeface="Calibri"/>
                <a:cs typeface="Calibri"/>
              </a:rPr>
              <a:t> </a:t>
            </a:r>
            <a:r>
              <a:rPr sz="1800" spc="0" dirty="0">
                <a:latin typeface="Calibri"/>
                <a:cs typeface="Calibri"/>
              </a:rPr>
              <a:t>and</a:t>
            </a:r>
            <a:r>
              <a:rPr sz="1800" spc="10" dirty="0">
                <a:latin typeface="Calibri"/>
                <a:cs typeface="Calibri"/>
              </a:rPr>
              <a:t> </a:t>
            </a:r>
            <a:r>
              <a:rPr sz="1800" spc="0" dirty="0">
                <a:latin typeface="Calibri"/>
                <a:cs typeface="Calibri"/>
              </a:rPr>
              <a:t>am</a:t>
            </a:r>
            <a:r>
              <a:rPr sz="1800" spc="-10" dirty="0">
                <a:latin typeface="Calibri"/>
                <a:cs typeface="Calibri"/>
              </a:rPr>
              <a:t>p</a:t>
            </a:r>
            <a:r>
              <a:rPr sz="1800" spc="0" dirty="0">
                <a:latin typeface="Calibri"/>
                <a:cs typeface="Calibri"/>
              </a:rPr>
              <a:t>s </a:t>
            </a:r>
            <a:r>
              <a:rPr sz="1800" spc="-10" dirty="0">
                <a:latin typeface="Calibri"/>
                <a:cs typeface="Calibri"/>
              </a:rPr>
              <a:t>f</a:t>
            </a:r>
            <a:r>
              <a:rPr sz="1800" spc="-35" dirty="0">
                <a:latin typeface="Calibri"/>
                <a:cs typeface="Calibri"/>
              </a:rPr>
              <a:t>r</a:t>
            </a:r>
            <a:r>
              <a:rPr sz="1800" spc="0" dirty="0">
                <a:latin typeface="Calibri"/>
                <a:cs typeface="Calibri"/>
              </a:rPr>
              <a:t>om the</a:t>
            </a:r>
            <a:r>
              <a:rPr sz="1800" spc="10" dirty="0">
                <a:latin typeface="Calibri"/>
                <a:cs typeface="Calibri"/>
              </a:rPr>
              <a:t> </a:t>
            </a:r>
            <a:r>
              <a:rPr sz="1800" spc="0" dirty="0">
                <a:latin typeface="Calibri"/>
                <a:cs typeface="Calibri"/>
              </a:rPr>
              <a:t>b</a:t>
            </a:r>
            <a:r>
              <a:rPr sz="1800" spc="-10" dirty="0">
                <a:latin typeface="Calibri"/>
                <a:cs typeface="Calibri"/>
              </a:rPr>
              <a:t>a</a:t>
            </a:r>
            <a:r>
              <a:rPr sz="1800" spc="-30" dirty="0">
                <a:latin typeface="Calibri"/>
                <a:cs typeface="Calibri"/>
              </a:rPr>
              <a:t>tt</a:t>
            </a:r>
            <a:r>
              <a:rPr sz="1800" spc="0" dirty="0">
                <a:latin typeface="Calibri"/>
                <a:cs typeface="Calibri"/>
              </a:rPr>
              <a:t>e</a:t>
            </a:r>
            <a:r>
              <a:rPr sz="1800" spc="5" dirty="0">
                <a:latin typeface="Calibri"/>
                <a:cs typeface="Calibri"/>
              </a:rPr>
              <a:t>r</a:t>
            </a:r>
            <a:r>
              <a:rPr sz="1800" spc="0" dirty="0">
                <a:latin typeface="Calibri"/>
                <a:cs typeface="Calibri"/>
              </a:rPr>
              <a:t>y?</a:t>
            </a:r>
            <a:r>
              <a:rPr sz="1800" spc="-10" dirty="0">
                <a:latin typeface="Calibri"/>
                <a:cs typeface="Calibri"/>
              </a:rPr>
              <a:t> </a:t>
            </a:r>
            <a:r>
              <a:rPr sz="1800" spc="0" dirty="0">
                <a:latin typeface="Calibri"/>
                <a:cs typeface="Calibri"/>
              </a:rPr>
              <a:t>M</a:t>
            </a:r>
            <a:r>
              <a:rPr sz="1800" spc="-10" dirty="0">
                <a:latin typeface="Calibri"/>
                <a:cs typeface="Calibri"/>
              </a:rPr>
              <a:t>o</a:t>
            </a:r>
            <a:r>
              <a:rPr sz="1800" spc="-30" dirty="0">
                <a:latin typeface="Calibri"/>
                <a:cs typeface="Calibri"/>
              </a:rPr>
              <a:t>r</a:t>
            </a:r>
            <a:r>
              <a:rPr sz="1800" spc="0" dirty="0">
                <a:latin typeface="Calibri"/>
                <a:cs typeface="Calibri"/>
              </a:rPr>
              <a:t>e</a:t>
            </a:r>
            <a:r>
              <a:rPr sz="1800" spc="10" dirty="0">
                <a:latin typeface="Calibri"/>
                <a:cs typeface="Calibri"/>
              </a:rPr>
              <a:t> </a:t>
            </a:r>
            <a:r>
              <a:rPr sz="1800" spc="0" dirty="0">
                <a:latin typeface="Calibri"/>
                <a:cs typeface="Calibri"/>
              </a:rPr>
              <a:t>d</a:t>
            </a:r>
            <a:r>
              <a:rPr sz="1800" spc="-10" dirty="0">
                <a:latin typeface="Calibri"/>
                <a:cs typeface="Calibri"/>
              </a:rPr>
              <a:t>a</a:t>
            </a:r>
            <a:r>
              <a:rPr sz="1800" spc="-30" dirty="0">
                <a:latin typeface="Calibri"/>
                <a:cs typeface="Calibri"/>
              </a:rPr>
              <a:t>t</a:t>
            </a:r>
            <a:r>
              <a:rPr sz="1800" spc="0" dirty="0">
                <a:latin typeface="Calibri"/>
                <a:cs typeface="Calibri"/>
              </a:rPr>
              <a:t>a is nee</a:t>
            </a:r>
            <a:r>
              <a:rPr sz="1800" spc="5" dirty="0">
                <a:latin typeface="Calibri"/>
                <a:cs typeface="Calibri"/>
              </a:rPr>
              <a:t>d</a:t>
            </a:r>
            <a:r>
              <a:rPr sz="1800" spc="0" dirty="0">
                <a:latin typeface="Calibri"/>
                <a:cs typeface="Calibri"/>
              </a:rPr>
              <a:t>ed.</a:t>
            </a:r>
            <a:endParaRPr sz="1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276727" y="63931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16035" y="6432194"/>
            <a:ext cx="190500" cy="203200"/>
          </a:xfrm>
          <a:prstGeom prst="rect">
            <a:avLst/>
          </a:prstGeom>
        </p:spPr>
        <p:txBody>
          <a:bodyPr vert="horz" wrap="square" lIns="0" tIns="0" rIns="0" bIns="0" rtlCol="0">
            <a:noAutofit/>
          </a:bodyPr>
          <a:lstStyle/>
          <a:p>
            <a:pPr marL="25400">
              <a:lnSpc>
                <a:spcPct val="100000"/>
              </a:lnSpc>
            </a:pPr>
            <a:r>
              <a:rPr sz="1200" spc="-10" dirty="0">
                <a:solidFill>
                  <a:srgbClr val="878787"/>
                </a:solidFill>
                <a:latin typeface="Calibri"/>
                <a:cs typeface="Calibri"/>
              </a:rPr>
              <a:t>4</a:t>
            </a:r>
            <a:r>
              <a:rPr sz="1200" spc="-20" dirty="0">
                <a:solidFill>
                  <a:srgbClr val="878787"/>
                </a:solidFill>
                <a:latin typeface="Calibri"/>
                <a:cs typeface="Calibri"/>
              </a:rPr>
              <a:t>9</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3" name="object 3"/>
          <p:cNvSpPr txBox="1"/>
          <p:nvPr/>
        </p:nvSpPr>
        <p:spPr>
          <a:xfrm>
            <a:off x="548131" y="1647190"/>
            <a:ext cx="7963534" cy="3738879"/>
          </a:xfrm>
          <a:prstGeom prst="rect">
            <a:avLst/>
          </a:prstGeom>
        </p:spPr>
        <p:txBody>
          <a:bodyPr vert="horz" wrap="square" lIns="0" tIns="0" rIns="0" bIns="0" rtlCol="0">
            <a:noAutofit/>
          </a:bodyPr>
          <a:lstStyle/>
          <a:p>
            <a:pPr marL="355600" indent="-342900">
              <a:lnSpc>
                <a:spcPct val="100000"/>
              </a:lnSpc>
              <a:buSzPct val="77777"/>
              <a:buFont typeface="Times New Roman"/>
              <a:buAutoNum type="romanUcPeriod"/>
              <a:tabLst>
                <a:tab pos="354965" algn="l"/>
              </a:tabLst>
            </a:pPr>
            <a:r>
              <a:rPr sz="1800" b="1" spc="-10" dirty="0">
                <a:latin typeface="Times New Roman"/>
                <a:cs typeface="Times New Roman"/>
              </a:rPr>
              <a:t>R</a:t>
            </a:r>
            <a:r>
              <a:rPr sz="1800" b="1" spc="-20" dirty="0">
                <a:latin typeface="Times New Roman"/>
                <a:cs typeface="Times New Roman"/>
              </a:rPr>
              <a:t>u</a:t>
            </a:r>
            <a:r>
              <a:rPr sz="1800" b="1" spc="0" dirty="0">
                <a:latin typeface="Times New Roman"/>
                <a:cs typeface="Times New Roman"/>
              </a:rPr>
              <a:t>gged</a:t>
            </a:r>
            <a:r>
              <a:rPr sz="1800" b="1" spc="-5" dirty="0">
                <a:latin typeface="Times New Roman"/>
                <a:cs typeface="Times New Roman"/>
              </a:rPr>
              <a:t>i</a:t>
            </a:r>
            <a:r>
              <a:rPr sz="1800" b="1" spc="-45" dirty="0">
                <a:latin typeface="Times New Roman"/>
                <a:cs typeface="Times New Roman"/>
              </a:rPr>
              <a:t>z</a:t>
            </a:r>
            <a:r>
              <a:rPr sz="1800" b="1" spc="0" dirty="0">
                <a:latin typeface="Times New Roman"/>
                <a:cs typeface="Times New Roman"/>
              </a:rPr>
              <a:t>ation</a:t>
            </a:r>
            <a:r>
              <a:rPr sz="1800" b="1" spc="50" dirty="0">
                <a:latin typeface="Times New Roman"/>
                <a:cs typeface="Times New Roman"/>
              </a:rPr>
              <a:t> </a:t>
            </a:r>
            <a:r>
              <a:rPr sz="1800" b="1" spc="0" dirty="0">
                <a:latin typeface="Times New Roman"/>
                <a:cs typeface="Times New Roman"/>
              </a:rPr>
              <a:t>P</a:t>
            </a:r>
            <a:r>
              <a:rPr sz="1800" b="1" spc="-70" dirty="0">
                <a:latin typeface="Times New Roman"/>
                <a:cs typeface="Times New Roman"/>
              </a:rPr>
              <a:t>r</a:t>
            </a:r>
            <a:r>
              <a:rPr sz="1800" b="1" spc="-5" dirty="0">
                <a:latin typeface="Times New Roman"/>
                <a:cs typeface="Times New Roman"/>
              </a:rPr>
              <a:t>og</a:t>
            </a:r>
            <a:r>
              <a:rPr sz="1800" b="1" spc="-70" dirty="0">
                <a:latin typeface="Times New Roman"/>
                <a:cs typeface="Times New Roman"/>
              </a:rPr>
              <a:t>r</a:t>
            </a:r>
            <a:r>
              <a:rPr sz="1800" b="1" spc="0" dirty="0">
                <a:latin typeface="Times New Roman"/>
                <a:cs typeface="Times New Roman"/>
              </a:rPr>
              <a:t>es</a:t>
            </a:r>
            <a:r>
              <a:rPr sz="1800" b="1" spc="-10" dirty="0">
                <a:latin typeface="Times New Roman"/>
                <a:cs typeface="Times New Roman"/>
              </a:rPr>
              <a:t>s</a:t>
            </a:r>
            <a:r>
              <a:rPr sz="1800" b="1" spc="0" dirty="0">
                <a:latin typeface="Times New Roman"/>
                <a:cs typeface="Times New Roman"/>
              </a:rPr>
              <a:t>.</a:t>
            </a:r>
            <a:endParaRPr sz="1800">
              <a:latin typeface="Times New Roman"/>
              <a:cs typeface="Times New Roman"/>
            </a:endParaRPr>
          </a:p>
          <a:p>
            <a:pPr>
              <a:lnSpc>
                <a:spcPts val="1000"/>
              </a:lnSpc>
              <a:buFont typeface="Times New Roman"/>
              <a:buAutoNum type="romanUcPeriod"/>
            </a:pPr>
            <a:endParaRPr sz="1000"/>
          </a:p>
          <a:p>
            <a:pPr>
              <a:lnSpc>
                <a:spcPts val="1300"/>
              </a:lnSpc>
              <a:spcBef>
                <a:spcPts val="3"/>
              </a:spcBef>
              <a:buFont typeface="Times New Roman"/>
              <a:buAutoNum type="romanUcPeriod"/>
            </a:pPr>
            <a:endParaRPr sz="1300"/>
          </a:p>
          <a:p>
            <a:pPr marL="355600" marR="12700" lvl="1" indent="-342900">
              <a:lnSpc>
                <a:spcPct val="114999"/>
              </a:lnSpc>
              <a:buFont typeface="Times New Roman"/>
              <a:buAutoNum type="arabicPeriod"/>
              <a:tabLst>
                <a:tab pos="35496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have procured</a:t>
            </a:r>
            <a:r>
              <a:rPr sz="1800" spc="-75" dirty="0">
                <a:latin typeface="Times New Roman"/>
                <a:cs typeface="Times New Roman"/>
              </a:rPr>
              <a:t> </a:t>
            </a:r>
            <a:r>
              <a:rPr sz="1800" spc="-240" dirty="0">
                <a:latin typeface="Times New Roman"/>
                <a:cs typeface="Times New Roman"/>
              </a:rPr>
              <a:t>T</a:t>
            </a:r>
            <a:r>
              <a:rPr sz="1800" spc="0" dirty="0">
                <a:latin typeface="Times New Roman"/>
                <a:cs typeface="Times New Roman"/>
              </a:rPr>
              <a:t>eflon</a:t>
            </a:r>
            <a:r>
              <a:rPr sz="1800" spc="-45" dirty="0">
                <a:latin typeface="Times New Roman"/>
                <a:cs typeface="Times New Roman"/>
              </a:rPr>
              <a:t> </a:t>
            </a:r>
            <a:r>
              <a:rPr sz="1800" spc="0" dirty="0">
                <a:latin typeface="Times New Roman"/>
                <a:cs typeface="Times New Roman"/>
              </a:rPr>
              <a:t>and</a:t>
            </a:r>
            <a:r>
              <a:rPr sz="1800" spc="5" dirty="0">
                <a:latin typeface="Times New Roman"/>
                <a:cs typeface="Times New Roman"/>
              </a:rPr>
              <a:t> </a:t>
            </a:r>
            <a:r>
              <a:rPr sz="1800" spc="0" dirty="0">
                <a:latin typeface="Times New Roman"/>
                <a:cs typeface="Times New Roman"/>
              </a:rPr>
              <a:t>Ult</a:t>
            </a:r>
            <a:r>
              <a:rPr sz="1800" spc="5" dirty="0">
                <a:latin typeface="Times New Roman"/>
                <a:cs typeface="Times New Roman"/>
              </a:rPr>
              <a:t>r</a:t>
            </a:r>
            <a:r>
              <a:rPr sz="1800" spc="15" dirty="0">
                <a:latin typeface="Times New Roman"/>
                <a:cs typeface="Times New Roman"/>
              </a:rPr>
              <a:t>a</a:t>
            </a:r>
            <a:r>
              <a:rPr sz="1800" spc="0" dirty="0">
                <a:latin typeface="Times New Roman"/>
                <a:cs typeface="Times New Roman"/>
              </a:rPr>
              <a:t>-High</a:t>
            </a:r>
            <a:r>
              <a:rPr sz="1800" spc="-15" dirty="0">
                <a:latin typeface="Times New Roman"/>
                <a:cs typeface="Times New Roman"/>
              </a:rPr>
              <a:t> </a:t>
            </a:r>
            <a:r>
              <a:rPr sz="1800" spc="0" dirty="0">
                <a:latin typeface="Times New Roman"/>
                <a:cs typeface="Times New Roman"/>
              </a:rPr>
              <a:t>Molecular</a:t>
            </a:r>
            <a:r>
              <a:rPr sz="1800" spc="-105" dirty="0">
                <a:latin typeface="Times New Roman"/>
                <a:cs typeface="Times New Roman"/>
              </a:rPr>
              <a:t> </a:t>
            </a:r>
            <a:r>
              <a:rPr sz="1800" spc="-310" dirty="0">
                <a:latin typeface="Times New Roman"/>
                <a:cs typeface="Times New Roman"/>
              </a:rPr>
              <a:t>W</a:t>
            </a:r>
            <a:r>
              <a:rPr sz="1800" spc="0" dirty="0">
                <a:latin typeface="Times New Roman"/>
                <a:cs typeface="Times New Roman"/>
              </a:rPr>
              <a:t>eight</a:t>
            </a:r>
            <a:r>
              <a:rPr sz="1800" spc="5" dirty="0">
                <a:latin typeface="Times New Roman"/>
                <a:cs typeface="Times New Roman"/>
              </a:rPr>
              <a:t> (</a:t>
            </a:r>
            <a:r>
              <a:rPr sz="1800" spc="-20" dirty="0">
                <a:latin typeface="Times New Roman"/>
                <a:cs typeface="Times New Roman"/>
              </a:rPr>
              <a:t>U</a:t>
            </a:r>
            <a:r>
              <a:rPr sz="1800" spc="-5" dirty="0">
                <a:latin typeface="Times New Roman"/>
                <a:cs typeface="Times New Roman"/>
              </a:rPr>
              <a:t>H</a:t>
            </a:r>
            <a:r>
              <a:rPr sz="1800" spc="-20" dirty="0">
                <a:latin typeface="Times New Roman"/>
                <a:cs typeface="Times New Roman"/>
              </a:rPr>
              <a:t>MW</a:t>
            </a:r>
            <a:r>
              <a:rPr sz="1800" spc="0" dirty="0">
                <a:latin typeface="Times New Roman"/>
                <a:cs typeface="Times New Roman"/>
              </a:rPr>
              <a:t>)</a:t>
            </a:r>
            <a:r>
              <a:rPr sz="1800" spc="50" dirty="0">
                <a:latin typeface="Times New Roman"/>
                <a:cs typeface="Times New Roman"/>
              </a:rPr>
              <a:t> </a:t>
            </a:r>
            <a:r>
              <a:rPr sz="1800" spc="0" dirty="0">
                <a:latin typeface="Times New Roman"/>
                <a:cs typeface="Times New Roman"/>
              </a:rPr>
              <a:t>pol</a:t>
            </a:r>
            <a:r>
              <a:rPr sz="1800" spc="45" dirty="0">
                <a:latin typeface="Times New Roman"/>
                <a:cs typeface="Times New Roman"/>
              </a:rPr>
              <a:t>y</a:t>
            </a:r>
            <a:r>
              <a:rPr sz="1800" spc="0" dirty="0">
                <a:latin typeface="Times New Roman"/>
                <a:cs typeface="Times New Roman"/>
              </a:rPr>
              <a:t>et</a:t>
            </a:r>
            <a:r>
              <a:rPr sz="1800" spc="-25" dirty="0">
                <a:latin typeface="Times New Roman"/>
                <a:cs typeface="Times New Roman"/>
              </a:rPr>
              <a:t>h</a:t>
            </a:r>
            <a:r>
              <a:rPr sz="1800" spc="25" dirty="0">
                <a:latin typeface="Times New Roman"/>
                <a:cs typeface="Times New Roman"/>
              </a:rPr>
              <a:t>y</a:t>
            </a:r>
            <a:r>
              <a:rPr sz="1800" spc="-10" dirty="0">
                <a:latin typeface="Times New Roman"/>
                <a:cs typeface="Times New Roman"/>
              </a:rPr>
              <a:t>le</a:t>
            </a:r>
            <a:r>
              <a:rPr sz="1800" spc="0" dirty="0">
                <a:latin typeface="Times New Roman"/>
                <a:cs typeface="Times New Roman"/>
              </a:rPr>
              <a:t>ne tubing</a:t>
            </a:r>
            <a:r>
              <a:rPr sz="1800" spc="-20"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t</a:t>
            </a:r>
            <a:r>
              <a:rPr sz="1800" spc="5" dirty="0">
                <a:latin typeface="Times New Roman"/>
                <a:cs typeface="Times New Roman"/>
              </a:rPr>
              <a:t>e</a:t>
            </a:r>
            <a:r>
              <a:rPr sz="1800" spc="0" dirty="0">
                <a:latin typeface="Times New Roman"/>
                <a:cs typeface="Times New Roman"/>
              </a:rPr>
              <a:t>st</a:t>
            </a:r>
            <a:r>
              <a:rPr sz="1800" spc="-15" dirty="0">
                <a:latin typeface="Times New Roman"/>
                <a:cs typeface="Times New Roman"/>
              </a:rPr>
              <a:t> </a:t>
            </a:r>
            <a:r>
              <a:rPr sz="1800" spc="0" dirty="0">
                <a:latin typeface="Times New Roman"/>
                <a:cs typeface="Times New Roman"/>
              </a:rPr>
              <a:t>for p</a:t>
            </a:r>
            <a:r>
              <a:rPr sz="1800" spc="-5" dirty="0">
                <a:latin typeface="Times New Roman"/>
                <a:cs typeface="Times New Roman"/>
              </a:rPr>
              <a:t>o</a:t>
            </a:r>
            <a:r>
              <a:rPr sz="1800" spc="-20" dirty="0">
                <a:latin typeface="Times New Roman"/>
                <a:cs typeface="Times New Roman"/>
              </a:rPr>
              <a:t>s</a:t>
            </a:r>
            <a:r>
              <a:rPr sz="1800" spc="0" dirty="0">
                <a:latin typeface="Times New Roman"/>
                <a:cs typeface="Times New Roman"/>
              </a:rPr>
              <a:t>sible</a:t>
            </a:r>
            <a:r>
              <a:rPr sz="1800" spc="10" dirty="0">
                <a:latin typeface="Times New Roman"/>
                <a:cs typeface="Times New Roman"/>
              </a:rPr>
              <a:t> </a:t>
            </a:r>
            <a:r>
              <a:rPr sz="1800" spc="0" dirty="0">
                <a:latin typeface="Times New Roman"/>
                <a:cs typeface="Times New Roman"/>
              </a:rPr>
              <a:t>use as a p</a:t>
            </a:r>
            <a:r>
              <a:rPr sz="1800" spc="5" dirty="0">
                <a:latin typeface="Times New Roman"/>
                <a:cs typeface="Times New Roman"/>
              </a:rPr>
              <a:t>l</a:t>
            </a:r>
            <a:r>
              <a:rPr sz="1800" spc="0" dirty="0">
                <a:latin typeface="Times New Roman"/>
                <a:cs typeface="Times New Roman"/>
              </a:rPr>
              <a:t>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 tube.</a:t>
            </a:r>
            <a:endParaRPr sz="1800">
              <a:latin typeface="Times New Roman"/>
              <a:cs typeface="Times New Roman"/>
            </a:endParaRPr>
          </a:p>
          <a:p>
            <a:pPr lvl="1">
              <a:lnSpc>
                <a:spcPts val="500"/>
              </a:lnSpc>
              <a:spcBef>
                <a:spcPts val="1"/>
              </a:spcBef>
              <a:buFont typeface="Times New Roman"/>
              <a:buAutoNum type="arabicPeriod"/>
            </a:pPr>
            <a:endParaRPr sz="500"/>
          </a:p>
          <a:p>
            <a:pPr lvl="1">
              <a:lnSpc>
                <a:spcPts val="1000"/>
              </a:lnSpc>
              <a:buFont typeface="Times New Roman"/>
              <a:buAutoNum type="arabicPeriod"/>
            </a:pPr>
            <a:endParaRPr sz="1000"/>
          </a:p>
          <a:p>
            <a:pPr marL="355600" lvl="1" indent="-342900">
              <a:lnSpc>
                <a:spcPct val="100000"/>
              </a:lnSpc>
              <a:buFont typeface="Times New Roman"/>
              <a:buAutoNum type="arabicPeriod"/>
              <a:tabLst>
                <a:tab pos="354965" algn="l"/>
              </a:tabLst>
            </a:pPr>
            <a:r>
              <a:rPr sz="1800" dirty="0">
                <a:latin typeface="Times New Roman"/>
                <a:cs typeface="Times New Roman"/>
              </a:rPr>
              <a:t>Both</a:t>
            </a:r>
            <a:r>
              <a:rPr sz="1800" spc="-15" dirty="0">
                <a:latin typeface="Times New Roman"/>
                <a:cs typeface="Times New Roman"/>
              </a:rPr>
              <a:t> </a:t>
            </a:r>
            <a:r>
              <a:rPr sz="1800" spc="0" dirty="0">
                <a:latin typeface="Times New Roman"/>
                <a:cs typeface="Times New Roman"/>
              </a:rPr>
              <a:t>t</a:t>
            </a:r>
            <a:r>
              <a:rPr sz="1800" spc="45" dirty="0">
                <a:latin typeface="Times New Roman"/>
                <a:cs typeface="Times New Roman"/>
              </a:rPr>
              <a:t>y</a:t>
            </a:r>
            <a:r>
              <a:rPr sz="1800" spc="0" dirty="0">
                <a:latin typeface="Times New Roman"/>
                <a:cs typeface="Times New Roman"/>
              </a:rPr>
              <a:t>pes</a:t>
            </a:r>
            <a:r>
              <a:rPr sz="1800" spc="-70" dirty="0">
                <a:latin typeface="Times New Roman"/>
                <a:cs typeface="Times New Roman"/>
              </a:rPr>
              <a:t> </a:t>
            </a:r>
            <a:r>
              <a:rPr sz="1800" spc="0" dirty="0">
                <a:latin typeface="Times New Roman"/>
                <a:cs typeface="Times New Roman"/>
              </a:rPr>
              <a:t>of</a:t>
            </a:r>
            <a:r>
              <a:rPr sz="1800" spc="5" dirty="0">
                <a:latin typeface="Times New Roman"/>
                <a:cs typeface="Times New Roman"/>
              </a:rPr>
              <a:t> t</a:t>
            </a:r>
            <a:r>
              <a:rPr sz="1800" spc="0" dirty="0">
                <a:latin typeface="Times New Roman"/>
                <a:cs typeface="Times New Roman"/>
              </a:rPr>
              <a:t>ubing</a:t>
            </a:r>
            <a:r>
              <a:rPr sz="1800" spc="-15" dirty="0">
                <a:latin typeface="Times New Roman"/>
                <a:cs typeface="Times New Roman"/>
              </a:rPr>
              <a:t> </a:t>
            </a:r>
            <a:r>
              <a:rPr sz="1800" spc="0" dirty="0">
                <a:latin typeface="Times New Roman"/>
                <a:cs typeface="Times New Roman"/>
              </a:rPr>
              <a:t>hav</a:t>
            </a:r>
            <a:r>
              <a:rPr sz="1800" spc="5" dirty="0">
                <a:latin typeface="Times New Roman"/>
                <a:cs typeface="Times New Roman"/>
              </a:rPr>
              <a:t>e</a:t>
            </a:r>
            <a:r>
              <a:rPr sz="1800" spc="0" dirty="0">
                <a:latin typeface="Times New Roman"/>
                <a:cs typeface="Times New Roman"/>
              </a:rPr>
              <a:t>:</a:t>
            </a:r>
            <a:endParaRPr sz="1800">
              <a:latin typeface="Times New Roman"/>
              <a:cs typeface="Times New Roman"/>
            </a:endParaRPr>
          </a:p>
          <a:p>
            <a:pPr lvl="1">
              <a:lnSpc>
                <a:spcPts val="1200"/>
              </a:lnSpc>
              <a:spcBef>
                <a:spcPts val="95"/>
              </a:spcBef>
              <a:buFont typeface="Times New Roman"/>
              <a:buAutoNum type="arabicPeriod"/>
            </a:pPr>
            <a:endParaRPr sz="1200"/>
          </a:p>
          <a:p>
            <a:pPr marL="469900">
              <a:lnSpc>
                <a:spcPct val="100000"/>
              </a:lnSpc>
              <a:tabLst>
                <a:tab pos="756285" algn="l"/>
              </a:tabLst>
            </a:pPr>
            <a:r>
              <a:rPr sz="1800" dirty="0">
                <a:latin typeface="Times New Roman"/>
                <a:cs typeface="Times New Roman"/>
              </a:rPr>
              <a:t>»	Flexibility</a:t>
            </a:r>
            <a:endParaRPr sz="1800">
              <a:latin typeface="Times New Roman"/>
              <a:cs typeface="Times New Roman"/>
            </a:endParaRPr>
          </a:p>
          <a:p>
            <a:pPr>
              <a:lnSpc>
                <a:spcPts val="1200"/>
              </a:lnSpc>
              <a:spcBef>
                <a:spcPts val="95"/>
              </a:spcBef>
            </a:pPr>
            <a:endParaRPr sz="1200"/>
          </a:p>
          <a:p>
            <a:pPr marR="5123815" algn="ctr">
              <a:lnSpc>
                <a:spcPct val="100000"/>
              </a:lnSpc>
              <a:tabLst>
                <a:tab pos="286385" algn="l"/>
              </a:tabLst>
            </a:pPr>
            <a:r>
              <a:rPr sz="1800" dirty="0">
                <a:latin typeface="Times New Roman"/>
                <a:cs typeface="Times New Roman"/>
              </a:rPr>
              <a:t>»	</a:t>
            </a:r>
            <a:r>
              <a:rPr sz="1800" spc="-5" dirty="0">
                <a:latin typeface="Times New Roman"/>
                <a:cs typeface="Times New Roman"/>
              </a:rPr>
              <a:t>N</a:t>
            </a:r>
            <a:r>
              <a:rPr sz="1800" spc="0" dirty="0">
                <a:latin typeface="Times New Roman"/>
                <a:cs typeface="Times New Roman"/>
              </a:rPr>
              <a:t>on-cond</a:t>
            </a:r>
            <a:r>
              <a:rPr sz="1800" spc="5" dirty="0">
                <a:latin typeface="Times New Roman"/>
                <a:cs typeface="Times New Roman"/>
              </a:rPr>
              <a:t>u</a:t>
            </a:r>
            <a:r>
              <a:rPr sz="1800" spc="0" dirty="0">
                <a:latin typeface="Times New Roman"/>
                <a:cs typeface="Times New Roman"/>
              </a:rPr>
              <a:t>ctivity</a:t>
            </a:r>
            <a:endParaRPr sz="1800">
              <a:latin typeface="Times New Roman"/>
              <a:cs typeface="Times New Roman"/>
            </a:endParaRPr>
          </a:p>
          <a:p>
            <a:pPr>
              <a:lnSpc>
                <a:spcPts val="800"/>
              </a:lnSpc>
              <a:spcBef>
                <a:spcPts val="5"/>
              </a:spcBef>
            </a:pPr>
            <a:endParaRPr sz="800"/>
          </a:p>
          <a:p>
            <a:pPr marL="355600" marR="304165" lvl="1" indent="-342900">
              <a:lnSpc>
                <a:spcPct val="114999"/>
              </a:lnSpc>
              <a:buFont typeface="Times New Roman"/>
              <a:buAutoNum type="arabicPeriod" startAt="3"/>
              <a:tabLst>
                <a:tab pos="354965" algn="l"/>
              </a:tabLst>
            </a:pPr>
            <a:r>
              <a:rPr sz="1800" spc="-240" dirty="0">
                <a:latin typeface="Times New Roman"/>
                <a:cs typeface="Times New Roman"/>
              </a:rPr>
              <a:t>T</a:t>
            </a:r>
            <a:r>
              <a:rPr sz="1800" spc="0" dirty="0">
                <a:latin typeface="Times New Roman"/>
                <a:cs typeface="Times New Roman"/>
              </a:rPr>
              <a:t>eflon</a:t>
            </a:r>
            <a:r>
              <a:rPr sz="1800" spc="-30" dirty="0">
                <a:latin typeface="Times New Roman"/>
                <a:cs typeface="Times New Roman"/>
              </a:rPr>
              <a:t> </a:t>
            </a:r>
            <a:r>
              <a:rPr sz="1800" spc="0" dirty="0">
                <a:latin typeface="Times New Roman"/>
                <a:cs typeface="Times New Roman"/>
              </a:rPr>
              <a:t>tubing</a:t>
            </a:r>
            <a:r>
              <a:rPr sz="1800" spc="-20" dirty="0">
                <a:latin typeface="Times New Roman"/>
                <a:cs typeface="Times New Roman"/>
              </a:rPr>
              <a:t> </a:t>
            </a:r>
            <a:r>
              <a:rPr sz="1800" spc="0" dirty="0">
                <a:latin typeface="Times New Roman"/>
                <a:cs typeface="Times New Roman"/>
              </a:rPr>
              <a:t>sheat</a:t>
            </a:r>
            <a:r>
              <a:rPr sz="1800" spc="5" dirty="0">
                <a:latin typeface="Times New Roman"/>
                <a:cs typeface="Times New Roman"/>
              </a:rPr>
              <a:t>h</a:t>
            </a:r>
            <a:r>
              <a:rPr sz="1800" spc="0" dirty="0">
                <a:latin typeface="Times New Roman"/>
                <a:cs typeface="Times New Roman"/>
              </a:rPr>
              <a:t>ed</a:t>
            </a:r>
            <a:r>
              <a:rPr sz="1800" spc="-30" dirty="0">
                <a:latin typeface="Times New Roman"/>
                <a:cs typeface="Times New Roman"/>
              </a:rPr>
              <a:t> </a:t>
            </a:r>
            <a:r>
              <a:rPr sz="1800" spc="0" dirty="0">
                <a:latin typeface="Times New Roman"/>
                <a:cs typeface="Times New Roman"/>
              </a:rPr>
              <a:t>by Ult</a:t>
            </a:r>
            <a:r>
              <a:rPr sz="1800" spc="5" dirty="0">
                <a:latin typeface="Times New Roman"/>
                <a:cs typeface="Times New Roman"/>
              </a:rPr>
              <a:t>r</a:t>
            </a:r>
            <a:r>
              <a:rPr sz="1800" spc="15" dirty="0">
                <a:latin typeface="Times New Roman"/>
                <a:cs typeface="Times New Roman"/>
              </a:rPr>
              <a:t>a</a:t>
            </a:r>
            <a:r>
              <a:rPr sz="1800" spc="0" dirty="0">
                <a:latin typeface="Times New Roman"/>
                <a:cs typeface="Times New Roman"/>
              </a:rPr>
              <a:t>-High</a:t>
            </a:r>
            <a:r>
              <a:rPr sz="1800" spc="-15" dirty="0">
                <a:latin typeface="Times New Roman"/>
                <a:cs typeface="Times New Roman"/>
              </a:rPr>
              <a:t> </a:t>
            </a:r>
            <a:r>
              <a:rPr sz="1800" spc="0" dirty="0">
                <a:latin typeface="Times New Roman"/>
                <a:cs typeface="Times New Roman"/>
              </a:rPr>
              <a:t>Molecular</a:t>
            </a:r>
            <a:r>
              <a:rPr sz="1800" spc="-90" dirty="0">
                <a:latin typeface="Times New Roman"/>
                <a:cs typeface="Times New Roman"/>
              </a:rPr>
              <a:t> </a:t>
            </a:r>
            <a:r>
              <a:rPr sz="1800" spc="-310" dirty="0">
                <a:latin typeface="Times New Roman"/>
                <a:cs typeface="Times New Roman"/>
              </a:rPr>
              <a:t>W</a:t>
            </a:r>
            <a:r>
              <a:rPr sz="1800" spc="0" dirty="0">
                <a:latin typeface="Times New Roman"/>
                <a:cs typeface="Times New Roman"/>
              </a:rPr>
              <a:t>eight</a:t>
            </a:r>
            <a:r>
              <a:rPr sz="1800" spc="5" dirty="0">
                <a:latin typeface="Times New Roman"/>
                <a:cs typeface="Times New Roman"/>
              </a:rPr>
              <a:t> (</a:t>
            </a:r>
            <a:r>
              <a:rPr sz="1800" spc="-20" dirty="0">
                <a:latin typeface="Times New Roman"/>
                <a:cs typeface="Times New Roman"/>
              </a:rPr>
              <a:t>U</a:t>
            </a:r>
            <a:r>
              <a:rPr sz="1800" spc="-5" dirty="0">
                <a:latin typeface="Times New Roman"/>
                <a:cs typeface="Times New Roman"/>
              </a:rPr>
              <a:t>H</a:t>
            </a:r>
            <a:r>
              <a:rPr sz="1800" spc="-20" dirty="0">
                <a:latin typeface="Times New Roman"/>
                <a:cs typeface="Times New Roman"/>
              </a:rPr>
              <a:t>MW</a:t>
            </a:r>
            <a:r>
              <a:rPr sz="1800" spc="0" dirty="0">
                <a:latin typeface="Times New Roman"/>
                <a:cs typeface="Times New Roman"/>
              </a:rPr>
              <a:t>)</a:t>
            </a:r>
            <a:r>
              <a:rPr sz="1800" spc="40" dirty="0">
                <a:latin typeface="Times New Roman"/>
                <a:cs typeface="Times New Roman"/>
              </a:rPr>
              <a:t> </a:t>
            </a:r>
            <a:r>
              <a:rPr sz="1800" spc="0" dirty="0">
                <a:latin typeface="Times New Roman"/>
                <a:cs typeface="Times New Roman"/>
              </a:rPr>
              <a:t>pol</a:t>
            </a:r>
            <a:r>
              <a:rPr sz="1800" spc="45" dirty="0">
                <a:latin typeface="Times New Roman"/>
                <a:cs typeface="Times New Roman"/>
              </a:rPr>
              <a:t>y</a:t>
            </a:r>
            <a:r>
              <a:rPr sz="1800" spc="0" dirty="0">
                <a:latin typeface="Times New Roman"/>
                <a:cs typeface="Times New Roman"/>
              </a:rPr>
              <a:t>et</a:t>
            </a:r>
            <a:r>
              <a:rPr sz="1800" spc="-25" dirty="0">
                <a:latin typeface="Times New Roman"/>
                <a:cs typeface="Times New Roman"/>
              </a:rPr>
              <a:t>h</a:t>
            </a:r>
            <a:r>
              <a:rPr sz="1800" spc="20" dirty="0">
                <a:latin typeface="Times New Roman"/>
                <a:cs typeface="Times New Roman"/>
              </a:rPr>
              <a:t>y</a:t>
            </a:r>
            <a:r>
              <a:rPr sz="1800" spc="-10" dirty="0">
                <a:latin typeface="Times New Roman"/>
                <a:cs typeface="Times New Roman"/>
              </a:rPr>
              <a:t>l</a:t>
            </a:r>
            <a:r>
              <a:rPr sz="1800" spc="0" dirty="0">
                <a:latin typeface="Times New Roman"/>
                <a:cs typeface="Times New Roman"/>
              </a:rPr>
              <a:t>ene tubing</a:t>
            </a:r>
            <a:r>
              <a:rPr sz="1800" spc="-20"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fai</a:t>
            </a:r>
            <a:r>
              <a:rPr sz="1800" spc="5" dirty="0">
                <a:latin typeface="Times New Roman"/>
                <a:cs typeface="Times New Roman"/>
              </a:rPr>
              <a:t>r</a:t>
            </a:r>
            <a:r>
              <a:rPr sz="1800" spc="0" dirty="0">
                <a:latin typeface="Times New Roman"/>
                <a:cs typeface="Times New Roman"/>
              </a:rPr>
              <a:t>ly</a:t>
            </a:r>
            <a:r>
              <a:rPr sz="1800" spc="-20" dirty="0">
                <a:latin typeface="Times New Roman"/>
                <a:cs typeface="Times New Roman"/>
              </a:rPr>
              <a:t> </a:t>
            </a:r>
            <a:r>
              <a:rPr sz="1800" spc="0" dirty="0">
                <a:latin typeface="Times New Roman"/>
                <a:cs typeface="Times New Roman"/>
              </a:rPr>
              <a:t>rugged.</a:t>
            </a:r>
            <a:r>
              <a:rPr sz="1800" spc="-75" dirty="0">
                <a:latin typeface="Times New Roman"/>
                <a:cs typeface="Times New Roman"/>
              </a:rPr>
              <a:t> </a:t>
            </a: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will</a:t>
            </a:r>
            <a:r>
              <a:rPr sz="1800" spc="-15" dirty="0">
                <a:latin typeface="Times New Roman"/>
                <a:cs typeface="Times New Roman"/>
              </a:rPr>
              <a:t> </a:t>
            </a:r>
            <a:r>
              <a:rPr sz="1800" spc="-25" dirty="0">
                <a:latin typeface="Times New Roman"/>
                <a:cs typeface="Times New Roman"/>
              </a:rPr>
              <a:t>m</a:t>
            </a:r>
            <a:r>
              <a:rPr sz="1800" spc="0" dirty="0">
                <a:latin typeface="Times New Roman"/>
                <a:cs typeface="Times New Roman"/>
              </a:rPr>
              <a:t>ake</a:t>
            </a:r>
            <a:r>
              <a:rPr sz="1800" spc="15" dirty="0">
                <a:latin typeface="Times New Roman"/>
                <a:cs typeface="Times New Roman"/>
              </a:rPr>
              <a:t> </a:t>
            </a:r>
            <a:r>
              <a:rPr sz="1800" spc="0" dirty="0">
                <a:latin typeface="Times New Roman"/>
                <a:cs typeface="Times New Roman"/>
              </a:rPr>
              <a:t>sure</a:t>
            </a:r>
            <a:r>
              <a:rPr sz="1800" spc="5" dirty="0">
                <a:latin typeface="Times New Roman"/>
                <a:cs typeface="Times New Roman"/>
              </a:rPr>
              <a:t> </a:t>
            </a:r>
            <a:r>
              <a:rPr sz="1800" spc="0" dirty="0">
                <a:latin typeface="Times New Roman"/>
                <a:cs typeface="Times New Roman"/>
              </a:rPr>
              <a:t>it is</a:t>
            </a:r>
            <a:r>
              <a:rPr sz="1800" spc="-5" dirty="0">
                <a:latin typeface="Times New Roman"/>
                <a:cs typeface="Times New Roman"/>
              </a:rPr>
              <a:t> </a:t>
            </a:r>
            <a:r>
              <a:rPr sz="1800" spc="0" dirty="0">
                <a:latin typeface="Times New Roman"/>
                <a:cs typeface="Times New Roman"/>
              </a:rPr>
              <a:t>as</a:t>
            </a:r>
            <a:r>
              <a:rPr sz="1800" spc="-15" dirty="0">
                <a:latin typeface="Times New Roman"/>
                <a:cs typeface="Times New Roman"/>
              </a:rPr>
              <a:t> </a:t>
            </a:r>
            <a:r>
              <a:rPr sz="1800" spc="0" dirty="0">
                <a:latin typeface="Times New Roman"/>
                <a:cs typeface="Times New Roman"/>
              </a:rPr>
              <a:t>rugged</a:t>
            </a:r>
            <a:r>
              <a:rPr sz="1800" spc="-15" dirty="0">
                <a:latin typeface="Times New Roman"/>
                <a:cs typeface="Times New Roman"/>
              </a:rPr>
              <a:t> </a:t>
            </a:r>
            <a:r>
              <a:rPr sz="1800" spc="0" dirty="0">
                <a:latin typeface="Times New Roman"/>
                <a:cs typeface="Times New Roman"/>
              </a:rPr>
              <a:t>as po</a:t>
            </a:r>
            <a:r>
              <a:rPr sz="1800" spc="-5" dirty="0">
                <a:latin typeface="Times New Roman"/>
                <a:cs typeface="Times New Roman"/>
              </a:rPr>
              <a:t>s</a:t>
            </a:r>
            <a:r>
              <a:rPr sz="1800" spc="-20" dirty="0">
                <a:latin typeface="Times New Roman"/>
                <a:cs typeface="Times New Roman"/>
              </a:rPr>
              <a:t>s</a:t>
            </a:r>
            <a:r>
              <a:rPr sz="1800" spc="0" dirty="0">
                <a:latin typeface="Times New Roman"/>
                <a:cs typeface="Times New Roman"/>
              </a:rPr>
              <a:t>ible.</a:t>
            </a:r>
            <a:endParaRPr sz="1800">
              <a:latin typeface="Times New Roman"/>
              <a:cs typeface="Times New Roman"/>
            </a:endParaRPr>
          </a:p>
          <a:p>
            <a:pPr>
              <a:lnSpc>
                <a:spcPts val="1400"/>
              </a:lnSpc>
              <a:spcBef>
                <a:spcPts val="4"/>
              </a:spcBef>
            </a:pPr>
            <a:endParaRPr sz="1400"/>
          </a:p>
          <a:p>
            <a:pPr marL="12700">
              <a:lnSpc>
                <a:spcPct val="100000"/>
              </a:lnSpc>
            </a:pPr>
            <a:r>
              <a:rPr sz="1800" spc="-240" dirty="0">
                <a:latin typeface="Times New Roman"/>
                <a:cs typeface="Times New Roman"/>
              </a:rPr>
              <a:t>T</a:t>
            </a:r>
            <a:r>
              <a:rPr sz="1800" spc="0" dirty="0">
                <a:latin typeface="Times New Roman"/>
                <a:cs typeface="Times New Roman"/>
              </a:rPr>
              <a:t>est</a:t>
            </a:r>
            <a:r>
              <a:rPr sz="1800" spc="-30" dirty="0">
                <a:latin typeface="Times New Roman"/>
                <a:cs typeface="Times New Roman"/>
              </a:rPr>
              <a:t> </a:t>
            </a:r>
            <a:r>
              <a:rPr sz="1800" spc="0" dirty="0">
                <a:latin typeface="Times New Roman"/>
                <a:cs typeface="Times New Roman"/>
              </a:rPr>
              <a:t>the tubing</a:t>
            </a:r>
            <a:r>
              <a:rPr sz="1800" spc="-20"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hou</a:t>
            </a:r>
            <a:r>
              <a:rPr sz="1800" spc="-20" dirty="0">
                <a:latin typeface="Times New Roman"/>
                <a:cs typeface="Times New Roman"/>
              </a:rPr>
              <a:t>s</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 and be</a:t>
            </a:r>
            <a:r>
              <a:rPr sz="1800" spc="5" dirty="0">
                <a:latin typeface="Times New Roman"/>
                <a:cs typeface="Times New Roman"/>
              </a:rPr>
              <a:t>c</a:t>
            </a:r>
            <a:r>
              <a:rPr sz="1800" spc="0" dirty="0">
                <a:latin typeface="Times New Roman"/>
                <a:cs typeface="Times New Roman"/>
              </a:rPr>
              <a:t>o</a:t>
            </a:r>
            <a:r>
              <a:rPr sz="1800" spc="-25" dirty="0">
                <a:latin typeface="Times New Roman"/>
                <a:cs typeface="Times New Roman"/>
              </a:rPr>
              <a:t>m</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 antennas</a:t>
            </a:r>
            <a:endParaRPr sz="18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3" name="object 3"/>
          <p:cNvSpPr/>
          <p:nvPr/>
        </p:nvSpPr>
        <p:spPr>
          <a:xfrm>
            <a:off x="1524000" y="1408049"/>
            <a:ext cx="5867400" cy="4041775"/>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907539" y="5611367"/>
            <a:ext cx="5646420" cy="286385"/>
          </a:xfrm>
          <a:prstGeom prst="rect">
            <a:avLst/>
          </a:prstGeom>
        </p:spPr>
        <p:txBody>
          <a:bodyPr vert="horz" wrap="square" lIns="0" tIns="0" rIns="0" bIns="0" rtlCol="0">
            <a:noAutofit/>
          </a:bodyPr>
          <a:lstStyle/>
          <a:p>
            <a:pPr marL="12700">
              <a:lnSpc>
                <a:spcPct val="100000"/>
              </a:lnSpc>
            </a:pPr>
            <a:r>
              <a:rPr sz="1800" dirty="0">
                <a:latin typeface="Times New Roman"/>
                <a:cs typeface="Times New Roman"/>
              </a:rPr>
              <a:t>Figure 4. </a:t>
            </a:r>
            <a:r>
              <a:rPr sz="1800" spc="-20" dirty="0">
                <a:latin typeface="Times New Roman"/>
                <a:cs typeface="Times New Roman"/>
              </a:rPr>
              <a:t>P</a:t>
            </a:r>
            <a:r>
              <a:rPr sz="1800" spc="0" dirty="0">
                <a:latin typeface="Times New Roman"/>
                <a:cs typeface="Times New Roman"/>
              </a:rPr>
              <a:t>TFE</a:t>
            </a:r>
            <a:r>
              <a:rPr sz="1800" spc="-55" dirty="0">
                <a:latin typeface="Times New Roman"/>
                <a:cs typeface="Times New Roman"/>
              </a:rPr>
              <a:t> </a:t>
            </a:r>
            <a:r>
              <a:rPr sz="1800" spc="-240" dirty="0">
                <a:latin typeface="Times New Roman"/>
                <a:cs typeface="Times New Roman"/>
              </a:rPr>
              <a:t>T</a:t>
            </a:r>
            <a:r>
              <a:rPr sz="1800" spc="0" dirty="0">
                <a:latin typeface="Times New Roman"/>
                <a:cs typeface="Times New Roman"/>
              </a:rPr>
              <a:t>eflon</a:t>
            </a:r>
            <a:r>
              <a:rPr sz="1800" spc="-45" dirty="0">
                <a:latin typeface="Times New Roman"/>
                <a:cs typeface="Times New Roman"/>
              </a:rPr>
              <a:t> </a:t>
            </a:r>
            <a:r>
              <a:rPr sz="1800" spc="0" dirty="0">
                <a:latin typeface="Times New Roman"/>
                <a:cs typeface="Times New Roman"/>
              </a:rPr>
              <a:t>(right)</a:t>
            </a:r>
            <a:r>
              <a:rPr sz="1800" spc="5" dirty="0">
                <a:latin typeface="Times New Roman"/>
                <a:cs typeface="Times New Roman"/>
              </a:rPr>
              <a:t> </a:t>
            </a:r>
            <a:r>
              <a:rPr sz="1800" spc="0" dirty="0">
                <a:latin typeface="Times New Roman"/>
                <a:cs typeface="Times New Roman"/>
              </a:rPr>
              <a:t>and</a:t>
            </a:r>
            <a:r>
              <a:rPr sz="1800" spc="-10" dirty="0">
                <a:latin typeface="Times New Roman"/>
                <a:cs typeface="Times New Roman"/>
              </a:rPr>
              <a:t> </a:t>
            </a:r>
            <a:r>
              <a:rPr sz="1800" spc="-5" dirty="0">
                <a:latin typeface="Times New Roman"/>
                <a:cs typeface="Times New Roman"/>
              </a:rPr>
              <a:t>U</a:t>
            </a:r>
            <a:r>
              <a:rPr sz="1800" spc="-20" dirty="0">
                <a:latin typeface="Times New Roman"/>
                <a:cs typeface="Times New Roman"/>
              </a:rPr>
              <a:t>H</a:t>
            </a:r>
            <a:r>
              <a:rPr sz="1800" spc="-5" dirty="0">
                <a:latin typeface="Times New Roman"/>
                <a:cs typeface="Times New Roman"/>
              </a:rPr>
              <a:t>M</a:t>
            </a:r>
            <a:r>
              <a:rPr sz="1800" spc="0" dirty="0">
                <a:latin typeface="Times New Roman"/>
                <a:cs typeface="Times New Roman"/>
              </a:rPr>
              <a:t>W</a:t>
            </a:r>
            <a:r>
              <a:rPr sz="1800" spc="-40" dirty="0">
                <a:latin typeface="Times New Roman"/>
                <a:cs typeface="Times New Roman"/>
              </a:rPr>
              <a:t> </a:t>
            </a:r>
            <a:r>
              <a:rPr sz="1800" spc="0" dirty="0">
                <a:latin typeface="Times New Roman"/>
                <a:cs typeface="Times New Roman"/>
              </a:rPr>
              <a:t>pol</a:t>
            </a:r>
            <a:r>
              <a:rPr sz="1800" spc="45" dirty="0">
                <a:latin typeface="Times New Roman"/>
                <a:cs typeface="Times New Roman"/>
              </a:rPr>
              <a:t>y</a:t>
            </a:r>
            <a:r>
              <a:rPr sz="1800" spc="0" dirty="0">
                <a:latin typeface="Times New Roman"/>
                <a:cs typeface="Times New Roman"/>
              </a:rPr>
              <a:t>ethe</a:t>
            </a:r>
            <a:r>
              <a:rPr sz="1800" spc="-5" dirty="0">
                <a:latin typeface="Times New Roman"/>
                <a:cs typeface="Times New Roman"/>
              </a:rPr>
              <a:t>l</a:t>
            </a:r>
            <a:r>
              <a:rPr sz="1800" spc="10" dirty="0">
                <a:latin typeface="Times New Roman"/>
                <a:cs typeface="Times New Roman"/>
              </a:rPr>
              <a:t>y</a:t>
            </a:r>
            <a:r>
              <a:rPr sz="1800" spc="0" dirty="0">
                <a:latin typeface="Times New Roman"/>
                <a:cs typeface="Times New Roman"/>
              </a:rPr>
              <a:t>ne</a:t>
            </a:r>
            <a:r>
              <a:rPr sz="1800" spc="-75" dirty="0">
                <a:latin typeface="Times New Roman"/>
                <a:cs typeface="Times New Roman"/>
              </a:rPr>
              <a:t> </a:t>
            </a:r>
            <a:r>
              <a:rPr sz="1800" spc="0" dirty="0">
                <a:latin typeface="Times New Roman"/>
                <a:cs typeface="Times New Roman"/>
              </a:rPr>
              <a:t>(left)</a:t>
            </a:r>
            <a:endParaRPr sz="1800">
              <a:latin typeface="Times New Roman"/>
              <a:cs typeface="Times New Roman"/>
            </a:endParaRPr>
          </a:p>
        </p:txBody>
      </p:sp>
      <p:sp>
        <p:nvSpPr>
          <p:cNvPr id="5" name="object 5"/>
          <p:cNvSpPr txBox="1"/>
          <p:nvPr/>
        </p:nvSpPr>
        <p:spPr>
          <a:xfrm>
            <a:off x="2971926"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427846" y="6432194"/>
            <a:ext cx="181610" cy="386080"/>
          </a:xfrm>
          <a:prstGeom prst="rect">
            <a:avLst/>
          </a:prstGeom>
        </p:spPr>
        <p:txBody>
          <a:bodyPr vert="horz" wrap="square" lIns="0" tIns="0" rIns="0" bIns="0" rtlCol="0">
            <a:noAutofit/>
          </a:bodyPr>
          <a:lstStyle/>
          <a:p>
            <a:pPr marR="0" algn="ctr">
              <a:lnSpc>
                <a:spcPct val="100000"/>
              </a:lnSpc>
            </a:pPr>
            <a:r>
              <a:rPr sz="1200" spc="-20" dirty="0">
                <a:solidFill>
                  <a:srgbClr val="878787"/>
                </a:solidFill>
                <a:latin typeface="Calibri"/>
                <a:cs typeface="Calibri"/>
              </a:rPr>
              <a:t>5</a:t>
            </a:r>
            <a:r>
              <a:rPr sz="1200" spc="-600" dirty="0">
                <a:solidFill>
                  <a:srgbClr val="878787"/>
                </a:solidFill>
                <a:latin typeface="Calibri"/>
                <a:cs typeface="Calibri"/>
              </a:rPr>
              <a:t>0</a:t>
            </a:r>
            <a:r>
              <a:rPr sz="1200" spc="-10" dirty="0">
                <a:solidFill>
                  <a:srgbClr val="878787"/>
                </a:solidFill>
                <a:latin typeface="Calibri"/>
                <a:cs typeface="Calibri"/>
              </a:rPr>
              <a:t>4</a:t>
            </a:r>
            <a:endParaRPr sz="1200">
              <a:latin typeface="Calibri"/>
              <a:cs typeface="Calibri"/>
            </a:endParaRPr>
          </a:p>
          <a:p>
            <a:pPr marL="78105" algn="ctr">
              <a:lnSpc>
                <a:spcPct val="100000"/>
              </a:lnSpc>
            </a:pPr>
            <a:r>
              <a:rPr sz="1200" spc="-10" dirty="0">
                <a:solidFill>
                  <a:srgbClr val="878787"/>
                </a:solidFill>
                <a:latin typeface="Calibri"/>
                <a:cs typeface="Calibri"/>
              </a:rPr>
              <a:t>1</a:t>
            </a:r>
            <a:endParaRPr sz="12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3" name="object 3"/>
          <p:cNvSpPr/>
          <p:nvPr/>
        </p:nvSpPr>
        <p:spPr>
          <a:xfrm>
            <a:off x="1800225" y="1495678"/>
            <a:ext cx="5543550" cy="3866515"/>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2364739" y="5422391"/>
            <a:ext cx="3330575" cy="598805"/>
          </a:xfrm>
          <a:prstGeom prst="rect">
            <a:avLst/>
          </a:prstGeom>
        </p:spPr>
        <p:txBody>
          <a:bodyPr vert="horz" wrap="square" lIns="0" tIns="0" rIns="0" bIns="0" rtlCol="0">
            <a:noAutofit/>
          </a:bodyPr>
          <a:lstStyle/>
          <a:p>
            <a:pPr marL="12700">
              <a:lnSpc>
                <a:spcPct val="100000"/>
              </a:lnSpc>
            </a:pPr>
            <a:r>
              <a:rPr sz="1800" b="1" spc="-355" dirty="0">
                <a:latin typeface="Times New Roman"/>
                <a:cs typeface="Times New Roman"/>
              </a:rPr>
              <a:t>V</a:t>
            </a:r>
            <a:r>
              <a:rPr sz="1800" b="1" spc="0" dirty="0">
                <a:latin typeface="Times New Roman"/>
                <a:cs typeface="Times New Roman"/>
              </a:rPr>
              <a:t>ac</a:t>
            </a:r>
            <a:r>
              <a:rPr sz="1800" b="1" spc="-5" dirty="0">
                <a:latin typeface="Times New Roman"/>
                <a:cs typeface="Times New Roman"/>
              </a:rPr>
              <a:t>u</a:t>
            </a:r>
            <a:r>
              <a:rPr sz="1800" b="1" spc="-20" dirty="0">
                <a:latin typeface="Times New Roman"/>
                <a:cs typeface="Times New Roman"/>
              </a:rPr>
              <a:t>u</a:t>
            </a:r>
            <a:r>
              <a:rPr sz="1800" b="1" spc="0" dirty="0">
                <a:latin typeface="Times New Roman"/>
                <a:cs typeface="Times New Roman"/>
              </a:rPr>
              <a:t>m</a:t>
            </a:r>
            <a:r>
              <a:rPr sz="1800" b="1" spc="15" dirty="0">
                <a:latin typeface="Times New Roman"/>
                <a:cs typeface="Times New Roman"/>
              </a:rPr>
              <a:t> </a:t>
            </a:r>
            <a:r>
              <a:rPr sz="1800" b="1" spc="-20" dirty="0">
                <a:latin typeface="Times New Roman"/>
                <a:cs typeface="Times New Roman"/>
              </a:rPr>
              <a:t>pu</a:t>
            </a:r>
            <a:r>
              <a:rPr sz="1800" b="1" spc="-5" dirty="0">
                <a:latin typeface="Times New Roman"/>
                <a:cs typeface="Times New Roman"/>
              </a:rPr>
              <a:t>m</a:t>
            </a:r>
            <a:r>
              <a:rPr sz="1800" b="1" spc="-20" dirty="0">
                <a:latin typeface="Times New Roman"/>
                <a:cs typeface="Times New Roman"/>
              </a:rPr>
              <a:t>p</a:t>
            </a:r>
            <a:r>
              <a:rPr sz="1800" b="1" spc="0" dirty="0">
                <a:latin typeface="Times New Roman"/>
                <a:cs typeface="Times New Roman"/>
              </a:rPr>
              <a:t>ing</a:t>
            </a:r>
            <a:r>
              <a:rPr sz="1800" b="1" spc="25" dirty="0">
                <a:latin typeface="Times New Roman"/>
                <a:cs typeface="Times New Roman"/>
              </a:rPr>
              <a:t> </a:t>
            </a:r>
            <a:r>
              <a:rPr sz="1800" b="1" spc="0" dirty="0">
                <a:latin typeface="Times New Roman"/>
                <a:cs typeface="Times New Roman"/>
              </a:rPr>
              <a:t>system</a:t>
            </a:r>
            <a:r>
              <a:rPr sz="1800" b="1" spc="-20" dirty="0">
                <a:latin typeface="Times New Roman"/>
                <a:cs typeface="Times New Roman"/>
              </a:rPr>
              <a:t> </a:t>
            </a:r>
            <a:r>
              <a:rPr sz="1800" b="1" spc="0" dirty="0">
                <a:latin typeface="Times New Roman"/>
                <a:cs typeface="Times New Roman"/>
              </a:rPr>
              <a:t>testing</a:t>
            </a:r>
            <a:r>
              <a:rPr sz="1800" b="1" spc="-15" dirty="0">
                <a:latin typeface="Times New Roman"/>
                <a:cs typeface="Times New Roman"/>
              </a:rPr>
              <a:t> </a:t>
            </a:r>
            <a:r>
              <a:rPr sz="1800" b="1" spc="0" dirty="0">
                <a:latin typeface="Times New Roman"/>
                <a:cs typeface="Times New Roman"/>
              </a:rPr>
              <a:t>a</a:t>
            </a:r>
            <a:endParaRPr sz="1800">
              <a:latin typeface="Times New Roman"/>
              <a:cs typeface="Times New Roman"/>
            </a:endParaRPr>
          </a:p>
          <a:p>
            <a:pPr marL="12700">
              <a:lnSpc>
                <a:spcPct val="100000"/>
              </a:lnSpc>
              <a:spcBef>
                <a:spcPts val="300"/>
              </a:spcBef>
            </a:pPr>
            <a:r>
              <a:rPr sz="1800" b="1" dirty="0">
                <a:latin typeface="Times New Roman"/>
                <a:cs typeface="Times New Roman"/>
              </a:rPr>
              <a:t>pol</a:t>
            </a:r>
            <a:r>
              <a:rPr sz="1800" b="1" spc="10" dirty="0">
                <a:latin typeface="Times New Roman"/>
                <a:cs typeface="Times New Roman"/>
              </a:rPr>
              <a:t>y</a:t>
            </a:r>
            <a:r>
              <a:rPr sz="1800" b="1" spc="0" dirty="0">
                <a:latin typeface="Times New Roman"/>
                <a:cs typeface="Times New Roman"/>
              </a:rPr>
              <a:t>car</a:t>
            </a:r>
            <a:r>
              <a:rPr sz="1800" b="1" spc="-5" dirty="0">
                <a:latin typeface="Times New Roman"/>
                <a:cs typeface="Times New Roman"/>
              </a:rPr>
              <a:t>b</a:t>
            </a:r>
            <a:r>
              <a:rPr sz="1800" b="1" spc="0" dirty="0">
                <a:latin typeface="Times New Roman"/>
                <a:cs typeface="Times New Roman"/>
              </a:rPr>
              <a:t>o</a:t>
            </a:r>
            <a:r>
              <a:rPr sz="1800" b="1" spc="-20" dirty="0">
                <a:latin typeface="Times New Roman"/>
                <a:cs typeface="Times New Roman"/>
              </a:rPr>
              <a:t>n</a:t>
            </a:r>
            <a:r>
              <a:rPr sz="1800" b="1" spc="0" dirty="0">
                <a:latin typeface="Times New Roman"/>
                <a:cs typeface="Times New Roman"/>
              </a:rPr>
              <a:t>ate</a:t>
            </a:r>
            <a:r>
              <a:rPr sz="1800" b="1" spc="-15" dirty="0">
                <a:latin typeface="Times New Roman"/>
                <a:cs typeface="Times New Roman"/>
              </a:rPr>
              <a:t> </a:t>
            </a:r>
            <a:r>
              <a:rPr sz="1800" b="1" spc="0" dirty="0">
                <a:latin typeface="Times New Roman"/>
                <a:cs typeface="Times New Roman"/>
              </a:rPr>
              <a:t>t</a:t>
            </a:r>
            <a:r>
              <a:rPr sz="1800" b="1" spc="-5" dirty="0">
                <a:latin typeface="Times New Roman"/>
                <a:cs typeface="Times New Roman"/>
              </a:rPr>
              <a:t>u</a:t>
            </a:r>
            <a:r>
              <a:rPr sz="1800" b="1" spc="-20" dirty="0">
                <a:latin typeface="Times New Roman"/>
                <a:cs typeface="Times New Roman"/>
              </a:rPr>
              <a:t>b</a:t>
            </a:r>
            <a:r>
              <a:rPr sz="1800" b="1" spc="0" dirty="0">
                <a:latin typeface="Times New Roman"/>
                <a:cs typeface="Times New Roman"/>
              </a:rPr>
              <a:t>e.</a:t>
            </a:r>
            <a:endParaRPr sz="1800">
              <a:latin typeface="Times New Roman"/>
              <a:cs typeface="Times New Roman"/>
            </a:endParaRPr>
          </a:p>
        </p:txBody>
      </p:sp>
      <p:sp>
        <p:nvSpPr>
          <p:cNvPr id="5" name="object 5"/>
          <p:cNvSpPr txBox="1"/>
          <p:nvPr/>
        </p:nvSpPr>
        <p:spPr>
          <a:xfrm>
            <a:off x="3276727" y="63931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42</a:t>
            </a:fld>
            <a:endParaRPr sz="12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3" name="object 3"/>
          <p:cNvSpPr/>
          <p:nvPr/>
        </p:nvSpPr>
        <p:spPr>
          <a:xfrm>
            <a:off x="685800" y="1524000"/>
            <a:ext cx="7772400" cy="41148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2212339" y="5620511"/>
            <a:ext cx="4339590" cy="642620"/>
          </a:xfrm>
          <a:prstGeom prst="rect">
            <a:avLst/>
          </a:prstGeom>
        </p:spPr>
        <p:txBody>
          <a:bodyPr vert="horz" wrap="square" lIns="0" tIns="0" rIns="0" bIns="0" rtlCol="0">
            <a:noAutofit/>
          </a:bodyPr>
          <a:lstStyle/>
          <a:p>
            <a:pPr marL="12700" marR="12700">
              <a:lnSpc>
                <a:spcPct val="114999"/>
              </a:lnSpc>
            </a:pPr>
            <a:r>
              <a:rPr sz="1800" b="1" spc="-340" dirty="0">
                <a:latin typeface="Times New Roman"/>
                <a:cs typeface="Times New Roman"/>
              </a:rPr>
              <a:t>T</a:t>
            </a:r>
            <a:r>
              <a:rPr sz="1800" b="1" spc="0" dirty="0">
                <a:latin typeface="Times New Roman"/>
                <a:cs typeface="Times New Roman"/>
              </a:rPr>
              <a:t>ef</a:t>
            </a:r>
            <a:r>
              <a:rPr sz="1800" b="1" spc="5" dirty="0">
                <a:latin typeface="Times New Roman"/>
                <a:cs typeface="Times New Roman"/>
              </a:rPr>
              <a:t>l</a:t>
            </a:r>
            <a:r>
              <a:rPr sz="1800" b="1" spc="0" dirty="0">
                <a:latin typeface="Times New Roman"/>
                <a:cs typeface="Times New Roman"/>
              </a:rPr>
              <a:t>on</a:t>
            </a:r>
            <a:r>
              <a:rPr sz="1800" b="1" spc="-15" dirty="0">
                <a:latin typeface="Times New Roman"/>
                <a:cs typeface="Times New Roman"/>
              </a:rPr>
              <a:t> </a:t>
            </a:r>
            <a:r>
              <a:rPr sz="1800" b="1" spc="0" dirty="0">
                <a:latin typeface="Times New Roman"/>
                <a:cs typeface="Times New Roman"/>
              </a:rPr>
              <a:t>t</a:t>
            </a:r>
            <a:r>
              <a:rPr sz="1800" b="1" spc="-5" dirty="0">
                <a:latin typeface="Times New Roman"/>
                <a:cs typeface="Times New Roman"/>
              </a:rPr>
              <a:t>u</a:t>
            </a:r>
            <a:r>
              <a:rPr sz="1800" b="1" spc="-20" dirty="0">
                <a:latin typeface="Times New Roman"/>
                <a:cs typeface="Times New Roman"/>
              </a:rPr>
              <a:t>b</a:t>
            </a:r>
            <a:r>
              <a:rPr sz="1800" b="1" spc="0" dirty="0">
                <a:latin typeface="Times New Roman"/>
                <a:cs typeface="Times New Roman"/>
              </a:rPr>
              <a:t>e</a:t>
            </a:r>
            <a:r>
              <a:rPr sz="1800" b="1" spc="10" dirty="0">
                <a:latin typeface="Times New Roman"/>
                <a:cs typeface="Times New Roman"/>
              </a:rPr>
              <a:t> </a:t>
            </a:r>
            <a:r>
              <a:rPr sz="1800" b="1" spc="-5" dirty="0">
                <a:latin typeface="Times New Roman"/>
                <a:cs typeface="Times New Roman"/>
              </a:rPr>
              <a:t>u</a:t>
            </a:r>
            <a:r>
              <a:rPr sz="1800" b="1" spc="-20" dirty="0">
                <a:latin typeface="Times New Roman"/>
                <a:cs typeface="Times New Roman"/>
              </a:rPr>
              <a:t>n</a:t>
            </a:r>
            <a:r>
              <a:rPr sz="1800" b="1" spc="0" dirty="0">
                <a:latin typeface="Times New Roman"/>
                <a:cs typeface="Times New Roman"/>
              </a:rPr>
              <a:t>der</a:t>
            </a:r>
            <a:r>
              <a:rPr sz="1800" b="1" spc="-50" dirty="0">
                <a:latin typeface="Times New Roman"/>
                <a:cs typeface="Times New Roman"/>
              </a:rPr>
              <a:t> </a:t>
            </a:r>
            <a:r>
              <a:rPr sz="1800" b="1" spc="0" dirty="0">
                <a:latin typeface="Times New Roman"/>
                <a:cs typeface="Times New Roman"/>
              </a:rPr>
              <a:t>test for</a:t>
            </a:r>
            <a:r>
              <a:rPr sz="1800" b="1" spc="-70" dirty="0">
                <a:latin typeface="Times New Roman"/>
                <a:cs typeface="Times New Roman"/>
              </a:rPr>
              <a:t> </a:t>
            </a:r>
            <a:r>
              <a:rPr sz="1800" b="1" spc="0" dirty="0">
                <a:latin typeface="Times New Roman"/>
                <a:cs typeface="Times New Roman"/>
              </a:rPr>
              <a:t>ability</a:t>
            </a:r>
            <a:r>
              <a:rPr sz="1800" b="1" spc="-15" dirty="0">
                <a:latin typeface="Times New Roman"/>
                <a:cs typeface="Times New Roman"/>
              </a:rPr>
              <a:t> </a:t>
            </a:r>
            <a:r>
              <a:rPr sz="1800" b="1" spc="0" dirty="0">
                <a:latin typeface="Times New Roman"/>
                <a:cs typeface="Times New Roman"/>
              </a:rPr>
              <a:t>to</a:t>
            </a:r>
            <a:r>
              <a:rPr sz="1800" b="1" spc="5" dirty="0">
                <a:latin typeface="Times New Roman"/>
                <a:cs typeface="Times New Roman"/>
              </a:rPr>
              <a:t> </a:t>
            </a:r>
            <a:r>
              <a:rPr sz="1800" b="1" spc="0" dirty="0">
                <a:latin typeface="Times New Roman"/>
                <a:cs typeface="Times New Roman"/>
              </a:rPr>
              <a:t>maintain vacuum.</a:t>
            </a:r>
            <a:endParaRPr sz="1800">
              <a:latin typeface="Times New Roman"/>
              <a:cs typeface="Times New Roman"/>
            </a:endParaRPr>
          </a:p>
        </p:txBody>
      </p:sp>
      <p:sp>
        <p:nvSpPr>
          <p:cNvPr id="5" name="object 5"/>
          <p:cNvSpPr txBox="1"/>
          <p:nvPr/>
        </p:nvSpPr>
        <p:spPr>
          <a:xfrm>
            <a:off x="3276727" y="63931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43</a:t>
            </a:fld>
            <a:endParaRPr sz="12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44</a:t>
            </a:fld>
            <a:endParaRPr sz="1200">
              <a:latin typeface="Calibri"/>
              <a:cs typeface="Calibri"/>
            </a:endParaRPr>
          </a:p>
        </p:txBody>
      </p:sp>
      <p:sp>
        <p:nvSpPr>
          <p:cNvPr id="2" name="object 2"/>
          <p:cNvSpPr txBox="1"/>
          <p:nvPr/>
        </p:nvSpPr>
        <p:spPr>
          <a:xfrm>
            <a:off x="3124326" y="62407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4" name="object 4"/>
          <p:cNvSpPr txBox="1"/>
          <p:nvPr/>
        </p:nvSpPr>
        <p:spPr>
          <a:xfrm>
            <a:off x="570077" y="1274317"/>
            <a:ext cx="7989570" cy="3992245"/>
          </a:xfrm>
          <a:prstGeom prst="rect">
            <a:avLst/>
          </a:prstGeom>
        </p:spPr>
        <p:txBody>
          <a:bodyPr vert="horz" wrap="square" lIns="0" tIns="0" rIns="0" bIns="0" rtlCol="0">
            <a:noAutofit/>
          </a:bodyPr>
          <a:lstStyle/>
          <a:p>
            <a:pPr marL="299085" marR="497205" indent="-287020">
              <a:lnSpc>
                <a:spcPct val="114999"/>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are progre</a:t>
            </a:r>
            <a:r>
              <a:rPr sz="1800" spc="-5" dirty="0">
                <a:latin typeface="Times New Roman"/>
                <a:cs typeface="Times New Roman"/>
              </a:rPr>
              <a:t>s</a:t>
            </a:r>
            <a:r>
              <a:rPr sz="1800" spc="-15" dirty="0">
                <a:latin typeface="Times New Roman"/>
                <a:cs typeface="Times New Roman"/>
              </a:rPr>
              <a:t>s</a:t>
            </a:r>
            <a:r>
              <a:rPr sz="1800" spc="0" dirty="0">
                <a:latin typeface="Times New Roman"/>
                <a:cs typeface="Times New Roman"/>
              </a:rPr>
              <a:t>ing toward a</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ore</a:t>
            </a:r>
            <a:r>
              <a:rPr sz="1800" spc="10" dirty="0">
                <a:latin typeface="Times New Roman"/>
                <a:cs typeface="Times New Roman"/>
              </a:rPr>
              <a:t> </a:t>
            </a:r>
            <a:r>
              <a:rPr sz="1800" spc="0" dirty="0">
                <a:latin typeface="Times New Roman"/>
                <a:cs typeface="Times New Roman"/>
              </a:rPr>
              <a:t>robust,</a:t>
            </a:r>
            <a:r>
              <a:rPr sz="1800" spc="-10" dirty="0">
                <a:latin typeface="Times New Roman"/>
                <a:cs typeface="Times New Roman"/>
              </a:rPr>
              <a:t> </a:t>
            </a:r>
            <a:r>
              <a:rPr sz="1800" spc="0" dirty="0">
                <a:latin typeface="Times New Roman"/>
                <a:cs typeface="Times New Roman"/>
              </a:rPr>
              <a:t>safer</a:t>
            </a:r>
            <a:r>
              <a:rPr sz="1800" spc="5" dirty="0">
                <a:latin typeface="Times New Roman"/>
                <a:cs typeface="Times New Roman"/>
              </a:rPr>
              <a:t> </a:t>
            </a:r>
            <a:r>
              <a:rPr sz="1800" spc="0" dirty="0">
                <a:latin typeface="Times New Roman"/>
                <a:cs typeface="Times New Roman"/>
              </a:rPr>
              <a:t>pulsing circ</a:t>
            </a:r>
            <a:r>
              <a:rPr sz="1800" spc="5" dirty="0">
                <a:latin typeface="Times New Roman"/>
                <a:cs typeface="Times New Roman"/>
              </a:rPr>
              <a:t>u</a:t>
            </a:r>
            <a:r>
              <a:rPr sz="1800" spc="0" dirty="0">
                <a:latin typeface="Times New Roman"/>
                <a:cs typeface="Times New Roman"/>
              </a:rPr>
              <a:t>it</a:t>
            </a:r>
            <a:r>
              <a:rPr sz="1800" spc="-30" dirty="0">
                <a:latin typeface="Times New Roman"/>
                <a:cs typeface="Times New Roman"/>
              </a:rPr>
              <a:t> </a:t>
            </a:r>
            <a:r>
              <a:rPr sz="1800" spc="0" dirty="0">
                <a:latin typeface="Times New Roman"/>
                <a:cs typeface="Times New Roman"/>
              </a:rPr>
              <a:t>with lower EMI interfe</a:t>
            </a:r>
            <a:r>
              <a:rPr sz="1800" spc="5" dirty="0">
                <a:latin typeface="Times New Roman"/>
                <a:cs typeface="Times New Roman"/>
              </a:rPr>
              <a:t>r</a:t>
            </a:r>
            <a:r>
              <a:rPr sz="1800" spc="0" dirty="0">
                <a:latin typeface="Times New Roman"/>
                <a:cs typeface="Times New Roman"/>
              </a:rPr>
              <a:t>ence.</a:t>
            </a:r>
            <a:endParaRPr sz="1800">
              <a:latin typeface="Times New Roman"/>
              <a:cs typeface="Times New Roman"/>
            </a:endParaRPr>
          </a:p>
          <a:p>
            <a:pPr>
              <a:lnSpc>
                <a:spcPts val="1000"/>
              </a:lnSpc>
              <a:spcBef>
                <a:spcPts val="10"/>
              </a:spcBef>
              <a:buFont typeface="Arial"/>
              <a:buChar char="•"/>
            </a:pPr>
            <a:endParaRPr sz="1000"/>
          </a:p>
          <a:p>
            <a:pPr marL="527685" marR="196850" lvl="1" indent="-287020">
              <a:lnSpc>
                <a:spcPct val="114999"/>
              </a:lnSpc>
              <a:buFont typeface="Arial"/>
              <a:buChar char="•"/>
              <a:tabLst>
                <a:tab pos="527685" algn="l"/>
              </a:tabLst>
            </a:pPr>
            <a:r>
              <a:rPr sz="1800" dirty="0">
                <a:latin typeface="Times New Roman"/>
                <a:cs typeface="Times New Roman"/>
              </a:rPr>
              <a:t>Epoxy</a:t>
            </a:r>
            <a:r>
              <a:rPr sz="1800" spc="-5" dirty="0">
                <a:latin typeface="Times New Roman"/>
                <a:cs typeface="Times New Roman"/>
              </a:rPr>
              <a:t> </a:t>
            </a:r>
            <a:r>
              <a:rPr sz="1800" spc="0" dirty="0">
                <a:latin typeface="Times New Roman"/>
                <a:cs typeface="Times New Roman"/>
              </a:rPr>
              <a:t>po</a:t>
            </a:r>
            <a:r>
              <a:rPr sz="1800" spc="5" dirty="0">
                <a:latin typeface="Times New Roman"/>
                <a:cs typeface="Times New Roman"/>
              </a:rPr>
              <a:t>t</a:t>
            </a:r>
            <a:r>
              <a:rPr sz="1800" spc="0" dirty="0">
                <a:latin typeface="Times New Roman"/>
                <a:cs typeface="Times New Roman"/>
              </a:rPr>
              <a:t>ting of</a:t>
            </a:r>
            <a:r>
              <a:rPr sz="1800" spc="-10" dirty="0">
                <a:latin typeface="Times New Roman"/>
                <a:cs typeface="Times New Roman"/>
              </a:rPr>
              <a:t> </a:t>
            </a:r>
            <a:r>
              <a:rPr sz="1800" spc="0" dirty="0">
                <a:latin typeface="Times New Roman"/>
                <a:cs typeface="Times New Roman"/>
              </a:rPr>
              <a:t>the </a:t>
            </a:r>
            <a:r>
              <a:rPr sz="1800" spc="5" dirty="0">
                <a:latin typeface="Times New Roman"/>
                <a:cs typeface="Times New Roman"/>
              </a:rPr>
              <a:t>c</a:t>
            </a:r>
            <a:r>
              <a:rPr sz="1800" spc="0" dirty="0">
                <a:latin typeface="Times New Roman"/>
                <a:cs typeface="Times New Roman"/>
              </a:rPr>
              <a:t>ircuit</a:t>
            </a:r>
            <a:r>
              <a:rPr sz="1800" spc="-25" dirty="0">
                <a:latin typeface="Times New Roman"/>
                <a:cs typeface="Times New Roman"/>
              </a:rPr>
              <a:t> </a:t>
            </a:r>
            <a:r>
              <a:rPr sz="1800" spc="0" dirty="0">
                <a:latin typeface="Times New Roman"/>
                <a:cs typeface="Times New Roman"/>
              </a:rPr>
              <a:t>and a r</a:t>
            </a:r>
            <a:r>
              <a:rPr sz="1800" spc="5" dirty="0">
                <a:latin typeface="Times New Roman"/>
                <a:cs typeface="Times New Roman"/>
              </a:rPr>
              <a:t>e</a:t>
            </a:r>
            <a:r>
              <a:rPr sz="1800" spc="0" dirty="0">
                <a:latin typeface="Times New Roman"/>
                <a:cs typeface="Times New Roman"/>
              </a:rPr>
              <a:t>arrangement</a:t>
            </a:r>
            <a:r>
              <a:rPr sz="1800" spc="-2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the </a:t>
            </a:r>
            <a:r>
              <a:rPr sz="1800" spc="5" dirty="0">
                <a:latin typeface="Times New Roman"/>
                <a:cs typeface="Times New Roman"/>
              </a:rPr>
              <a:t>c</a:t>
            </a:r>
            <a:r>
              <a:rPr sz="1800" spc="0" dirty="0">
                <a:latin typeface="Times New Roman"/>
                <a:cs typeface="Times New Roman"/>
              </a:rPr>
              <a:t>ircuit</a:t>
            </a:r>
            <a:r>
              <a:rPr sz="1800" spc="-25" dirty="0">
                <a:latin typeface="Times New Roman"/>
                <a:cs typeface="Times New Roman"/>
              </a:rPr>
              <a:t> </a:t>
            </a:r>
            <a:r>
              <a:rPr sz="1800" spc="0" dirty="0">
                <a:latin typeface="Times New Roman"/>
                <a:cs typeface="Times New Roman"/>
              </a:rPr>
              <a:t>has</a:t>
            </a:r>
            <a:r>
              <a:rPr sz="1800" spc="5" dirty="0">
                <a:latin typeface="Times New Roman"/>
                <a:cs typeface="Times New Roman"/>
              </a:rPr>
              <a:t> </a:t>
            </a:r>
            <a:r>
              <a:rPr sz="1800" spc="0" dirty="0">
                <a:latin typeface="Times New Roman"/>
                <a:cs typeface="Times New Roman"/>
              </a:rPr>
              <a:t>c</a:t>
            </a:r>
            <a:r>
              <a:rPr sz="1800" spc="5" dirty="0">
                <a:latin typeface="Times New Roman"/>
                <a:cs typeface="Times New Roman"/>
              </a:rPr>
              <a:t>l</a:t>
            </a:r>
            <a:r>
              <a:rPr sz="1800" spc="0" dirty="0">
                <a:latin typeface="Times New Roman"/>
                <a:cs typeface="Times New Roman"/>
              </a:rPr>
              <a:t>early</a:t>
            </a:r>
            <a:r>
              <a:rPr sz="1800" spc="-30" dirty="0">
                <a:latin typeface="Times New Roman"/>
                <a:cs typeface="Times New Roman"/>
              </a:rPr>
              <a:t> </a:t>
            </a:r>
            <a:r>
              <a:rPr sz="1800" spc="-25" dirty="0">
                <a:latin typeface="Times New Roman"/>
                <a:cs typeface="Times New Roman"/>
              </a:rPr>
              <a:t>m</a:t>
            </a:r>
            <a:r>
              <a:rPr sz="1800" spc="0" dirty="0">
                <a:latin typeface="Times New Roman"/>
                <a:cs typeface="Times New Roman"/>
              </a:rPr>
              <a:t>ade our</a:t>
            </a:r>
            <a:r>
              <a:rPr sz="1800" spc="-10" dirty="0">
                <a:latin typeface="Times New Roman"/>
                <a:cs typeface="Times New Roman"/>
              </a:rPr>
              <a:t> </a:t>
            </a:r>
            <a:r>
              <a:rPr sz="1800" spc="-15" dirty="0">
                <a:latin typeface="Times New Roman"/>
                <a:cs typeface="Times New Roman"/>
              </a:rPr>
              <a:t>h</a:t>
            </a:r>
            <a:r>
              <a:rPr sz="1800" spc="0" dirty="0">
                <a:latin typeface="Times New Roman"/>
                <a:cs typeface="Times New Roman"/>
              </a:rPr>
              <a:t>igh</a:t>
            </a:r>
            <a:r>
              <a:rPr sz="1800" spc="5" dirty="0">
                <a:latin typeface="Times New Roman"/>
                <a:cs typeface="Times New Roman"/>
              </a:rPr>
              <a:t> </a:t>
            </a:r>
            <a:r>
              <a:rPr sz="1800" spc="0" dirty="0">
                <a:latin typeface="Times New Roman"/>
                <a:cs typeface="Times New Roman"/>
              </a:rPr>
              <a:t>vol</a:t>
            </a:r>
            <a:r>
              <a:rPr sz="1800" spc="5" dirty="0">
                <a:latin typeface="Times New Roman"/>
                <a:cs typeface="Times New Roman"/>
              </a:rPr>
              <a:t>t</a:t>
            </a:r>
            <a:r>
              <a:rPr sz="1800" spc="0" dirty="0">
                <a:latin typeface="Times New Roman"/>
                <a:cs typeface="Times New Roman"/>
              </a:rPr>
              <a:t>age</a:t>
            </a:r>
            <a:r>
              <a:rPr sz="1800" spc="-10" dirty="0">
                <a:latin typeface="Times New Roman"/>
                <a:cs typeface="Times New Roman"/>
              </a:rPr>
              <a:t> </a:t>
            </a:r>
            <a:r>
              <a:rPr sz="1800" spc="0" dirty="0">
                <a:latin typeface="Times New Roman"/>
                <a:cs typeface="Times New Roman"/>
              </a:rPr>
              <a:t>pulser</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ore</a:t>
            </a:r>
            <a:r>
              <a:rPr sz="1800" spc="10" dirty="0">
                <a:latin typeface="Times New Roman"/>
                <a:cs typeface="Times New Roman"/>
              </a:rPr>
              <a:t> </a:t>
            </a:r>
            <a:r>
              <a:rPr sz="1800" spc="0" dirty="0">
                <a:latin typeface="Times New Roman"/>
                <a:cs typeface="Times New Roman"/>
              </a:rPr>
              <a:t>pra</a:t>
            </a:r>
            <a:r>
              <a:rPr sz="1800" spc="5" dirty="0">
                <a:latin typeface="Times New Roman"/>
                <a:cs typeface="Times New Roman"/>
              </a:rPr>
              <a:t>ct</a:t>
            </a:r>
            <a:r>
              <a:rPr sz="1800" spc="0" dirty="0">
                <a:latin typeface="Times New Roman"/>
                <a:cs typeface="Times New Roman"/>
              </a:rPr>
              <a:t>ical</a:t>
            </a:r>
            <a:r>
              <a:rPr sz="1800" spc="-40" dirty="0">
                <a:latin typeface="Times New Roman"/>
                <a:cs typeface="Times New Roman"/>
              </a:rPr>
              <a:t> </a:t>
            </a:r>
            <a:r>
              <a:rPr sz="1800" spc="0" dirty="0">
                <a:latin typeface="Times New Roman"/>
                <a:cs typeface="Times New Roman"/>
              </a:rPr>
              <a:t>and easier to</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anuf</a:t>
            </a:r>
            <a:r>
              <a:rPr sz="1800" spc="5" dirty="0">
                <a:latin typeface="Times New Roman"/>
                <a:cs typeface="Times New Roman"/>
              </a:rPr>
              <a:t>a</a:t>
            </a:r>
            <a:r>
              <a:rPr sz="1800" spc="0" dirty="0">
                <a:latin typeface="Times New Roman"/>
                <a:cs typeface="Times New Roman"/>
              </a:rPr>
              <a:t>cture.</a:t>
            </a:r>
            <a:endParaRPr sz="1800">
              <a:latin typeface="Times New Roman"/>
              <a:cs typeface="Times New Roman"/>
            </a:endParaRPr>
          </a:p>
          <a:p>
            <a:pPr lvl="1">
              <a:lnSpc>
                <a:spcPts val="1300"/>
              </a:lnSpc>
              <a:spcBef>
                <a:spcPts val="20"/>
              </a:spcBef>
              <a:buFont typeface="Arial"/>
              <a:buChar char="•"/>
            </a:pPr>
            <a:endParaRPr sz="1300"/>
          </a:p>
          <a:p>
            <a:pPr marL="527685" lvl="1" indent="-287020">
              <a:lnSpc>
                <a:spcPct val="100000"/>
              </a:lnSpc>
              <a:buFont typeface="Arial"/>
              <a:buChar char="•"/>
              <a:tabLst>
                <a:tab pos="527685" algn="l"/>
              </a:tabLst>
            </a:pPr>
            <a:r>
              <a:rPr sz="1800" dirty="0">
                <a:latin typeface="Times New Roman"/>
                <a:cs typeface="Times New Roman"/>
              </a:rPr>
              <a:t>Our new</a:t>
            </a:r>
            <a:r>
              <a:rPr sz="1800" spc="5" dirty="0">
                <a:latin typeface="Times New Roman"/>
                <a:cs typeface="Times New Roman"/>
              </a:rPr>
              <a:t> </a:t>
            </a:r>
            <a:r>
              <a:rPr sz="1800" spc="0" dirty="0">
                <a:latin typeface="Times New Roman"/>
                <a:cs typeface="Times New Roman"/>
              </a:rPr>
              <a:t>custom</a:t>
            </a:r>
            <a:r>
              <a:rPr sz="1800" spc="-1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tube </a:t>
            </a:r>
            <a:r>
              <a:rPr sz="1800" spc="5" dirty="0">
                <a:latin typeface="Times New Roman"/>
                <a:cs typeface="Times New Roman"/>
              </a:rPr>
              <a:t>e</a:t>
            </a:r>
            <a:r>
              <a:rPr sz="1800" spc="0" dirty="0">
                <a:latin typeface="Times New Roman"/>
                <a:cs typeface="Times New Roman"/>
              </a:rPr>
              <a:t>lectrically</a:t>
            </a:r>
            <a:r>
              <a:rPr sz="1800" spc="-55" dirty="0">
                <a:latin typeface="Times New Roman"/>
                <a:cs typeface="Times New Roman"/>
              </a:rPr>
              <a:t> </a:t>
            </a:r>
            <a:r>
              <a:rPr sz="1800" spc="0" dirty="0">
                <a:latin typeface="Times New Roman"/>
                <a:cs typeface="Times New Roman"/>
              </a:rPr>
              <a:t>works</a:t>
            </a:r>
            <a:r>
              <a:rPr sz="1800" spc="-15" dirty="0">
                <a:latin typeface="Times New Roman"/>
                <a:cs typeface="Times New Roman"/>
              </a:rPr>
              <a:t> </a:t>
            </a:r>
            <a:r>
              <a:rPr sz="1800" spc="0" dirty="0">
                <a:latin typeface="Times New Roman"/>
                <a:cs typeface="Times New Roman"/>
              </a:rPr>
              <a:t>well;</a:t>
            </a:r>
            <a:r>
              <a:rPr sz="1800" spc="-15" dirty="0">
                <a:latin typeface="Times New Roman"/>
                <a:cs typeface="Times New Roman"/>
              </a:rPr>
              <a:t> </a:t>
            </a:r>
            <a:r>
              <a:rPr sz="1800" spc="0" dirty="0">
                <a:latin typeface="Times New Roman"/>
                <a:cs typeface="Times New Roman"/>
              </a:rPr>
              <a:t>sta</a:t>
            </a:r>
            <a:r>
              <a:rPr sz="1800" spc="5" dirty="0">
                <a:latin typeface="Times New Roman"/>
                <a:cs typeface="Times New Roman"/>
              </a:rPr>
              <a:t>r</a:t>
            </a:r>
            <a:r>
              <a:rPr sz="1800" spc="0" dirty="0">
                <a:latin typeface="Times New Roman"/>
                <a:cs typeface="Times New Roman"/>
              </a:rPr>
              <a:t>ting easily</a:t>
            </a:r>
            <a:r>
              <a:rPr sz="1800" spc="-30" dirty="0">
                <a:latin typeface="Times New Roman"/>
                <a:cs typeface="Times New Roman"/>
              </a:rPr>
              <a:t> </a:t>
            </a:r>
            <a:r>
              <a:rPr sz="1800" spc="0" dirty="0">
                <a:latin typeface="Times New Roman"/>
                <a:cs typeface="Times New Roman"/>
              </a:rPr>
              <a:t>and</a:t>
            </a:r>
            <a:r>
              <a:rPr sz="1800" spc="10" dirty="0">
                <a:latin typeface="Times New Roman"/>
                <a:cs typeface="Times New Roman"/>
              </a:rPr>
              <a:t> </a:t>
            </a:r>
            <a:r>
              <a:rPr sz="1800" spc="0" dirty="0">
                <a:latin typeface="Times New Roman"/>
                <a:cs typeface="Times New Roman"/>
              </a:rPr>
              <a:t>working</a:t>
            </a:r>
            <a:endParaRPr sz="1800">
              <a:latin typeface="Times New Roman"/>
              <a:cs typeface="Times New Roman"/>
            </a:endParaRPr>
          </a:p>
          <a:p>
            <a:pPr marL="527685">
              <a:lnSpc>
                <a:spcPct val="100000"/>
              </a:lnSpc>
              <a:spcBef>
                <a:spcPts val="325"/>
              </a:spcBef>
            </a:pP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oot</a:t>
            </a:r>
            <a:r>
              <a:rPr sz="1800" spc="-5" dirty="0">
                <a:latin typeface="Times New Roman"/>
                <a:cs typeface="Times New Roman"/>
              </a:rPr>
              <a:t>h</a:t>
            </a:r>
            <a:r>
              <a:rPr sz="1800" spc="0" dirty="0">
                <a:latin typeface="Times New Roman"/>
                <a:cs typeface="Times New Roman"/>
              </a:rPr>
              <a:t>ly with</a:t>
            </a:r>
            <a:r>
              <a:rPr sz="1800" spc="-10" dirty="0">
                <a:latin typeface="Times New Roman"/>
                <a:cs typeface="Times New Roman"/>
              </a:rPr>
              <a:t> </a:t>
            </a:r>
            <a:r>
              <a:rPr sz="1800" spc="0" dirty="0">
                <a:latin typeface="Times New Roman"/>
                <a:cs typeface="Times New Roman"/>
              </a:rPr>
              <a:t>current </a:t>
            </a:r>
            <a:r>
              <a:rPr sz="1800" spc="-10" dirty="0">
                <a:latin typeface="Times New Roman"/>
                <a:cs typeface="Times New Roman"/>
              </a:rPr>
              <a:t>p</a:t>
            </a:r>
            <a:r>
              <a:rPr sz="1800" spc="0" dirty="0">
                <a:latin typeface="Times New Roman"/>
                <a:cs typeface="Times New Roman"/>
              </a:rPr>
              <a:t>ulsing.</a:t>
            </a:r>
            <a:endParaRPr sz="1800">
              <a:latin typeface="Times New Roman"/>
              <a:cs typeface="Times New Roman"/>
            </a:endParaRPr>
          </a:p>
          <a:p>
            <a:pPr>
              <a:lnSpc>
                <a:spcPts val="950"/>
              </a:lnSpc>
              <a:spcBef>
                <a:spcPts val="46"/>
              </a:spcBef>
            </a:pPr>
            <a:endParaRPr sz="950"/>
          </a:p>
          <a:p>
            <a:pPr marL="984885" marR="290195" lvl="2" indent="-287020">
              <a:lnSpc>
                <a:spcPct val="114999"/>
              </a:lnSpc>
              <a:buFont typeface="Arial"/>
              <a:buChar char="•"/>
              <a:tabLst>
                <a:tab pos="984885" algn="l"/>
              </a:tabLst>
            </a:pPr>
            <a:r>
              <a:rPr sz="1800" dirty="0">
                <a:latin typeface="Times New Roman"/>
                <a:cs typeface="Times New Roman"/>
              </a:rPr>
              <a:t>Its</a:t>
            </a:r>
            <a:r>
              <a:rPr sz="1800" spc="-10" dirty="0">
                <a:latin typeface="Times New Roman"/>
                <a:cs typeface="Times New Roman"/>
              </a:rPr>
              <a:t> </a:t>
            </a:r>
            <a:r>
              <a:rPr sz="1800" spc="-5" dirty="0">
                <a:latin typeface="Times New Roman"/>
                <a:cs typeface="Times New Roman"/>
              </a:rPr>
              <a:t>R</a:t>
            </a:r>
            <a:r>
              <a:rPr sz="1800" spc="0" dirty="0">
                <a:latin typeface="Times New Roman"/>
                <a:cs typeface="Times New Roman"/>
              </a:rPr>
              <a:t>F</a:t>
            </a:r>
            <a:r>
              <a:rPr sz="1800" spc="-15" dirty="0">
                <a:latin typeface="Times New Roman"/>
                <a:cs typeface="Times New Roman"/>
              </a:rPr>
              <a:t> </a:t>
            </a:r>
            <a:r>
              <a:rPr sz="1800" spc="0" dirty="0">
                <a:latin typeface="Times New Roman"/>
                <a:cs typeface="Times New Roman"/>
              </a:rPr>
              <a:t>interaction</a:t>
            </a:r>
            <a:r>
              <a:rPr sz="1800" spc="-30" dirty="0">
                <a:latin typeface="Times New Roman"/>
                <a:cs typeface="Times New Roman"/>
              </a:rPr>
              <a:t> </a:t>
            </a:r>
            <a:r>
              <a:rPr sz="1800" spc="0" dirty="0">
                <a:latin typeface="Times New Roman"/>
                <a:cs typeface="Times New Roman"/>
              </a:rPr>
              <a:t>chara</a:t>
            </a:r>
            <a:r>
              <a:rPr sz="1800" spc="5" dirty="0">
                <a:latin typeface="Times New Roman"/>
                <a:cs typeface="Times New Roman"/>
              </a:rPr>
              <a:t>c</a:t>
            </a:r>
            <a:r>
              <a:rPr sz="1800" spc="0" dirty="0">
                <a:latin typeface="Times New Roman"/>
                <a:cs typeface="Times New Roman"/>
              </a:rPr>
              <a:t>terist</a:t>
            </a:r>
            <a:r>
              <a:rPr sz="1800" spc="5" dirty="0">
                <a:latin typeface="Times New Roman"/>
                <a:cs typeface="Times New Roman"/>
              </a:rPr>
              <a:t>i</a:t>
            </a:r>
            <a:r>
              <a:rPr sz="1800" spc="0" dirty="0">
                <a:latin typeface="Times New Roman"/>
                <a:cs typeface="Times New Roman"/>
              </a:rPr>
              <a:t>cs</a:t>
            </a:r>
            <a:r>
              <a:rPr sz="1800" spc="-60" dirty="0">
                <a:latin typeface="Times New Roman"/>
                <a:cs typeface="Times New Roman"/>
              </a:rPr>
              <a:t> </a:t>
            </a:r>
            <a:r>
              <a:rPr sz="1800" spc="0" dirty="0">
                <a:latin typeface="Times New Roman"/>
                <a:cs typeface="Times New Roman"/>
              </a:rPr>
              <a:t>however</a:t>
            </a:r>
            <a:r>
              <a:rPr sz="1800" spc="-5" dirty="0">
                <a:latin typeface="Times New Roman"/>
                <a:cs typeface="Times New Roman"/>
              </a:rPr>
              <a:t> </a:t>
            </a:r>
            <a:r>
              <a:rPr sz="1800" spc="0" dirty="0">
                <a:latin typeface="Times New Roman"/>
                <a:cs typeface="Times New Roman"/>
              </a:rPr>
              <a:t>are</a:t>
            </a:r>
            <a:r>
              <a:rPr sz="1800" spc="-10" dirty="0">
                <a:latin typeface="Times New Roman"/>
                <a:cs typeface="Times New Roman"/>
              </a:rPr>
              <a:t> </a:t>
            </a:r>
            <a:r>
              <a:rPr sz="1800" spc="0" dirty="0">
                <a:latin typeface="Times New Roman"/>
                <a:cs typeface="Times New Roman"/>
              </a:rPr>
              <a:t>di</a:t>
            </a:r>
            <a:r>
              <a:rPr sz="1800" spc="-75" dirty="0">
                <a:latin typeface="Times New Roman"/>
                <a:cs typeface="Times New Roman"/>
              </a:rPr>
              <a:t>f</a:t>
            </a:r>
            <a:r>
              <a:rPr sz="1800" spc="0" dirty="0">
                <a:latin typeface="Times New Roman"/>
                <a:cs typeface="Times New Roman"/>
              </a:rPr>
              <a:t>ferent from</a:t>
            </a:r>
            <a:r>
              <a:rPr sz="1800" spc="-10" dirty="0">
                <a:latin typeface="Times New Roman"/>
                <a:cs typeface="Times New Roman"/>
              </a:rPr>
              <a:t> </a:t>
            </a:r>
            <a:r>
              <a:rPr sz="1800" spc="0" dirty="0">
                <a:latin typeface="Times New Roman"/>
                <a:cs typeface="Times New Roman"/>
              </a:rPr>
              <a:t>those</a:t>
            </a:r>
            <a:r>
              <a:rPr sz="1800" spc="-5" dirty="0">
                <a:latin typeface="Times New Roman"/>
                <a:cs typeface="Times New Roman"/>
              </a:rPr>
              <a:t> </a:t>
            </a:r>
            <a:r>
              <a:rPr sz="1800" spc="-20" dirty="0">
                <a:latin typeface="Times New Roman"/>
                <a:cs typeface="Times New Roman"/>
              </a:rPr>
              <a:t>s</a:t>
            </a:r>
            <a:r>
              <a:rPr sz="1800" spc="0" dirty="0">
                <a:latin typeface="Times New Roman"/>
                <a:cs typeface="Times New Roman"/>
              </a:rPr>
              <a:t>een</a:t>
            </a:r>
            <a:r>
              <a:rPr sz="1800" spc="-5" dirty="0">
                <a:latin typeface="Times New Roman"/>
                <a:cs typeface="Times New Roman"/>
              </a:rPr>
              <a:t> </a:t>
            </a:r>
            <a:r>
              <a:rPr sz="1800" spc="0" dirty="0">
                <a:latin typeface="Times New Roman"/>
                <a:cs typeface="Times New Roman"/>
              </a:rPr>
              <a:t>in fluorescent</a:t>
            </a:r>
            <a:r>
              <a:rPr sz="1800" spc="-25" dirty="0">
                <a:latin typeface="Times New Roman"/>
                <a:cs typeface="Times New Roman"/>
              </a:rPr>
              <a:t> </a:t>
            </a:r>
            <a:r>
              <a:rPr sz="1800" spc="0" dirty="0">
                <a:latin typeface="Times New Roman"/>
                <a:cs typeface="Times New Roman"/>
              </a:rPr>
              <a:t>la</a:t>
            </a:r>
            <a:r>
              <a:rPr sz="1800" spc="-25" dirty="0">
                <a:latin typeface="Times New Roman"/>
                <a:cs typeface="Times New Roman"/>
              </a:rPr>
              <a:t>m</a:t>
            </a:r>
            <a:r>
              <a:rPr sz="1800" spc="0" dirty="0">
                <a:latin typeface="Times New Roman"/>
                <a:cs typeface="Times New Roman"/>
              </a:rPr>
              <a:t>ps.</a:t>
            </a:r>
            <a:endParaRPr sz="1800">
              <a:latin typeface="Times New Roman"/>
              <a:cs typeface="Times New Roman"/>
            </a:endParaRPr>
          </a:p>
          <a:p>
            <a:pPr lvl="2">
              <a:lnSpc>
                <a:spcPts val="1000"/>
              </a:lnSpc>
              <a:spcBef>
                <a:spcPts val="11"/>
              </a:spcBef>
              <a:buFont typeface="Arial"/>
              <a:buChar char="•"/>
            </a:pPr>
            <a:endParaRPr sz="1000"/>
          </a:p>
          <a:p>
            <a:pPr marL="984885" marR="12700" lvl="2" indent="-287020">
              <a:lnSpc>
                <a:spcPct val="114999"/>
              </a:lnSpc>
              <a:buFont typeface="Arial"/>
              <a:buChar char="•"/>
              <a:tabLst>
                <a:tab pos="984885" algn="l"/>
              </a:tabLst>
            </a:pPr>
            <a:r>
              <a:rPr sz="1800" dirty="0">
                <a:latin typeface="Times New Roman"/>
                <a:cs typeface="Times New Roman"/>
              </a:rPr>
              <a:t>The</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o</a:t>
            </a:r>
            <a:r>
              <a:rPr sz="1800" spc="-10" dirty="0">
                <a:latin typeface="Times New Roman"/>
                <a:cs typeface="Times New Roman"/>
              </a:rPr>
              <a:t>s</a:t>
            </a:r>
            <a:r>
              <a:rPr sz="1800" spc="0" dirty="0">
                <a:latin typeface="Times New Roman"/>
                <a:cs typeface="Times New Roman"/>
              </a:rPr>
              <a:t>t</a:t>
            </a:r>
            <a:r>
              <a:rPr sz="1800" spc="5" dirty="0">
                <a:latin typeface="Times New Roman"/>
                <a:cs typeface="Times New Roman"/>
              </a:rPr>
              <a:t> </a:t>
            </a:r>
            <a:r>
              <a:rPr sz="1800" spc="0" dirty="0">
                <a:latin typeface="Times New Roman"/>
                <a:cs typeface="Times New Roman"/>
              </a:rPr>
              <a:t>s</a:t>
            </a:r>
            <a:r>
              <a:rPr sz="1800" spc="-10" dirty="0">
                <a:latin typeface="Times New Roman"/>
                <a:cs typeface="Times New Roman"/>
              </a:rPr>
              <a:t>u</a:t>
            </a:r>
            <a:r>
              <a:rPr sz="1800" spc="0" dirty="0">
                <a:latin typeface="Times New Roman"/>
                <a:cs typeface="Times New Roman"/>
              </a:rPr>
              <a:t>rprising</a:t>
            </a:r>
            <a:r>
              <a:rPr sz="1800" spc="-5" dirty="0">
                <a:latin typeface="Times New Roman"/>
                <a:cs typeface="Times New Roman"/>
              </a:rPr>
              <a:t> d</a:t>
            </a:r>
            <a:r>
              <a:rPr sz="1800" spc="0" dirty="0">
                <a:latin typeface="Times New Roman"/>
                <a:cs typeface="Times New Roman"/>
              </a:rPr>
              <a:t>i</a:t>
            </a:r>
            <a:r>
              <a:rPr sz="1800" spc="-75" dirty="0">
                <a:latin typeface="Times New Roman"/>
                <a:cs typeface="Times New Roman"/>
              </a:rPr>
              <a:t>f</a:t>
            </a:r>
            <a:r>
              <a:rPr sz="1800" spc="0" dirty="0">
                <a:latin typeface="Times New Roman"/>
                <a:cs typeface="Times New Roman"/>
              </a:rPr>
              <a:t>fer</a:t>
            </a:r>
            <a:r>
              <a:rPr sz="1800" spc="5" dirty="0">
                <a:latin typeface="Times New Roman"/>
                <a:cs typeface="Times New Roman"/>
              </a:rPr>
              <a:t>e</a:t>
            </a:r>
            <a:r>
              <a:rPr sz="1800" spc="0" dirty="0">
                <a:latin typeface="Times New Roman"/>
                <a:cs typeface="Times New Roman"/>
              </a:rPr>
              <a:t>nce</a:t>
            </a:r>
            <a:r>
              <a:rPr sz="1800" spc="-20"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that</a:t>
            </a:r>
            <a:r>
              <a:rPr sz="1800" spc="-15"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custom</a:t>
            </a:r>
            <a:r>
              <a:rPr sz="1800" spc="-15" dirty="0">
                <a:latin typeface="Times New Roman"/>
                <a:cs typeface="Times New Roman"/>
              </a:rPr>
              <a:t> </a:t>
            </a:r>
            <a:r>
              <a:rPr sz="1800" spc="5" dirty="0">
                <a:latin typeface="Times New Roman"/>
                <a:cs typeface="Times New Roman"/>
              </a:rPr>
              <a:t>t</a:t>
            </a:r>
            <a:r>
              <a:rPr sz="1800" spc="0" dirty="0">
                <a:latin typeface="Times New Roman"/>
                <a:cs typeface="Times New Roman"/>
              </a:rPr>
              <a:t>ube</a:t>
            </a:r>
            <a:r>
              <a:rPr sz="1800" spc="-20" dirty="0">
                <a:latin typeface="Times New Roman"/>
                <a:cs typeface="Times New Roman"/>
              </a:rPr>
              <a:t> </a:t>
            </a:r>
            <a:r>
              <a:rPr sz="1800" spc="0" dirty="0">
                <a:latin typeface="Times New Roman"/>
                <a:cs typeface="Times New Roman"/>
              </a:rPr>
              <a:t>p</a:t>
            </a:r>
            <a:r>
              <a:rPr sz="1800" spc="5" dirty="0">
                <a:latin typeface="Times New Roman"/>
                <a:cs typeface="Times New Roman"/>
              </a:rPr>
              <a:t>l</a:t>
            </a:r>
            <a:r>
              <a:rPr sz="1800" spc="0" dirty="0">
                <a:latin typeface="Times New Roman"/>
                <a:cs typeface="Times New Roman"/>
              </a:rPr>
              <a:t>a</a:t>
            </a: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density appears to</a:t>
            </a:r>
            <a:r>
              <a:rPr sz="1800" spc="-10" dirty="0">
                <a:latin typeface="Times New Roman"/>
                <a:cs typeface="Times New Roman"/>
              </a:rPr>
              <a:t> </a:t>
            </a:r>
            <a:r>
              <a:rPr sz="1800" spc="0" dirty="0">
                <a:latin typeface="Times New Roman"/>
                <a:cs typeface="Times New Roman"/>
              </a:rPr>
              <a:t>decay</a:t>
            </a:r>
            <a:r>
              <a:rPr sz="1800" spc="-20" dirty="0">
                <a:latin typeface="Times New Roman"/>
                <a:cs typeface="Times New Roman"/>
              </a:rPr>
              <a:t> </a:t>
            </a:r>
            <a:r>
              <a:rPr sz="1800" spc="0" dirty="0">
                <a:latin typeface="Times New Roman"/>
                <a:cs typeface="Times New Roman"/>
              </a:rPr>
              <a:t>faster</a:t>
            </a:r>
            <a:r>
              <a:rPr sz="1800" spc="-15" dirty="0">
                <a:latin typeface="Times New Roman"/>
                <a:cs typeface="Times New Roman"/>
              </a:rPr>
              <a:t> </a:t>
            </a:r>
            <a:r>
              <a:rPr sz="1800" spc="0" dirty="0">
                <a:latin typeface="Times New Roman"/>
                <a:cs typeface="Times New Roman"/>
              </a:rPr>
              <a:t>than</a:t>
            </a:r>
            <a:r>
              <a:rPr sz="1800" spc="-20" dirty="0">
                <a:latin typeface="Times New Roman"/>
                <a:cs typeface="Times New Roman"/>
              </a:rPr>
              <a:t> </a:t>
            </a:r>
            <a:r>
              <a:rPr sz="1800" spc="0" dirty="0">
                <a:latin typeface="Times New Roman"/>
                <a:cs typeface="Times New Roman"/>
              </a:rPr>
              <a:t>in a</a:t>
            </a:r>
            <a:r>
              <a:rPr sz="1800" spc="10" dirty="0">
                <a:latin typeface="Times New Roman"/>
                <a:cs typeface="Times New Roman"/>
              </a:rPr>
              <a:t> </a:t>
            </a:r>
            <a:r>
              <a:rPr sz="1800" spc="0" dirty="0">
                <a:latin typeface="Times New Roman"/>
                <a:cs typeface="Times New Roman"/>
              </a:rPr>
              <a:t>fluorescent</a:t>
            </a:r>
            <a:r>
              <a:rPr sz="1800" spc="-25" dirty="0">
                <a:latin typeface="Times New Roman"/>
                <a:cs typeface="Times New Roman"/>
              </a:rPr>
              <a:t> </a:t>
            </a:r>
            <a:r>
              <a:rPr sz="1800" spc="0" dirty="0">
                <a:latin typeface="Times New Roman"/>
                <a:cs typeface="Times New Roman"/>
              </a:rPr>
              <a:t>la</a:t>
            </a:r>
            <a:r>
              <a:rPr sz="1800" spc="-25" dirty="0">
                <a:latin typeface="Times New Roman"/>
                <a:cs typeface="Times New Roman"/>
              </a:rPr>
              <a:t>m</a:t>
            </a:r>
            <a:r>
              <a:rPr sz="1800" spc="0" dirty="0">
                <a:latin typeface="Times New Roman"/>
                <a:cs typeface="Times New Roman"/>
              </a:rPr>
              <a:t>p. </a:t>
            </a:r>
            <a:r>
              <a:rPr sz="1800" spc="-55" dirty="0">
                <a:latin typeface="Times New Roman"/>
                <a:cs typeface="Times New Roman"/>
              </a:rPr>
              <a:t> </a:t>
            </a:r>
            <a:r>
              <a:rPr sz="1800" spc="-310" dirty="0">
                <a:latin typeface="Times New Roman"/>
                <a:cs typeface="Times New Roman"/>
              </a:rPr>
              <a:t>W</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will</a:t>
            </a:r>
            <a:r>
              <a:rPr sz="1800" spc="-10" dirty="0">
                <a:latin typeface="Times New Roman"/>
                <a:cs typeface="Times New Roman"/>
              </a:rPr>
              <a:t> </a:t>
            </a:r>
            <a:r>
              <a:rPr sz="1800" spc="0" dirty="0">
                <a:latin typeface="Times New Roman"/>
                <a:cs typeface="Times New Roman"/>
              </a:rPr>
              <a:t>study</a:t>
            </a:r>
            <a:r>
              <a:rPr sz="1800" spc="-10"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furt</a:t>
            </a:r>
            <a:r>
              <a:rPr sz="1800" spc="5" dirty="0">
                <a:latin typeface="Times New Roman"/>
                <a:cs typeface="Times New Roman"/>
              </a:rPr>
              <a:t>h</a:t>
            </a:r>
            <a:r>
              <a:rPr sz="1800" spc="0" dirty="0">
                <a:latin typeface="Times New Roman"/>
                <a:cs typeface="Times New Roman"/>
              </a:rPr>
              <a:t>er to find out</a:t>
            </a:r>
            <a:r>
              <a:rPr sz="1800" spc="-5" dirty="0">
                <a:latin typeface="Times New Roman"/>
                <a:cs typeface="Times New Roman"/>
              </a:rPr>
              <a:t> </a:t>
            </a:r>
            <a:r>
              <a:rPr sz="1800" spc="0" dirty="0">
                <a:latin typeface="Times New Roman"/>
                <a:cs typeface="Times New Roman"/>
              </a:rPr>
              <a:t>why</a:t>
            </a:r>
            <a:r>
              <a:rPr sz="1800" spc="-15"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ere</a:t>
            </a:r>
            <a:r>
              <a:rPr sz="1800" spc="-5"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di</a:t>
            </a:r>
            <a:r>
              <a:rPr sz="1800" spc="-75" dirty="0">
                <a:latin typeface="Times New Roman"/>
                <a:cs typeface="Times New Roman"/>
              </a:rPr>
              <a:t>f</a:t>
            </a:r>
            <a:r>
              <a:rPr sz="1800" spc="0" dirty="0">
                <a:latin typeface="Times New Roman"/>
                <a:cs typeface="Times New Roman"/>
              </a:rPr>
              <a:t>feren</a:t>
            </a:r>
            <a:r>
              <a:rPr sz="1800" spc="10" dirty="0">
                <a:latin typeface="Times New Roman"/>
                <a:cs typeface="Times New Roman"/>
              </a:rPr>
              <a:t>c</a:t>
            </a:r>
            <a:r>
              <a:rPr sz="1800" spc="0" dirty="0">
                <a:latin typeface="Times New Roman"/>
                <a:cs typeface="Times New Roman"/>
              </a:rPr>
              <a:t>e.</a:t>
            </a:r>
            <a:endParaRPr sz="18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971926"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45</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3" name="object 3"/>
          <p:cNvSpPr txBox="1"/>
          <p:nvPr/>
        </p:nvSpPr>
        <p:spPr>
          <a:xfrm>
            <a:off x="535635" y="1808733"/>
            <a:ext cx="7996555" cy="4307205"/>
          </a:xfrm>
          <a:prstGeom prst="rect">
            <a:avLst/>
          </a:prstGeom>
        </p:spPr>
        <p:txBody>
          <a:bodyPr vert="horz" wrap="square" lIns="0" tIns="0" rIns="0" bIns="0" rtlCol="0">
            <a:noAutofit/>
          </a:bodyPr>
          <a:lstStyle/>
          <a:p>
            <a:pPr marL="299085" marR="12700" indent="-287020" algn="just">
              <a:lnSpc>
                <a:spcPct val="114999"/>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used</a:t>
            </a:r>
            <a:r>
              <a:rPr sz="1800" spc="5" dirty="0">
                <a:latin typeface="Times New Roman"/>
                <a:cs typeface="Times New Roman"/>
              </a:rPr>
              <a:t> </a:t>
            </a:r>
            <a:r>
              <a:rPr sz="1800" spc="0" dirty="0">
                <a:latin typeface="Times New Roman"/>
                <a:cs typeface="Times New Roman"/>
              </a:rPr>
              <a:t>neon</a:t>
            </a:r>
            <a:r>
              <a:rPr sz="1800" spc="20" dirty="0">
                <a:latin typeface="Times New Roman"/>
                <a:cs typeface="Times New Roman"/>
              </a:rPr>
              <a:t> </a:t>
            </a:r>
            <a:r>
              <a:rPr sz="1800" spc="0" dirty="0">
                <a:latin typeface="Times New Roman"/>
                <a:cs typeface="Times New Roman"/>
              </a:rPr>
              <a:t>sign</a:t>
            </a:r>
            <a:r>
              <a:rPr sz="1800" spc="15" dirty="0">
                <a:latin typeface="Times New Roman"/>
                <a:cs typeface="Times New Roman"/>
              </a:rPr>
              <a:t> </a:t>
            </a:r>
            <a:r>
              <a:rPr sz="1800" spc="0" dirty="0">
                <a:latin typeface="Times New Roman"/>
                <a:cs typeface="Times New Roman"/>
              </a:rPr>
              <a:t>electro</a:t>
            </a:r>
            <a:r>
              <a:rPr sz="1800" spc="-15" dirty="0">
                <a:latin typeface="Times New Roman"/>
                <a:cs typeface="Times New Roman"/>
              </a:rPr>
              <a:t>d</a:t>
            </a:r>
            <a:r>
              <a:rPr sz="1800" spc="0" dirty="0">
                <a:latin typeface="Times New Roman"/>
                <a:cs typeface="Times New Roman"/>
              </a:rPr>
              <a:t>es</a:t>
            </a:r>
            <a:r>
              <a:rPr sz="1800" spc="15" dirty="0">
                <a:latin typeface="Times New Roman"/>
                <a:cs typeface="Times New Roman"/>
              </a:rPr>
              <a:t> </a:t>
            </a:r>
            <a:r>
              <a:rPr sz="1800" spc="0" dirty="0">
                <a:latin typeface="Times New Roman"/>
                <a:cs typeface="Times New Roman"/>
              </a:rPr>
              <a:t>in</a:t>
            </a:r>
            <a:r>
              <a:rPr sz="1800" spc="-10"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0" dirty="0">
                <a:latin typeface="Times New Roman"/>
                <a:cs typeface="Times New Roman"/>
              </a:rPr>
              <a:t>custom</a:t>
            </a:r>
            <a:r>
              <a:rPr sz="1800" spc="15" dirty="0">
                <a:latin typeface="Times New Roman"/>
                <a:cs typeface="Times New Roman"/>
              </a:rPr>
              <a:t> </a:t>
            </a:r>
            <a:r>
              <a:rPr sz="1800" spc="0" dirty="0">
                <a:latin typeface="Times New Roman"/>
                <a:cs typeface="Times New Roman"/>
              </a:rPr>
              <a:t>tu</a:t>
            </a:r>
            <a:r>
              <a:rPr sz="1800" spc="-10" dirty="0">
                <a:latin typeface="Times New Roman"/>
                <a:cs typeface="Times New Roman"/>
              </a:rPr>
              <a:t>b</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because</a:t>
            </a:r>
            <a:r>
              <a:rPr sz="1800" spc="10" dirty="0">
                <a:latin typeface="Times New Roman"/>
                <a:cs typeface="Times New Roman"/>
              </a:rPr>
              <a:t> </a:t>
            </a:r>
            <a:r>
              <a:rPr sz="1800" spc="0" dirty="0">
                <a:latin typeface="Times New Roman"/>
                <a:cs typeface="Times New Roman"/>
              </a:rPr>
              <a:t>th</a:t>
            </a:r>
            <a:r>
              <a:rPr sz="1800" spc="-10" dirty="0">
                <a:latin typeface="Times New Roman"/>
                <a:cs typeface="Times New Roman"/>
              </a:rPr>
              <a:t>e</a:t>
            </a:r>
            <a:r>
              <a:rPr sz="1800" spc="0" dirty="0">
                <a:latin typeface="Times New Roman"/>
                <a:cs typeface="Times New Roman"/>
              </a:rPr>
              <a:t>y</a:t>
            </a:r>
            <a:r>
              <a:rPr sz="1800" spc="15" dirty="0">
                <a:latin typeface="Times New Roman"/>
                <a:cs typeface="Times New Roman"/>
              </a:rPr>
              <a:t> </a:t>
            </a:r>
            <a:r>
              <a:rPr sz="1800" spc="0" dirty="0">
                <a:latin typeface="Times New Roman"/>
                <a:cs typeface="Times New Roman"/>
              </a:rPr>
              <a:t>h</a:t>
            </a:r>
            <a:r>
              <a:rPr sz="1800" spc="-10" dirty="0">
                <a:latin typeface="Times New Roman"/>
                <a:cs typeface="Times New Roman"/>
              </a:rPr>
              <a:t>a</a:t>
            </a:r>
            <a:r>
              <a:rPr sz="1800" spc="0" dirty="0">
                <a:latin typeface="Times New Roman"/>
                <a:cs typeface="Times New Roman"/>
              </a:rPr>
              <a:t>ndle</a:t>
            </a:r>
            <a:r>
              <a:rPr sz="1800" spc="20" dirty="0">
                <a:latin typeface="Times New Roman"/>
                <a:cs typeface="Times New Roman"/>
              </a:rPr>
              <a:t> </a:t>
            </a:r>
            <a:r>
              <a:rPr sz="1800" spc="0" dirty="0">
                <a:latin typeface="Times New Roman"/>
                <a:cs typeface="Times New Roman"/>
              </a:rPr>
              <a:t>higher</a:t>
            </a:r>
            <a:r>
              <a:rPr sz="1800" spc="-10" dirty="0">
                <a:latin typeface="Times New Roman"/>
                <a:cs typeface="Times New Roman"/>
              </a:rPr>
              <a:t> </a:t>
            </a:r>
            <a:r>
              <a:rPr sz="1800" spc="0" dirty="0">
                <a:latin typeface="Times New Roman"/>
                <a:cs typeface="Times New Roman"/>
              </a:rPr>
              <a:t>cur</a:t>
            </a:r>
            <a:r>
              <a:rPr sz="1800" spc="-15" dirty="0">
                <a:latin typeface="Times New Roman"/>
                <a:cs typeface="Times New Roman"/>
              </a:rPr>
              <a:t>r</a:t>
            </a:r>
            <a:r>
              <a:rPr sz="1800" spc="0" dirty="0">
                <a:latin typeface="Times New Roman"/>
                <a:cs typeface="Times New Roman"/>
              </a:rPr>
              <a:t>ent and</a:t>
            </a:r>
            <a:r>
              <a:rPr sz="1800" spc="20" dirty="0">
                <a:latin typeface="Times New Roman"/>
                <a:cs typeface="Times New Roman"/>
              </a:rPr>
              <a:t> </a:t>
            </a:r>
            <a:r>
              <a:rPr sz="1800" spc="0" dirty="0">
                <a:latin typeface="Times New Roman"/>
                <a:cs typeface="Times New Roman"/>
              </a:rPr>
              <a:t>vol</a:t>
            </a:r>
            <a:r>
              <a:rPr sz="1800" spc="5" dirty="0">
                <a:latin typeface="Times New Roman"/>
                <a:cs typeface="Times New Roman"/>
              </a:rPr>
              <a:t>t</a:t>
            </a:r>
            <a:r>
              <a:rPr sz="1800" spc="0" dirty="0">
                <a:latin typeface="Times New Roman"/>
                <a:cs typeface="Times New Roman"/>
              </a:rPr>
              <a:t>a</a:t>
            </a:r>
            <a:r>
              <a:rPr sz="1800" spc="-10" dirty="0">
                <a:latin typeface="Times New Roman"/>
                <a:cs typeface="Times New Roman"/>
              </a:rPr>
              <a:t>g</a:t>
            </a:r>
            <a:r>
              <a:rPr sz="1800" spc="0" dirty="0">
                <a:latin typeface="Times New Roman"/>
                <a:cs typeface="Times New Roman"/>
              </a:rPr>
              <a:t>e</a:t>
            </a:r>
            <a:r>
              <a:rPr sz="1800" spc="25" dirty="0">
                <a:latin typeface="Times New Roman"/>
                <a:cs typeface="Times New Roman"/>
              </a:rPr>
              <a:t> </a:t>
            </a:r>
            <a:r>
              <a:rPr sz="1800" spc="0" dirty="0">
                <a:latin typeface="Times New Roman"/>
                <a:cs typeface="Times New Roman"/>
              </a:rPr>
              <a:t>dis</a:t>
            </a:r>
            <a:r>
              <a:rPr sz="1800" spc="-10" dirty="0">
                <a:latin typeface="Times New Roman"/>
                <a:cs typeface="Times New Roman"/>
              </a:rPr>
              <a:t>c</a:t>
            </a:r>
            <a:r>
              <a:rPr sz="1800" spc="0" dirty="0">
                <a:latin typeface="Times New Roman"/>
                <a:cs typeface="Times New Roman"/>
              </a:rPr>
              <a:t>ha</a:t>
            </a:r>
            <a:r>
              <a:rPr sz="1800" spc="-75" dirty="0">
                <a:latin typeface="Times New Roman"/>
                <a:cs typeface="Times New Roman"/>
              </a:rPr>
              <a:t>r</a:t>
            </a:r>
            <a:r>
              <a:rPr sz="1800" spc="0" dirty="0">
                <a:latin typeface="Times New Roman"/>
                <a:cs typeface="Times New Roman"/>
              </a:rPr>
              <a:t>ge</a:t>
            </a:r>
            <a:r>
              <a:rPr sz="1800" spc="20" dirty="0">
                <a:latin typeface="Times New Roman"/>
                <a:cs typeface="Times New Roman"/>
              </a:rPr>
              <a:t> </a:t>
            </a:r>
            <a:r>
              <a:rPr sz="1800" spc="0" dirty="0">
                <a:latin typeface="Times New Roman"/>
                <a:cs typeface="Times New Roman"/>
              </a:rPr>
              <a:t>without</a:t>
            </a:r>
            <a:r>
              <a:rPr sz="1800" spc="25" dirty="0">
                <a:latin typeface="Times New Roman"/>
                <a:cs typeface="Times New Roman"/>
              </a:rPr>
              <a:t> </a:t>
            </a:r>
            <a:r>
              <a:rPr sz="1800" spc="0" dirty="0">
                <a:latin typeface="Times New Roman"/>
                <a:cs typeface="Times New Roman"/>
              </a:rPr>
              <a:t>s</a:t>
            </a:r>
            <a:r>
              <a:rPr sz="1800" spc="-20" dirty="0">
                <a:latin typeface="Times New Roman"/>
                <a:cs typeface="Times New Roman"/>
              </a:rPr>
              <a:t>p</a:t>
            </a:r>
            <a:r>
              <a:rPr sz="1800" spc="0" dirty="0">
                <a:latin typeface="Times New Roman"/>
                <a:cs typeface="Times New Roman"/>
              </a:rPr>
              <a:t>ut</a:t>
            </a:r>
            <a:r>
              <a:rPr sz="1800" spc="5" dirty="0">
                <a:latin typeface="Times New Roman"/>
                <a:cs typeface="Times New Roman"/>
              </a:rPr>
              <a:t>te</a:t>
            </a:r>
            <a:r>
              <a:rPr sz="1800" spc="0" dirty="0">
                <a:latin typeface="Times New Roman"/>
                <a:cs typeface="Times New Roman"/>
              </a:rPr>
              <a:t>ring</a:t>
            </a:r>
            <a:r>
              <a:rPr sz="1800" spc="2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the</a:t>
            </a:r>
            <a:r>
              <a:rPr sz="1800" spc="25" dirty="0">
                <a:latin typeface="Times New Roman"/>
                <a:cs typeface="Times New Roman"/>
              </a:rPr>
              <a:t> </a:t>
            </a:r>
            <a:r>
              <a:rPr sz="1800" spc="0" dirty="0">
                <a:latin typeface="Times New Roman"/>
                <a:cs typeface="Times New Roman"/>
              </a:rPr>
              <a:t>e</a:t>
            </a:r>
            <a:r>
              <a:rPr sz="1800" spc="-10" dirty="0">
                <a:latin typeface="Times New Roman"/>
                <a:cs typeface="Times New Roman"/>
              </a:rPr>
              <a:t>l</a:t>
            </a:r>
            <a:r>
              <a:rPr sz="1800" spc="0" dirty="0">
                <a:latin typeface="Times New Roman"/>
                <a:cs typeface="Times New Roman"/>
              </a:rPr>
              <a:t>ectrodes</a:t>
            </a:r>
            <a:r>
              <a:rPr sz="1800" spc="15" dirty="0">
                <a:latin typeface="Times New Roman"/>
                <a:cs typeface="Times New Roman"/>
              </a:rPr>
              <a:t> </a:t>
            </a:r>
            <a:r>
              <a:rPr sz="1800" spc="0" dirty="0">
                <a:latin typeface="Times New Roman"/>
                <a:cs typeface="Times New Roman"/>
              </a:rPr>
              <a:t>with</a:t>
            </a:r>
            <a:r>
              <a:rPr sz="1800" spc="20" dirty="0">
                <a:latin typeface="Times New Roman"/>
                <a:cs typeface="Times New Roman"/>
              </a:rPr>
              <a:t> </a:t>
            </a:r>
            <a:r>
              <a:rPr sz="1800" spc="0" dirty="0">
                <a:latin typeface="Times New Roman"/>
                <a:cs typeface="Times New Roman"/>
              </a:rPr>
              <a:t>t</a:t>
            </a:r>
            <a:r>
              <a:rPr sz="1800" spc="-10" dirty="0">
                <a:latin typeface="Times New Roman"/>
                <a:cs typeface="Times New Roman"/>
              </a:rPr>
              <a:t>h</a:t>
            </a:r>
            <a:r>
              <a:rPr sz="1800" spc="0" dirty="0">
                <a:latin typeface="Times New Roman"/>
                <a:cs typeface="Times New Roman"/>
              </a:rPr>
              <a:t>e</a:t>
            </a:r>
            <a:r>
              <a:rPr sz="1800" spc="35" dirty="0">
                <a:latin typeface="Times New Roman"/>
                <a:cs typeface="Times New Roman"/>
              </a:rPr>
              <a:t> </a:t>
            </a:r>
            <a:r>
              <a:rPr sz="1800" spc="-15" dirty="0">
                <a:latin typeface="Times New Roman"/>
                <a:cs typeface="Times New Roman"/>
              </a:rPr>
              <a:t>r</a:t>
            </a:r>
            <a:r>
              <a:rPr sz="1800" spc="0" dirty="0">
                <a:latin typeface="Times New Roman"/>
                <a:cs typeface="Times New Roman"/>
              </a:rPr>
              <a:t>esul</a:t>
            </a:r>
            <a:r>
              <a:rPr sz="1800" spc="5" dirty="0">
                <a:latin typeface="Times New Roman"/>
                <a:cs typeface="Times New Roman"/>
              </a:rPr>
              <a:t>t</a:t>
            </a:r>
            <a:r>
              <a:rPr sz="1800" spc="0" dirty="0">
                <a:latin typeface="Times New Roman"/>
                <a:cs typeface="Times New Roman"/>
              </a:rPr>
              <a:t>ing</a:t>
            </a:r>
            <a:r>
              <a:rPr sz="1800" spc="15" dirty="0">
                <a:latin typeface="Times New Roman"/>
                <a:cs typeface="Times New Roman"/>
              </a:rPr>
              <a:t> </a:t>
            </a:r>
            <a:r>
              <a:rPr sz="1800" spc="0" dirty="0">
                <a:latin typeface="Times New Roman"/>
                <a:cs typeface="Times New Roman"/>
              </a:rPr>
              <a:t>depo</a:t>
            </a:r>
            <a:r>
              <a:rPr sz="1800" spc="-15" dirty="0">
                <a:latin typeface="Times New Roman"/>
                <a:cs typeface="Times New Roman"/>
              </a:rPr>
              <a:t>s</a:t>
            </a:r>
            <a:r>
              <a:rPr sz="1800" spc="0" dirty="0">
                <a:latin typeface="Times New Roman"/>
                <a:cs typeface="Times New Roman"/>
              </a:rPr>
              <a:t>it of</a:t>
            </a:r>
            <a:r>
              <a:rPr sz="1800" spc="-10" dirty="0">
                <a:latin typeface="Times New Roman"/>
                <a:cs typeface="Times New Roman"/>
              </a:rPr>
              <a:t> </a:t>
            </a:r>
            <a:r>
              <a:rPr sz="1800" spc="-25" dirty="0">
                <a:latin typeface="Times New Roman"/>
                <a:cs typeface="Times New Roman"/>
              </a:rPr>
              <a:t>m</a:t>
            </a:r>
            <a:r>
              <a:rPr sz="1800" spc="5" dirty="0">
                <a:latin typeface="Times New Roman"/>
                <a:cs typeface="Times New Roman"/>
              </a:rPr>
              <a:t>e</a:t>
            </a:r>
            <a:r>
              <a:rPr sz="1800" spc="0" dirty="0">
                <a:latin typeface="Times New Roman"/>
                <a:cs typeface="Times New Roman"/>
              </a:rPr>
              <a:t>tal</a:t>
            </a:r>
            <a:r>
              <a:rPr sz="1800" spc="-5" dirty="0">
                <a:latin typeface="Times New Roman"/>
                <a:cs typeface="Times New Roman"/>
              </a:rPr>
              <a:t> </a:t>
            </a:r>
            <a:r>
              <a:rPr sz="1800" spc="0" dirty="0">
                <a:latin typeface="Times New Roman"/>
                <a:cs typeface="Times New Roman"/>
              </a:rPr>
              <a:t>inside the gla</a:t>
            </a:r>
            <a:r>
              <a:rPr sz="1800" spc="-5" dirty="0">
                <a:latin typeface="Times New Roman"/>
                <a:cs typeface="Times New Roman"/>
              </a:rPr>
              <a:t>s</a:t>
            </a:r>
            <a:r>
              <a:rPr sz="1800" spc="0" dirty="0">
                <a:latin typeface="Times New Roman"/>
                <a:cs typeface="Times New Roman"/>
              </a:rPr>
              <a:t>s</a:t>
            </a:r>
            <a:r>
              <a:rPr sz="1800" spc="-15" dirty="0">
                <a:latin typeface="Times New Roman"/>
                <a:cs typeface="Times New Roman"/>
              </a:rPr>
              <a:t> </a:t>
            </a:r>
            <a:r>
              <a:rPr sz="1800" spc="0" dirty="0">
                <a:latin typeface="Times New Roman"/>
                <a:cs typeface="Times New Roman"/>
              </a:rPr>
              <a:t>envelope.</a:t>
            </a:r>
            <a:endParaRPr sz="1800">
              <a:latin typeface="Times New Roman"/>
              <a:cs typeface="Times New Roman"/>
            </a:endParaRPr>
          </a:p>
          <a:p>
            <a:pPr>
              <a:lnSpc>
                <a:spcPts val="1000"/>
              </a:lnSpc>
              <a:spcBef>
                <a:spcPts val="10"/>
              </a:spcBef>
              <a:buFont typeface="Arial"/>
              <a:buChar char="•"/>
            </a:pPr>
            <a:endParaRPr sz="1000"/>
          </a:p>
          <a:p>
            <a:pPr marL="299085" marR="16510" indent="-287020">
              <a:lnSpc>
                <a:spcPct val="114999"/>
              </a:lnSpc>
              <a:buFont typeface="Arial"/>
              <a:buChar char="•"/>
              <a:tabLst>
                <a:tab pos="299085" algn="l"/>
              </a:tabLst>
            </a:pPr>
            <a:r>
              <a:rPr sz="1800" dirty="0">
                <a:latin typeface="Times New Roman"/>
                <a:cs typeface="Times New Roman"/>
              </a:rPr>
              <a:t>The oxide fil</a:t>
            </a:r>
            <a:r>
              <a:rPr sz="1800" spc="5" dirty="0">
                <a:latin typeface="Times New Roman"/>
                <a:cs typeface="Times New Roman"/>
              </a:rPr>
              <a:t>a</a:t>
            </a:r>
            <a:r>
              <a:rPr sz="1800" spc="-25" dirty="0">
                <a:latin typeface="Times New Roman"/>
                <a:cs typeface="Times New Roman"/>
              </a:rPr>
              <a:t>m</a:t>
            </a:r>
            <a:r>
              <a:rPr sz="1800" spc="0" dirty="0">
                <a:latin typeface="Times New Roman"/>
                <a:cs typeface="Times New Roman"/>
              </a:rPr>
              <a:t>ents</a:t>
            </a:r>
            <a:r>
              <a:rPr sz="1800" spc="-35" dirty="0">
                <a:latin typeface="Times New Roman"/>
                <a:cs typeface="Times New Roman"/>
              </a:rPr>
              <a:t> </a:t>
            </a:r>
            <a:r>
              <a:rPr sz="1800" spc="-25" dirty="0">
                <a:latin typeface="Times New Roman"/>
                <a:cs typeface="Times New Roman"/>
              </a:rPr>
              <a:t>m</a:t>
            </a:r>
            <a:r>
              <a:rPr sz="1800" spc="0" dirty="0">
                <a:latin typeface="Times New Roman"/>
                <a:cs typeface="Times New Roman"/>
              </a:rPr>
              <a:t>ay</a:t>
            </a:r>
            <a:r>
              <a:rPr sz="1800" spc="-10" dirty="0">
                <a:latin typeface="Times New Roman"/>
                <a:cs typeface="Times New Roman"/>
              </a:rPr>
              <a:t> </a:t>
            </a:r>
            <a:r>
              <a:rPr sz="1800" spc="0" dirty="0">
                <a:latin typeface="Times New Roman"/>
                <a:cs typeface="Times New Roman"/>
              </a:rPr>
              <a:t>allow</a:t>
            </a:r>
            <a:r>
              <a:rPr sz="1800" spc="-25" dirty="0">
                <a:latin typeface="Times New Roman"/>
                <a:cs typeface="Times New Roman"/>
              </a:rPr>
              <a:t> </a:t>
            </a:r>
            <a:r>
              <a:rPr sz="1800" spc="0" dirty="0">
                <a:latin typeface="Times New Roman"/>
                <a:cs typeface="Times New Roman"/>
              </a:rPr>
              <a:t>faster plas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buil</a:t>
            </a:r>
            <a:r>
              <a:rPr sz="1800" spc="10" dirty="0">
                <a:latin typeface="Times New Roman"/>
                <a:cs typeface="Times New Roman"/>
              </a:rPr>
              <a:t>d</a:t>
            </a:r>
            <a:r>
              <a:rPr sz="1800" spc="-5" dirty="0">
                <a:latin typeface="Times New Roman"/>
                <a:cs typeface="Times New Roman"/>
              </a:rPr>
              <a:t>-u</a:t>
            </a:r>
            <a:r>
              <a:rPr sz="1800" spc="0" dirty="0">
                <a:latin typeface="Times New Roman"/>
                <a:cs typeface="Times New Roman"/>
              </a:rPr>
              <a:t>p</a:t>
            </a:r>
            <a:r>
              <a:rPr sz="1800" spc="-45" dirty="0">
                <a:latin typeface="Times New Roman"/>
                <a:cs typeface="Times New Roman"/>
              </a:rPr>
              <a:t> </a:t>
            </a:r>
            <a:r>
              <a:rPr sz="1800" spc="0" dirty="0">
                <a:latin typeface="Times New Roman"/>
                <a:cs typeface="Times New Roman"/>
              </a:rPr>
              <a:t>c</a:t>
            </a:r>
            <a:r>
              <a:rPr sz="1800" spc="-5" dirty="0">
                <a:latin typeface="Times New Roman"/>
                <a:cs typeface="Times New Roman"/>
              </a:rPr>
              <a:t>o</a:t>
            </a:r>
            <a:r>
              <a:rPr sz="1800" spc="-20" dirty="0">
                <a:latin typeface="Times New Roman"/>
                <a:cs typeface="Times New Roman"/>
              </a:rPr>
              <a:t>m</a:t>
            </a:r>
            <a:r>
              <a:rPr sz="1800" spc="0" dirty="0">
                <a:latin typeface="Times New Roman"/>
                <a:cs typeface="Times New Roman"/>
              </a:rPr>
              <a:t>pared</a:t>
            </a:r>
            <a:r>
              <a:rPr sz="1800" spc="5" dirty="0">
                <a:latin typeface="Times New Roman"/>
                <a:cs typeface="Times New Roman"/>
              </a:rPr>
              <a:t> </a:t>
            </a:r>
            <a:r>
              <a:rPr sz="1800" spc="0" dirty="0">
                <a:latin typeface="Times New Roman"/>
                <a:cs typeface="Times New Roman"/>
              </a:rPr>
              <a:t>to</a:t>
            </a:r>
            <a:r>
              <a:rPr sz="1800" spc="-20" dirty="0">
                <a:latin typeface="Times New Roman"/>
                <a:cs typeface="Times New Roman"/>
              </a:rPr>
              <a:t> </a:t>
            </a:r>
            <a:r>
              <a:rPr sz="1800" spc="0" dirty="0">
                <a:latin typeface="Times New Roman"/>
                <a:cs typeface="Times New Roman"/>
              </a:rPr>
              <a:t>neon</a:t>
            </a:r>
            <a:r>
              <a:rPr sz="1800" spc="-10" dirty="0">
                <a:latin typeface="Times New Roman"/>
                <a:cs typeface="Times New Roman"/>
              </a:rPr>
              <a:t> </a:t>
            </a:r>
            <a:r>
              <a:rPr sz="1800" spc="0" dirty="0">
                <a:latin typeface="Times New Roman"/>
                <a:cs typeface="Times New Roman"/>
              </a:rPr>
              <a:t>electrodes; because</a:t>
            </a:r>
            <a:r>
              <a:rPr sz="1800" spc="-15" dirty="0">
                <a:latin typeface="Times New Roman"/>
                <a:cs typeface="Times New Roman"/>
              </a:rPr>
              <a:t> </a:t>
            </a:r>
            <a:r>
              <a:rPr sz="1800" spc="0" dirty="0">
                <a:latin typeface="Times New Roman"/>
                <a:cs typeface="Times New Roman"/>
              </a:rPr>
              <a:t>high</a:t>
            </a:r>
            <a:r>
              <a:rPr sz="1800" spc="-5" dirty="0">
                <a:latin typeface="Times New Roman"/>
                <a:cs typeface="Times New Roman"/>
              </a:rPr>
              <a:t> </a:t>
            </a:r>
            <a:r>
              <a:rPr sz="1800" spc="0" dirty="0">
                <a:latin typeface="Times New Roman"/>
                <a:cs typeface="Times New Roman"/>
              </a:rPr>
              <a:t>current</a:t>
            </a:r>
            <a:r>
              <a:rPr sz="1800" spc="-10" dirty="0">
                <a:latin typeface="Times New Roman"/>
                <a:cs typeface="Times New Roman"/>
              </a:rPr>
              <a:t> </a:t>
            </a:r>
            <a:r>
              <a:rPr sz="1800" spc="0" dirty="0">
                <a:latin typeface="Times New Roman"/>
                <a:cs typeface="Times New Roman"/>
              </a:rPr>
              <a:t>spots</a:t>
            </a:r>
            <a:r>
              <a:rPr sz="1800" spc="-15" dirty="0">
                <a:latin typeface="Times New Roman"/>
                <a:cs typeface="Times New Roman"/>
              </a:rPr>
              <a:t> </a:t>
            </a:r>
            <a:r>
              <a:rPr sz="1800" spc="0" dirty="0">
                <a:latin typeface="Times New Roman"/>
                <a:cs typeface="Times New Roman"/>
              </a:rPr>
              <a:t>on</a:t>
            </a:r>
            <a:r>
              <a:rPr sz="1800" spc="5"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0" dirty="0">
                <a:latin typeface="Times New Roman"/>
                <a:cs typeface="Times New Roman"/>
              </a:rPr>
              <a:t>filament </a:t>
            </a:r>
            <a:r>
              <a:rPr sz="1800" spc="-25" dirty="0">
                <a:latin typeface="Times New Roman"/>
                <a:cs typeface="Times New Roman"/>
              </a:rPr>
              <a:t>m</a:t>
            </a:r>
            <a:r>
              <a:rPr sz="1800" spc="0" dirty="0">
                <a:latin typeface="Times New Roman"/>
                <a:cs typeface="Times New Roman"/>
              </a:rPr>
              <a:t>ay</a:t>
            </a:r>
            <a:r>
              <a:rPr sz="1800" spc="5" dirty="0">
                <a:latin typeface="Times New Roman"/>
                <a:cs typeface="Times New Roman"/>
              </a:rPr>
              <a:t> </a:t>
            </a:r>
            <a:r>
              <a:rPr sz="1800" spc="0" dirty="0">
                <a:latin typeface="Times New Roman"/>
                <a:cs typeface="Times New Roman"/>
              </a:rPr>
              <a:t>heat</a:t>
            </a:r>
            <a:r>
              <a:rPr sz="1800" spc="-15" dirty="0">
                <a:latin typeface="Times New Roman"/>
                <a:cs typeface="Times New Roman"/>
              </a:rPr>
              <a:t> </a:t>
            </a:r>
            <a:r>
              <a:rPr sz="1800" spc="0" dirty="0">
                <a:latin typeface="Times New Roman"/>
                <a:cs typeface="Times New Roman"/>
              </a:rPr>
              <a:t>the oxide </a:t>
            </a:r>
            <a:r>
              <a:rPr sz="1800" spc="5" dirty="0">
                <a:latin typeface="Times New Roman"/>
                <a:cs typeface="Times New Roman"/>
              </a:rPr>
              <a:t>c</a:t>
            </a:r>
            <a:r>
              <a:rPr sz="1800" spc="0" dirty="0">
                <a:latin typeface="Times New Roman"/>
                <a:cs typeface="Times New Roman"/>
              </a:rPr>
              <a:t>ausing</a:t>
            </a:r>
            <a:r>
              <a:rPr sz="1800" spc="-20" dirty="0">
                <a:latin typeface="Times New Roman"/>
                <a:cs typeface="Times New Roman"/>
              </a:rPr>
              <a:t> </a:t>
            </a:r>
            <a:r>
              <a:rPr sz="1800" spc="0" dirty="0">
                <a:latin typeface="Times New Roman"/>
                <a:cs typeface="Times New Roman"/>
              </a:rPr>
              <a:t>faster electron</a:t>
            </a:r>
            <a:r>
              <a:rPr sz="1800" spc="-30" dirty="0">
                <a:latin typeface="Times New Roman"/>
                <a:cs typeface="Times New Roman"/>
              </a:rPr>
              <a:t> </a:t>
            </a:r>
            <a:r>
              <a:rPr sz="1800" spc="0" dirty="0">
                <a:latin typeface="Times New Roman"/>
                <a:cs typeface="Times New Roman"/>
              </a:rPr>
              <a:t>emi</a:t>
            </a:r>
            <a:r>
              <a:rPr sz="1800" spc="-5" dirty="0">
                <a:latin typeface="Times New Roman"/>
                <a:cs typeface="Times New Roman"/>
              </a:rPr>
              <a:t>s</a:t>
            </a:r>
            <a:r>
              <a:rPr sz="1800" spc="-20" dirty="0">
                <a:latin typeface="Times New Roman"/>
                <a:cs typeface="Times New Roman"/>
              </a:rPr>
              <a:t>s</a:t>
            </a:r>
            <a:r>
              <a:rPr sz="1800" spc="0" dirty="0">
                <a:latin typeface="Times New Roman"/>
                <a:cs typeface="Times New Roman"/>
              </a:rPr>
              <a:t>ion</a:t>
            </a:r>
            <a:r>
              <a:rPr sz="1800" spc="20" dirty="0">
                <a:latin typeface="Times New Roman"/>
                <a:cs typeface="Times New Roman"/>
              </a:rPr>
              <a:t> </a:t>
            </a:r>
            <a:r>
              <a:rPr sz="1800" spc="0" dirty="0">
                <a:latin typeface="Times New Roman"/>
                <a:cs typeface="Times New Roman"/>
              </a:rPr>
              <a:t>from</a:t>
            </a:r>
            <a:r>
              <a:rPr sz="1800" spc="-5"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0" dirty="0">
                <a:latin typeface="Times New Roman"/>
                <a:cs typeface="Times New Roman"/>
              </a:rPr>
              <a:t>cathode.</a:t>
            </a:r>
            <a:endParaRPr sz="1800">
              <a:latin typeface="Times New Roman"/>
              <a:cs typeface="Times New Roman"/>
            </a:endParaRPr>
          </a:p>
          <a:p>
            <a:pPr>
              <a:lnSpc>
                <a:spcPts val="950"/>
              </a:lnSpc>
              <a:spcBef>
                <a:spcPts val="47"/>
              </a:spcBef>
              <a:buFont typeface="Arial"/>
              <a:buChar char="•"/>
            </a:pPr>
            <a:endParaRPr sz="950"/>
          </a:p>
          <a:p>
            <a:pPr marL="299085" marR="91440" indent="-287020">
              <a:lnSpc>
                <a:spcPct val="114999"/>
              </a:lnSpc>
              <a:buFont typeface="Arial"/>
              <a:buChar char="•"/>
              <a:tabLst>
                <a:tab pos="299085" algn="l"/>
              </a:tabLst>
            </a:pPr>
            <a:r>
              <a:rPr sz="1800" dirty="0">
                <a:latin typeface="Times New Roman"/>
                <a:cs typeface="Times New Roman"/>
              </a:rPr>
              <a:t>Another</a:t>
            </a:r>
            <a:r>
              <a:rPr sz="1800" spc="-5" dirty="0">
                <a:latin typeface="Times New Roman"/>
                <a:cs typeface="Times New Roman"/>
              </a:rPr>
              <a:t> </a:t>
            </a:r>
            <a:r>
              <a:rPr sz="1800" spc="0" dirty="0">
                <a:latin typeface="Times New Roman"/>
                <a:cs typeface="Times New Roman"/>
              </a:rPr>
              <a:t>d</a:t>
            </a:r>
            <a:r>
              <a:rPr sz="1800" spc="5" dirty="0">
                <a:latin typeface="Times New Roman"/>
                <a:cs typeface="Times New Roman"/>
              </a:rPr>
              <a:t>i</a:t>
            </a:r>
            <a:r>
              <a:rPr sz="1800" spc="-75" dirty="0">
                <a:latin typeface="Times New Roman"/>
                <a:cs typeface="Times New Roman"/>
              </a:rPr>
              <a:t>f</a:t>
            </a:r>
            <a:r>
              <a:rPr sz="1800" spc="0" dirty="0">
                <a:latin typeface="Times New Roman"/>
                <a:cs typeface="Times New Roman"/>
              </a:rPr>
              <a:t>ference</a:t>
            </a:r>
            <a:r>
              <a:rPr sz="1800" spc="-15" dirty="0">
                <a:latin typeface="Times New Roman"/>
                <a:cs typeface="Times New Roman"/>
              </a:rPr>
              <a:t> </a:t>
            </a:r>
            <a:r>
              <a:rPr sz="1800" spc="-5"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see</a:t>
            </a:r>
            <a:r>
              <a:rPr sz="1800" spc="-5" dirty="0">
                <a:latin typeface="Times New Roman"/>
                <a:cs typeface="Times New Roman"/>
              </a:rPr>
              <a:t> </a:t>
            </a:r>
            <a:r>
              <a:rPr sz="1800" spc="0" dirty="0">
                <a:latin typeface="Times New Roman"/>
                <a:cs typeface="Times New Roman"/>
              </a:rPr>
              <a:t>with the</a:t>
            </a:r>
            <a:r>
              <a:rPr sz="1800" spc="-15" dirty="0">
                <a:latin typeface="Times New Roman"/>
                <a:cs typeface="Times New Roman"/>
              </a:rPr>
              <a:t> </a:t>
            </a:r>
            <a:r>
              <a:rPr sz="1800" spc="0" dirty="0">
                <a:latin typeface="Times New Roman"/>
                <a:cs typeface="Times New Roman"/>
              </a:rPr>
              <a:t>custom tube (As</a:t>
            </a:r>
            <a:r>
              <a:rPr sz="1800" spc="-15" dirty="0">
                <a:latin typeface="Times New Roman"/>
                <a:cs typeface="Times New Roman"/>
              </a:rPr>
              <a:t> </a:t>
            </a:r>
            <a:r>
              <a:rPr sz="1800" spc="0" dirty="0">
                <a:latin typeface="Times New Roman"/>
                <a:cs typeface="Times New Roman"/>
              </a:rPr>
              <a:t>repor</a:t>
            </a:r>
            <a:r>
              <a:rPr sz="1800" spc="5" dirty="0">
                <a:latin typeface="Times New Roman"/>
                <a:cs typeface="Times New Roman"/>
              </a:rPr>
              <a:t>t</a:t>
            </a:r>
            <a:r>
              <a:rPr sz="1800" spc="0" dirty="0">
                <a:latin typeface="Times New Roman"/>
                <a:cs typeface="Times New Roman"/>
              </a:rPr>
              <a:t>ed</a:t>
            </a:r>
            <a:r>
              <a:rPr sz="1800" spc="-20" dirty="0">
                <a:latin typeface="Times New Roman"/>
                <a:cs typeface="Times New Roman"/>
              </a:rPr>
              <a:t> </a:t>
            </a:r>
            <a:r>
              <a:rPr sz="1800" spc="0" dirty="0">
                <a:latin typeface="Times New Roman"/>
                <a:cs typeface="Times New Roman"/>
              </a:rPr>
              <a:t>la</a:t>
            </a:r>
            <a:r>
              <a:rPr sz="1800" spc="-5" dirty="0">
                <a:latin typeface="Times New Roman"/>
                <a:cs typeface="Times New Roman"/>
              </a:rPr>
              <a:t>s</a:t>
            </a:r>
            <a:r>
              <a:rPr sz="1800" spc="0" dirty="0">
                <a:latin typeface="Times New Roman"/>
                <a:cs typeface="Times New Roman"/>
              </a:rPr>
              <a:t>t</a:t>
            </a:r>
            <a:r>
              <a:rPr sz="1800" spc="-15" dirty="0">
                <a:latin typeface="Times New Roman"/>
                <a:cs typeface="Times New Roman"/>
              </a:rPr>
              <a:t> </a:t>
            </a:r>
            <a:r>
              <a:rPr sz="1800" spc="-25" dirty="0">
                <a:latin typeface="Times New Roman"/>
                <a:cs typeface="Times New Roman"/>
              </a:rPr>
              <a:t>m</a:t>
            </a:r>
            <a:r>
              <a:rPr sz="1800" spc="0" dirty="0">
                <a:latin typeface="Times New Roman"/>
                <a:cs typeface="Times New Roman"/>
              </a:rPr>
              <a:t>onth)</a:t>
            </a:r>
            <a:r>
              <a:rPr sz="1800" spc="10"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th</a:t>
            </a:r>
            <a:r>
              <a:rPr sz="1800" spc="5" dirty="0">
                <a:latin typeface="Times New Roman"/>
                <a:cs typeface="Times New Roman"/>
              </a:rPr>
              <a:t>a</a:t>
            </a:r>
            <a:r>
              <a:rPr sz="1800" spc="0" dirty="0">
                <a:latin typeface="Times New Roman"/>
                <a:cs typeface="Times New Roman"/>
              </a:rPr>
              <a:t>t the pla</a:t>
            </a:r>
            <a:r>
              <a:rPr sz="1800" spc="-5" dirty="0">
                <a:latin typeface="Times New Roman"/>
                <a:cs typeface="Times New Roman"/>
              </a:rPr>
              <a:t>s</a:t>
            </a:r>
            <a:r>
              <a:rPr sz="1800" spc="-20"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d</a:t>
            </a:r>
            <a:r>
              <a:rPr sz="1800" spc="5" dirty="0">
                <a:latin typeface="Times New Roman"/>
                <a:cs typeface="Times New Roman"/>
              </a:rPr>
              <a:t>e</a:t>
            </a:r>
            <a:r>
              <a:rPr sz="1800" spc="0" dirty="0">
                <a:latin typeface="Times New Roman"/>
                <a:cs typeface="Times New Roman"/>
              </a:rPr>
              <a:t>ca</a:t>
            </a:r>
            <a:r>
              <a:rPr sz="1800" spc="45" dirty="0">
                <a:latin typeface="Times New Roman"/>
                <a:cs typeface="Times New Roman"/>
              </a:rPr>
              <a:t>y</a:t>
            </a:r>
            <a:r>
              <a:rPr sz="1800" spc="0" dirty="0">
                <a:latin typeface="Times New Roman"/>
                <a:cs typeface="Times New Roman"/>
              </a:rPr>
              <a:t>s</a:t>
            </a:r>
            <a:r>
              <a:rPr sz="1800" spc="-75" dirty="0">
                <a:latin typeface="Times New Roman"/>
                <a:cs typeface="Times New Roman"/>
              </a:rPr>
              <a:t> </a:t>
            </a:r>
            <a:r>
              <a:rPr sz="1800" spc="-20" dirty="0">
                <a:latin typeface="Times New Roman"/>
                <a:cs typeface="Times New Roman"/>
              </a:rPr>
              <a:t>m</a:t>
            </a:r>
            <a:r>
              <a:rPr sz="1800" spc="0" dirty="0">
                <a:latin typeface="Times New Roman"/>
                <a:cs typeface="Times New Roman"/>
              </a:rPr>
              <a:t>ore</a:t>
            </a:r>
            <a:r>
              <a:rPr sz="1800" spc="20" dirty="0">
                <a:latin typeface="Times New Roman"/>
                <a:cs typeface="Times New Roman"/>
              </a:rPr>
              <a:t> </a:t>
            </a:r>
            <a:r>
              <a:rPr sz="1800" spc="0" dirty="0">
                <a:latin typeface="Times New Roman"/>
                <a:cs typeface="Times New Roman"/>
              </a:rPr>
              <a:t>quickly</a:t>
            </a:r>
            <a:r>
              <a:rPr sz="1800" spc="-15" dirty="0">
                <a:latin typeface="Times New Roman"/>
                <a:cs typeface="Times New Roman"/>
              </a:rPr>
              <a:t> </a:t>
            </a:r>
            <a:r>
              <a:rPr sz="1800" spc="0" dirty="0">
                <a:latin typeface="Times New Roman"/>
                <a:cs typeface="Times New Roman"/>
              </a:rPr>
              <a:t>after</a:t>
            </a:r>
            <a:r>
              <a:rPr sz="1800" spc="-30" dirty="0">
                <a:latin typeface="Times New Roman"/>
                <a:cs typeface="Times New Roman"/>
              </a:rPr>
              <a:t> </a:t>
            </a:r>
            <a:r>
              <a:rPr sz="1800" spc="0" dirty="0">
                <a:latin typeface="Times New Roman"/>
                <a:cs typeface="Times New Roman"/>
              </a:rPr>
              <a:t>a fast</a:t>
            </a:r>
            <a:r>
              <a:rPr sz="1800" spc="10" dirty="0">
                <a:latin typeface="Times New Roman"/>
                <a:cs typeface="Times New Roman"/>
              </a:rPr>
              <a:t> </a:t>
            </a:r>
            <a:r>
              <a:rPr sz="1800" spc="0" dirty="0">
                <a:latin typeface="Times New Roman"/>
                <a:cs typeface="Times New Roman"/>
              </a:rPr>
              <a:t>(</a:t>
            </a:r>
            <a:r>
              <a:rPr sz="1800" spc="-5" dirty="0">
                <a:latin typeface="Times New Roman"/>
                <a:cs typeface="Times New Roman"/>
              </a:rPr>
              <a:t>µ</a:t>
            </a:r>
            <a:r>
              <a:rPr sz="1800" spc="-20" dirty="0">
                <a:latin typeface="Times New Roman"/>
                <a:cs typeface="Times New Roman"/>
              </a:rPr>
              <a:t>s</a:t>
            </a:r>
            <a:r>
              <a:rPr sz="1800" spc="0" dirty="0">
                <a:latin typeface="Times New Roman"/>
                <a:cs typeface="Times New Roman"/>
              </a:rPr>
              <a:t>)</a:t>
            </a:r>
            <a:r>
              <a:rPr sz="1800" spc="15" dirty="0">
                <a:latin typeface="Times New Roman"/>
                <a:cs typeface="Times New Roman"/>
              </a:rPr>
              <a:t> </a:t>
            </a:r>
            <a:r>
              <a:rPr sz="1800" spc="0" dirty="0">
                <a:latin typeface="Times New Roman"/>
                <a:cs typeface="Times New Roman"/>
              </a:rPr>
              <a:t>current</a:t>
            </a:r>
            <a:r>
              <a:rPr sz="1800" spc="-25" dirty="0">
                <a:latin typeface="Times New Roman"/>
                <a:cs typeface="Times New Roman"/>
              </a:rPr>
              <a:t> </a:t>
            </a:r>
            <a:r>
              <a:rPr sz="1800" spc="0" dirty="0">
                <a:latin typeface="Times New Roman"/>
                <a:cs typeface="Times New Roman"/>
              </a:rPr>
              <a:t>pulse.</a:t>
            </a:r>
            <a:endParaRPr sz="1800">
              <a:latin typeface="Times New Roman"/>
              <a:cs typeface="Times New Roman"/>
            </a:endParaRPr>
          </a:p>
          <a:p>
            <a:pPr>
              <a:lnSpc>
                <a:spcPts val="950"/>
              </a:lnSpc>
              <a:spcBef>
                <a:spcPts val="46"/>
              </a:spcBef>
              <a:buFont typeface="Arial"/>
              <a:buChar char="•"/>
            </a:pPr>
            <a:endParaRPr sz="950"/>
          </a:p>
          <a:p>
            <a:pPr marL="299085" marR="481330" indent="-287020">
              <a:lnSpc>
                <a:spcPct val="114999"/>
              </a:lnSpc>
              <a:buFont typeface="Arial"/>
              <a:buChar char="•"/>
              <a:tabLst>
                <a:tab pos="299085" algn="l"/>
              </a:tabLst>
            </a:pPr>
            <a:r>
              <a:rPr sz="1800" dirty="0">
                <a:latin typeface="Times New Roman"/>
                <a:cs typeface="Times New Roman"/>
              </a:rPr>
              <a:t>Another</a:t>
            </a:r>
            <a:r>
              <a:rPr sz="1800" spc="-5" dirty="0">
                <a:latin typeface="Times New Roman"/>
                <a:cs typeface="Times New Roman"/>
              </a:rPr>
              <a:t> </a:t>
            </a:r>
            <a:r>
              <a:rPr sz="1800" spc="0" dirty="0">
                <a:latin typeface="Times New Roman"/>
                <a:cs typeface="Times New Roman"/>
              </a:rPr>
              <a:t>di</a:t>
            </a:r>
            <a:r>
              <a:rPr sz="1800" spc="-75" dirty="0">
                <a:latin typeface="Times New Roman"/>
                <a:cs typeface="Times New Roman"/>
              </a:rPr>
              <a:t>f</a:t>
            </a:r>
            <a:r>
              <a:rPr sz="1800" spc="0" dirty="0">
                <a:latin typeface="Times New Roman"/>
                <a:cs typeface="Times New Roman"/>
              </a:rPr>
              <a:t>ference</a:t>
            </a:r>
            <a:r>
              <a:rPr sz="1800" spc="-15" dirty="0">
                <a:latin typeface="Times New Roman"/>
                <a:cs typeface="Times New Roman"/>
              </a:rPr>
              <a:t> </a:t>
            </a:r>
            <a:r>
              <a:rPr sz="1800" spc="-5"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see</a:t>
            </a:r>
            <a:r>
              <a:rPr sz="1800" spc="-15" dirty="0">
                <a:latin typeface="Times New Roman"/>
                <a:cs typeface="Times New Roman"/>
              </a:rPr>
              <a:t> </a:t>
            </a:r>
            <a:r>
              <a:rPr sz="1800" spc="0" dirty="0">
                <a:latin typeface="Times New Roman"/>
                <a:cs typeface="Times New Roman"/>
              </a:rPr>
              <a:t>with</a:t>
            </a:r>
            <a:r>
              <a:rPr sz="1800" spc="5"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0" dirty="0">
                <a:latin typeface="Times New Roman"/>
                <a:cs typeface="Times New Roman"/>
              </a:rPr>
              <a:t>custom tube is</a:t>
            </a:r>
            <a:r>
              <a:rPr sz="1800" spc="-20" dirty="0">
                <a:latin typeface="Times New Roman"/>
                <a:cs typeface="Times New Roman"/>
              </a:rPr>
              <a:t> </a:t>
            </a:r>
            <a:r>
              <a:rPr sz="1800" spc="0" dirty="0">
                <a:latin typeface="Times New Roman"/>
                <a:cs typeface="Times New Roman"/>
              </a:rPr>
              <a:t>that the</a:t>
            </a:r>
            <a:r>
              <a:rPr sz="1800" spc="-1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deca</a:t>
            </a:r>
            <a:r>
              <a:rPr sz="1800" spc="45" dirty="0">
                <a:latin typeface="Times New Roman"/>
                <a:cs typeface="Times New Roman"/>
              </a:rPr>
              <a:t>y</a:t>
            </a:r>
            <a:r>
              <a:rPr sz="1800" spc="0" dirty="0">
                <a:latin typeface="Times New Roman"/>
                <a:cs typeface="Times New Roman"/>
              </a:rPr>
              <a:t>s</a:t>
            </a:r>
            <a:r>
              <a:rPr sz="1800" spc="-75" dirty="0">
                <a:latin typeface="Times New Roman"/>
                <a:cs typeface="Times New Roman"/>
              </a:rPr>
              <a:t> </a:t>
            </a:r>
            <a:r>
              <a:rPr sz="1800" spc="-25" dirty="0">
                <a:latin typeface="Times New Roman"/>
                <a:cs typeface="Times New Roman"/>
              </a:rPr>
              <a:t>m</a:t>
            </a:r>
            <a:r>
              <a:rPr sz="1800" spc="0" dirty="0">
                <a:latin typeface="Times New Roman"/>
                <a:cs typeface="Times New Roman"/>
              </a:rPr>
              <a:t>ore quickly</a:t>
            </a:r>
            <a:r>
              <a:rPr sz="1800" spc="-30" dirty="0">
                <a:latin typeface="Times New Roman"/>
                <a:cs typeface="Times New Roman"/>
              </a:rPr>
              <a:t> </a:t>
            </a:r>
            <a:r>
              <a:rPr sz="1800" spc="0" dirty="0">
                <a:latin typeface="Times New Roman"/>
                <a:cs typeface="Times New Roman"/>
              </a:rPr>
              <a:t>after a fast</a:t>
            </a:r>
            <a:r>
              <a:rPr sz="1800" spc="5" dirty="0">
                <a:latin typeface="Times New Roman"/>
                <a:cs typeface="Times New Roman"/>
              </a:rPr>
              <a:t> </a:t>
            </a:r>
            <a:r>
              <a:rPr sz="1800" spc="0" dirty="0">
                <a:latin typeface="Times New Roman"/>
                <a:cs typeface="Times New Roman"/>
              </a:rPr>
              <a:t>(</a:t>
            </a:r>
            <a:r>
              <a:rPr sz="1800" spc="-20" dirty="0">
                <a:latin typeface="Times New Roman"/>
                <a:cs typeface="Times New Roman"/>
              </a:rPr>
              <a:t>µ</a:t>
            </a:r>
            <a:r>
              <a:rPr sz="1800" spc="-5" dirty="0">
                <a:latin typeface="Times New Roman"/>
                <a:cs typeface="Times New Roman"/>
              </a:rPr>
              <a:t>s</a:t>
            </a:r>
            <a:r>
              <a:rPr sz="1800" spc="0" dirty="0">
                <a:latin typeface="Times New Roman"/>
                <a:cs typeface="Times New Roman"/>
              </a:rPr>
              <a:t>)</a:t>
            </a:r>
            <a:r>
              <a:rPr sz="1800" spc="15" dirty="0">
                <a:latin typeface="Times New Roman"/>
                <a:cs typeface="Times New Roman"/>
              </a:rPr>
              <a:t> </a:t>
            </a:r>
            <a:r>
              <a:rPr sz="1800" spc="0" dirty="0">
                <a:latin typeface="Times New Roman"/>
                <a:cs typeface="Times New Roman"/>
              </a:rPr>
              <a:t>current</a:t>
            </a:r>
            <a:r>
              <a:rPr sz="1800" spc="-25" dirty="0">
                <a:latin typeface="Times New Roman"/>
                <a:cs typeface="Times New Roman"/>
              </a:rPr>
              <a:t> </a:t>
            </a:r>
            <a:r>
              <a:rPr sz="1800" spc="0" dirty="0">
                <a:latin typeface="Times New Roman"/>
                <a:cs typeface="Times New Roman"/>
              </a:rPr>
              <a:t>pulse.</a:t>
            </a:r>
            <a:endParaRPr sz="1800">
              <a:latin typeface="Times New Roman"/>
              <a:cs typeface="Times New Roman"/>
            </a:endParaRPr>
          </a:p>
          <a:p>
            <a:pPr>
              <a:lnSpc>
                <a:spcPts val="1000"/>
              </a:lnSpc>
              <a:spcBef>
                <a:spcPts val="10"/>
              </a:spcBef>
              <a:buFont typeface="Arial"/>
              <a:buChar char="•"/>
            </a:pPr>
            <a:endParaRPr sz="1000"/>
          </a:p>
          <a:p>
            <a:pPr marL="299085" marR="544195" indent="-287020">
              <a:lnSpc>
                <a:spcPct val="114999"/>
              </a:lnSpc>
              <a:buFont typeface="Arial"/>
              <a:buChar char="•"/>
              <a:tabLst>
                <a:tab pos="299085" algn="l"/>
              </a:tabLst>
            </a:pPr>
            <a:r>
              <a:rPr sz="1800" dirty="0">
                <a:latin typeface="Times New Roman"/>
                <a:cs typeface="Times New Roman"/>
              </a:rPr>
              <a:t>Decay</a:t>
            </a:r>
            <a:r>
              <a:rPr sz="1800" spc="-15" dirty="0">
                <a:latin typeface="Times New Roman"/>
                <a:cs typeface="Times New Roman"/>
              </a:rPr>
              <a:t> </a:t>
            </a:r>
            <a:r>
              <a:rPr sz="1800" spc="0" dirty="0">
                <a:latin typeface="Times New Roman"/>
                <a:cs typeface="Times New Roman"/>
              </a:rPr>
              <a:t>ti</a:t>
            </a:r>
            <a:r>
              <a:rPr sz="1800" spc="-25" dirty="0">
                <a:latin typeface="Times New Roman"/>
                <a:cs typeface="Times New Roman"/>
              </a:rPr>
              <a:t>m</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with</a:t>
            </a:r>
            <a:r>
              <a:rPr sz="1800" spc="10" dirty="0">
                <a:latin typeface="Times New Roman"/>
                <a:cs typeface="Times New Roman"/>
              </a:rPr>
              <a:t> </a:t>
            </a:r>
            <a:r>
              <a:rPr sz="1800" spc="0" dirty="0">
                <a:latin typeface="Times New Roman"/>
                <a:cs typeface="Times New Roman"/>
              </a:rPr>
              <a:t>the custom</a:t>
            </a:r>
            <a:r>
              <a:rPr sz="1800" spc="-25" dirty="0">
                <a:latin typeface="Times New Roman"/>
                <a:cs typeface="Times New Roman"/>
              </a:rPr>
              <a:t> </a:t>
            </a:r>
            <a:r>
              <a:rPr sz="1800" spc="0" dirty="0">
                <a:latin typeface="Times New Roman"/>
                <a:cs typeface="Times New Roman"/>
              </a:rPr>
              <a:t>tube is &lt;100</a:t>
            </a:r>
            <a:r>
              <a:rPr sz="1800" spc="-10" dirty="0">
                <a:latin typeface="Times New Roman"/>
                <a:cs typeface="Times New Roman"/>
              </a:rPr>
              <a:t> </a:t>
            </a:r>
            <a:r>
              <a:rPr sz="1800" spc="-20" dirty="0">
                <a:latin typeface="Times New Roman"/>
                <a:cs typeface="Times New Roman"/>
              </a:rPr>
              <a:t>µ</a:t>
            </a:r>
            <a:r>
              <a:rPr sz="1800" spc="0" dirty="0">
                <a:latin typeface="Times New Roman"/>
                <a:cs typeface="Times New Roman"/>
              </a:rPr>
              <a:t>s</a:t>
            </a:r>
            <a:r>
              <a:rPr sz="1800" spc="10" dirty="0">
                <a:latin typeface="Times New Roman"/>
                <a:cs typeface="Times New Roman"/>
              </a:rPr>
              <a:t> </a:t>
            </a:r>
            <a:r>
              <a:rPr sz="1800" spc="0" dirty="0">
                <a:latin typeface="Times New Roman"/>
                <a:cs typeface="Times New Roman"/>
              </a:rPr>
              <a:t>while p</a:t>
            </a:r>
            <a:r>
              <a:rPr sz="1800" spc="5" dirty="0">
                <a:latin typeface="Times New Roman"/>
                <a:cs typeface="Times New Roman"/>
              </a:rPr>
              <a:t>l</a:t>
            </a:r>
            <a:r>
              <a:rPr sz="1800" spc="0" dirty="0">
                <a:latin typeface="Times New Roman"/>
                <a:cs typeface="Times New Roman"/>
              </a:rPr>
              <a:t>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 d</a:t>
            </a:r>
            <a:r>
              <a:rPr sz="1800" spc="5" dirty="0">
                <a:latin typeface="Times New Roman"/>
                <a:cs typeface="Times New Roman"/>
              </a:rPr>
              <a:t>e</a:t>
            </a:r>
            <a:r>
              <a:rPr sz="1800" spc="0" dirty="0">
                <a:latin typeface="Times New Roman"/>
                <a:cs typeface="Times New Roman"/>
              </a:rPr>
              <a:t>cay</a:t>
            </a:r>
            <a:r>
              <a:rPr sz="1800" spc="-10" dirty="0">
                <a:latin typeface="Times New Roman"/>
                <a:cs typeface="Times New Roman"/>
              </a:rPr>
              <a:t> </a:t>
            </a:r>
            <a:r>
              <a:rPr sz="1800" spc="0" dirty="0">
                <a:latin typeface="Times New Roman"/>
                <a:cs typeface="Times New Roman"/>
              </a:rPr>
              <a:t>ti</a:t>
            </a:r>
            <a:r>
              <a:rPr sz="1800" spc="-25" dirty="0">
                <a:latin typeface="Times New Roman"/>
                <a:cs typeface="Times New Roman"/>
              </a:rPr>
              <a:t>m</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with the fluo</a:t>
            </a:r>
            <a:r>
              <a:rPr sz="1800" spc="5" dirty="0">
                <a:latin typeface="Times New Roman"/>
                <a:cs typeface="Times New Roman"/>
              </a:rPr>
              <a:t>r</a:t>
            </a:r>
            <a:r>
              <a:rPr sz="1800" spc="0" dirty="0">
                <a:latin typeface="Times New Roman"/>
                <a:cs typeface="Times New Roman"/>
              </a:rPr>
              <a:t>escent</a:t>
            </a:r>
            <a:r>
              <a:rPr sz="1800" spc="-25" dirty="0">
                <a:latin typeface="Times New Roman"/>
                <a:cs typeface="Times New Roman"/>
              </a:rPr>
              <a:t> </a:t>
            </a:r>
            <a:r>
              <a:rPr sz="1800" spc="0" dirty="0">
                <a:latin typeface="Times New Roman"/>
                <a:cs typeface="Times New Roman"/>
              </a:rPr>
              <a:t>tube is &gt;750</a:t>
            </a:r>
            <a:r>
              <a:rPr sz="1800" spc="-25" dirty="0">
                <a:latin typeface="Times New Roman"/>
                <a:cs typeface="Times New Roman"/>
              </a:rPr>
              <a:t> </a:t>
            </a:r>
            <a:r>
              <a:rPr sz="1800" spc="-5" dirty="0">
                <a:latin typeface="Times New Roman"/>
                <a:cs typeface="Times New Roman"/>
              </a:rPr>
              <a:t>µ</a:t>
            </a:r>
            <a:r>
              <a:rPr sz="1800" spc="-20" dirty="0">
                <a:latin typeface="Times New Roman"/>
                <a:cs typeface="Times New Roman"/>
              </a:rPr>
              <a:t>s</a:t>
            </a:r>
            <a:r>
              <a:rPr sz="1800" spc="0" dirty="0">
                <a:latin typeface="Times New Roman"/>
                <a:cs typeface="Times New Roman"/>
              </a:rPr>
              <a:t>.</a:t>
            </a:r>
            <a:endParaRPr sz="18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742945"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46</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3" name="object 3"/>
          <p:cNvSpPr txBox="1"/>
          <p:nvPr/>
        </p:nvSpPr>
        <p:spPr>
          <a:xfrm>
            <a:off x="230530" y="1564259"/>
            <a:ext cx="8580755" cy="3898900"/>
          </a:xfrm>
          <a:prstGeom prst="rect">
            <a:avLst/>
          </a:prstGeom>
        </p:spPr>
        <p:txBody>
          <a:bodyPr vert="horz" wrap="square" lIns="0" tIns="0" rIns="0" bIns="0" rtlCol="0">
            <a:noAutofit/>
          </a:bodyPr>
          <a:lstStyle/>
          <a:p>
            <a:pPr marL="698500">
              <a:lnSpc>
                <a:spcPct val="100000"/>
              </a:lnSpc>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have </a:t>
            </a:r>
            <a:r>
              <a:rPr sz="1800" spc="-25" dirty="0">
                <a:latin typeface="Times New Roman"/>
                <a:cs typeface="Times New Roman"/>
              </a:rPr>
              <a:t>m</a:t>
            </a:r>
            <a:r>
              <a:rPr sz="1800" spc="0" dirty="0">
                <a:latin typeface="Times New Roman"/>
                <a:cs typeface="Times New Roman"/>
              </a:rPr>
              <a:t>ade progress</a:t>
            </a:r>
            <a:r>
              <a:rPr sz="1800" spc="-10" dirty="0">
                <a:latin typeface="Times New Roman"/>
                <a:cs typeface="Times New Roman"/>
              </a:rPr>
              <a:t> </a:t>
            </a:r>
            <a:r>
              <a:rPr sz="1800" spc="0" dirty="0">
                <a:latin typeface="Times New Roman"/>
                <a:cs typeface="Times New Roman"/>
              </a:rPr>
              <a:t>in the following</a:t>
            </a:r>
            <a:r>
              <a:rPr sz="1800" spc="-20" dirty="0">
                <a:latin typeface="Times New Roman"/>
                <a:cs typeface="Times New Roman"/>
              </a:rPr>
              <a:t> </a:t>
            </a:r>
            <a:r>
              <a:rPr sz="1800" spc="0" dirty="0">
                <a:latin typeface="Times New Roman"/>
                <a:cs typeface="Times New Roman"/>
              </a:rPr>
              <a:t>areas:</a:t>
            </a:r>
            <a:endParaRPr sz="1800">
              <a:latin typeface="Times New Roman"/>
              <a:cs typeface="Times New Roman"/>
            </a:endParaRPr>
          </a:p>
          <a:p>
            <a:pPr>
              <a:lnSpc>
                <a:spcPts val="1000"/>
              </a:lnSpc>
            </a:pPr>
            <a:endParaRPr sz="1000"/>
          </a:p>
          <a:p>
            <a:pPr>
              <a:lnSpc>
                <a:spcPts val="1400"/>
              </a:lnSpc>
              <a:spcBef>
                <a:spcPts val="97"/>
              </a:spcBef>
            </a:pPr>
            <a:endParaRPr sz="1400"/>
          </a:p>
          <a:p>
            <a:pPr marL="299085" indent="-287020">
              <a:lnSpc>
                <a:spcPct val="100000"/>
              </a:lnSpc>
              <a:buFont typeface="Arial"/>
              <a:buChar char="•"/>
              <a:tabLst>
                <a:tab pos="299085" algn="l"/>
              </a:tabLst>
            </a:pPr>
            <a:r>
              <a:rPr sz="1800" spc="5" dirty="0">
                <a:latin typeface="Times New Roman"/>
                <a:cs typeface="Times New Roman"/>
              </a:rPr>
              <a:t>E</a:t>
            </a:r>
            <a:r>
              <a:rPr sz="1800" spc="-5" dirty="0">
                <a:latin typeface="Times New Roman"/>
                <a:cs typeface="Times New Roman"/>
              </a:rPr>
              <a:t>v</a:t>
            </a:r>
            <a:r>
              <a:rPr sz="1800" spc="0" dirty="0">
                <a:latin typeface="Times New Roman"/>
                <a:cs typeface="Times New Roman"/>
              </a:rPr>
              <a:t>acuating,</a:t>
            </a:r>
            <a:r>
              <a:rPr sz="1800" spc="-40" dirty="0">
                <a:latin typeface="Times New Roman"/>
                <a:cs typeface="Times New Roman"/>
              </a:rPr>
              <a:t> </a:t>
            </a:r>
            <a:r>
              <a:rPr sz="1800" spc="0" dirty="0">
                <a:latin typeface="Times New Roman"/>
                <a:cs typeface="Times New Roman"/>
              </a:rPr>
              <a:t>Fil</a:t>
            </a:r>
            <a:r>
              <a:rPr sz="1800" spc="5" dirty="0">
                <a:latin typeface="Times New Roman"/>
                <a:cs typeface="Times New Roman"/>
              </a:rPr>
              <a:t>l</a:t>
            </a:r>
            <a:r>
              <a:rPr sz="1800" spc="0" dirty="0">
                <a:latin typeface="Times New Roman"/>
                <a:cs typeface="Times New Roman"/>
              </a:rPr>
              <a:t>ing</a:t>
            </a:r>
            <a:r>
              <a:rPr sz="1800" spc="-15" dirty="0">
                <a:latin typeface="Times New Roman"/>
                <a:cs typeface="Times New Roman"/>
              </a:rPr>
              <a:t> </a:t>
            </a:r>
            <a:r>
              <a:rPr sz="1800" spc="0" dirty="0">
                <a:latin typeface="Times New Roman"/>
                <a:cs typeface="Times New Roman"/>
              </a:rPr>
              <a:t>and Baking C</a:t>
            </a:r>
            <a:r>
              <a:rPr sz="1800" spc="-5" dirty="0">
                <a:latin typeface="Times New Roman"/>
                <a:cs typeface="Times New Roman"/>
              </a:rPr>
              <a:t>u</a:t>
            </a:r>
            <a:r>
              <a:rPr sz="1800" spc="-20" dirty="0">
                <a:latin typeface="Times New Roman"/>
                <a:cs typeface="Times New Roman"/>
              </a:rPr>
              <a:t>s</a:t>
            </a:r>
            <a:r>
              <a:rPr sz="1800" spc="0" dirty="0">
                <a:latin typeface="Times New Roman"/>
                <a:cs typeface="Times New Roman"/>
              </a:rPr>
              <a:t>tom</a:t>
            </a:r>
            <a:r>
              <a:rPr sz="1800" spc="1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65" dirty="0">
                <a:latin typeface="Times New Roman"/>
                <a:cs typeface="Times New Roman"/>
              </a:rPr>
              <a:t> </a:t>
            </a:r>
            <a:r>
              <a:rPr sz="1800" spc="-120" dirty="0">
                <a:latin typeface="Times New Roman"/>
                <a:cs typeface="Times New Roman"/>
              </a:rPr>
              <a:t>T</a:t>
            </a:r>
            <a:r>
              <a:rPr sz="1800" spc="0" dirty="0">
                <a:latin typeface="Times New Roman"/>
                <a:cs typeface="Times New Roman"/>
              </a:rPr>
              <a:t>ubes</a:t>
            </a:r>
            <a:endParaRPr sz="1800">
              <a:latin typeface="Times New Roman"/>
              <a:cs typeface="Times New Roman"/>
            </a:endParaRPr>
          </a:p>
          <a:p>
            <a:pPr>
              <a:lnSpc>
                <a:spcPts val="1300"/>
              </a:lnSpc>
              <a:spcBef>
                <a:spcPts val="7"/>
              </a:spcBef>
              <a:buFont typeface="Arial"/>
              <a:buChar char="•"/>
            </a:pPr>
            <a:endParaRPr sz="1300"/>
          </a:p>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have con</a:t>
            </a:r>
            <a:r>
              <a:rPr sz="1800" spc="5" dirty="0">
                <a:latin typeface="Times New Roman"/>
                <a:cs typeface="Times New Roman"/>
              </a:rPr>
              <a:t>t</a:t>
            </a:r>
            <a:r>
              <a:rPr sz="1800" spc="0" dirty="0">
                <a:latin typeface="Times New Roman"/>
                <a:cs typeface="Times New Roman"/>
              </a:rPr>
              <a:t>inu</a:t>
            </a:r>
            <a:r>
              <a:rPr sz="1800" spc="5" dirty="0">
                <a:latin typeface="Times New Roman"/>
                <a:cs typeface="Times New Roman"/>
              </a:rPr>
              <a:t>e</a:t>
            </a:r>
            <a:r>
              <a:rPr sz="1800" spc="0" dirty="0">
                <a:latin typeface="Times New Roman"/>
                <a:cs typeface="Times New Roman"/>
              </a:rPr>
              <a:t>d</a:t>
            </a:r>
            <a:r>
              <a:rPr sz="1800" spc="-25" dirty="0">
                <a:latin typeface="Times New Roman"/>
                <a:cs typeface="Times New Roman"/>
              </a:rPr>
              <a:t> </a:t>
            </a:r>
            <a:r>
              <a:rPr sz="1800" spc="0" dirty="0">
                <a:latin typeface="Times New Roman"/>
                <a:cs typeface="Times New Roman"/>
              </a:rPr>
              <a:t>testing</a:t>
            </a:r>
            <a:r>
              <a:rPr sz="1800" spc="-30" dirty="0">
                <a:latin typeface="Times New Roman"/>
                <a:cs typeface="Times New Roman"/>
              </a:rPr>
              <a:t> </a:t>
            </a:r>
            <a:r>
              <a:rPr sz="1800" spc="0" dirty="0">
                <a:latin typeface="Times New Roman"/>
                <a:cs typeface="Times New Roman"/>
              </a:rPr>
              <a:t>our </a:t>
            </a:r>
            <a:r>
              <a:rPr sz="1800" spc="-10" dirty="0">
                <a:latin typeface="Times New Roman"/>
                <a:cs typeface="Times New Roman"/>
              </a:rPr>
              <a:t>n</a:t>
            </a:r>
            <a:r>
              <a:rPr sz="1800" spc="0" dirty="0">
                <a:latin typeface="Times New Roman"/>
                <a:cs typeface="Times New Roman"/>
              </a:rPr>
              <a:t>ew</a:t>
            </a:r>
            <a:r>
              <a:rPr sz="1800" spc="-5" dirty="0">
                <a:latin typeface="Times New Roman"/>
                <a:cs typeface="Times New Roman"/>
              </a:rPr>
              <a:t> </a:t>
            </a:r>
            <a:r>
              <a:rPr sz="1800" spc="0" dirty="0">
                <a:latin typeface="Times New Roman"/>
                <a:cs typeface="Times New Roman"/>
              </a:rPr>
              <a:t>custom</a:t>
            </a:r>
            <a:r>
              <a:rPr sz="1800" spc="-1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an</a:t>
            </a:r>
            <a:r>
              <a:rPr sz="1800" spc="5" dirty="0">
                <a:latin typeface="Times New Roman"/>
                <a:cs typeface="Times New Roman"/>
              </a:rPr>
              <a:t>t</a:t>
            </a:r>
            <a:r>
              <a:rPr sz="1800" spc="0" dirty="0">
                <a:latin typeface="Times New Roman"/>
                <a:cs typeface="Times New Roman"/>
              </a:rPr>
              <a:t>enna</a:t>
            </a:r>
            <a:r>
              <a:rPr sz="1800" spc="-20" dirty="0">
                <a:latin typeface="Times New Roman"/>
                <a:cs typeface="Times New Roman"/>
              </a:rPr>
              <a:t> </a:t>
            </a:r>
            <a:r>
              <a:rPr sz="1800" spc="0" dirty="0">
                <a:latin typeface="Times New Roman"/>
                <a:cs typeface="Times New Roman"/>
              </a:rPr>
              <a:t>tub</a:t>
            </a:r>
            <a:r>
              <a:rPr sz="1800" spc="5" dirty="0">
                <a:latin typeface="Times New Roman"/>
                <a:cs typeface="Times New Roman"/>
              </a:rPr>
              <a:t>e</a:t>
            </a:r>
            <a:r>
              <a:rPr sz="1800" spc="0" dirty="0">
                <a:latin typeface="Times New Roman"/>
                <a:cs typeface="Times New Roman"/>
              </a:rPr>
              <a:t>s.</a:t>
            </a:r>
            <a:endParaRPr sz="1800">
              <a:latin typeface="Times New Roman"/>
              <a:cs typeface="Times New Roman"/>
            </a:endParaRPr>
          </a:p>
          <a:p>
            <a:pPr>
              <a:lnSpc>
                <a:spcPts val="750"/>
              </a:lnSpc>
              <a:spcBef>
                <a:spcPts val="39"/>
              </a:spcBef>
              <a:buFont typeface="Arial"/>
              <a:buChar char="•"/>
            </a:pPr>
            <a:endParaRPr sz="750"/>
          </a:p>
          <a:p>
            <a:pPr marL="756285" marR="377190" lvl="1" indent="-287020">
              <a:lnSpc>
                <a:spcPct val="115100"/>
              </a:lnSpc>
              <a:buFont typeface="Arial"/>
              <a:buChar char="•"/>
              <a:tabLst>
                <a:tab pos="756285" algn="l"/>
              </a:tabLst>
            </a:pPr>
            <a:r>
              <a:rPr sz="1800" dirty="0">
                <a:latin typeface="Times New Roman"/>
                <a:cs typeface="Times New Roman"/>
              </a:rPr>
              <a:t>It</a:t>
            </a:r>
            <a:r>
              <a:rPr sz="1800" spc="5" dirty="0">
                <a:latin typeface="Times New Roman"/>
                <a:cs typeface="Times New Roman"/>
              </a:rPr>
              <a:t> </a:t>
            </a:r>
            <a:r>
              <a:rPr sz="1800" spc="0" dirty="0">
                <a:latin typeface="Times New Roman"/>
                <a:cs typeface="Times New Roman"/>
              </a:rPr>
              <a:t>is</a:t>
            </a:r>
            <a:r>
              <a:rPr sz="1800" spc="-25" dirty="0">
                <a:latin typeface="Times New Roman"/>
                <a:cs typeface="Times New Roman"/>
              </a:rPr>
              <a:t> </a:t>
            </a:r>
            <a:r>
              <a:rPr sz="1800" spc="0" dirty="0">
                <a:latin typeface="Times New Roman"/>
                <a:cs typeface="Times New Roman"/>
              </a:rPr>
              <a:t>import</a:t>
            </a:r>
            <a:r>
              <a:rPr sz="1800" spc="5" dirty="0">
                <a:latin typeface="Times New Roman"/>
                <a:cs typeface="Times New Roman"/>
              </a:rPr>
              <a:t>a</a:t>
            </a:r>
            <a:r>
              <a:rPr sz="1800" spc="0" dirty="0">
                <a:latin typeface="Times New Roman"/>
                <a:cs typeface="Times New Roman"/>
              </a:rPr>
              <a:t>nt to be</a:t>
            </a:r>
            <a:r>
              <a:rPr sz="1800" spc="-10" dirty="0">
                <a:latin typeface="Times New Roman"/>
                <a:cs typeface="Times New Roman"/>
              </a:rPr>
              <a:t> </a:t>
            </a:r>
            <a:r>
              <a:rPr sz="1800" spc="0" dirty="0">
                <a:latin typeface="Times New Roman"/>
                <a:cs typeface="Times New Roman"/>
              </a:rPr>
              <a:t>ab</a:t>
            </a:r>
            <a:r>
              <a:rPr sz="1800" spc="5" dirty="0">
                <a:latin typeface="Times New Roman"/>
                <a:cs typeface="Times New Roman"/>
              </a:rPr>
              <a:t>l</a:t>
            </a:r>
            <a:r>
              <a:rPr sz="1800" spc="0" dirty="0">
                <a:latin typeface="Times New Roman"/>
                <a:cs typeface="Times New Roman"/>
              </a:rPr>
              <a:t>e to fill the</a:t>
            </a:r>
            <a:r>
              <a:rPr sz="1800" spc="-20" dirty="0">
                <a:latin typeface="Times New Roman"/>
                <a:cs typeface="Times New Roman"/>
              </a:rPr>
              <a:t> </a:t>
            </a:r>
            <a:r>
              <a:rPr sz="1800" spc="0" dirty="0">
                <a:latin typeface="Times New Roman"/>
                <a:cs typeface="Times New Roman"/>
              </a:rPr>
              <a:t>tu</a:t>
            </a:r>
            <a:r>
              <a:rPr sz="1800" spc="5" dirty="0">
                <a:latin typeface="Times New Roman"/>
                <a:cs typeface="Times New Roman"/>
              </a:rPr>
              <a:t>b</a:t>
            </a:r>
            <a:r>
              <a:rPr sz="1800" spc="0" dirty="0">
                <a:latin typeface="Times New Roman"/>
                <a:cs typeface="Times New Roman"/>
              </a:rPr>
              <a:t>es wi</a:t>
            </a:r>
            <a:r>
              <a:rPr sz="1800" spc="5" dirty="0">
                <a:latin typeface="Times New Roman"/>
                <a:cs typeface="Times New Roman"/>
              </a:rPr>
              <a:t>t</a:t>
            </a:r>
            <a:r>
              <a:rPr sz="1800" spc="0" dirty="0">
                <a:latin typeface="Times New Roman"/>
                <a:cs typeface="Times New Roman"/>
              </a:rPr>
              <a:t>h</a:t>
            </a:r>
            <a:r>
              <a:rPr sz="1800" spc="-10" dirty="0">
                <a:latin typeface="Times New Roman"/>
                <a:cs typeface="Times New Roman"/>
              </a:rPr>
              <a:t> </a:t>
            </a:r>
            <a:r>
              <a:rPr sz="1800" spc="0" dirty="0">
                <a:latin typeface="Times New Roman"/>
                <a:cs typeface="Times New Roman"/>
              </a:rPr>
              <a:t>gas at proper pres</a:t>
            </a:r>
            <a:r>
              <a:rPr sz="1800" spc="-20" dirty="0">
                <a:latin typeface="Times New Roman"/>
                <a:cs typeface="Times New Roman"/>
              </a:rPr>
              <a:t>s</a:t>
            </a:r>
            <a:r>
              <a:rPr sz="1800" spc="0" dirty="0">
                <a:latin typeface="Times New Roman"/>
                <a:cs typeface="Times New Roman"/>
              </a:rPr>
              <a:t>ure</a:t>
            </a:r>
            <a:r>
              <a:rPr sz="1800" spc="10" dirty="0">
                <a:latin typeface="Times New Roman"/>
                <a:cs typeface="Times New Roman"/>
              </a:rPr>
              <a:t> </a:t>
            </a:r>
            <a:r>
              <a:rPr sz="1800" spc="0" dirty="0">
                <a:latin typeface="Times New Roman"/>
                <a:cs typeface="Times New Roman"/>
              </a:rPr>
              <a:t>and then</a:t>
            </a:r>
            <a:r>
              <a:rPr sz="1800" spc="-10" dirty="0">
                <a:latin typeface="Times New Roman"/>
                <a:cs typeface="Times New Roman"/>
              </a:rPr>
              <a:t> </a:t>
            </a:r>
            <a:r>
              <a:rPr sz="1800" spc="0" dirty="0">
                <a:latin typeface="Times New Roman"/>
                <a:cs typeface="Times New Roman"/>
              </a:rPr>
              <a:t>seal them</a:t>
            </a:r>
            <a:r>
              <a:rPr sz="1800" spc="-15" dirty="0">
                <a:latin typeface="Times New Roman"/>
                <a:cs typeface="Times New Roman"/>
              </a:rPr>
              <a:t> </a:t>
            </a:r>
            <a:r>
              <a:rPr sz="1800" spc="0" dirty="0">
                <a:latin typeface="Times New Roman"/>
                <a:cs typeface="Times New Roman"/>
              </a:rPr>
              <a:t>o</a:t>
            </a:r>
            <a:r>
              <a:rPr sz="1800" spc="-75" dirty="0">
                <a:latin typeface="Times New Roman"/>
                <a:cs typeface="Times New Roman"/>
              </a:rPr>
              <a:t>f</a:t>
            </a:r>
            <a:r>
              <a:rPr sz="1800" spc="0" dirty="0">
                <a:latin typeface="Times New Roman"/>
                <a:cs typeface="Times New Roman"/>
              </a:rPr>
              <a:t>f</a:t>
            </a:r>
            <a:r>
              <a:rPr sz="1800" spc="5" dirty="0">
                <a:latin typeface="Times New Roman"/>
                <a:cs typeface="Times New Roman"/>
              </a:rPr>
              <a:t> </a:t>
            </a:r>
            <a:r>
              <a:rPr sz="1800" spc="0" dirty="0">
                <a:latin typeface="Times New Roman"/>
                <a:cs typeface="Times New Roman"/>
              </a:rPr>
              <a:t>for</a:t>
            </a:r>
            <a:r>
              <a:rPr sz="1800" spc="-10" dirty="0">
                <a:latin typeface="Times New Roman"/>
                <a:cs typeface="Times New Roman"/>
              </a:rPr>
              <a:t> </a:t>
            </a:r>
            <a:r>
              <a:rPr sz="1800" spc="0" dirty="0">
                <a:latin typeface="Times New Roman"/>
                <a:cs typeface="Times New Roman"/>
              </a:rPr>
              <a:t>co</a:t>
            </a:r>
            <a:r>
              <a:rPr sz="1800" spc="5" dirty="0">
                <a:latin typeface="Times New Roman"/>
                <a:cs typeface="Times New Roman"/>
              </a:rPr>
              <a:t>n</a:t>
            </a:r>
            <a:r>
              <a:rPr sz="1800" spc="0" dirty="0">
                <a:latin typeface="Times New Roman"/>
                <a:cs typeface="Times New Roman"/>
              </a:rPr>
              <a:t>tinued</a:t>
            </a:r>
            <a:r>
              <a:rPr sz="1800" spc="-20" dirty="0">
                <a:latin typeface="Times New Roman"/>
                <a:cs typeface="Times New Roman"/>
              </a:rPr>
              <a:t> </a:t>
            </a:r>
            <a:r>
              <a:rPr sz="1800" spc="0" dirty="0">
                <a:latin typeface="Times New Roman"/>
                <a:cs typeface="Times New Roman"/>
              </a:rPr>
              <a:t>testing</a:t>
            </a:r>
            <a:r>
              <a:rPr sz="1800" spc="-30" dirty="0">
                <a:latin typeface="Times New Roman"/>
                <a:cs typeface="Times New Roman"/>
              </a:rPr>
              <a:t> </a:t>
            </a:r>
            <a:r>
              <a:rPr sz="1800" spc="0" dirty="0">
                <a:latin typeface="Times New Roman"/>
                <a:cs typeface="Times New Roman"/>
              </a:rPr>
              <a:t>aw</a:t>
            </a:r>
            <a:r>
              <a:rPr sz="1800" spc="5" dirty="0">
                <a:latin typeface="Times New Roman"/>
                <a:cs typeface="Times New Roman"/>
              </a:rPr>
              <a:t>a</a:t>
            </a:r>
            <a:r>
              <a:rPr sz="1800" spc="0" dirty="0">
                <a:latin typeface="Times New Roman"/>
                <a:cs typeface="Times New Roman"/>
              </a:rPr>
              <a:t>y from</a:t>
            </a:r>
            <a:r>
              <a:rPr sz="1800" spc="-10" dirty="0">
                <a:latin typeface="Times New Roman"/>
                <a:cs typeface="Times New Roman"/>
              </a:rPr>
              <a:t> </a:t>
            </a:r>
            <a:r>
              <a:rPr sz="1800" spc="0" dirty="0">
                <a:latin typeface="Times New Roman"/>
                <a:cs typeface="Times New Roman"/>
              </a:rPr>
              <a:t>the v</a:t>
            </a:r>
            <a:r>
              <a:rPr sz="1800" spc="5" dirty="0">
                <a:latin typeface="Times New Roman"/>
                <a:cs typeface="Times New Roman"/>
              </a:rPr>
              <a:t>a</a:t>
            </a:r>
            <a:r>
              <a:rPr sz="1800" spc="0" dirty="0">
                <a:latin typeface="Times New Roman"/>
                <a:cs typeface="Times New Roman"/>
              </a:rPr>
              <a:t>cuum</a:t>
            </a:r>
            <a:r>
              <a:rPr sz="1800" spc="-15" dirty="0">
                <a:latin typeface="Times New Roman"/>
                <a:cs typeface="Times New Roman"/>
              </a:rPr>
              <a:t> </a:t>
            </a:r>
            <a:r>
              <a:rPr sz="1800" spc="-5" dirty="0">
                <a:latin typeface="Times New Roman"/>
                <a:cs typeface="Times New Roman"/>
              </a:rPr>
              <a:t>s</a:t>
            </a:r>
            <a:r>
              <a:rPr sz="1800" spc="35" dirty="0">
                <a:latin typeface="Times New Roman"/>
                <a:cs typeface="Times New Roman"/>
              </a:rPr>
              <a:t>y</a:t>
            </a:r>
            <a:r>
              <a:rPr sz="1800" spc="0" dirty="0">
                <a:latin typeface="Times New Roman"/>
                <a:cs typeface="Times New Roman"/>
              </a:rPr>
              <a:t>stem.</a:t>
            </a:r>
            <a:endParaRPr sz="1800">
              <a:latin typeface="Times New Roman"/>
              <a:cs typeface="Times New Roman"/>
            </a:endParaRPr>
          </a:p>
          <a:p>
            <a:pPr>
              <a:lnSpc>
                <a:spcPts val="500"/>
              </a:lnSpc>
              <a:spcBef>
                <a:spcPts val="0"/>
              </a:spcBef>
            </a:pPr>
            <a:endParaRPr sz="500"/>
          </a:p>
          <a:p>
            <a:pPr>
              <a:lnSpc>
                <a:spcPts val="1000"/>
              </a:lnSpc>
            </a:pPr>
            <a:endParaRPr sz="1000"/>
          </a:p>
          <a:p>
            <a:pPr marL="523240">
              <a:lnSpc>
                <a:spcPct val="100000"/>
              </a:lnSpc>
            </a:pPr>
            <a:r>
              <a:rPr sz="1800" spc="5" dirty="0">
                <a:latin typeface="Times New Roman"/>
                <a:cs typeface="Times New Roman"/>
              </a:rPr>
              <a:t>T</a:t>
            </a:r>
            <a:r>
              <a:rPr sz="1800" spc="0" dirty="0">
                <a:latin typeface="Times New Roman"/>
                <a:cs typeface="Times New Roman"/>
              </a:rPr>
              <a:t>he fol</a:t>
            </a:r>
            <a:r>
              <a:rPr sz="1800" spc="5" dirty="0">
                <a:latin typeface="Times New Roman"/>
                <a:cs typeface="Times New Roman"/>
              </a:rPr>
              <a:t>l</a:t>
            </a:r>
            <a:r>
              <a:rPr sz="1800" spc="0" dirty="0">
                <a:latin typeface="Times New Roman"/>
                <a:cs typeface="Times New Roman"/>
              </a:rPr>
              <a:t>owing</a:t>
            </a:r>
            <a:r>
              <a:rPr sz="1800" spc="-30" dirty="0">
                <a:latin typeface="Times New Roman"/>
                <a:cs typeface="Times New Roman"/>
              </a:rPr>
              <a:t> </a:t>
            </a:r>
            <a:r>
              <a:rPr sz="1800" spc="0" dirty="0">
                <a:latin typeface="Times New Roman"/>
                <a:cs typeface="Times New Roman"/>
              </a:rPr>
              <a:t>procedure</a:t>
            </a:r>
            <a:r>
              <a:rPr sz="1800" spc="-10" dirty="0">
                <a:latin typeface="Times New Roman"/>
                <a:cs typeface="Times New Roman"/>
              </a:rPr>
              <a:t> </a:t>
            </a:r>
            <a:r>
              <a:rPr sz="1800" spc="0" dirty="0">
                <a:latin typeface="Times New Roman"/>
                <a:cs typeface="Times New Roman"/>
              </a:rPr>
              <a:t>was</a:t>
            </a:r>
            <a:r>
              <a:rPr sz="1800" spc="-10" dirty="0">
                <a:latin typeface="Times New Roman"/>
                <a:cs typeface="Times New Roman"/>
              </a:rPr>
              <a:t> </a:t>
            </a:r>
            <a:r>
              <a:rPr sz="1800" spc="0" dirty="0">
                <a:latin typeface="Times New Roman"/>
                <a:cs typeface="Times New Roman"/>
              </a:rPr>
              <a:t>used:</a:t>
            </a:r>
            <a:endParaRPr sz="1800">
              <a:latin typeface="Times New Roman"/>
              <a:cs typeface="Times New Roman"/>
            </a:endParaRPr>
          </a:p>
          <a:p>
            <a:pPr>
              <a:lnSpc>
                <a:spcPts val="800"/>
              </a:lnSpc>
              <a:spcBef>
                <a:spcPts val="1"/>
              </a:spcBef>
            </a:pPr>
            <a:endParaRPr sz="800"/>
          </a:p>
          <a:p>
            <a:pPr marL="355600" marR="12700" indent="-343535">
              <a:lnSpc>
                <a:spcPct val="115100"/>
              </a:lnSpc>
              <a:buFont typeface="Symbol"/>
              <a:buChar char=""/>
              <a:tabLst>
                <a:tab pos="355600" algn="l"/>
              </a:tabLst>
            </a:pPr>
            <a:r>
              <a:rPr sz="1800" dirty="0">
                <a:latin typeface="Times New Roman"/>
                <a:cs typeface="Times New Roman"/>
              </a:rPr>
              <a:t>Conne</a:t>
            </a:r>
            <a:r>
              <a:rPr sz="1800" spc="5" dirty="0">
                <a:latin typeface="Times New Roman"/>
                <a:cs typeface="Times New Roman"/>
              </a:rPr>
              <a:t>c</a:t>
            </a:r>
            <a:r>
              <a:rPr sz="1800" spc="0" dirty="0">
                <a:latin typeface="Times New Roman"/>
                <a:cs typeface="Times New Roman"/>
              </a:rPr>
              <a:t>t</a:t>
            </a:r>
            <a:r>
              <a:rPr sz="1800" spc="-15" dirty="0">
                <a:latin typeface="Times New Roman"/>
                <a:cs typeface="Times New Roman"/>
              </a:rPr>
              <a:t> </a:t>
            </a:r>
            <a:r>
              <a:rPr sz="1800" spc="0" dirty="0">
                <a:latin typeface="Times New Roman"/>
                <a:cs typeface="Times New Roman"/>
              </a:rPr>
              <a:t>to</a:t>
            </a:r>
            <a:r>
              <a:rPr sz="1800" spc="-10" dirty="0">
                <a:latin typeface="Times New Roman"/>
                <a:cs typeface="Times New Roman"/>
              </a:rPr>
              <a:t> </a:t>
            </a:r>
            <a:r>
              <a:rPr sz="1800" spc="0" dirty="0">
                <a:latin typeface="Times New Roman"/>
                <a:cs typeface="Times New Roman"/>
              </a:rPr>
              <a:t>vacuum</a:t>
            </a:r>
            <a:r>
              <a:rPr sz="1800" spc="-15" dirty="0">
                <a:latin typeface="Times New Roman"/>
                <a:cs typeface="Times New Roman"/>
              </a:rPr>
              <a:t> </a:t>
            </a:r>
            <a:r>
              <a:rPr sz="1800" spc="0" dirty="0">
                <a:latin typeface="Times New Roman"/>
                <a:cs typeface="Times New Roman"/>
              </a:rPr>
              <a:t>pu</a:t>
            </a:r>
            <a:r>
              <a:rPr sz="1800" spc="-25" dirty="0">
                <a:latin typeface="Times New Roman"/>
                <a:cs typeface="Times New Roman"/>
              </a:rPr>
              <a:t>m</a:t>
            </a:r>
            <a:r>
              <a:rPr sz="1800" spc="0" dirty="0">
                <a:latin typeface="Times New Roman"/>
                <a:cs typeface="Times New Roman"/>
              </a:rPr>
              <a:t>p and</a:t>
            </a:r>
            <a:r>
              <a:rPr sz="1800" spc="10" dirty="0">
                <a:latin typeface="Times New Roman"/>
                <a:cs typeface="Times New Roman"/>
              </a:rPr>
              <a:t> </a:t>
            </a:r>
            <a:r>
              <a:rPr sz="1800" spc="0" dirty="0">
                <a:latin typeface="Times New Roman"/>
                <a:cs typeface="Times New Roman"/>
              </a:rPr>
              <a:t>evacuate</a:t>
            </a:r>
            <a:r>
              <a:rPr sz="1800" spc="-40" dirty="0">
                <a:latin typeface="Times New Roman"/>
                <a:cs typeface="Times New Roman"/>
              </a:rPr>
              <a:t> </a:t>
            </a:r>
            <a:r>
              <a:rPr sz="1800" spc="0" dirty="0">
                <a:latin typeface="Times New Roman"/>
                <a:cs typeface="Times New Roman"/>
              </a:rPr>
              <a:t>to the low</a:t>
            </a:r>
            <a:r>
              <a:rPr sz="1800" spc="5" dirty="0">
                <a:latin typeface="Times New Roman"/>
                <a:cs typeface="Times New Roman"/>
              </a:rPr>
              <a:t>e</a:t>
            </a:r>
            <a:r>
              <a:rPr sz="1800" spc="0" dirty="0">
                <a:latin typeface="Times New Roman"/>
                <a:cs typeface="Times New Roman"/>
              </a:rPr>
              <a:t>st</a:t>
            </a:r>
            <a:r>
              <a:rPr sz="1800" spc="-10" dirty="0">
                <a:latin typeface="Times New Roman"/>
                <a:cs typeface="Times New Roman"/>
              </a:rPr>
              <a:t> </a:t>
            </a:r>
            <a:r>
              <a:rPr sz="1800" spc="0" dirty="0">
                <a:latin typeface="Times New Roman"/>
                <a:cs typeface="Times New Roman"/>
              </a:rPr>
              <a:t>pres</a:t>
            </a:r>
            <a:r>
              <a:rPr sz="1800" spc="-10" dirty="0">
                <a:latin typeface="Times New Roman"/>
                <a:cs typeface="Times New Roman"/>
              </a:rPr>
              <a:t>s</a:t>
            </a:r>
            <a:r>
              <a:rPr sz="1800" spc="0" dirty="0">
                <a:latin typeface="Times New Roman"/>
                <a:cs typeface="Times New Roman"/>
              </a:rPr>
              <a:t>ure</a:t>
            </a:r>
            <a:r>
              <a:rPr sz="1800" spc="15" dirty="0">
                <a:latin typeface="Times New Roman"/>
                <a:cs typeface="Times New Roman"/>
              </a:rPr>
              <a:t> </a:t>
            </a:r>
            <a:r>
              <a:rPr sz="1800" spc="0" dirty="0">
                <a:latin typeface="Times New Roman"/>
                <a:cs typeface="Times New Roman"/>
              </a:rPr>
              <a:t>obtainable</a:t>
            </a:r>
            <a:r>
              <a:rPr sz="1800" spc="-35" dirty="0">
                <a:latin typeface="Times New Roman"/>
                <a:cs typeface="Times New Roman"/>
              </a:rPr>
              <a:t> </a:t>
            </a:r>
            <a:r>
              <a:rPr sz="1800" spc="0" dirty="0">
                <a:latin typeface="Times New Roman"/>
                <a:cs typeface="Times New Roman"/>
              </a:rPr>
              <a:t>with</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e</a:t>
            </a:r>
            <a:r>
              <a:rPr sz="1800" spc="5" dirty="0">
                <a:latin typeface="Times New Roman"/>
                <a:cs typeface="Times New Roman"/>
              </a:rPr>
              <a:t>c</a:t>
            </a:r>
            <a:r>
              <a:rPr sz="1800" spc="0" dirty="0">
                <a:latin typeface="Times New Roman"/>
                <a:cs typeface="Times New Roman"/>
              </a:rPr>
              <a:t>hanical and di</a:t>
            </a:r>
            <a:r>
              <a:rPr sz="1800" spc="-75" dirty="0">
                <a:latin typeface="Times New Roman"/>
                <a:cs typeface="Times New Roman"/>
              </a:rPr>
              <a:t>f</a:t>
            </a:r>
            <a:r>
              <a:rPr sz="1800" spc="0" dirty="0">
                <a:latin typeface="Times New Roman"/>
                <a:cs typeface="Times New Roman"/>
              </a:rPr>
              <a:t>fusion pu</a:t>
            </a:r>
            <a:r>
              <a:rPr sz="1800" spc="-25" dirty="0">
                <a:latin typeface="Times New Roman"/>
                <a:cs typeface="Times New Roman"/>
              </a:rPr>
              <a:t>m</a:t>
            </a:r>
            <a:r>
              <a:rPr sz="1800" spc="0" dirty="0">
                <a:latin typeface="Times New Roman"/>
                <a:cs typeface="Times New Roman"/>
              </a:rPr>
              <a:t>ps.</a:t>
            </a:r>
            <a:r>
              <a:rPr sz="1800" spc="5" dirty="0">
                <a:latin typeface="Times New Roman"/>
                <a:cs typeface="Times New Roman"/>
              </a:rPr>
              <a:t> </a:t>
            </a:r>
            <a:r>
              <a:rPr sz="1800" spc="0" dirty="0">
                <a:latin typeface="Times New Roman"/>
                <a:cs typeface="Times New Roman"/>
              </a:rPr>
              <a:t>(~5x</a:t>
            </a:r>
            <a:r>
              <a:rPr sz="1800" spc="-5" dirty="0">
                <a:latin typeface="Times New Roman"/>
                <a:cs typeface="Times New Roman"/>
              </a:rPr>
              <a:t>1</a:t>
            </a:r>
            <a:r>
              <a:rPr sz="1800" spc="0" dirty="0">
                <a:latin typeface="Times New Roman"/>
                <a:cs typeface="Times New Roman"/>
              </a:rPr>
              <a:t>0</a:t>
            </a:r>
            <a:r>
              <a:rPr sz="1800" spc="-7" baseline="20833" dirty="0">
                <a:latin typeface="Times New Roman"/>
                <a:cs typeface="Times New Roman"/>
              </a:rPr>
              <a:t>-</a:t>
            </a:r>
            <a:r>
              <a:rPr sz="1800" spc="0" baseline="20833" dirty="0">
                <a:latin typeface="Times New Roman"/>
                <a:cs typeface="Times New Roman"/>
              </a:rPr>
              <a:t>5</a:t>
            </a:r>
            <a:r>
              <a:rPr sz="1800" spc="157" baseline="20833" dirty="0">
                <a:latin typeface="Times New Roman"/>
                <a:cs typeface="Times New Roman"/>
              </a:rPr>
              <a:t> </a:t>
            </a:r>
            <a:r>
              <a:rPr sz="1800" spc="-240" dirty="0">
                <a:latin typeface="Times New Roman"/>
                <a:cs typeface="Times New Roman"/>
              </a:rPr>
              <a:t>T</a:t>
            </a:r>
            <a:r>
              <a:rPr sz="1800" spc="0" dirty="0">
                <a:latin typeface="Times New Roman"/>
                <a:cs typeface="Times New Roman"/>
              </a:rPr>
              <a:t>orr).</a:t>
            </a:r>
            <a:endParaRPr sz="1800">
              <a:latin typeface="Times New Roman"/>
              <a:cs typeface="Times New Roman"/>
            </a:endParaRPr>
          </a:p>
          <a:p>
            <a:pPr>
              <a:lnSpc>
                <a:spcPts val="500"/>
              </a:lnSpc>
              <a:spcBef>
                <a:spcPts val="3"/>
              </a:spcBef>
              <a:buFont typeface="Symbol"/>
              <a:buChar char=""/>
            </a:pPr>
            <a:endParaRPr sz="500"/>
          </a:p>
          <a:p>
            <a:pPr marL="355600" indent="-343535">
              <a:lnSpc>
                <a:spcPct val="100000"/>
              </a:lnSpc>
              <a:buFont typeface="Symbol"/>
              <a:buChar char=""/>
              <a:tabLst>
                <a:tab pos="355600" algn="l"/>
              </a:tabLst>
            </a:pPr>
            <a:r>
              <a:rPr sz="1800" spc="-165" dirty="0">
                <a:latin typeface="Times New Roman"/>
                <a:cs typeface="Times New Roman"/>
              </a:rPr>
              <a:t>W</a:t>
            </a:r>
            <a:r>
              <a:rPr sz="1800" spc="0" dirty="0">
                <a:latin typeface="Times New Roman"/>
                <a:cs typeface="Times New Roman"/>
              </a:rPr>
              <a:t>rap tube with</a:t>
            </a:r>
            <a:r>
              <a:rPr sz="1800" spc="-10" dirty="0">
                <a:latin typeface="Times New Roman"/>
                <a:cs typeface="Times New Roman"/>
              </a:rPr>
              <a:t> </a:t>
            </a:r>
            <a:r>
              <a:rPr sz="1800" spc="0" dirty="0">
                <a:latin typeface="Times New Roman"/>
                <a:cs typeface="Times New Roman"/>
              </a:rPr>
              <a:t>l</a:t>
            </a:r>
            <a:r>
              <a:rPr sz="1800" spc="5" dirty="0">
                <a:latin typeface="Times New Roman"/>
                <a:cs typeface="Times New Roman"/>
              </a:rPr>
              <a:t>a</a:t>
            </a:r>
            <a:r>
              <a:rPr sz="1800" spc="0" dirty="0">
                <a:latin typeface="Times New Roman"/>
                <a:cs typeface="Times New Roman"/>
              </a:rPr>
              <a:t>boratory</a:t>
            </a:r>
            <a:r>
              <a:rPr sz="1800" spc="-20" dirty="0">
                <a:latin typeface="Times New Roman"/>
                <a:cs typeface="Times New Roman"/>
              </a:rPr>
              <a:t> </a:t>
            </a:r>
            <a:r>
              <a:rPr sz="1800" spc="0" dirty="0">
                <a:latin typeface="Times New Roman"/>
                <a:cs typeface="Times New Roman"/>
              </a:rPr>
              <a:t>heating</a:t>
            </a:r>
            <a:r>
              <a:rPr sz="1800" spc="-30" dirty="0">
                <a:latin typeface="Times New Roman"/>
                <a:cs typeface="Times New Roman"/>
              </a:rPr>
              <a:t> </a:t>
            </a:r>
            <a:r>
              <a:rPr sz="1800" spc="0" dirty="0">
                <a:latin typeface="Times New Roman"/>
                <a:cs typeface="Times New Roman"/>
              </a:rPr>
              <a:t>tape and</a:t>
            </a:r>
            <a:r>
              <a:rPr sz="1800" spc="5" dirty="0">
                <a:latin typeface="Times New Roman"/>
                <a:cs typeface="Times New Roman"/>
              </a:rPr>
              <a:t> </a:t>
            </a:r>
            <a:r>
              <a:rPr sz="1800" spc="0" dirty="0">
                <a:latin typeface="Times New Roman"/>
                <a:cs typeface="Times New Roman"/>
              </a:rPr>
              <a:t>bake</a:t>
            </a:r>
            <a:r>
              <a:rPr sz="1800" spc="-15" dirty="0">
                <a:latin typeface="Times New Roman"/>
                <a:cs typeface="Times New Roman"/>
              </a:rPr>
              <a:t> </a:t>
            </a:r>
            <a:r>
              <a:rPr sz="1800" spc="0" dirty="0">
                <a:latin typeface="Times New Roman"/>
                <a:cs typeface="Times New Roman"/>
              </a:rPr>
              <a:t>for</a:t>
            </a:r>
            <a:r>
              <a:rPr sz="1800" spc="5" dirty="0">
                <a:latin typeface="Times New Roman"/>
                <a:cs typeface="Times New Roman"/>
              </a:rPr>
              <a:t> </a:t>
            </a:r>
            <a:r>
              <a:rPr sz="1800" spc="0" dirty="0">
                <a:latin typeface="Times New Roman"/>
                <a:cs typeface="Times New Roman"/>
              </a:rPr>
              <a:t>8</a:t>
            </a:r>
            <a:r>
              <a:rPr sz="1800" spc="-10" dirty="0">
                <a:latin typeface="Times New Roman"/>
                <a:cs typeface="Times New Roman"/>
              </a:rPr>
              <a:t> </a:t>
            </a:r>
            <a:r>
              <a:rPr sz="1800" spc="0" dirty="0">
                <a:latin typeface="Times New Roman"/>
                <a:cs typeface="Times New Roman"/>
              </a:rPr>
              <a:t>hours.</a:t>
            </a:r>
            <a:endParaRPr sz="1800">
              <a:latin typeface="Times New Roman"/>
              <a:cs typeface="Times New Roman"/>
            </a:endParaRPr>
          </a:p>
          <a:p>
            <a:pPr marL="355600" indent="-343535">
              <a:lnSpc>
                <a:spcPct val="100000"/>
              </a:lnSpc>
              <a:spcBef>
                <a:spcPts val="300"/>
              </a:spcBef>
              <a:buFont typeface="Symbol"/>
              <a:buChar char=""/>
              <a:tabLst>
                <a:tab pos="355600" algn="l"/>
              </a:tabLst>
            </a:pPr>
            <a:r>
              <a:rPr sz="1800" dirty="0">
                <a:latin typeface="Times New Roman"/>
                <a:cs typeface="Times New Roman"/>
              </a:rPr>
              <a:t>Back-fill</a:t>
            </a:r>
            <a:r>
              <a:rPr sz="1800" spc="-30" dirty="0">
                <a:latin typeface="Times New Roman"/>
                <a:cs typeface="Times New Roman"/>
              </a:rPr>
              <a:t> </a:t>
            </a:r>
            <a:r>
              <a:rPr sz="1800" spc="0" dirty="0">
                <a:latin typeface="Times New Roman"/>
                <a:cs typeface="Times New Roman"/>
              </a:rPr>
              <a:t>tube with</a:t>
            </a:r>
            <a:r>
              <a:rPr sz="1800" spc="-200" dirty="0">
                <a:latin typeface="Times New Roman"/>
                <a:cs typeface="Times New Roman"/>
              </a:rPr>
              <a:t> </a:t>
            </a:r>
            <a:r>
              <a:rPr sz="1800" spc="-5" dirty="0">
                <a:latin typeface="Times New Roman"/>
                <a:cs typeface="Times New Roman"/>
              </a:rPr>
              <a:t>A</a:t>
            </a:r>
            <a:r>
              <a:rPr sz="1800" spc="-75" dirty="0">
                <a:latin typeface="Times New Roman"/>
                <a:cs typeface="Times New Roman"/>
              </a:rPr>
              <a:t>r</a:t>
            </a:r>
            <a:r>
              <a:rPr sz="1800" spc="0" dirty="0">
                <a:latin typeface="Times New Roman"/>
                <a:cs typeface="Times New Roman"/>
              </a:rPr>
              <a:t>gon to 200</a:t>
            </a:r>
            <a:r>
              <a:rPr sz="1800" spc="-20" dirty="0">
                <a:latin typeface="Times New Roman"/>
                <a:cs typeface="Times New Roman"/>
              </a:rPr>
              <a:t> </a:t>
            </a:r>
            <a:r>
              <a:rPr sz="1800" spc="-25" dirty="0">
                <a:latin typeface="Times New Roman"/>
                <a:cs typeface="Times New Roman"/>
              </a:rPr>
              <a:t>m</a:t>
            </a:r>
            <a:r>
              <a:rPr sz="1800" spc="0" dirty="0">
                <a:latin typeface="Times New Roman"/>
                <a:cs typeface="Times New Roman"/>
              </a:rPr>
              <a:t>icron</a:t>
            </a:r>
            <a:r>
              <a:rPr sz="1800" spc="15" dirty="0">
                <a:latin typeface="Times New Roman"/>
                <a:cs typeface="Times New Roman"/>
              </a:rPr>
              <a:t> </a:t>
            </a:r>
            <a:r>
              <a:rPr sz="1800" spc="0" dirty="0">
                <a:latin typeface="Times New Roman"/>
                <a:cs typeface="Times New Roman"/>
              </a:rPr>
              <a:t>and sea</a:t>
            </a:r>
            <a:r>
              <a:rPr sz="1800" spc="25" dirty="0">
                <a:latin typeface="Times New Roman"/>
                <a:cs typeface="Times New Roman"/>
              </a:rPr>
              <a:t>l</a:t>
            </a:r>
            <a:r>
              <a:rPr sz="1800" spc="0" dirty="0">
                <a:latin typeface="Times New Roman"/>
                <a:cs typeface="Times New Roman"/>
              </a:rPr>
              <a:t>-o</a:t>
            </a:r>
            <a:r>
              <a:rPr sz="1800" spc="-75" dirty="0">
                <a:latin typeface="Times New Roman"/>
                <a:cs typeface="Times New Roman"/>
              </a:rPr>
              <a:t>f</a:t>
            </a:r>
            <a:r>
              <a:rPr sz="1800" spc="0" dirty="0">
                <a:latin typeface="Times New Roman"/>
                <a:cs typeface="Times New Roman"/>
              </a:rPr>
              <a:t>f tube</a:t>
            </a:r>
            <a:r>
              <a:rPr sz="1800" spc="-15" dirty="0">
                <a:latin typeface="Times New Roman"/>
                <a:cs typeface="Times New Roman"/>
              </a:rPr>
              <a:t> </a:t>
            </a:r>
            <a:r>
              <a:rPr sz="1800" spc="-20" dirty="0">
                <a:latin typeface="Times New Roman"/>
                <a:cs typeface="Times New Roman"/>
              </a:rPr>
              <a:t>w</a:t>
            </a:r>
            <a:r>
              <a:rPr sz="1800" spc="0" dirty="0">
                <a:latin typeface="Times New Roman"/>
                <a:cs typeface="Times New Roman"/>
              </a:rPr>
              <a:t>i</a:t>
            </a:r>
            <a:r>
              <a:rPr sz="1800" spc="5" dirty="0">
                <a:latin typeface="Times New Roman"/>
                <a:cs typeface="Times New Roman"/>
              </a:rPr>
              <a:t>t</a:t>
            </a:r>
            <a:r>
              <a:rPr sz="1800" spc="0" dirty="0">
                <a:latin typeface="Times New Roman"/>
                <a:cs typeface="Times New Roman"/>
              </a:rPr>
              <a:t>h</a:t>
            </a:r>
            <a:r>
              <a:rPr sz="1800" spc="-10" dirty="0">
                <a:latin typeface="Times New Roman"/>
                <a:cs typeface="Times New Roman"/>
              </a:rPr>
              <a:t> </a:t>
            </a:r>
            <a:r>
              <a:rPr sz="1800" spc="0" dirty="0">
                <a:latin typeface="Times New Roman"/>
                <a:cs typeface="Times New Roman"/>
              </a:rPr>
              <a:t>stopcock.</a:t>
            </a:r>
            <a:endParaRPr sz="18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47</a:t>
            </a:fld>
            <a:endParaRPr sz="1200">
              <a:latin typeface="Calibri"/>
              <a:cs typeface="Calibri"/>
            </a:endParaRPr>
          </a:p>
        </p:txBody>
      </p:sp>
      <p:sp>
        <p:nvSpPr>
          <p:cNvPr id="2" name="object 2"/>
          <p:cNvSpPr txBox="1"/>
          <p:nvPr/>
        </p:nvSpPr>
        <p:spPr>
          <a:xfrm>
            <a:off x="3276727"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71247" rIns="0" bIns="0" rtlCol="0">
            <a:noAutofit/>
          </a:bodyPr>
          <a:lstStyle/>
          <a:p>
            <a:pPr marL="843280">
              <a:lnSpc>
                <a:spcPct val="100000"/>
              </a:lnSpc>
            </a:pPr>
            <a:r>
              <a:rPr sz="2500" b="1" spc="-35" dirty="0">
                <a:latin typeface="Times New Roman"/>
                <a:cs typeface="Times New Roman"/>
              </a:rPr>
              <a:t>C</a:t>
            </a:r>
            <a:r>
              <a:rPr sz="2500" b="1" spc="-25" dirty="0">
                <a:latin typeface="Times New Roman"/>
                <a:cs typeface="Times New Roman"/>
              </a:rPr>
              <a:t>u</a:t>
            </a:r>
            <a:r>
              <a:rPr sz="2500" b="1" spc="-20" dirty="0">
                <a:latin typeface="Times New Roman"/>
                <a:cs typeface="Times New Roman"/>
              </a:rPr>
              <a:t>s</a:t>
            </a:r>
            <a:r>
              <a:rPr sz="2500" b="1" spc="-25" dirty="0">
                <a:latin typeface="Times New Roman"/>
                <a:cs typeface="Times New Roman"/>
              </a:rPr>
              <a:t>t</a:t>
            </a:r>
            <a:r>
              <a:rPr sz="2500" b="1" spc="-30" dirty="0">
                <a:latin typeface="Times New Roman"/>
                <a:cs typeface="Times New Roman"/>
              </a:rPr>
              <a:t>o</a:t>
            </a:r>
            <a:r>
              <a:rPr sz="2500" b="1" spc="-25" dirty="0">
                <a:latin typeface="Times New Roman"/>
                <a:cs typeface="Times New Roman"/>
              </a:rPr>
              <a:t>m</a:t>
            </a:r>
            <a:r>
              <a:rPr sz="2500" b="1" spc="5" dirty="0">
                <a:latin typeface="Times New Roman"/>
                <a:cs typeface="Times New Roman"/>
              </a:rPr>
              <a:t> </a:t>
            </a:r>
            <a:r>
              <a:rPr sz="2500" b="1" spc="-40" dirty="0">
                <a:latin typeface="Times New Roman"/>
                <a:cs typeface="Times New Roman"/>
              </a:rPr>
              <a:t>m</a:t>
            </a:r>
            <a:r>
              <a:rPr sz="2500" b="1" spc="-30" dirty="0">
                <a:latin typeface="Times New Roman"/>
                <a:cs typeface="Times New Roman"/>
              </a:rPr>
              <a:t>a</a:t>
            </a:r>
            <a:r>
              <a:rPr sz="2500" b="1" spc="-25" dirty="0">
                <a:latin typeface="Times New Roman"/>
                <a:cs typeface="Times New Roman"/>
              </a:rPr>
              <a:t>d</a:t>
            </a:r>
            <a:r>
              <a:rPr sz="2500" b="1" spc="-15" dirty="0">
                <a:latin typeface="Times New Roman"/>
                <a:cs typeface="Times New Roman"/>
              </a:rPr>
              <a:t>e</a:t>
            </a:r>
            <a:r>
              <a:rPr sz="2500" b="1" spc="-10" dirty="0">
                <a:latin typeface="Times New Roman"/>
                <a:cs typeface="Times New Roman"/>
              </a:rPr>
              <a:t> </a:t>
            </a:r>
            <a:r>
              <a:rPr sz="2500" b="1" spc="-25" dirty="0">
                <a:latin typeface="Times New Roman"/>
                <a:cs typeface="Times New Roman"/>
              </a:rPr>
              <a:t>p</a:t>
            </a:r>
            <a:r>
              <a:rPr sz="2500" b="1" spc="-20" dirty="0">
                <a:latin typeface="Times New Roman"/>
                <a:cs typeface="Times New Roman"/>
              </a:rPr>
              <a:t>l</a:t>
            </a:r>
            <a:r>
              <a:rPr sz="2500" b="1" spc="-30" dirty="0">
                <a:latin typeface="Times New Roman"/>
                <a:cs typeface="Times New Roman"/>
              </a:rPr>
              <a:t>a</a:t>
            </a:r>
            <a:r>
              <a:rPr sz="2500" b="1" spc="-20" dirty="0">
                <a:latin typeface="Times New Roman"/>
                <a:cs typeface="Times New Roman"/>
              </a:rPr>
              <a:t>s</a:t>
            </a:r>
            <a:r>
              <a:rPr sz="2500" b="1" spc="-40" dirty="0">
                <a:latin typeface="Times New Roman"/>
                <a:cs typeface="Times New Roman"/>
              </a:rPr>
              <a:t>m</a:t>
            </a:r>
            <a:r>
              <a:rPr sz="2500" b="1" spc="-15" dirty="0">
                <a:latin typeface="Times New Roman"/>
                <a:cs typeface="Times New Roman"/>
              </a:rPr>
              <a:t>a </a:t>
            </a:r>
            <a:r>
              <a:rPr sz="2500" b="1" spc="-25" dirty="0">
                <a:latin typeface="Times New Roman"/>
                <a:cs typeface="Times New Roman"/>
              </a:rPr>
              <a:t>tub</a:t>
            </a:r>
            <a:r>
              <a:rPr sz="2500" b="1" spc="-30" dirty="0">
                <a:latin typeface="Times New Roman"/>
                <a:cs typeface="Times New Roman"/>
              </a:rPr>
              <a:t>e</a:t>
            </a:r>
            <a:r>
              <a:rPr sz="2500" b="1" spc="-10" dirty="0">
                <a:latin typeface="Times New Roman"/>
                <a:cs typeface="Times New Roman"/>
              </a:rPr>
              <a:t>s</a:t>
            </a:r>
            <a:r>
              <a:rPr sz="2500" b="1" spc="-5" dirty="0">
                <a:latin typeface="Times New Roman"/>
                <a:cs typeface="Times New Roman"/>
              </a:rPr>
              <a:t> </a:t>
            </a:r>
            <a:r>
              <a:rPr sz="2500" b="1" spc="-30" dirty="0">
                <a:latin typeface="Times New Roman"/>
                <a:cs typeface="Times New Roman"/>
              </a:rPr>
              <a:t>a</a:t>
            </a:r>
            <a:r>
              <a:rPr sz="2500" b="1" spc="-25" dirty="0">
                <a:latin typeface="Times New Roman"/>
                <a:cs typeface="Times New Roman"/>
              </a:rPr>
              <a:t>n</a:t>
            </a:r>
            <a:r>
              <a:rPr sz="2500" b="1" spc="-15" dirty="0">
                <a:latin typeface="Times New Roman"/>
                <a:cs typeface="Times New Roman"/>
              </a:rPr>
              <a:t>d</a:t>
            </a:r>
            <a:r>
              <a:rPr sz="2500" b="1" spc="-10" dirty="0">
                <a:latin typeface="Times New Roman"/>
                <a:cs typeface="Times New Roman"/>
              </a:rPr>
              <a:t> </a:t>
            </a:r>
            <a:r>
              <a:rPr sz="2500" b="1" spc="-30" dirty="0">
                <a:latin typeface="Times New Roman"/>
                <a:cs typeface="Times New Roman"/>
              </a:rPr>
              <a:t>r</a:t>
            </a:r>
            <a:r>
              <a:rPr sz="2500" b="1" spc="-25" dirty="0">
                <a:latin typeface="Times New Roman"/>
                <a:cs typeface="Times New Roman"/>
              </a:rPr>
              <a:t>u</a:t>
            </a:r>
            <a:r>
              <a:rPr sz="2500" b="1" spc="-30" dirty="0">
                <a:latin typeface="Times New Roman"/>
                <a:cs typeface="Times New Roman"/>
              </a:rPr>
              <a:t>gge</a:t>
            </a:r>
            <a:r>
              <a:rPr sz="2500" b="1" spc="-25" dirty="0">
                <a:latin typeface="Times New Roman"/>
                <a:cs typeface="Times New Roman"/>
              </a:rPr>
              <a:t>d</a:t>
            </a:r>
            <a:r>
              <a:rPr sz="2500" b="1" spc="-20" dirty="0">
                <a:latin typeface="Times New Roman"/>
                <a:cs typeface="Times New Roman"/>
              </a:rPr>
              <a:t>i</a:t>
            </a:r>
            <a:r>
              <a:rPr sz="2500" b="1" spc="-80" dirty="0">
                <a:latin typeface="Times New Roman"/>
                <a:cs typeface="Times New Roman"/>
              </a:rPr>
              <a:t>z</a:t>
            </a:r>
            <a:r>
              <a:rPr sz="2500" b="1" spc="-30" dirty="0">
                <a:latin typeface="Times New Roman"/>
                <a:cs typeface="Times New Roman"/>
              </a:rPr>
              <a:t>a</a:t>
            </a:r>
            <a:r>
              <a:rPr sz="2500" b="1" spc="-25" dirty="0">
                <a:latin typeface="Times New Roman"/>
                <a:cs typeface="Times New Roman"/>
              </a:rPr>
              <a:t>t</a:t>
            </a:r>
            <a:r>
              <a:rPr sz="2500" b="1" spc="-20" dirty="0">
                <a:latin typeface="Times New Roman"/>
                <a:cs typeface="Times New Roman"/>
              </a:rPr>
              <a:t>i</a:t>
            </a:r>
            <a:r>
              <a:rPr sz="2500" b="1" spc="-30" dirty="0">
                <a:latin typeface="Times New Roman"/>
                <a:cs typeface="Times New Roman"/>
              </a:rPr>
              <a:t>o</a:t>
            </a:r>
            <a:r>
              <a:rPr sz="2500" b="1" spc="-25" dirty="0">
                <a:latin typeface="Times New Roman"/>
                <a:cs typeface="Times New Roman"/>
              </a:rPr>
              <a:t>n</a:t>
            </a:r>
            <a:r>
              <a:rPr sz="2500" b="1" spc="-10" dirty="0">
                <a:latin typeface="Times New Roman"/>
                <a:cs typeface="Times New Roman"/>
              </a:rPr>
              <a:t>.</a:t>
            </a:r>
            <a:endParaRPr sz="2500">
              <a:latin typeface="Times New Roman"/>
              <a:cs typeface="Times New Roman"/>
            </a:endParaRPr>
          </a:p>
        </p:txBody>
      </p:sp>
      <p:sp>
        <p:nvSpPr>
          <p:cNvPr id="4" name="object 4"/>
          <p:cNvSpPr txBox="1"/>
          <p:nvPr/>
        </p:nvSpPr>
        <p:spPr>
          <a:xfrm>
            <a:off x="560323" y="1647190"/>
            <a:ext cx="8056880" cy="1706880"/>
          </a:xfrm>
          <a:prstGeom prst="rect">
            <a:avLst/>
          </a:prstGeom>
        </p:spPr>
        <p:txBody>
          <a:bodyPr vert="horz" wrap="square" lIns="0" tIns="0" rIns="0" bIns="0" rtlCol="0">
            <a:noAutofit/>
          </a:bodyPr>
          <a:lstStyle/>
          <a:p>
            <a:pPr marL="12700">
              <a:lnSpc>
                <a:spcPct val="100000"/>
              </a:lnSpc>
            </a:pPr>
            <a:r>
              <a:rPr sz="1800" spc="-5" dirty="0">
                <a:latin typeface="Times New Roman"/>
                <a:cs typeface="Times New Roman"/>
              </a:rPr>
              <a:t>2</a:t>
            </a:r>
            <a:r>
              <a:rPr sz="1800" spc="0" dirty="0">
                <a:latin typeface="Times New Roman"/>
                <a:cs typeface="Times New Roman"/>
              </a:rPr>
              <a:t>. </a:t>
            </a:r>
            <a:r>
              <a:rPr sz="1800" spc="5" dirty="0">
                <a:latin typeface="Times New Roman"/>
                <a:cs typeface="Times New Roman"/>
              </a:rPr>
              <a:t> </a:t>
            </a:r>
            <a:r>
              <a:rPr sz="1800" spc="-10" dirty="0">
                <a:latin typeface="Times New Roman"/>
                <a:cs typeface="Times New Roman"/>
              </a:rPr>
              <a:t>U</a:t>
            </a:r>
            <a:r>
              <a:rPr sz="1800" spc="-20" dirty="0">
                <a:latin typeface="Times New Roman"/>
                <a:cs typeface="Times New Roman"/>
              </a:rPr>
              <a:t>s</a:t>
            </a:r>
            <a:r>
              <a:rPr sz="1800" spc="0" dirty="0">
                <a:latin typeface="Times New Roman"/>
                <a:cs typeface="Times New Roman"/>
              </a:rPr>
              <a:t>ing C</a:t>
            </a:r>
            <a:r>
              <a:rPr sz="1800" spc="-5" dirty="0">
                <a:latin typeface="Times New Roman"/>
                <a:cs typeface="Times New Roman"/>
              </a:rPr>
              <a:t>u</a:t>
            </a:r>
            <a:r>
              <a:rPr sz="1800" spc="-20" dirty="0">
                <a:latin typeface="Times New Roman"/>
                <a:cs typeface="Times New Roman"/>
              </a:rPr>
              <a:t>s</a:t>
            </a:r>
            <a:r>
              <a:rPr sz="1800" spc="0" dirty="0">
                <a:latin typeface="Times New Roman"/>
                <a:cs typeface="Times New Roman"/>
              </a:rPr>
              <a:t>tom</a:t>
            </a:r>
            <a:r>
              <a:rPr sz="1800" spc="5" dirty="0">
                <a:latin typeface="Times New Roman"/>
                <a:cs typeface="Times New Roman"/>
              </a:rPr>
              <a:t> </a:t>
            </a:r>
            <a:r>
              <a:rPr sz="1800" spc="-10" dirty="0">
                <a:latin typeface="Times New Roman"/>
                <a:cs typeface="Times New Roman"/>
              </a:rPr>
              <a:t>P</a:t>
            </a:r>
            <a:r>
              <a:rPr sz="1800" spc="0" dirty="0">
                <a:latin typeface="Times New Roman"/>
                <a:cs typeface="Times New Roman"/>
              </a:rPr>
              <a:t>l</a:t>
            </a:r>
            <a:r>
              <a:rPr sz="1800" spc="5" dirty="0">
                <a:latin typeface="Times New Roman"/>
                <a:cs typeface="Times New Roman"/>
              </a:rPr>
              <a:t>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5" dirty="0">
                <a:latin typeface="Times New Roman"/>
                <a:cs typeface="Times New Roman"/>
              </a:rPr>
              <a:t> </a:t>
            </a:r>
            <a:r>
              <a:rPr sz="1800" spc="-120" dirty="0">
                <a:latin typeface="Times New Roman"/>
                <a:cs typeface="Times New Roman"/>
              </a:rPr>
              <a:t>T</a:t>
            </a:r>
            <a:r>
              <a:rPr sz="1800" spc="0" dirty="0">
                <a:latin typeface="Times New Roman"/>
                <a:cs typeface="Times New Roman"/>
              </a:rPr>
              <a:t>ubes</a:t>
            </a:r>
            <a:r>
              <a:rPr sz="1800" spc="-25"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20" dirty="0">
                <a:latin typeface="Times New Roman"/>
                <a:cs typeface="Times New Roman"/>
              </a:rPr>
              <a:t>P</a:t>
            </a:r>
            <a:r>
              <a:rPr sz="1800" spc="0" dirty="0">
                <a:latin typeface="Times New Roman"/>
                <a:cs typeface="Times New Roman"/>
              </a:rPr>
              <a:t>ulsed Current</a:t>
            </a:r>
            <a:r>
              <a:rPr sz="1800" spc="-5" dirty="0">
                <a:latin typeface="Times New Roman"/>
                <a:cs typeface="Times New Roman"/>
              </a:rPr>
              <a:t> </a:t>
            </a:r>
            <a:r>
              <a:rPr sz="1800" spc="-10" dirty="0">
                <a:latin typeface="Times New Roman"/>
                <a:cs typeface="Times New Roman"/>
              </a:rPr>
              <a:t>M</a:t>
            </a:r>
            <a:r>
              <a:rPr sz="1800" spc="0" dirty="0">
                <a:latin typeface="Times New Roman"/>
                <a:cs typeface="Times New Roman"/>
              </a:rPr>
              <a:t>ode</a:t>
            </a:r>
            <a:endParaRPr sz="1800">
              <a:latin typeface="Times New Roman"/>
              <a:cs typeface="Times New Roman"/>
            </a:endParaRPr>
          </a:p>
          <a:p>
            <a:pPr>
              <a:lnSpc>
                <a:spcPts val="800"/>
              </a:lnSpc>
              <a:spcBef>
                <a:spcPts val="24"/>
              </a:spcBef>
            </a:pPr>
            <a:endParaRPr sz="800"/>
          </a:p>
          <a:p>
            <a:pPr marL="12700" marR="340360">
              <a:lnSpc>
                <a:spcPct val="114999"/>
              </a:lnSpc>
            </a:pPr>
            <a:r>
              <a:rPr sz="1600" spc="-30" dirty="0">
                <a:latin typeface="Times New Roman"/>
                <a:cs typeface="Times New Roman"/>
              </a:rPr>
              <a:t>O</a:t>
            </a:r>
            <a:r>
              <a:rPr sz="1600" spc="-20" dirty="0">
                <a:latin typeface="Times New Roman"/>
                <a:cs typeface="Times New Roman"/>
              </a:rPr>
              <a:t>u</a:t>
            </a:r>
            <a:r>
              <a:rPr sz="1600" spc="-10" dirty="0">
                <a:latin typeface="Times New Roman"/>
                <a:cs typeface="Times New Roman"/>
              </a:rPr>
              <a:t>r</a:t>
            </a:r>
            <a:r>
              <a:rPr sz="1600" spc="5" dirty="0">
                <a:latin typeface="Times New Roman"/>
                <a:cs typeface="Times New Roman"/>
              </a:rPr>
              <a:t> </a:t>
            </a:r>
            <a:r>
              <a:rPr sz="1600" spc="-20" dirty="0">
                <a:latin typeface="Times New Roman"/>
                <a:cs typeface="Times New Roman"/>
              </a:rPr>
              <a:t>t</a:t>
            </a:r>
            <a:r>
              <a:rPr sz="1600" spc="-25" dirty="0">
                <a:latin typeface="Times New Roman"/>
                <a:cs typeface="Times New Roman"/>
              </a:rPr>
              <a:t>e</a:t>
            </a:r>
            <a:r>
              <a:rPr sz="1600" spc="-20" dirty="0">
                <a:latin typeface="Times New Roman"/>
                <a:cs typeface="Times New Roman"/>
              </a:rPr>
              <a:t>sti</a:t>
            </a:r>
            <a:r>
              <a:rPr sz="1600" spc="-5" dirty="0">
                <a:latin typeface="Times New Roman"/>
                <a:cs typeface="Times New Roman"/>
              </a:rPr>
              <a:t>n</a:t>
            </a:r>
            <a:r>
              <a:rPr sz="1600" spc="-10" dirty="0">
                <a:latin typeface="Times New Roman"/>
                <a:cs typeface="Times New Roman"/>
              </a:rPr>
              <a:t>g</a:t>
            </a:r>
            <a:r>
              <a:rPr sz="1600" spc="25" dirty="0">
                <a:latin typeface="Times New Roman"/>
                <a:cs typeface="Times New Roman"/>
              </a:rPr>
              <a:t> </a:t>
            </a:r>
            <a:r>
              <a:rPr sz="1600" spc="-20" dirty="0">
                <a:latin typeface="Times New Roman"/>
                <a:cs typeface="Times New Roman"/>
              </a:rPr>
              <a:t>o</a:t>
            </a:r>
            <a:r>
              <a:rPr sz="1600" spc="-10" dirty="0">
                <a:latin typeface="Times New Roman"/>
                <a:cs typeface="Times New Roman"/>
              </a:rPr>
              <a:t>f </a:t>
            </a:r>
            <a:r>
              <a:rPr sz="1600" spc="-20" dirty="0">
                <a:latin typeface="Times New Roman"/>
                <a:cs typeface="Times New Roman"/>
              </a:rPr>
              <a:t>th</a:t>
            </a:r>
            <a:r>
              <a:rPr sz="1600" spc="-10" dirty="0">
                <a:latin typeface="Times New Roman"/>
                <a:cs typeface="Times New Roman"/>
              </a:rPr>
              <a:t>e</a:t>
            </a:r>
            <a:r>
              <a:rPr sz="1600" spc="5" dirty="0">
                <a:latin typeface="Times New Roman"/>
                <a:cs typeface="Times New Roman"/>
              </a:rPr>
              <a:t> </a:t>
            </a:r>
            <a:r>
              <a:rPr sz="1600" spc="-25" dirty="0">
                <a:latin typeface="Times New Roman"/>
                <a:cs typeface="Times New Roman"/>
              </a:rPr>
              <a:t>c</a:t>
            </a:r>
            <a:r>
              <a:rPr sz="1600" spc="-20" dirty="0">
                <a:latin typeface="Times New Roman"/>
                <a:cs typeface="Times New Roman"/>
              </a:rPr>
              <a:t>us</a:t>
            </a:r>
            <a:r>
              <a:rPr sz="1600" spc="-15" dirty="0">
                <a:latin typeface="Times New Roman"/>
                <a:cs typeface="Times New Roman"/>
              </a:rPr>
              <a:t>t</a:t>
            </a:r>
            <a:r>
              <a:rPr sz="1600" spc="-5" dirty="0">
                <a:latin typeface="Times New Roman"/>
                <a:cs typeface="Times New Roman"/>
              </a:rPr>
              <a:t>o</a:t>
            </a:r>
            <a:r>
              <a:rPr sz="1600" spc="-15" dirty="0">
                <a:latin typeface="Times New Roman"/>
                <a:cs typeface="Times New Roman"/>
              </a:rPr>
              <a:t>m</a:t>
            </a:r>
            <a:r>
              <a:rPr sz="1600" spc="10" dirty="0">
                <a:latin typeface="Times New Roman"/>
                <a:cs typeface="Times New Roman"/>
              </a:rPr>
              <a:t> </a:t>
            </a:r>
            <a:r>
              <a:rPr sz="1600" spc="-20" dirty="0">
                <a:latin typeface="Times New Roman"/>
                <a:cs typeface="Times New Roman"/>
              </a:rPr>
              <a:t>pl</a:t>
            </a:r>
            <a:r>
              <a:rPr sz="1600" spc="-25" dirty="0">
                <a:latin typeface="Times New Roman"/>
                <a:cs typeface="Times New Roman"/>
              </a:rPr>
              <a:t>a</a:t>
            </a:r>
            <a:r>
              <a:rPr sz="1600" spc="-20" dirty="0">
                <a:latin typeface="Times New Roman"/>
                <a:cs typeface="Times New Roman"/>
              </a:rPr>
              <a:t>s</a:t>
            </a:r>
            <a:r>
              <a:rPr sz="1600" spc="-95" dirty="0">
                <a:latin typeface="Times New Roman"/>
                <a:cs typeface="Times New Roman"/>
              </a:rPr>
              <a:t>m</a:t>
            </a:r>
            <a:r>
              <a:rPr sz="1600" spc="-10" dirty="0">
                <a:latin typeface="Times New Roman"/>
                <a:cs typeface="Times New Roman"/>
              </a:rPr>
              <a:t>a</a:t>
            </a:r>
            <a:r>
              <a:rPr sz="1600" spc="75" dirty="0">
                <a:latin typeface="Times New Roman"/>
                <a:cs typeface="Times New Roman"/>
              </a:rPr>
              <a:t> </a:t>
            </a:r>
            <a:r>
              <a:rPr sz="1600" spc="-20" dirty="0">
                <a:latin typeface="Times New Roman"/>
                <a:cs typeface="Times New Roman"/>
              </a:rPr>
              <a:t>tub</a:t>
            </a:r>
            <a:r>
              <a:rPr sz="1600" spc="-25" dirty="0">
                <a:latin typeface="Times New Roman"/>
                <a:cs typeface="Times New Roman"/>
              </a:rPr>
              <a:t>e</a:t>
            </a:r>
            <a:r>
              <a:rPr sz="1600" spc="-10" dirty="0">
                <a:latin typeface="Times New Roman"/>
                <a:cs typeface="Times New Roman"/>
              </a:rPr>
              <a:t>s</a:t>
            </a:r>
            <a:r>
              <a:rPr sz="1600" spc="10" dirty="0">
                <a:latin typeface="Times New Roman"/>
                <a:cs typeface="Times New Roman"/>
              </a:rPr>
              <a:t> </a:t>
            </a:r>
            <a:r>
              <a:rPr sz="1600" spc="-20" dirty="0">
                <a:latin typeface="Times New Roman"/>
                <a:cs typeface="Times New Roman"/>
              </a:rPr>
              <a:t>h</a:t>
            </a:r>
            <a:r>
              <a:rPr sz="1600" spc="-25" dirty="0">
                <a:latin typeface="Times New Roman"/>
                <a:cs typeface="Times New Roman"/>
              </a:rPr>
              <a:t>a</a:t>
            </a:r>
            <a:r>
              <a:rPr sz="1600" spc="-10" dirty="0">
                <a:latin typeface="Times New Roman"/>
                <a:cs typeface="Times New Roman"/>
              </a:rPr>
              <a:t>s</a:t>
            </a:r>
            <a:r>
              <a:rPr sz="1600" spc="-5" dirty="0">
                <a:latin typeface="Times New Roman"/>
                <a:cs typeface="Times New Roman"/>
              </a:rPr>
              <a:t> </a:t>
            </a:r>
            <a:r>
              <a:rPr sz="1600" spc="-20" dirty="0">
                <a:latin typeface="Times New Roman"/>
                <a:cs typeface="Times New Roman"/>
              </a:rPr>
              <a:t>s</a:t>
            </a:r>
            <a:r>
              <a:rPr sz="1600" spc="-5" dirty="0">
                <a:latin typeface="Times New Roman"/>
                <a:cs typeface="Times New Roman"/>
              </a:rPr>
              <a:t>h</a:t>
            </a:r>
            <a:r>
              <a:rPr sz="1600" spc="-20" dirty="0">
                <a:latin typeface="Times New Roman"/>
                <a:cs typeface="Times New Roman"/>
              </a:rPr>
              <a:t>o</a:t>
            </a:r>
            <a:r>
              <a:rPr sz="1600" spc="-30" dirty="0">
                <a:latin typeface="Times New Roman"/>
                <a:cs typeface="Times New Roman"/>
              </a:rPr>
              <a:t>w</a:t>
            </a:r>
            <a:r>
              <a:rPr sz="1600" spc="-10" dirty="0">
                <a:latin typeface="Times New Roman"/>
                <a:cs typeface="Times New Roman"/>
              </a:rPr>
              <a:t>n</a:t>
            </a:r>
            <a:r>
              <a:rPr sz="1600" spc="-25" dirty="0">
                <a:latin typeface="Times New Roman"/>
                <a:cs typeface="Times New Roman"/>
              </a:rPr>
              <a:t> </a:t>
            </a:r>
            <a:r>
              <a:rPr sz="1600" spc="-10" dirty="0">
                <a:latin typeface="Times New Roman"/>
                <a:cs typeface="Times New Roman"/>
              </a:rPr>
              <a:t>a</a:t>
            </a:r>
            <a:r>
              <a:rPr sz="1600" spc="-15" dirty="0">
                <a:latin typeface="Times New Roman"/>
                <a:cs typeface="Times New Roman"/>
              </a:rPr>
              <a:t> </a:t>
            </a:r>
            <a:r>
              <a:rPr sz="1600" spc="-20" dirty="0">
                <a:latin typeface="Times New Roman"/>
                <a:cs typeface="Times New Roman"/>
              </a:rPr>
              <a:t>pl</a:t>
            </a:r>
            <a:r>
              <a:rPr sz="1600" spc="-25" dirty="0">
                <a:latin typeface="Times New Roman"/>
                <a:cs typeface="Times New Roman"/>
              </a:rPr>
              <a:t>a</a:t>
            </a:r>
            <a:r>
              <a:rPr sz="1600" spc="-20" dirty="0">
                <a:latin typeface="Times New Roman"/>
                <a:cs typeface="Times New Roman"/>
              </a:rPr>
              <a:t>s</a:t>
            </a:r>
            <a:r>
              <a:rPr sz="1600" spc="-95" dirty="0">
                <a:latin typeface="Times New Roman"/>
                <a:cs typeface="Times New Roman"/>
              </a:rPr>
              <a:t>m</a:t>
            </a:r>
            <a:r>
              <a:rPr sz="1600" spc="-10" dirty="0">
                <a:latin typeface="Times New Roman"/>
                <a:cs typeface="Times New Roman"/>
              </a:rPr>
              <a:t>a</a:t>
            </a:r>
            <a:r>
              <a:rPr sz="1600" spc="90" dirty="0">
                <a:latin typeface="Times New Roman"/>
                <a:cs typeface="Times New Roman"/>
              </a:rPr>
              <a:t> </a:t>
            </a:r>
            <a:r>
              <a:rPr sz="1600" spc="-20" dirty="0">
                <a:latin typeface="Times New Roman"/>
                <a:cs typeface="Times New Roman"/>
              </a:rPr>
              <a:t>d</a:t>
            </a:r>
            <a:r>
              <a:rPr sz="1600" spc="-25" dirty="0">
                <a:latin typeface="Times New Roman"/>
                <a:cs typeface="Times New Roman"/>
              </a:rPr>
              <a:t>e</a:t>
            </a:r>
            <a:r>
              <a:rPr sz="1600" spc="-20" dirty="0">
                <a:latin typeface="Times New Roman"/>
                <a:cs typeface="Times New Roman"/>
              </a:rPr>
              <a:t>nsit</a:t>
            </a:r>
            <a:r>
              <a:rPr sz="1600" spc="-10" dirty="0">
                <a:latin typeface="Times New Roman"/>
                <a:cs typeface="Times New Roman"/>
              </a:rPr>
              <a:t>y</a:t>
            </a:r>
            <a:r>
              <a:rPr sz="1600" spc="70" dirty="0">
                <a:latin typeface="Times New Roman"/>
                <a:cs typeface="Times New Roman"/>
              </a:rPr>
              <a:t> </a:t>
            </a:r>
            <a:r>
              <a:rPr sz="1600" spc="-20" dirty="0">
                <a:latin typeface="Times New Roman"/>
                <a:cs typeface="Times New Roman"/>
              </a:rPr>
              <a:t>d</a:t>
            </a:r>
            <a:r>
              <a:rPr sz="1600" spc="-25" dirty="0">
                <a:latin typeface="Times New Roman"/>
                <a:cs typeface="Times New Roman"/>
              </a:rPr>
              <a:t>eca</a:t>
            </a:r>
            <a:r>
              <a:rPr sz="1600" spc="-10" dirty="0">
                <a:latin typeface="Times New Roman"/>
                <a:cs typeface="Times New Roman"/>
              </a:rPr>
              <a:t>y </a:t>
            </a:r>
            <a:r>
              <a:rPr sz="1600" spc="-5" dirty="0">
                <a:latin typeface="Times New Roman"/>
                <a:cs typeface="Times New Roman"/>
              </a:rPr>
              <a:t>ti</a:t>
            </a:r>
            <a:r>
              <a:rPr sz="1600" spc="-95" dirty="0">
                <a:latin typeface="Times New Roman"/>
                <a:cs typeface="Times New Roman"/>
              </a:rPr>
              <a:t>m</a:t>
            </a:r>
            <a:r>
              <a:rPr sz="1600" spc="-10" dirty="0">
                <a:latin typeface="Times New Roman"/>
                <a:cs typeface="Times New Roman"/>
              </a:rPr>
              <a:t>e</a:t>
            </a:r>
            <a:r>
              <a:rPr sz="1600" spc="90" dirty="0">
                <a:latin typeface="Times New Roman"/>
                <a:cs typeface="Times New Roman"/>
              </a:rPr>
              <a:t> </a:t>
            </a:r>
            <a:r>
              <a:rPr sz="1600" spc="-25" dirty="0">
                <a:latin typeface="Times New Roman"/>
                <a:cs typeface="Times New Roman"/>
              </a:rPr>
              <a:t>a</a:t>
            </a:r>
            <a:r>
              <a:rPr sz="1600" spc="-5" dirty="0">
                <a:latin typeface="Times New Roman"/>
                <a:cs typeface="Times New Roman"/>
              </a:rPr>
              <a:t>f</a:t>
            </a:r>
            <a:r>
              <a:rPr sz="1600" spc="-25" dirty="0">
                <a:latin typeface="Times New Roman"/>
                <a:cs typeface="Times New Roman"/>
              </a:rPr>
              <a:t>te</a:t>
            </a:r>
            <a:r>
              <a:rPr sz="1600" spc="-10" dirty="0">
                <a:latin typeface="Times New Roman"/>
                <a:cs typeface="Times New Roman"/>
              </a:rPr>
              <a:t>r</a:t>
            </a:r>
            <a:r>
              <a:rPr sz="1600" spc="15" dirty="0">
                <a:latin typeface="Times New Roman"/>
                <a:cs typeface="Times New Roman"/>
              </a:rPr>
              <a:t> </a:t>
            </a:r>
            <a:r>
              <a:rPr sz="1600" spc="-20" dirty="0">
                <a:latin typeface="Times New Roman"/>
                <a:cs typeface="Times New Roman"/>
              </a:rPr>
              <a:t>th</a:t>
            </a:r>
            <a:r>
              <a:rPr sz="1600" spc="-10" dirty="0">
                <a:latin typeface="Times New Roman"/>
                <a:cs typeface="Times New Roman"/>
              </a:rPr>
              <a:t>e</a:t>
            </a:r>
            <a:r>
              <a:rPr sz="1600" spc="5" dirty="0">
                <a:latin typeface="Times New Roman"/>
                <a:cs typeface="Times New Roman"/>
              </a:rPr>
              <a:t> </a:t>
            </a:r>
            <a:r>
              <a:rPr sz="1600" spc="-25" dirty="0">
                <a:latin typeface="Times New Roman"/>
                <a:cs typeface="Times New Roman"/>
              </a:rPr>
              <a:t>c</a:t>
            </a:r>
            <a:r>
              <a:rPr sz="1600" spc="-20" dirty="0">
                <a:latin typeface="Times New Roman"/>
                <a:cs typeface="Times New Roman"/>
              </a:rPr>
              <a:t>u</a:t>
            </a:r>
            <a:r>
              <a:rPr sz="1600" spc="-25" dirty="0">
                <a:latin typeface="Times New Roman"/>
                <a:cs typeface="Times New Roman"/>
              </a:rPr>
              <a:t>r</a:t>
            </a:r>
            <a:r>
              <a:rPr sz="1600" spc="-40" dirty="0">
                <a:latin typeface="Times New Roman"/>
                <a:cs typeface="Times New Roman"/>
              </a:rPr>
              <a:t>r</a:t>
            </a:r>
            <a:r>
              <a:rPr sz="1600" spc="-25" dirty="0">
                <a:latin typeface="Times New Roman"/>
                <a:cs typeface="Times New Roman"/>
              </a:rPr>
              <a:t>e</a:t>
            </a:r>
            <a:r>
              <a:rPr sz="1600" spc="-20" dirty="0">
                <a:latin typeface="Times New Roman"/>
                <a:cs typeface="Times New Roman"/>
              </a:rPr>
              <a:t>n</a:t>
            </a:r>
            <a:r>
              <a:rPr sz="1600" spc="-5" dirty="0">
                <a:latin typeface="Times New Roman"/>
                <a:cs typeface="Times New Roman"/>
              </a:rPr>
              <a:t>t </a:t>
            </a:r>
            <a:r>
              <a:rPr sz="1600" spc="-20" dirty="0">
                <a:latin typeface="Times New Roman"/>
                <a:cs typeface="Times New Roman"/>
              </a:rPr>
              <a:t>puls</a:t>
            </a:r>
            <a:r>
              <a:rPr sz="1600" spc="-10" dirty="0">
                <a:latin typeface="Times New Roman"/>
                <a:cs typeface="Times New Roman"/>
              </a:rPr>
              <a:t>e</a:t>
            </a:r>
            <a:r>
              <a:rPr sz="1600" spc="5" dirty="0">
                <a:latin typeface="Times New Roman"/>
                <a:cs typeface="Times New Roman"/>
              </a:rPr>
              <a:t> </a:t>
            </a:r>
            <a:r>
              <a:rPr sz="1600" spc="-20" dirty="0">
                <a:latin typeface="Times New Roman"/>
                <a:cs typeface="Times New Roman"/>
              </a:rPr>
              <a:t>o</a:t>
            </a:r>
            <a:r>
              <a:rPr sz="1600" spc="-10" dirty="0">
                <a:latin typeface="Times New Roman"/>
                <a:cs typeface="Times New Roman"/>
              </a:rPr>
              <a:t>f </a:t>
            </a:r>
            <a:r>
              <a:rPr sz="1600" spc="-15" dirty="0">
                <a:latin typeface="Times New Roman"/>
                <a:cs typeface="Times New Roman"/>
              </a:rPr>
              <a:t> </a:t>
            </a:r>
            <a:r>
              <a:rPr sz="1600" spc="-5" dirty="0">
                <a:latin typeface="Times New Roman"/>
                <a:cs typeface="Times New Roman"/>
              </a:rPr>
              <a:t>5</a:t>
            </a:r>
            <a:r>
              <a:rPr sz="1600" spc="-10" dirty="0">
                <a:latin typeface="Times New Roman"/>
                <a:cs typeface="Times New Roman"/>
              </a:rPr>
              <a:t>0</a:t>
            </a:r>
            <a:r>
              <a:rPr sz="1600" spc="-35" dirty="0">
                <a:latin typeface="Times New Roman"/>
                <a:cs typeface="Times New Roman"/>
              </a:rPr>
              <a:t> </a:t>
            </a:r>
            <a:r>
              <a:rPr sz="1600" spc="-20" dirty="0">
                <a:latin typeface="Times New Roman"/>
                <a:cs typeface="Times New Roman"/>
              </a:rPr>
              <a:t>µ</a:t>
            </a:r>
            <a:r>
              <a:rPr sz="1600" spc="-5" dirty="0">
                <a:latin typeface="Times New Roman"/>
                <a:cs typeface="Times New Roman"/>
              </a:rPr>
              <a:t>s.</a:t>
            </a:r>
            <a:endParaRPr sz="1600">
              <a:latin typeface="Times New Roman"/>
              <a:cs typeface="Times New Roman"/>
            </a:endParaRPr>
          </a:p>
          <a:p>
            <a:pPr>
              <a:lnSpc>
                <a:spcPts val="950"/>
              </a:lnSpc>
              <a:spcBef>
                <a:spcPts val="28"/>
              </a:spcBef>
            </a:pPr>
            <a:endParaRPr sz="950"/>
          </a:p>
          <a:p>
            <a:pPr marL="12700" marR="12700">
              <a:lnSpc>
                <a:spcPct val="114999"/>
              </a:lnSpc>
            </a:pPr>
            <a:r>
              <a:rPr sz="1800" dirty="0">
                <a:latin typeface="Times New Roman"/>
                <a:cs typeface="Times New Roman"/>
              </a:rPr>
              <a:t>The</a:t>
            </a:r>
            <a:r>
              <a:rPr sz="1800" spc="-204" dirty="0">
                <a:latin typeface="Times New Roman"/>
                <a:cs typeface="Times New Roman"/>
              </a:rPr>
              <a:t> </a:t>
            </a:r>
            <a:r>
              <a:rPr sz="1800" spc="-5" dirty="0">
                <a:latin typeface="Times New Roman"/>
                <a:cs typeface="Times New Roman"/>
              </a:rPr>
              <a:t>A</a:t>
            </a:r>
            <a:r>
              <a:rPr sz="1800" spc="-75" dirty="0">
                <a:latin typeface="Times New Roman"/>
                <a:cs typeface="Times New Roman"/>
              </a:rPr>
              <a:t>r</a:t>
            </a:r>
            <a:r>
              <a:rPr sz="1800" spc="0" dirty="0">
                <a:latin typeface="Times New Roman"/>
                <a:cs typeface="Times New Roman"/>
              </a:rPr>
              <a:t>gon in our</a:t>
            </a:r>
            <a:r>
              <a:rPr sz="1800" spc="-10" dirty="0">
                <a:latin typeface="Times New Roman"/>
                <a:cs typeface="Times New Roman"/>
              </a:rPr>
              <a:t> </a:t>
            </a:r>
            <a:r>
              <a:rPr sz="1800" spc="0" dirty="0">
                <a:latin typeface="Times New Roman"/>
                <a:cs typeface="Times New Roman"/>
              </a:rPr>
              <a:t>tube has</a:t>
            </a:r>
            <a:r>
              <a:rPr sz="1800" spc="5" dirty="0">
                <a:latin typeface="Times New Roman"/>
                <a:cs typeface="Times New Roman"/>
              </a:rPr>
              <a:t> </a:t>
            </a:r>
            <a:r>
              <a:rPr sz="1800" spc="0" dirty="0">
                <a:latin typeface="Times New Roman"/>
                <a:cs typeface="Times New Roman"/>
              </a:rPr>
              <a:t>an ato</a:t>
            </a:r>
            <a:r>
              <a:rPr sz="1800" spc="-25" dirty="0">
                <a:latin typeface="Times New Roman"/>
                <a:cs typeface="Times New Roman"/>
              </a:rPr>
              <a:t>m</a:t>
            </a:r>
            <a:r>
              <a:rPr sz="1800" spc="0" dirty="0">
                <a:latin typeface="Times New Roman"/>
                <a:cs typeface="Times New Roman"/>
              </a:rPr>
              <a:t>ic nu</a:t>
            </a:r>
            <a:r>
              <a:rPr sz="1800" spc="-20" dirty="0">
                <a:latin typeface="Times New Roman"/>
                <a:cs typeface="Times New Roman"/>
              </a:rPr>
              <a:t>m</a:t>
            </a:r>
            <a:r>
              <a:rPr sz="1800" spc="0" dirty="0">
                <a:latin typeface="Times New Roman"/>
                <a:cs typeface="Times New Roman"/>
              </a:rPr>
              <a:t>ber</a:t>
            </a:r>
            <a:r>
              <a:rPr sz="1800" spc="20" dirty="0">
                <a:latin typeface="Times New Roman"/>
                <a:cs typeface="Times New Roman"/>
              </a:rPr>
              <a:t> </a:t>
            </a:r>
            <a:r>
              <a:rPr sz="1800" spc="0" dirty="0">
                <a:latin typeface="Times New Roman"/>
                <a:cs typeface="Times New Roman"/>
              </a:rPr>
              <a:t>of</a:t>
            </a:r>
            <a:r>
              <a:rPr sz="1800" spc="-20" dirty="0">
                <a:latin typeface="Times New Roman"/>
                <a:cs typeface="Times New Roman"/>
              </a:rPr>
              <a:t> </a:t>
            </a:r>
            <a:r>
              <a:rPr sz="1800" spc="0" dirty="0">
                <a:latin typeface="Times New Roman"/>
                <a:cs typeface="Times New Roman"/>
              </a:rPr>
              <a:t>18 which </a:t>
            </a:r>
            <a:r>
              <a:rPr sz="1800" spc="5" dirty="0">
                <a:latin typeface="Times New Roman"/>
                <a:cs typeface="Times New Roman"/>
              </a:rPr>
              <a:t>c</a:t>
            </a:r>
            <a:r>
              <a:rPr sz="1800" spc="0" dirty="0">
                <a:latin typeface="Times New Roman"/>
                <a:cs typeface="Times New Roman"/>
              </a:rPr>
              <a:t>auses</a:t>
            </a:r>
            <a:r>
              <a:rPr sz="1800" spc="-10" dirty="0">
                <a:latin typeface="Times New Roman"/>
                <a:cs typeface="Times New Roman"/>
              </a:rPr>
              <a:t> </a:t>
            </a:r>
            <a:r>
              <a:rPr sz="1800" spc="0" dirty="0">
                <a:latin typeface="Times New Roman"/>
                <a:cs typeface="Times New Roman"/>
              </a:rPr>
              <a:t>a s</a:t>
            </a:r>
            <a:r>
              <a:rPr sz="1800" spc="-10" dirty="0">
                <a:latin typeface="Times New Roman"/>
                <a:cs typeface="Times New Roman"/>
              </a:rPr>
              <a:t>h</a:t>
            </a:r>
            <a:r>
              <a:rPr sz="1800" spc="-15" dirty="0">
                <a:latin typeface="Times New Roman"/>
                <a:cs typeface="Times New Roman"/>
              </a:rPr>
              <a:t>o</a:t>
            </a:r>
            <a:r>
              <a:rPr sz="1800" spc="0" dirty="0">
                <a:latin typeface="Times New Roman"/>
                <a:cs typeface="Times New Roman"/>
              </a:rPr>
              <a:t>rter</a:t>
            </a:r>
            <a:r>
              <a:rPr sz="1800" spc="5" dirty="0">
                <a:latin typeface="Times New Roman"/>
                <a:cs typeface="Times New Roman"/>
              </a:rPr>
              <a:t> </a:t>
            </a:r>
            <a:r>
              <a:rPr sz="1800" spc="0" dirty="0">
                <a:latin typeface="Times New Roman"/>
                <a:cs typeface="Times New Roman"/>
              </a:rPr>
              <a:t>de</a:t>
            </a:r>
            <a:r>
              <a:rPr sz="1800" spc="10" dirty="0">
                <a:latin typeface="Times New Roman"/>
                <a:cs typeface="Times New Roman"/>
              </a:rPr>
              <a:t>c</a:t>
            </a:r>
            <a:r>
              <a:rPr sz="1800" spc="0" dirty="0">
                <a:latin typeface="Times New Roman"/>
                <a:cs typeface="Times New Roman"/>
              </a:rPr>
              <a:t>ay</a:t>
            </a:r>
            <a:r>
              <a:rPr sz="1800" spc="-20" dirty="0">
                <a:latin typeface="Times New Roman"/>
                <a:cs typeface="Times New Roman"/>
              </a:rPr>
              <a:t> </a:t>
            </a:r>
            <a:r>
              <a:rPr sz="1800" spc="0" dirty="0">
                <a:latin typeface="Times New Roman"/>
                <a:cs typeface="Times New Roman"/>
              </a:rPr>
              <a:t>t</a:t>
            </a:r>
            <a:r>
              <a:rPr sz="1800" spc="5" dirty="0">
                <a:latin typeface="Times New Roman"/>
                <a:cs typeface="Times New Roman"/>
              </a:rPr>
              <a:t>i</a:t>
            </a:r>
            <a:r>
              <a:rPr sz="1800" spc="-25" dirty="0">
                <a:latin typeface="Times New Roman"/>
                <a:cs typeface="Times New Roman"/>
              </a:rPr>
              <a:t>m</a:t>
            </a:r>
            <a:r>
              <a:rPr sz="1800" spc="0" dirty="0">
                <a:latin typeface="Times New Roman"/>
                <a:cs typeface="Times New Roman"/>
              </a:rPr>
              <a:t>e of the 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endParaRPr sz="1800">
              <a:latin typeface="Times New Roman"/>
              <a:cs typeface="Times New Roman"/>
            </a:endParaRPr>
          </a:p>
        </p:txBody>
      </p:sp>
      <p:sp>
        <p:nvSpPr>
          <p:cNvPr id="5" name="object 5"/>
          <p:cNvSpPr txBox="1"/>
          <p:nvPr/>
        </p:nvSpPr>
        <p:spPr>
          <a:xfrm>
            <a:off x="560323" y="3977640"/>
            <a:ext cx="7928609" cy="1649095"/>
          </a:xfrm>
          <a:prstGeom prst="rect">
            <a:avLst/>
          </a:prstGeom>
        </p:spPr>
        <p:txBody>
          <a:bodyPr vert="horz" wrap="square" lIns="0" tIns="0" rIns="0" bIns="0" rtlCol="0">
            <a:noAutofit/>
          </a:bodyPr>
          <a:lstStyle/>
          <a:p>
            <a:pPr marL="12700">
              <a:lnSpc>
                <a:spcPct val="100000"/>
              </a:lnSpc>
              <a:tabLst>
                <a:tab pos="354965" algn="l"/>
              </a:tabLst>
            </a:pPr>
            <a:r>
              <a:rPr sz="1800" dirty="0">
                <a:latin typeface="Times New Roman"/>
                <a:cs typeface="Times New Roman"/>
              </a:rPr>
              <a:t>3.	</a:t>
            </a:r>
            <a:r>
              <a:rPr sz="1800" spc="-5" dirty="0">
                <a:latin typeface="Times New Roman"/>
                <a:cs typeface="Times New Roman"/>
              </a:rPr>
              <a:t>C</a:t>
            </a:r>
            <a:r>
              <a:rPr sz="1800" spc="0" dirty="0">
                <a:latin typeface="Times New Roman"/>
                <a:cs typeface="Times New Roman"/>
              </a:rPr>
              <a:t>o</a:t>
            </a:r>
            <a:r>
              <a:rPr sz="1800" spc="-25" dirty="0">
                <a:latin typeface="Times New Roman"/>
                <a:cs typeface="Times New Roman"/>
              </a:rPr>
              <a:t>m</a:t>
            </a:r>
            <a:r>
              <a:rPr sz="1800" spc="0" dirty="0">
                <a:latin typeface="Times New Roman"/>
                <a:cs typeface="Times New Roman"/>
              </a:rPr>
              <a:t>pact</a:t>
            </a:r>
            <a:r>
              <a:rPr sz="1800" spc="5" dirty="0">
                <a:latin typeface="Times New Roman"/>
                <a:cs typeface="Times New Roman"/>
              </a:rPr>
              <a:t> </a:t>
            </a:r>
            <a:r>
              <a:rPr sz="1800" spc="-20" dirty="0">
                <a:latin typeface="Times New Roman"/>
                <a:cs typeface="Times New Roman"/>
              </a:rPr>
              <a:t>H</a:t>
            </a:r>
            <a:r>
              <a:rPr sz="1800" spc="0" dirty="0">
                <a:latin typeface="Times New Roman"/>
                <a:cs typeface="Times New Roman"/>
              </a:rPr>
              <a:t>igh</a:t>
            </a:r>
            <a:r>
              <a:rPr sz="1800" spc="-65" dirty="0">
                <a:latin typeface="Times New Roman"/>
                <a:cs typeface="Times New Roman"/>
              </a:rPr>
              <a:t> </a:t>
            </a:r>
            <a:r>
              <a:rPr sz="1800" spc="-475" dirty="0">
                <a:latin typeface="Times New Roman"/>
                <a:cs typeface="Times New Roman"/>
              </a:rPr>
              <a:t>V</a:t>
            </a:r>
            <a:r>
              <a:rPr sz="1800" spc="0" dirty="0">
                <a:latin typeface="Times New Roman"/>
                <a:cs typeface="Times New Roman"/>
              </a:rPr>
              <a:t>oltage</a:t>
            </a:r>
            <a:r>
              <a:rPr sz="1800" spc="-10" dirty="0">
                <a:latin typeface="Times New Roman"/>
                <a:cs typeface="Times New Roman"/>
              </a:rPr>
              <a:t> </a:t>
            </a:r>
            <a:r>
              <a:rPr sz="1800" spc="-5" dirty="0">
                <a:latin typeface="Times New Roman"/>
                <a:cs typeface="Times New Roman"/>
              </a:rPr>
              <a:t>S</a:t>
            </a:r>
            <a:r>
              <a:rPr sz="1800" spc="-20" dirty="0">
                <a:latin typeface="Times New Roman"/>
                <a:cs typeface="Times New Roman"/>
              </a:rPr>
              <a:t>w</a:t>
            </a:r>
            <a:r>
              <a:rPr sz="1800" spc="0" dirty="0">
                <a:latin typeface="Times New Roman"/>
                <a:cs typeface="Times New Roman"/>
              </a:rPr>
              <a:t>itching</a:t>
            </a:r>
            <a:r>
              <a:rPr sz="1800" spc="-10" dirty="0">
                <a:latin typeface="Times New Roman"/>
                <a:cs typeface="Times New Roman"/>
              </a:rPr>
              <a:t> </a:t>
            </a:r>
            <a:r>
              <a:rPr sz="1800" spc="0" dirty="0">
                <a:latin typeface="Times New Roman"/>
                <a:cs typeface="Times New Roman"/>
              </a:rPr>
              <a:t>Ci</a:t>
            </a:r>
            <a:r>
              <a:rPr sz="1800" spc="5" dirty="0">
                <a:latin typeface="Times New Roman"/>
                <a:cs typeface="Times New Roman"/>
              </a:rPr>
              <a:t>r</a:t>
            </a:r>
            <a:r>
              <a:rPr sz="1800" spc="0" dirty="0">
                <a:latin typeface="Times New Roman"/>
                <a:cs typeface="Times New Roman"/>
              </a:rPr>
              <a:t>cuit</a:t>
            </a:r>
            <a:endParaRPr sz="1800">
              <a:latin typeface="Times New Roman"/>
              <a:cs typeface="Times New Roman"/>
            </a:endParaRPr>
          </a:p>
          <a:p>
            <a:pPr>
              <a:lnSpc>
                <a:spcPts val="750"/>
              </a:lnSpc>
              <a:spcBef>
                <a:spcPts val="43"/>
              </a:spcBef>
            </a:pPr>
            <a:endParaRPr sz="750"/>
          </a:p>
          <a:p>
            <a:pPr marL="12700" marR="12700">
              <a:lnSpc>
                <a:spcPct val="114999"/>
              </a:lnSpc>
            </a:pPr>
            <a:r>
              <a:rPr sz="1800" spc="-310" dirty="0">
                <a:latin typeface="Times New Roman"/>
                <a:cs typeface="Times New Roman"/>
              </a:rPr>
              <a:t>W</a:t>
            </a:r>
            <a:r>
              <a:rPr sz="1800" spc="0" dirty="0">
                <a:latin typeface="Times New Roman"/>
                <a:cs typeface="Times New Roman"/>
              </a:rPr>
              <a:t>ork</a:t>
            </a:r>
            <a:r>
              <a:rPr sz="1800" spc="15" dirty="0">
                <a:latin typeface="Times New Roman"/>
                <a:cs typeface="Times New Roman"/>
              </a:rPr>
              <a:t> </a:t>
            </a:r>
            <a:r>
              <a:rPr sz="1800" spc="0" dirty="0">
                <a:latin typeface="Times New Roman"/>
                <a:cs typeface="Times New Roman"/>
              </a:rPr>
              <a:t>on</a:t>
            </a:r>
            <a:r>
              <a:rPr sz="1800" spc="-10" dirty="0">
                <a:latin typeface="Times New Roman"/>
                <a:cs typeface="Times New Roman"/>
              </a:rPr>
              <a:t> </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all</a:t>
            </a:r>
            <a:r>
              <a:rPr sz="1800" spc="5" dirty="0">
                <a:latin typeface="Times New Roman"/>
                <a:cs typeface="Times New Roman"/>
              </a:rPr>
              <a:t> </a:t>
            </a:r>
            <a:r>
              <a:rPr sz="1800" spc="0" dirty="0">
                <a:latin typeface="Times New Roman"/>
                <a:cs typeface="Times New Roman"/>
              </a:rPr>
              <a:t>epoxy</a:t>
            </a:r>
            <a:r>
              <a:rPr sz="1800" spc="-10" dirty="0">
                <a:latin typeface="Times New Roman"/>
                <a:cs typeface="Times New Roman"/>
              </a:rPr>
              <a:t> </a:t>
            </a:r>
            <a:r>
              <a:rPr sz="1800" spc="0" dirty="0">
                <a:latin typeface="Times New Roman"/>
                <a:cs typeface="Times New Roman"/>
              </a:rPr>
              <a:t>potted </a:t>
            </a:r>
            <a:r>
              <a:rPr sz="1800" spc="-10" dirty="0">
                <a:latin typeface="Times New Roman"/>
                <a:cs typeface="Times New Roman"/>
              </a:rPr>
              <a:t>s</a:t>
            </a:r>
            <a:r>
              <a:rPr sz="1800" spc="-20" dirty="0">
                <a:latin typeface="Times New Roman"/>
                <a:cs typeface="Times New Roman"/>
              </a:rPr>
              <a:t>w</a:t>
            </a:r>
            <a:r>
              <a:rPr sz="1800" spc="0" dirty="0">
                <a:latin typeface="Times New Roman"/>
                <a:cs typeface="Times New Roman"/>
              </a:rPr>
              <a:t>itching</a:t>
            </a:r>
            <a:r>
              <a:rPr sz="1800" spc="-10" dirty="0">
                <a:latin typeface="Times New Roman"/>
                <a:cs typeface="Times New Roman"/>
              </a:rPr>
              <a:t> </a:t>
            </a:r>
            <a:r>
              <a:rPr sz="1800" spc="5" dirty="0">
                <a:latin typeface="Times New Roman"/>
                <a:cs typeface="Times New Roman"/>
              </a:rPr>
              <a:t>c</a:t>
            </a:r>
            <a:r>
              <a:rPr sz="1800" spc="0" dirty="0">
                <a:latin typeface="Times New Roman"/>
                <a:cs typeface="Times New Roman"/>
              </a:rPr>
              <a:t>ircu</a:t>
            </a:r>
            <a:r>
              <a:rPr sz="1800" spc="5" dirty="0">
                <a:latin typeface="Times New Roman"/>
                <a:cs typeface="Times New Roman"/>
              </a:rPr>
              <a:t>i</a:t>
            </a:r>
            <a:r>
              <a:rPr sz="1800" spc="0" dirty="0">
                <a:latin typeface="Times New Roman"/>
                <a:cs typeface="Times New Roman"/>
              </a:rPr>
              <a:t>ts</a:t>
            </a:r>
            <a:r>
              <a:rPr sz="1800" spc="-35"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continuing. </a:t>
            </a:r>
            <a:r>
              <a:rPr sz="1800" spc="-90" dirty="0">
                <a:latin typeface="Times New Roman"/>
                <a:cs typeface="Times New Roman"/>
              </a:rPr>
              <a:t> </a:t>
            </a: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are</a:t>
            </a:r>
            <a:r>
              <a:rPr sz="1800" spc="-10" dirty="0">
                <a:latin typeface="Times New Roman"/>
                <a:cs typeface="Times New Roman"/>
              </a:rPr>
              <a:t> </a:t>
            </a:r>
            <a:r>
              <a:rPr sz="1800" spc="0" dirty="0">
                <a:latin typeface="Times New Roman"/>
                <a:cs typeface="Times New Roman"/>
              </a:rPr>
              <a:t>now</a:t>
            </a:r>
            <a:r>
              <a:rPr sz="1800" spc="-10" dirty="0">
                <a:latin typeface="Times New Roman"/>
                <a:cs typeface="Times New Roman"/>
              </a:rPr>
              <a:t> </a:t>
            </a:r>
            <a:r>
              <a:rPr sz="1800" spc="0" dirty="0">
                <a:latin typeface="Times New Roman"/>
                <a:cs typeface="Times New Roman"/>
              </a:rPr>
              <a:t>t</a:t>
            </a:r>
            <a:r>
              <a:rPr sz="1800" spc="5" dirty="0">
                <a:latin typeface="Times New Roman"/>
                <a:cs typeface="Times New Roman"/>
              </a:rPr>
              <a:t>e</a:t>
            </a:r>
            <a:r>
              <a:rPr sz="1800" spc="0" dirty="0">
                <a:latin typeface="Times New Roman"/>
                <a:cs typeface="Times New Roman"/>
              </a:rPr>
              <a:t>sting</a:t>
            </a:r>
            <a:r>
              <a:rPr sz="1800" spc="-20" dirty="0">
                <a:latin typeface="Times New Roman"/>
                <a:cs typeface="Times New Roman"/>
              </a:rPr>
              <a:t> </a:t>
            </a:r>
            <a:r>
              <a:rPr sz="1800" spc="0" dirty="0">
                <a:latin typeface="Times New Roman"/>
                <a:cs typeface="Times New Roman"/>
              </a:rPr>
              <a:t>the use</a:t>
            </a:r>
            <a:r>
              <a:rPr sz="1800" spc="-10" dirty="0">
                <a:latin typeface="Times New Roman"/>
                <a:cs typeface="Times New Roman"/>
              </a:rPr>
              <a:t> </a:t>
            </a:r>
            <a:r>
              <a:rPr sz="1800" spc="-15" dirty="0">
                <a:latin typeface="Times New Roman"/>
                <a:cs typeface="Times New Roman"/>
              </a:rPr>
              <a:t>o</a:t>
            </a:r>
            <a:r>
              <a:rPr sz="1800" spc="0" dirty="0">
                <a:latin typeface="Times New Roman"/>
                <a:cs typeface="Times New Roman"/>
              </a:rPr>
              <a:t>f</a:t>
            </a:r>
            <a:r>
              <a:rPr sz="1800" spc="15"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0" dirty="0">
                <a:latin typeface="Times New Roman"/>
                <a:cs typeface="Times New Roman"/>
              </a:rPr>
              <a:t>IGBT</a:t>
            </a:r>
            <a:r>
              <a:rPr sz="1800" spc="-65" dirty="0">
                <a:latin typeface="Times New Roman"/>
                <a:cs typeface="Times New Roman"/>
              </a:rPr>
              <a:t> </a:t>
            </a:r>
            <a:r>
              <a:rPr sz="1800" spc="-5" dirty="0">
                <a:latin typeface="Times New Roman"/>
                <a:cs typeface="Times New Roman"/>
              </a:rPr>
              <a:t>s</a:t>
            </a:r>
            <a:r>
              <a:rPr sz="1800" spc="-15" dirty="0">
                <a:latin typeface="Times New Roman"/>
                <a:cs typeface="Times New Roman"/>
              </a:rPr>
              <a:t>w</a:t>
            </a:r>
            <a:r>
              <a:rPr sz="1800" spc="0" dirty="0">
                <a:latin typeface="Times New Roman"/>
                <a:cs typeface="Times New Roman"/>
              </a:rPr>
              <a:t>itching</a:t>
            </a:r>
            <a:r>
              <a:rPr sz="1800" spc="-20" dirty="0">
                <a:latin typeface="Times New Roman"/>
                <a:cs typeface="Times New Roman"/>
              </a:rPr>
              <a:t> </a:t>
            </a:r>
            <a:r>
              <a:rPr sz="1800" spc="0" dirty="0">
                <a:latin typeface="Times New Roman"/>
                <a:cs typeface="Times New Roman"/>
              </a:rPr>
              <a:t>transistor</a:t>
            </a:r>
            <a:r>
              <a:rPr sz="1800" spc="-10" dirty="0">
                <a:latin typeface="Times New Roman"/>
                <a:cs typeface="Times New Roman"/>
              </a:rPr>
              <a:t> </a:t>
            </a:r>
            <a:r>
              <a:rPr sz="1800" spc="0" dirty="0">
                <a:latin typeface="Times New Roman"/>
                <a:cs typeface="Times New Roman"/>
              </a:rPr>
              <a:t>and pulsing</a:t>
            </a:r>
            <a:r>
              <a:rPr sz="1800" spc="10" dirty="0">
                <a:latin typeface="Times New Roman"/>
                <a:cs typeface="Times New Roman"/>
              </a:rPr>
              <a:t> </a:t>
            </a:r>
            <a:r>
              <a:rPr sz="1800" spc="0" dirty="0">
                <a:latin typeface="Times New Roman"/>
                <a:cs typeface="Times New Roman"/>
              </a:rPr>
              <a:t>circuit</a:t>
            </a:r>
            <a:r>
              <a:rPr sz="1800" spc="-45" dirty="0">
                <a:latin typeface="Times New Roman"/>
                <a:cs typeface="Times New Roman"/>
              </a:rPr>
              <a:t> </a:t>
            </a:r>
            <a:r>
              <a:rPr sz="1800" spc="0" dirty="0">
                <a:latin typeface="Times New Roman"/>
                <a:cs typeface="Times New Roman"/>
              </a:rPr>
              <a:t>as an isolated</a:t>
            </a:r>
            <a:r>
              <a:rPr sz="1800" spc="-20" dirty="0">
                <a:latin typeface="Times New Roman"/>
                <a:cs typeface="Times New Roman"/>
              </a:rPr>
              <a:t> </a:t>
            </a:r>
            <a:r>
              <a:rPr sz="1800" spc="0" dirty="0">
                <a:latin typeface="Times New Roman"/>
                <a:cs typeface="Times New Roman"/>
              </a:rPr>
              <a:t>battery</a:t>
            </a:r>
            <a:r>
              <a:rPr sz="1800" spc="-30" dirty="0">
                <a:latin typeface="Times New Roman"/>
                <a:cs typeface="Times New Roman"/>
              </a:rPr>
              <a:t> </a:t>
            </a:r>
            <a:r>
              <a:rPr sz="1800" spc="0" dirty="0">
                <a:latin typeface="Times New Roman"/>
                <a:cs typeface="Times New Roman"/>
              </a:rPr>
              <a:t>powered </a:t>
            </a:r>
            <a:r>
              <a:rPr sz="1800" spc="-25" dirty="0">
                <a:latin typeface="Times New Roman"/>
                <a:cs typeface="Times New Roman"/>
              </a:rPr>
              <a:t>m</a:t>
            </a:r>
            <a:r>
              <a:rPr sz="1800" spc="0" dirty="0">
                <a:latin typeface="Times New Roman"/>
                <a:cs typeface="Times New Roman"/>
              </a:rPr>
              <a:t>odule;</a:t>
            </a:r>
            <a:r>
              <a:rPr sz="1800" spc="5" dirty="0">
                <a:latin typeface="Times New Roman"/>
                <a:cs typeface="Times New Roman"/>
              </a:rPr>
              <a:t> </a:t>
            </a:r>
            <a:r>
              <a:rPr sz="1800" spc="0" dirty="0">
                <a:latin typeface="Times New Roman"/>
                <a:cs typeface="Times New Roman"/>
              </a:rPr>
              <a:t>a</a:t>
            </a:r>
            <a:r>
              <a:rPr sz="1800" spc="5" dirty="0">
                <a:latin typeface="Times New Roman"/>
                <a:cs typeface="Times New Roman"/>
              </a:rPr>
              <a:t>l</a:t>
            </a:r>
            <a:r>
              <a:rPr sz="1800" spc="0" dirty="0">
                <a:latin typeface="Times New Roman"/>
                <a:cs typeface="Times New Roman"/>
              </a:rPr>
              <a:t>lowing</a:t>
            </a:r>
            <a:r>
              <a:rPr sz="1800" spc="-15" dirty="0">
                <a:latin typeface="Times New Roman"/>
                <a:cs typeface="Times New Roman"/>
              </a:rPr>
              <a:t> </a:t>
            </a:r>
            <a:r>
              <a:rPr sz="1800" spc="0" dirty="0">
                <a:latin typeface="Times New Roman"/>
                <a:cs typeface="Times New Roman"/>
              </a:rPr>
              <a:t>us</a:t>
            </a:r>
            <a:r>
              <a:rPr sz="1800" spc="5" dirty="0">
                <a:latin typeface="Times New Roman"/>
                <a:cs typeface="Times New Roman"/>
              </a:rPr>
              <a:t> </a:t>
            </a:r>
            <a:r>
              <a:rPr sz="1800" spc="0" dirty="0">
                <a:latin typeface="Times New Roman"/>
                <a:cs typeface="Times New Roman"/>
              </a:rPr>
              <a:t>to place</a:t>
            </a:r>
            <a:r>
              <a:rPr sz="1800" spc="-20" dirty="0">
                <a:latin typeface="Times New Roman"/>
                <a:cs typeface="Times New Roman"/>
              </a:rPr>
              <a:t> </a:t>
            </a:r>
            <a:r>
              <a:rPr sz="1800" spc="0" dirty="0">
                <a:latin typeface="Times New Roman"/>
                <a:cs typeface="Times New Roman"/>
              </a:rPr>
              <a:t>the high vol</a:t>
            </a:r>
            <a:r>
              <a:rPr sz="1800" spc="5" dirty="0">
                <a:latin typeface="Times New Roman"/>
                <a:cs typeface="Times New Roman"/>
              </a:rPr>
              <a:t>t</a:t>
            </a:r>
            <a:r>
              <a:rPr sz="1800" spc="0" dirty="0">
                <a:latin typeface="Times New Roman"/>
                <a:cs typeface="Times New Roman"/>
              </a:rPr>
              <a:t>age</a:t>
            </a:r>
            <a:r>
              <a:rPr sz="1800" spc="-30" dirty="0">
                <a:latin typeface="Times New Roman"/>
                <a:cs typeface="Times New Roman"/>
              </a:rPr>
              <a:t> </a:t>
            </a:r>
            <a:r>
              <a:rPr sz="1800" spc="-5" dirty="0">
                <a:latin typeface="Times New Roman"/>
                <a:cs typeface="Times New Roman"/>
              </a:rPr>
              <a:t>s</a:t>
            </a:r>
            <a:r>
              <a:rPr sz="1800" spc="-20" dirty="0">
                <a:latin typeface="Times New Roman"/>
                <a:cs typeface="Times New Roman"/>
              </a:rPr>
              <a:t>w</a:t>
            </a:r>
            <a:r>
              <a:rPr sz="1800" spc="0" dirty="0">
                <a:latin typeface="Times New Roman"/>
                <a:cs typeface="Times New Roman"/>
              </a:rPr>
              <a:t>itching</a:t>
            </a:r>
            <a:r>
              <a:rPr sz="1800" spc="-10" dirty="0">
                <a:latin typeface="Times New Roman"/>
                <a:cs typeface="Times New Roman"/>
              </a:rPr>
              <a:t> </a:t>
            </a:r>
            <a:r>
              <a:rPr sz="1800" spc="0" dirty="0">
                <a:latin typeface="Times New Roman"/>
                <a:cs typeface="Times New Roman"/>
              </a:rPr>
              <a:t>capa</a:t>
            </a:r>
            <a:r>
              <a:rPr sz="1800" spc="5" dirty="0">
                <a:latin typeface="Times New Roman"/>
                <a:cs typeface="Times New Roman"/>
              </a:rPr>
              <a:t>b</a:t>
            </a:r>
            <a:r>
              <a:rPr sz="1800" spc="0" dirty="0">
                <a:latin typeface="Times New Roman"/>
                <a:cs typeface="Times New Roman"/>
              </a:rPr>
              <a:t>ility</a:t>
            </a:r>
            <a:r>
              <a:rPr sz="1800" spc="-45" dirty="0">
                <a:latin typeface="Times New Roman"/>
                <a:cs typeface="Times New Roman"/>
              </a:rPr>
              <a:t> </a:t>
            </a:r>
            <a:r>
              <a:rPr sz="1800" spc="0" dirty="0">
                <a:latin typeface="Times New Roman"/>
                <a:cs typeface="Times New Roman"/>
              </a:rPr>
              <a:t>an</a:t>
            </a:r>
            <a:r>
              <a:rPr sz="1800" spc="45" dirty="0">
                <a:latin typeface="Times New Roman"/>
                <a:cs typeface="Times New Roman"/>
              </a:rPr>
              <a:t>y</a:t>
            </a:r>
            <a:r>
              <a:rPr sz="1800" spc="0" dirty="0">
                <a:latin typeface="Times New Roman"/>
                <a:cs typeface="Times New Roman"/>
              </a:rPr>
              <a:t>where</a:t>
            </a:r>
            <a:r>
              <a:rPr sz="1800" spc="-60"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the circuit</a:t>
            </a:r>
            <a:r>
              <a:rPr sz="1800" spc="-25" dirty="0">
                <a:latin typeface="Times New Roman"/>
                <a:cs typeface="Times New Roman"/>
              </a:rPr>
              <a:t> </a:t>
            </a:r>
            <a:r>
              <a:rPr sz="1800" spc="0" dirty="0">
                <a:latin typeface="Times New Roman"/>
                <a:cs typeface="Times New Roman"/>
              </a:rPr>
              <a:t>without</a:t>
            </a:r>
            <a:r>
              <a:rPr sz="1800" spc="-10" dirty="0">
                <a:latin typeface="Times New Roman"/>
                <a:cs typeface="Times New Roman"/>
              </a:rPr>
              <a:t> </a:t>
            </a:r>
            <a:r>
              <a:rPr sz="1800" spc="0" dirty="0">
                <a:latin typeface="Times New Roman"/>
                <a:cs typeface="Times New Roman"/>
              </a:rPr>
              <a:t>concern</a:t>
            </a:r>
            <a:r>
              <a:rPr sz="1800" spc="-20" dirty="0">
                <a:latin typeface="Times New Roman"/>
                <a:cs typeface="Times New Roman"/>
              </a:rPr>
              <a:t> </a:t>
            </a:r>
            <a:r>
              <a:rPr sz="1800" spc="0" dirty="0">
                <a:latin typeface="Times New Roman"/>
                <a:cs typeface="Times New Roman"/>
              </a:rPr>
              <a:t>for</a:t>
            </a:r>
            <a:r>
              <a:rPr sz="1800" spc="-10" dirty="0">
                <a:latin typeface="Times New Roman"/>
                <a:cs typeface="Times New Roman"/>
              </a:rPr>
              <a:t> </a:t>
            </a:r>
            <a:r>
              <a:rPr sz="1800" spc="0" dirty="0">
                <a:latin typeface="Times New Roman"/>
                <a:cs typeface="Times New Roman"/>
              </a:rPr>
              <a:t>groun</a:t>
            </a:r>
            <a:r>
              <a:rPr sz="1800" spc="-10" dirty="0">
                <a:latin typeface="Times New Roman"/>
                <a:cs typeface="Times New Roman"/>
              </a:rPr>
              <a:t>d</a:t>
            </a:r>
            <a:r>
              <a:rPr sz="1800" spc="0" dirty="0">
                <a:latin typeface="Times New Roman"/>
                <a:cs typeface="Times New Roman"/>
              </a:rPr>
              <a:t>ing is</a:t>
            </a:r>
            <a:r>
              <a:rPr sz="1800" spc="-20" dirty="0">
                <a:latin typeface="Times New Roman"/>
                <a:cs typeface="Times New Roman"/>
              </a:rPr>
              <a:t>s</a:t>
            </a:r>
            <a:r>
              <a:rPr sz="1800" spc="0" dirty="0">
                <a:latin typeface="Times New Roman"/>
                <a:cs typeface="Times New Roman"/>
              </a:rPr>
              <a:t>ues.</a:t>
            </a:r>
            <a:endParaRPr sz="18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97305" y="2630296"/>
            <a:ext cx="6553200" cy="1348740"/>
          </a:xfrm>
          <a:prstGeom prst="rect">
            <a:avLst/>
          </a:prstGeom>
        </p:spPr>
        <p:txBody>
          <a:bodyPr vert="horz" wrap="square" lIns="0" tIns="0" rIns="0" bIns="0" rtlCol="0">
            <a:noAutofit/>
          </a:bodyPr>
          <a:lstStyle/>
          <a:p>
            <a:pPr algn="ctr">
              <a:lnSpc>
                <a:spcPct val="100000"/>
              </a:lnSpc>
            </a:pPr>
            <a:r>
              <a:rPr sz="4400" dirty="0">
                <a:latin typeface="Arial"/>
                <a:cs typeface="Arial"/>
              </a:rPr>
              <a:t>Direct</a:t>
            </a:r>
            <a:r>
              <a:rPr sz="4400" spc="-15" dirty="0">
                <a:latin typeface="Arial"/>
                <a:cs typeface="Arial"/>
              </a:rPr>
              <a:t> </a:t>
            </a:r>
            <a:r>
              <a:rPr sz="4400" spc="0" dirty="0">
                <a:latin typeface="Arial"/>
                <a:cs typeface="Arial"/>
              </a:rPr>
              <a:t>C</a:t>
            </a:r>
            <a:r>
              <a:rPr sz="4400" spc="-10" dirty="0">
                <a:latin typeface="Arial"/>
                <a:cs typeface="Arial"/>
              </a:rPr>
              <a:t>o</a:t>
            </a:r>
            <a:r>
              <a:rPr sz="4400" spc="-5" dirty="0">
                <a:latin typeface="Arial"/>
                <a:cs typeface="Arial"/>
              </a:rPr>
              <a:t>-</a:t>
            </a:r>
            <a:r>
              <a:rPr sz="4400" spc="0" dirty="0">
                <a:latin typeface="Arial"/>
                <a:cs typeface="Arial"/>
              </a:rPr>
              <a:t>site Interference</a:t>
            </a:r>
            <a:endParaRPr sz="4400">
              <a:latin typeface="Arial"/>
              <a:cs typeface="Arial"/>
            </a:endParaRPr>
          </a:p>
          <a:p>
            <a:pPr marR="1905" algn="ctr">
              <a:lnSpc>
                <a:spcPct val="100000"/>
              </a:lnSpc>
            </a:pPr>
            <a:r>
              <a:rPr sz="4400" dirty="0">
                <a:latin typeface="Arial"/>
                <a:cs typeface="Arial"/>
              </a:rPr>
              <a:t>Redu</a:t>
            </a:r>
            <a:r>
              <a:rPr sz="4400" spc="10" dirty="0">
                <a:latin typeface="Arial"/>
                <a:cs typeface="Arial"/>
              </a:rPr>
              <a:t>c</a:t>
            </a:r>
            <a:r>
              <a:rPr sz="4400" spc="0" dirty="0">
                <a:latin typeface="Arial"/>
                <a:cs typeface="Arial"/>
              </a:rPr>
              <a:t>tion Exp</a:t>
            </a:r>
            <a:r>
              <a:rPr sz="4400" spc="5" dirty="0">
                <a:latin typeface="Arial"/>
                <a:cs typeface="Arial"/>
              </a:rPr>
              <a:t>e</a:t>
            </a:r>
            <a:r>
              <a:rPr sz="4400" spc="0" dirty="0">
                <a:latin typeface="Arial"/>
                <a:cs typeface="Arial"/>
              </a:rPr>
              <a:t>riments</a:t>
            </a:r>
            <a:endParaRPr sz="4400">
              <a:latin typeface="Arial"/>
              <a:cs typeface="Arial"/>
            </a:endParaRPr>
          </a:p>
        </p:txBody>
      </p:sp>
      <p:sp>
        <p:nvSpPr>
          <p:cNvPr id="3" name="object 3"/>
          <p:cNvSpPr txBox="1"/>
          <p:nvPr/>
        </p:nvSpPr>
        <p:spPr>
          <a:xfrm>
            <a:off x="8384285" y="6287008"/>
            <a:ext cx="223520" cy="224790"/>
          </a:xfrm>
          <a:prstGeom prst="rect">
            <a:avLst/>
          </a:prstGeom>
        </p:spPr>
        <p:txBody>
          <a:bodyPr vert="horz" wrap="square" lIns="0" tIns="0" rIns="0" bIns="0" rtlCol="0">
            <a:noAutofit/>
          </a:bodyPr>
          <a:lstStyle/>
          <a:p>
            <a:pPr marL="12700">
              <a:lnSpc>
                <a:spcPct val="100000"/>
              </a:lnSpc>
            </a:pPr>
            <a:r>
              <a:rPr sz="1400" spc="-5" dirty="0">
                <a:latin typeface="Arial"/>
                <a:cs typeface="Arial"/>
              </a:rPr>
              <a:t>48</a:t>
            </a:r>
            <a:endParaRPr sz="1400">
              <a:latin typeface="Arial"/>
              <a:cs typeface="Arial"/>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r>
              <a:rPr sz="1200" dirty="0">
                <a:solidFill>
                  <a:srgbClr val="888888"/>
                </a:solidFill>
                <a:latin typeface="Calibri"/>
                <a:cs typeface="Calibri"/>
              </a:rPr>
              <a:t>4</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416941" rIns="0" bIns="0" rtlCol="0">
            <a:noAutofit/>
          </a:bodyPr>
          <a:lstStyle/>
          <a:p>
            <a:pPr marL="2908300">
              <a:lnSpc>
                <a:spcPct val="100000"/>
              </a:lnSpc>
            </a:pPr>
            <a:r>
              <a:rPr sz="4400" dirty="0">
                <a:latin typeface="Calibri Light"/>
                <a:cs typeface="Calibri Light"/>
              </a:rPr>
              <a:t>Que</a:t>
            </a:r>
            <a:r>
              <a:rPr sz="4400" spc="-55"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
        <p:nvSpPr>
          <p:cNvPr id="3" name="object 3"/>
          <p:cNvSpPr txBox="1"/>
          <p:nvPr/>
        </p:nvSpPr>
        <p:spPr>
          <a:xfrm>
            <a:off x="1602994" y="2319654"/>
            <a:ext cx="5840730" cy="3150870"/>
          </a:xfrm>
          <a:prstGeom prst="rect">
            <a:avLst/>
          </a:prstGeom>
        </p:spPr>
        <p:txBody>
          <a:bodyPr vert="horz" wrap="square" lIns="0" tIns="0" rIns="0" bIns="0" rtlCol="0">
            <a:noAutofit/>
          </a:bodyPr>
          <a:lstStyle/>
          <a:p>
            <a:pPr marL="355600" marR="277495" indent="-342900">
              <a:lnSpc>
                <a:spcPct val="100000"/>
              </a:lnSpc>
              <a:tabLst>
                <a:tab pos="354965" algn="l"/>
              </a:tabLst>
            </a:pPr>
            <a:r>
              <a:rPr sz="1600" spc="-20" dirty="0">
                <a:latin typeface="Calibri"/>
                <a:cs typeface="Calibri"/>
              </a:rPr>
              <a:t>1</a:t>
            </a:r>
            <a:r>
              <a:rPr sz="1600" spc="-5" dirty="0">
                <a:latin typeface="Calibri"/>
                <a:cs typeface="Calibri"/>
              </a:rPr>
              <a:t>.	</a:t>
            </a:r>
            <a:r>
              <a:rPr sz="1600" spc="-10" dirty="0">
                <a:latin typeface="Calibri"/>
                <a:cs typeface="Calibri"/>
              </a:rPr>
              <a:t>So</a:t>
            </a:r>
            <a:r>
              <a:rPr sz="1600" spc="-25" dirty="0">
                <a:latin typeface="Calibri"/>
                <a:cs typeface="Calibri"/>
              </a:rPr>
              <a:t>m</a:t>
            </a:r>
            <a:r>
              <a:rPr sz="1600" spc="-10" dirty="0">
                <a:latin typeface="Calibri"/>
                <a:cs typeface="Calibri"/>
              </a:rPr>
              <a:t>e</a:t>
            </a:r>
            <a:r>
              <a:rPr sz="1600" spc="15" dirty="0">
                <a:latin typeface="Calibri"/>
                <a:cs typeface="Calibri"/>
              </a:rPr>
              <a:t> </a:t>
            </a:r>
            <a:r>
              <a:rPr sz="1600" spc="-10" dirty="0">
                <a:latin typeface="Calibri"/>
                <a:cs typeface="Calibri"/>
              </a:rPr>
              <a:t>in</a:t>
            </a:r>
            <a:r>
              <a:rPr sz="1600" spc="-25" dirty="0">
                <a:latin typeface="Calibri"/>
                <a:cs typeface="Calibri"/>
              </a:rPr>
              <a:t>s</a:t>
            </a:r>
            <a:r>
              <a:rPr sz="1600" spc="-30" dirty="0">
                <a:latin typeface="Calibri"/>
                <a:cs typeface="Calibri"/>
              </a:rPr>
              <a:t>t</a:t>
            </a:r>
            <a:r>
              <a:rPr sz="1600" spc="-10" dirty="0">
                <a:latin typeface="Calibri"/>
                <a:cs typeface="Calibri"/>
              </a:rPr>
              <a:t>a</a:t>
            </a:r>
            <a:r>
              <a:rPr sz="1600" spc="-20" dirty="0">
                <a:latin typeface="Calibri"/>
                <a:cs typeface="Calibri"/>
              </a:rPr>
              <a:t>n</a:t>
            </a:r>
            <a:r>
              <a:rPr sz="1600" spc="-30" dirty="0">
                <a:latin typeface="Calibri"/>
                <a:cs typeface="Calibri"/>
              </a:rPr>
              <a:t>t</a:t>
            </a:r>
            <a:r>
              <a:rPr sz="1600" spc="-10" dirty="0">
                <a:latin typeface="Calibri"/>
                <a:cs typeface="Calibri"/>
              </a:rPr>
              <a:t>aneous </a:t>
            </a:r>
            <a:r>
              <a:rPr sz="1600" spc="-25" dirty="0">
                <a:latin typeface="Calibri"/>
                <a:cs typeface="Calibri"/>
              </a:rPr>
              <a:t>c</a:t>
            </a:r>
            <a:r>
              <a:rPr sz="1600" spc="-10" dirty="0">
                <a:latin typeface="Calibri"/>
                <a:cs typeface="Calibri"/>
              </a:rPr>
              <a:t>osite </a:t>
            </a:r>
            <a:r>
              <a:rPr sz="1600" spc="-5" dirty="0">
                <a:latin typeface="Calibri"/>
                <a:cs typeface="Calibri"/>
              </a:rPr>
              <a:t>f</a:t>
            </a:r>
            <a:r>
              <a:rPr sz="1600" spc="-40" dirty="0">
                <a:latin typeface="Calibri"/>
                <a:cs typeface="Calibri"/>
              </a:rPr>
              <a:t>r</a:t>
            </a:r>
            <a:r>
              <a:rPr sz="1600" spc="-10" dirty="0">
                <a:latin typeface="Calibri"/>
                <a:cs typeface="Calibri"/>
              </a:rPr>
              <a:t>equency</a:t>
            </a:r>
            <a:r>
              <a:rPr sz="1600" spc="15" dirty="0">
                <a:latin typeface="Calibri"/>
                <a:cs typeface="Calibri"/>
              </a:rPr>
              <a:t> </a:t>
            </a:r>
            <a:r>
              <a:rPr sz="1600" spc="-10" dirty="0">
                <a:latin typeface="Calibri"/>
                <a:cs typeface="Calibri"/>
              </a:rPr>
              <a:t>sepa</a:t>
            </a:r>
            <a:r>
              <a:rPr sz="1600" spc="-50" dirty="0">
                <a:latin typeface="Calibri"/>
                <a:cs typeface="Calibri"/>
              </a:rPr>
              <a:t>r</a:t>
            </a:r>
            <a:r>
              <a:rPr sz="1600" spc="-20" dirty="0">
                <a:latin typeface="Calibri"/>
                <a:cs typeface="Calibri"/>
              </a:rPr>
              <a:t>a</a:t>
            </a:r>
            <a:r>
              <a:rPr sz="1600" spc="-10" dirty="0">
                <a:latin typeface="Calibri"/>
                <a:cs typeface="Calibri"/>
              </a:rPr>
              <a:t>tion</a:t>
            </a:r>
            <a:r>
              <a:rPr sz="1600" spc="5" dirty="0">
                <a:latin typeface="Calibri"/>
                <a:cs typeface="Calibri"/>
              </a:rPr>
              <a:t> </a:t>
            </a:r>
            <a:r>
              <a:rPr sz="1600" spc="-10" dirty="0">
                <a:latin typeface="Calibri"/>
                <a:cs typeface="Calibri"/>
              </a:rPr>
              <a:t>needs</a:t>
            </a:r>
            <a:r>
              <a:rPr sz="1600" spc="5" dirty="0">
                <a:latin typeface="Calibri"/>
                <a:cs typeface="Calibri"/>
              </a:rPr>
              <a:t> </a:t>
            </a:r>
            <a:r>
              <a:rPr sz="1600" spc="-10" dirty="0">
                <a:latin typeface="Calibri"/>
                <a:cs typeface="Calibri"/>
              </a:rPr>
              <a:t>a</a:t>
            </a:r>
            <a:r>
              <a:rPr sz="1600" spc="-35" dirty="0">
                <a:latin typeface="Calibri"/>
                <a:cs typeface="Calibri"/>
              </a:rPr>
              <a:t>r</a:t>
            </a:r>
            <a:r>
              <a:rPr sz="1600" spc="-10" dirty="0">
                <a:latin typeface="Calibri"/>
                <a:cs typeface="Calibri"/>
              </a:rPr>
              <a:t>e</a:t>
            </a:r>
            <a:r>
              <a:rPr sz="1600" spc="5" dirty="0">
                <a:latin typeface="Calibri"/>
                <a:cs typeface="Calibri"/>
              </a:rPr>
              <a:t> </a:t>
            </a:r>
            <a:r>
              <a:rPr sz="1600" spc="-10" dirty="0">
                <a:latin typeface="Calibri"/>
                <a:cs typeface="Calibri"/>
              </a:rPr>
              <a:t>less than</a:t>
            </a:r>
            <a:r>
              <a:rPr sz="1600" spc="-15" dirty="0">
                <a:latin typeface="Calibri"/>
                <a:cs typeface="Calibri"/>
              </a:rPr>
              <a:t> </a:t>
            </a:r>
            <a:r>
              <a:rPr sz="1600" spc="-10" dirty="0">
                <a:latin typeface="Calibri"/>
                <a:cs typeface="Calibri"/>
              </a:rPr>
              <a:t>an o</a:t>
            </a:r>
            <a:r>
              <a:rPr sz="1600" spc="-15" dirty="0">
                <a:latin typeface="Calibri"/>
                <a:cs typeface="Calibri"/>
              </a:rPr>
              <a:t>c</a:t>
            </a:r>
            <a:r>
              <a:rPr sz="1600" spc="-30" dirty="0">
                <a:latin typeface="Calibri"/>
                <a:cs typeface="Calibri"/>
              </a:rPr>
              <a:t>t</a:t>
            </a:r>
            <a:r>
              <a:rPr sz="1600" spc="-35" dirty="0">
                <a:latin typeface="Calibri"/>
                <a:cs typeface="Calibri"/>
              </a:rPr>
              <a:t>a</a:t>
            </a:r>
            <a:r>
              <a:rPr sz="1600" spc="-25" dirty="0">
                <a:latin typeface="Calibri"/>
                <a:cs typeface="Calibri"/>
              </a:rPr>
              <a:t>v</a:t>
            </a:r>
            <a:r>
              <a:rPr sz="1600" spc="-10" dirty="0">
                <a:latin typeface="Calibri"/>
                <a:cs typeface="Calibri"/>
              </a:rPr>
              <a:t>e.</a:t>
            </a:r>
            <a:r>
              <a:rPr sz="1600" spc="10" dirty="0">
                <a:latin typeface="Calibri"/>
                <a:cs typeface="Calibri"/>
              </a:rPr>
              <a:t> </a:t>
            </a:r>
            <a:r>
              <a:rPr sz="1600" spc="-15" dirty="0">
                <a:latin typeface="Calibri"/>
                <a:cs typeface="Calibri"/>
              </a:rPr>
              <a:t>Wh</a:t>
            </a:r>
            <a:r>
              <a:rPr sz="1600" spc="-25" dirty="0">
                <a:latin typeface="Calibri"/>
                <a:cs typeface="Calibri"/>
              </a:rPr>
              <a:t>a</a:t>
            </a:r>
            <a:r>
              <a:rPr sz="1600" spc="-10" dirty="0">
                <a:latin typeface="Calibri"/>
                <a:cs typeface="Calibri"/>
              </a:rPr>
              <a:t>t</a:t>
            </a:r>
            <a:r>
              <a:rPr sz="1600" spc="-15" dirty="0">
                <a:latin typeface="Calibri"/>
                <a:cs typeface="Calibri"/>
              </a:rPr>
              <a:t> </a:t>
            </a:r>
            <a:r>
              <a:rPr sz="1600" spc="-5" dirty="0">
                <a:latin typeface="Calibri"/>
                <a:cs typeface="Calibri"/>
              </a:rPr>
              <a:t>is </a:t>
            </a:r>
            <a:r>
              <a:rPr sz="1600" spc="-10" dirty="0">
                <a:latin typeface="Calibri"/>
                <a:cs typeface="Calibri"/>
              </a:rPr>
              <a:t>the</a:t>
            </a:r>
            <a:r>
              <a:rPr sz="1600" spc="-5" dirty="0">
                <a:latin typeface="Calibri"/>
                <a:cs typeface="Calibri"/>
              </a:rPr>
              <a:t> f</a:t>
            </a:r>
            <a:r>
              <a:rPr sz="1600" spc="-40" dirty="0">
                <a:latin typeface="Calibri"/>
                <a:cs typeface="Calibri"/>
              </a:rPr>
              <a:t>r</a:t>
            </a:r>
            <a:r>
              <a:rPr sz="1600" spc="-10" dirty="0">
                <a:latin typeface="Calibri"/>
                <a:cs typeface="Calibri"/>
              </a:rPr>
              <a:t>equency</a:t>
            </a:r>
            <a:r>
              <a:rPr sz="1600" spc="25" dirty="0">
                <a:latin typeface="Calibri"/>
                <a:cs typeface="Calibri"/>
              </a:rPr>
              <a:t> </a:t>
            </a:r>
            <a:r>
              <a:rPr sz="1600" spc="-10" dirty="0">
                <a:latin typeface="Calibri"/>
                <a:cs typeface="Calibri"/>
              </a:rPr>
              <a:t>slope</a:t>
            </a:r>
            <a:r>
              <a:rPr sz="1600" spc="5" dirty="0">
                <a:latin typeface="Calibri"/>
                <a:cs typeface="Calibri"/>
              </a:rPr>
              <a:t> </a:t>
            </a:r>
            <a:r>
              <a:rPr sz="1600" spc="-10" dirty="0">
                <a:latin typeface="Calibri"/>
                <a:cs typeface="Calibri"/>
              </a:rPr>
              <a:t>of</a:t>
            </a:r>
            <a:r>
              <a:rPr sz="1600" spc="-5" dirty="0">
                <a:latin typeface="Calibri"/>
                <a:cs typeface="Calibri"/>
              </a:rPr>
              <a:t> </a:t>
            </a:r>
            <a:r>
              <a:rPr sz="1600" spc="-10" dirty="0">
                <a:latin typeface="Calibri"/>
                <a:cs typeface="Calibri"/>
              </a:rPr>
              <a:t>plasma</a:t>
            </a:r>
            <a:r>
              <a:rPr sz="1600" spc="-15" dirty="0">
                <a:latin typeface="Calibri"/>
                <a:cs typeface="Calibri"/>
              </a:rPr>
              <a:t> </a:t>
            </a:r>
            <a:r>
              <a:rPr sz="1600" spc="-25" dirty="0">
                <a:latin typeface="Calibri"/>
                <a:cs typeface="Calibri"/>
              </a:rPr>
              <a:t>ov</a:t>
            </a:r>
            <a:r>
              <a:rPr sz="1600" spc="-10" dirty="0">
                <a:latin typeface="Calibri"/>
                <a:cs typeface="Calibri"/>
              </a:rPr>
              <a:t>er</a:t>
            </a:r>
            <a:r>
              <a:rPr sz="1600" spc="-5" dirty="0">
                <a:latin typeface="Calibri"/>
                <a:cs typeface="Calibri"/>
              </a:rPr>
              <a:t> f</a:t>
            </a:r>
            <a:r>
              <a:rPr sz="1600" spc="-40" dirty="0">
                <a:latin typeface="Calibri"/>
                <a:cs typeface="Calibri"/>
              </a:rPr>
              <a:t>r</a:t>
            </a:r>
            <a:r>
              <a:rPr sz="1600" spc="-10" dirty="0">
                <a:latin typeface="Calibri"/>
                <a:cs typeface="Calibri"/>
              </a:rPr>
              <a:t>equenc</a:t>
            </a:r>
            <a:r>
              <a:rPr sz="1600" spc="-15" dirty="0">
                <a:latin typeface="Calibri"/>
                <a:cs typeface="Calibri"/>
              </a:rPr>
              <a:t>y</a:t>
            </a:r>
            <a:r>
              <a:rPr sz="1600" spc="-10" dirty="0">
                <a:latin typeface="Calibri"/>
                <a:cs typeface="Calibri"/>
              </a:rPr>
              <a:t>?</a:t>
            </a:r>
            <a:r>
              <a:rPr sz="1600" spc="20" dirty="0">
                <a:latin typeface="Calibri"/>
                <a:cs typeface="Calibri"/>
              </a:rPr>
              <a:t> </a:t>
            </a:r>
            <a:r>
              <a:rPr sz="1600" spc="-10" dirty="0">
                <a:latin typeface="Calibri"/>
                <a:cs typeface="Calibri"/>
              </a:rPr>
              <a:t>H</a:t>
            </a:r>
            <a:r>
              <a:rPr sz="1600" spc="-25" dirty="0">
                <a:latin typeface="Calibri"/>
                <a:cs typeface="Calibri"/>
              </a:rPr>
              <a:t>o</a:t>
            </a:r>
            <a:r>
              <a:rPr sz="1600" spc="-15" dirty="0">
                <a:latin typeface="Calibri"/>
                <a:cs typeface="Calibri"/>
              </a:rPr>
              <a:t>w</a:t>
            </a:r>
            <a:r>
              <a:rPr sz="1600" spc="20" dirty="0">
                <a:latin typeface="Calibri"/>
                <a:cs typeface="Calibri"/>
              </a:rPr>
              <a:t> </a:t>
            </a:r>
            <a:r>
              <a:rPr sz="1600" spc="-10" dirty="0">
                <a:latin typeface="Calibri"/>
                <a:cs typeface="Calibri"/>
              </a:rPr>
              <a:t>much</a:t>
            </a:r>
            <a:r>
              <a:rPr sz="1600" spc="5" dirty="0">
                <a:latin typeface="Calibri"/>
                <a:cs typeface="Calibri"/>
              </a:rPr>
              <a:t> </a:t>
            </a:r>
            <a:r>
              <a:rPr sz="1600" spc="-20" dirty="0">
                <a:latin typeface="Calibri"/>
                <a:cs typeface="Calibri"/>
              </a:rPr>
              <a:t>a</a:t>
            </a:r>
            <a:r>
              <a:rPr sz="1600" spc="-30" dirty="0">
                <a:latin typeface="Calibri"/>
                <a:cs typeface="Calibri"/>
              </a:rPr>
              <a:t>t</a:t>
            </a:r>
            <a:r>
              <a:rPr sz="1600" spc="-20" dirty="0">
                <a:latin typeface="Calibri"/>
                <a:cs typeface="Calibri"/>
              </a:rPr>
              <a:t>t</a:t>
            </a:r>
            <a:r>
              <a:rPr sz="1600" spc="-10" dirty="0">
                <a:latin typeface="Calibri"/>
                <a:cs typeface="Calibri"/>
              </a:rPr>
              <a:t>enu</a:t>
            </a:r>
            <a:r>
              <a:rPr sz="1600" spc="-20" dirty="0">
                <a:latin typeface="Calibri"/>
                <a:cs typeface="Calibri"/>
              </a:rPr>
              <a:t>a</a:t>
            </a:r>
            <a:r>
              <a:rPr sz="1600" spc="-10" dirty="0">
                <a:latin typeface="Calibri"/>
                <a:cs typeface="Calibri"/>
              </a:rPr>
              <a:t>tion</a:t>
            </a:r>
            <a:r>
              <a:rPr sz="1600" spc="-30" dirty="0">
                <a:latin typeface="Calibri"/>
                <a:cs typeface="Calibri"/>
              </a:rPr>
              <a:t> </a:t>
            </a:r>
            <a:r>
              <a:rPr sz="1600" spc="-10" dirty="0">
                <a:latin typeface="Calibri"/>
                <a:cs typeface="Calibri"/>
              </a:rPr>
              <a:t>does</a:t>
            </a:r>
            <a:r>
              <a:rPr sz="1600" spc="5" dirty="0">
                <a:latin typeface="Calibri"/>
                <a:cs typeface="Calibri"/>
              </a:rPr>
              <a:t> </a:t>
            </a:r>
            <a:r>
              <a:rPr sz="1600" spc="-10" dirty="0">
                <a:latin typeface="Calibri"/>
                <a:cs typeface="Calibri"/>
              </a:rPr>
              <a:t>an a</a:t>
            </a:r>
            <a:r>
              <a:rPr sz="1600" spc="-20" dirty="0">
                <a:latin typeface="Calibri"/>
                <a:cs typeface="Calibri"/>
              </a:rPr>
              <a:t>nt</a:t>
            </a:r>
            <a:r>
              <a:rPr sz="1600" spc="-10" dirty="0">
                <a:latin typeface="Calibri"/>
                <a:cs typeface="Calibri"/>
              </a:rPr>
              <a:t>enna</a:t>
            </a:r>
            <a:r>
              <a:rPr sz="1600" spc="-25" dirty="0">
                <a:latin typeface="Calibri"/>
                <a:cs typeface="Calibri"/>
              </a:rPr>
              <a:t> </a:t>
            </a:r>
            <a:r>
              <a:rPr sz="1600" spc="-20" dirty="0">
                <a:latin typeface="Calibri"/>
                <a:cs typeface="Calibri"/>
              </a:rPr>
              <a:t>a</a:t>
            </a:r>
            <a:r>
              <a:rPr sz="1600" spc="-10" dirty="0">
                <a:latin typeface="Calibri"/>
                <a:cs typeface="Calibri"/>
              </a:rPr>
              <a:t>t </a:t>
            </a:r>
            <a:r>
              <a:rPr sz="1600" spc="-20" dirty="0">
                <a:latin typeface="Calibri"/>
                <a:cs typeface="Calibri"/>
              </a:rPr>
              <a:t>2</a:t>
            </a:r>
            <a:r>
              <a:rPr sz="1600" spc="-10" dirty="0">
                <a:latin typeface="Calibri"/>
                <a:cs typeface="Calibri"/>
              </a:rPr>
              <a:t>F</a:t>
            </a:r>
            <a:r>
              <a:rPr sz="1600" spc="5" dirty="0">
                <a:latin typeface="Calibri"/>
                <a:cs typeface="Calibri"/>
              </a:rPr>
              <a:t> </a:t>
            </a:r>
            <a:r>
              <a:rPr sz="1600" spc="-10" dirty="0">
                <a:latin typeface="Calibri"/>
                <a:cs typeface="Calibri"/>
              </a:rPr>
              <a:t>see loo</a:t>
            </a:r>
            <a:r>
              <a:rPr sz="1600" spc="-20" dirty="0">
                <a:latin typeface="Calibri"/>
                <a:cs typeface="Calibri"/>
              </a:rPr>
              <a:t>k</a:t>
            </a:r>
            <a:r>
              <a:rPr sz="1600" spc="-10" dirty="0">
                <a:latin typeface="Calibri"/>
                <a:cs typeface="Calibri"/>
              </a:rPr>
              <a:t>ing th</a:t>
            </a:r>
            <a:r>
              <a:rPr sz="1600" spc="-40" dirty="0">
                <a:latin typeface="Calibri"/>
                <a:cs typeface="Calibri"/>
              </a:rPr>
              <a:t>r</a:t>
            </a:r>
            <a:r>
              <a:rPr sz="1600" spc="-10" dirty="0">
                <a:latin typeface="Calibri"/>
                <a:cs typeface="Calibri"/>
              </a:rPr>
              <a:t>ough</a:t>
            </a:r>
            <a:r>
              <a:rPr sz="1600" spc="-5" dirty="0">
                <a:latin typeface="Calibri"/>
                <a:cs typeface="Calibri"/>
              </a:rPr>
              <a:t> </a:t>
            </a:r>
            <a:r>
              <a:rPr sz="1600" spc="-10" dirty="0">
                <a:latin typeface="Calibri"/>
                <a:cs typeface="Calibri"/>
              </a:rPr>
              <a:t>the</a:t>
            </a:r>
            <a:r>
              <a:rPr sz="1600" spc="5" dirty="0">
                <a:latin typeface="Calibri"/>
                <a:cs typeface="Calibri"/>
              </a:rPr>
              <a:t> </a:t>
            </a:r>
            <a:r>
              <a:rPr sz="1600" spc="-10" dirty="0">
                <a:latin typeface="Calibri"/>
                <a:cs typeface="Calibri"/>
              </a:rPr>
              <a:t>a</a:t>
            </a:r>
            <a:r>
              <a:rPr sz="1600" spc="-20" dirty="0">
                <a:latin typeface="Calibri"/>
                <a:cs typeface="Calibri"/>
              </a:rPr>
              <a:t>nt</a:t>
            </a:r>
            <a:r>
              <a:rPr sz="1600" spc="-10" dirty="0">
                <a:latin typeface="Calibri"/>
                <a:cs typeface="Calibri"/>
              </a:rPr>
              <a:t>enna</a:t>
            </a:r>
            <a:r>
              <a:rPr sz="1600" spc="-25" dirty="0">
                <a:latin typeface="Calibri"/>
                <a:cs typeface="Calibri"/>
              </a:rPr>
              <a:t> </a:t>
            </a:r>
            <a:r>
              <a:rPr sz="1600" spc="-20" dirty="0">
                <a:latin typeface="Calibri"/>
                <a:cs typeface="Calibri"/>
              </a:rPr>
              <a:t>a</a:t>
            </a:r>
            <a:r>
              <a:rPr sz="1600" spc="-10" dirty="0">
                <a:latin typeface="Calibri"/>
                <a:cs typeface="Calibri"/>
              </a:rPr>
              <a:t>t </a:t>
            </a:r>
            <a:r>
              <a:rPr sz="1600" spc="-20" dirty="0">
                <a:latin typeface="Calibri"/>
                <a:cs typeface="Calibri"/>
              </a:rPr>
              <a:t>1</a:t>
            </a:r>
            <a:r>
              <a:rPr sz="1600" spc="-170" dirty="0">
                <a:latin typeface="Calibri"/>
                <a:cs typeface="Calibri"/>
              </a:rPr>
              <a:t>F</a:t>
            </a:r>
            <a:r>
              <a:rPr sz="1600" spc="-5" dirty="0">
                <a:latin typeface="Calibri"/>
                <a:cs typeface="Calibri"/>
              </a:rPr>
              <a:t>,</a:t>
            </a:r>
            <a:r>
              <a:rPr sz="1600" spc="5" dirty="0">
                <a:latin typeface="Calibri"/>
                <a:cs typeface="Calibri"/>
              </a:rPr>
              <a:t> </a:t>
            </a:r>
            <a:r>
              <a:rPr sz="1600" spc="-10" dirty="0">
                <a:latin typeface="Calibri"/>
                <a:cs typeface="Calibri"/>
              </a:rPr>
              <a:t>whe</a:t>
            </a:r>
            <a:r>
              <a:rPr sz="1600" spc="-40" dirty="0">
                <a:latin typeface="Calibri"/>
                <a:cs typeface="Calibri"/>
              </a:rPr>
              <a:t>r</a:t>
            </a:r>
            <a:r>
              <a:rPr sz="1600" spc="-10" dirty="0">
                <a:latin typeface="Calibri"/>
                <a:cs typeface="Calibri"/>
              </a:rPr>
              <a:t>e</a:t>
            </a:r>
            <a:r>
              <a:rPr sz="1600" spc="30" dirty="0">
                <a:latin typeface="Calibri"/>
                <a:cs typeface="Calibri"/>
              </a:rPr>
              <a:t> </a:t>
            </a:r>
            <a:r>
              <a:rPr sz="1600" spc="-10" dirty="0">
                <a:latin typeface="Calibri"/>
                <a:cs typeface="Calibri"/>
              </a:rPr>
              <a:t>F</a:t>
            </a:r>
            <a:r>
              <a:rPr sz="1600" spc="5" dirty="0">
                <a:latin typeface="Calibri"/>
                <a:cs typeface="Calibri"/>
              </a:rPr>
              <a:t> </a:t>
            </a:r>
            <a:r>
              <a:rPr sz="1600" spc="-5" dirty="0">
                <a:latin typeface="Calibri"/>
                <a:cs typeface="Calibri"/>
              </a:rPr>
              <a:t>is </a:t>
            </a:r>
            <a:r>
              <a:rPr sz="1600" spc="-10" dirty="0">
                <a:latin typeface="Calibri"/>
                <a:cs typeface="Calibri"/>
              </a:rPr>
              <a:t>a</a:t>
            </a:r>
            <a:r>
              <a:rPr sz="1600" spc="-15" dirty="0">
                <a:latin typeface="Calibri"/>
                <a:cs typeface="Calibri"/>
              </a:rPr>
              <a:t> </a:t>
            </a:r>
            <a:r>
              <a:rPr sz="1600" spc="-10" dirty="0">
                <a:latin typeface="Calibri"/>
                <a:cs typeface="Calibri"/>
              </a:rPr>
              <a:t>UHF</a:t>
            </a:r>
            <a:r>
              <a:rPr sz="1600" spc="15" dirty="0">
                <a:latin typeface="Calibri"/>
                <a:cs typeface="Calibri"/>
              </a:rPr>
              <a:t> </a:t>
            </a:r>
            <a:r>
              <a:rPr sz="1600" spc="-5" dirty="0">
                <a:latin typeface="Calibri"/>
                <a:cs typeface="Calibri"/>
              </a:rPr>
              <a:t>f</a:t>
            </a:r>
            <a:r>
              <a:rPr sz="1600" spc="-40" dirty="0">
                <a:latin typeface="Calibri"/>
                <a:cs typeface="Calibri"/>
              </a:rPr>
              <a:t>r</a:t>
            </a:r>
            <a:r>
              <a:rPr sz="1600" spc="-10" dirty="0">
                <a:latin typeface="Calibri"/>
                <a:cs typeface="Calibri"/>
              </a:rPr>
              <a:t>equen</a:t>
            </a:r>
            <a:r>
              <a:rPr sz="1600" spc="-15" dirty="0">
                <a:latin typeface="Calibri"/>
                <a:cs typeface="Calibri"/>
              </a:rPr>
              <a:t>c</a:t>
            </a:r>
            <a:r>
              <a:rPr sz="1600" spc="-125" dirty="0">
                <a:latin typeface="Calibri"/>
                <a:cs typeface="Calibri"/>
              </a:rPr>
              <a:t>y</a:t>
            </a:r>
            <a:r>
              <a:rPr sz="1600" spc="-5" dirty="0">
                <a:latin typeface="Calibri"/>
                <a:cs typeface="Calibri"/>
              </a:rPr>
              <a:t>.</a:t>
            </a:r>
            <a:endParaRPr sz="1600">
              <a:latin typeface="Calibri"/>
              <a:cs typeface="Calibri"/>
            </a:endParaRPr>
          </a:p>
          <a:p>
            <a:pPr>
              <a:lnSpc>
                <a:spcPts val="950"/>
              </a:lnSpc>
              <a:spcBef>
                <a:spcPts val="25"/>
              </a:spcBef>
            </a:pPr>
            <a:endParaRPr sz="950"/>
          </a:p>
          <a:p>
            <a:pPr>
              <a:lnSpc>
                <a:spcPts val="1000"/>
              </a:lnSpc>
            </a:pPr>
            <a:endParaRPr sz="1000"/>
          </a:p>
          <a:p>
            <a:pPr marL="12700" marR="12700">
              <a:lnSpc>
                <a:spcPct val="99300"/>
              </a:lnSpc>
            </a:pPr>
            <a:r>
              <a:rPr sz="1800" dirty="0">
                <a:latin typeface="Times New Roman"/>
                <a:cs typeface="Times New Roman"/>
              </a:rPr>
              <a:t>Here are an ar</a:t>
            </a:r>
            <a:r>
              <a:rPr sz="1800" spc="5" dirty="0">
                <a:latin typeface="Times New Roman"/>
                <a:cs typeface="Times New Roman"/>
              </a:rPr>
              <a:t>t</a:t>
            </a:r>
            <a:r>
              <a:rPr sz="1800" spc="0" dirty="0">
                <a:latin typeface="Times New Roman"/>
                <a:cs typeface="Times New Roman"/>
              </a:rPr>
              <a:t>i</a:t>
            </a:r>
            <a:r>
              <a:rPr sz="1800" spc="5" dirty="0">
                <a:latin typeface="Times New Roman"/>
                <a:cs typeface="Times New Roman"/>
              </a:rPr>
              <a:t>c</a:t>
            </a:r>
            <a:r>
              <a:rPr sz="1800" spc="0" dirty="0">
                <a:latin typeface="Times New Roman"/>
                <a:cs typeface="Times New Roman"/>
              </a:rPr>
              <a:t>le</a:t>
            </a:r>
            <a:r>
              <a:rPr sz="1800" spc="-15" dirty="0">
                <a:latin typeface="Times New Roman"/>
                <a:cs typeface="Times New Roman"/>
              </a:rPr>
              <a:t> </a:t>
            </a:r>
            <a:r>
              <a:rPr sz="1800" spc="0" dirty="0">
                <a:latin typeface="Times New Roman"/>
                <a:cs typeface="Times New Roman"/>
              </a:rPr>
              <a:t>with a couple of</a:t>
            </a:r>
            <a:r>
              <a:rPr sz="1800" spc="-10" dirty="0">
                <a:latin typeface="Times New Roman"/>
                <a:cs typeface="Times New Roman"/>
              </a:rPr>
              <a:t> </a:t>
            </a:r>
            <a:r>
              <a:rPr sz="1800" spc="0" dirty="0">
                <a:latin typeface="Times New Roman"/>
                <a:cs typeface="Times New Roman"/>
              </a:rPr>
              <a:t>photos sho</a:t>
            </a:r>
            <a:r>
              <a:rPr sz="1800" spc="-10" dirty="0">
                <a:latin typeface="Times New Roman"/>
                <a:cs typeface="Times New Roman"/>
              </a:rPr>
              <a:t>w</a:t>
            </a:r>
            <a:r>
              <a:rPr sz="1800" spc="0" dirty="0">
                <a:latin typeface="Times New Roman"/>
                <a:cs typeface="Times New Roman"/>
              </a:rPr>
              <a:t>ing ex</a:t>
            </a:r>
            <a:r>
              <a:rPr sz="1800" spc="5" dirty="0">
                <a:latin typeface="Times New Roman"/>
                <a:cs typeface="Times New Roman"/>
              </a:rPr>
              <a:t>a</a:t>
            </a:r>
            <a:r>
              <a:rPr sz="1800" spc="0" dirty="0">
                <a:latin typeface="Times New Roman"/>
                <a:cs typeface="Times New Roman"/>
              </a:rPr>
              <a:t>c</a:t>
            </a:r>
            <a:r>
              <a:rPr sz="1800" spc="5" dirty="0">
                <a:latin typeface="Times New Roman"/>
                <a:cs typeface="Times New Roman"/>
              </a:rPr>
              <a:t>t</a:t>
            </a:r>
            <a:r>
              <a:rPr sz="1800" spc="0" dirty="0">
                <a:latin typeface="Times New Roman"/>
                <a:cs typeface="Times New Roman"/>
              </a:rPr>
              <a:t>ly what</a:t>
            </a:r>
            <a:r>
              <a:rPr sz="1800" spc="-5" dirty="0">
                <a:latin typeface="Times New Roman"/>
                <a:cs typeface="Times New Roman"/>
              </a:rPr>
              <a:t> </a:t>
            </a:r>
            <a:r>
              <a:rPr sz="1800" spc="0" dirty="0">
                <a:latin typeface="Times New Roman"/>
                <a:cs typeface="Times New Roman"/>
              </a:rPr>
              <a:t>peop</a:t>
            </a:r>
            <a:r>
              <a:rPr sz="1800" spc="5" dirty="0">
                <a:latin typeface="Times New Roman"/>
                <a:cs typeface="Times New Roman"/>
              </a:rPr>
              <a:t>l</a:t>
            </a:r>
            <a:r>
              <a:rPr sz="1800" spc="0" dirty="0">
                <a:latin typeface="Times New Roman"/>
                <a:cs typeface="Times New Roman"/>
              </a:rPr>
              <a:t>e are</a:t>
            </a:r>
            <a:r>
              <a:rPr sz="1800" spc="-15" dirty="0">
                <a:latin typeface="Times New Roman"/>
                <a:cs typeface="Times New Roman"/>
              </a:rPr>
              <a:t> </a:t>
            </a:r>
            <a:r>
              <a:rPr sz="1800" spc="0" dirty="0">
                <a:latin typeface="Times New Roman"/>
                <a:cs typeface="Times New Roman"/>
              </a:rPr>
              <a:t>asking</a:t>
            </a:r>
            <a:r>
              <a:rPr sz="1800" spc="15" dirty="0">
                <a:latin typeface="Times New Roman"/>
                <a:cs typeface="Times New Roman"/>
              </a:rPr>
              <a:t> </a:t>
            </a:r>
            <a:r>
              <a:rPr sz="1800" spc="0" dirty="0">
                <a:latin typeface="Times New Roman"/>
                <a:cs typeface="Times New Roman"/>
              </a:rPr>
              <a:t>abou</a:t>
            </a:r>
            <a:r>
              <a:rPr sz="1800" spc="5" dirty="0">
                <a:latin typeface="Times New Roman"/>
                <a:cs typeface="Times New Roman"/>
              </a:rPr>
              <a:t>t</a:t>
            </a:r>
            <a:r>
              <a:rPr sz="1800" spc="0" dirty="0">
                <a:latin typeface="Times New Roman"/>
                <a:cs typeface="Times New Roman"/>
              </a:rPr>
              <a:t>. </a:t>
            </a:r>
            <a:r>
              <a:rPr sz="1800" spc="-45" dirty="0">
                <a:latin typeface="Times New Roman"/>
                <a:cs typeface="Times New Roman"/>
              </a:rPr>
              <a:t> </a:t>
            </a:r>
            <a:r>
              <a:rPr sz="1800" spc="0" dirty="0">
                <a:latin typeface="Times New Roman"/>
                <a:cs typeface="Times New Roman"/>
              </a:rPr>
              <a:t>The an</a:t>
            </a:r>
            <a:r>
              <a:rPr sz="1800" spc="5" dirty="0">
                <a:latin typeface="Times New Roman"/>
                <a:cs typeface="Times New Roman"/>
              </a:rPr>
              <a:t>t</a:t>
            </a:r>
            <a:r>
              <a:rPr sz="1800" spc="0" dirty="0">
                <a:latin typeface="Times New Roman"/>
                <a:cs typeface="Times New Roman"/>
              </a:rPr>
              <a:t>enn</a:t>
            </a:r>
            <a:r>
              <a:rPr sz="1800" spc="5" dirty="0">
                <a:latin typeface="Times New Roman"/>
                <a:cs typeface="Times New Roman"/>
              </a:rPr>
              <a:t>a</a:t>
            </a:r>
            <a:r>
              <a:rPr sz="1800" spc="10" dirty="0">
                <a:latin typeface="Times New Roman"/>
                <a:cs typeface="Times New Roman"/>
              </a:rPr>
              <a:t>'</a:t>
            </a:r>
            <a:r>
              <a:rPr sz="1800" spc="0" dirty="0">
                <a:latin typeface="Times New Roman"/>
                <a:cs typeface="Times New Roman"/>
              </a:rPr>
              <a:t>s</a:t>
            </a:r>
            <a:r>
              <a:rPr sz="1800" spc="-35" dirty="0">
                <a:latin typeface="Times New Roman"/>
                <a:cs typeface="Times New Roman"/>
              </a:rPr>
              <a:t> </a:t>
            </a:r>
            <a:r>
              <a:rPr sz="1800" spc="0" dirty="0">
                <a:latin typeface="Times New Roman"/>
                <a:cs typeface="Times New Roman"/>
              </a:rPr>
              <a:t>l</a:t>
            </a:r>
            <a:r>
              <a:rPr sz="1800" spc="5" dirty="0">
                <a:latin typeface="Times New Roman"/>
                <a:cs typeface="Times New Roman"/>
              </a:rPr>
              <a:t>e</a:t>
            </a:r>
            <a:r>
              <a:rPr sz="1800" spc="0" dirty="0">
                <a:latin typeface="Times New Roman"/>
                <a:cs typeface="Times New Roman"/>
              </a:rPr>
              <a:t>ngth is</a:t>
            </a:r>
            <a:r>
              <a:rPr sz="1800" spc="-10" dirty="0">
                <a:latin typeface="Times New Roman"/>
                <a:cs typeface="Times New Roman"/>
              </a:rPr>
              <a:t> </a:t>
            </a:r>
            <a:r>
              <a:rPr sz="1800" spc="0" dirty="0">
                <a:latin typeface="Times New Roman"/>
                <a:cs typeface="Times New Roman"/>
              </a:rPr>
              <a:t>tun</a:t>
            </a:r>
            <a:r>
              <a:rPr sz="1800" spc="5" dirty="0">
                <a:latin typeface="Times New Roman"/>
                <a:cs typeface="Times New Roman"/>
              </a:rPr>
              <a:t>e</a:t>
            </a:r>
            <a:r>
              <a:rPr sz="1800" spc="0" dirty="0">
                <a:latin typeface="Times New Roman"/>
                <a:cs typeface="Times New Roman"/>
              </a:rPr>
              <a:t>d</a:t>
            </a:r>
            <a:r>
              <a:rPr sz="1800" spc="-10" dirty="0">
                <a:latin typeface="Times New Roman"/>
                <a:cs typeface="Times New Roman"/>
              </a:rPr>
              <a:t> </a:t>
            </a:r>
            <a:r>
              <a:rPr sz="1800" spc="0" dirty="0">
                <a:latin typeface="Times New Roman"/>
                <a:cs typeface="Times New Roman"/>
              </a:rPr>
              <a:t>for 160</a:t>
            </a:r>
            <a:r>
              <a:rPr sz="1800" spc="-10" dirty="0">
                <a:latin typeface="Times New Roman"/>
                <a:cs typeface="Times New Roman"/>
              </a:rPr>
              <a:t> </a:t>
            </a:r>
            <a:r>
              <a:rPr sz="1800" spc="0" dirty="0">
                <a:latin typeface="Times New Roman"/>
                <a:cs typeface="Times New Roman"/>
              </a:rPr>
              <a:t>M</a:t>
            </a:r>
            <a:r>
              <a:rPr sz="1800" spc="-10" dirty="0">
                <a:latin typeface="Times New Roman"/>
                <a:cs typeface="Times New Roman"/>
              </a:rPr>
              <a:t>H</a:t>
            </a:r>
            <a:r>
              <a:rPr sz="1800" spc="0" dirty="0">
                <a:latin typeface="Times New Roman"/>
                <a:cs typeface="Times New Roman"/>
              </a:rPr>
              <a:t>z. </a:t>
            </a:r>
            <a:r>
              <a:rPr sz="1800" spc="-90" dirty="0">
                <a:latin typeface="Times New Roman"/>
                <a:cs typeface="Times New Roman"/>
              </a:rPr>
              <a:t> </a:t>
            </a:r>
            <a:r>
              <a:rPr sz="1800" spc="0" dirty="0">
                <a:latin typeface="Times New Roman"/>
                <a:cs typeface="Times New Roman"/>
              </a:rPr>
              <a:t>At 320</a:t>
            </a:r>
            <a:r>
              <a:rPr sz="1800" spc="-10" dirty="0">
                <a:latin typeface="Times New Roman"/>
                <a:cs typeface="Times New Roman"/>
              </a:rPr>
              <a:t> </a:t>
            </a:r>
            <a:r>
              <a:rPr sz="1800" spc="0" dirty="0">
                <a:latin typeface="Times New Roman"/>
                <a:cs typeface="Times New Roman"/>
              </a:rPr>
              <a:t>M</a:t>
            </a:r>
            <a:r>
              <a:rPr sz="1800" spc="-10" dirty="0">
                <a:latin typeface="Times New Roman"/>
                <a:cs typeface="Times New Roman"/>
              </a:rPr>
              <a:t>H</a:t>
            </a:r>
            <a:r>
              <a:rPr sz="1800" spc="0" dirty="0">
                <a:latin typeface="Times New Roman"/>
                <a:cs typeface="Times New Roman"/>
              </a:rPr>
              <a:t>z, the tr</a:t>
            </a:r>
            <a:r>
              <a:rPr sz="1800" spc="5" dirty="0">
                <a:latin typeface="Times New Roman"/>
                <a:cs typeface="Times New Roman"/>
              </a:rPr>
              <a:t>a</a:t>
            </a:r>
            <a:r>
              <a:rPr sz="1800" spc="0" dirty="0">
                <a:latin typeface="Times New Roman"/>
                <a:cs typeface="Times New Roman"/>
              </a:rPr>
              <a:t>ns</a:t>
            </a:r>
            <a:r>
              <a:rPr sz="1800" spc="-15" dirty="0">
                <a:latin typeface="Times New Roman"/>
                <a:cs typeface="Times New Roman"/>
              </a:rPr>
              <a:t>m</a:t>
            </a:r>
            <a:r>
              <a:rPr sz="1800" spc="0" dirty="0">
                <a:latin typeface="Times New Roman"/>
                <a:cs typeface="Times New Roman"/>
              </a:rPr>
              <a:t>i</a:t>
            </a:r>
            <a:r>
              <a:rPr sz="1800" spc="5" dirty="0">
                <a:latin typeface="Times New Roman"/>
                <a:cs typeface="Times New Roman"/>
              </a:rPr>
              <a:t>t</a:t>
            </a:r>
            <a:r>
              <a:rPr sz="1800" spc="0" dirty="0">
                <a:latin typeface="Times New Roman"/>
                <a:cs typeface="Times New Roman"/>
              </a:rPr>
              <a:t>t</a:t>
            </a:r>
            <a:r>
              <a:rPr sz="1800" spc="5" dirty="0">
                <a:latin typeface="Times New Roman"/>
                <a:cs typeface="Times New Roman"/>
              </a:rPr>
              <a:t>e</a:t>
            </a:r>
            <a:r>
              <a:rPr sz="1800" spc="0" dirty="0">
                <a:latin typeface="Times New Roman"/>
                <a:cs typeface="Times New Roman"/>
              </a:rPr>
              <a:t>d/r</a:t>
            </a:r>
            <a:r>
              <a:rPr sz="1800" spc="5" dirty="0">
                <a:latin typeface="Times New Roman"/>
                <a:cs typeface="Times New Roman"/>
              </a:rPr>
              <a:t>e</a:t>
            </a:r>
            <a:r>
              <a:rPr sz="1800" spc="0" dirty="0">
                <a:latin typeface="Times New Roman"/>
                <a:cs typeface="Times New Roman"/>
              </a:rPr>
              <a:t>c</a:t>
            </a:r>
            <a:r>
              <a:rPr sz="1800" spc="5" dirty="0">
                <a:latin typeface="Times New Roman"/>
                <a:cs typeface="Times New Roman"/>
              </a:rPr>
              <a:t>e</a:t>
            </a:r>
            <a:r>
              <a:rPr sz="1800" spc="0" dirty="0">
                <a:latin typeface="Times New Roman"/>
                <a:cs typeface="Times New Roman"/>
              </a:rPr>
              <a:t>iv</a:t>
            </a:r>
            <a:r>
              <a:rPr sz="1800" spc="5" dirty="0">
                <a:latin typeface="Times New Roman"/>
                <a:cs typeface="Times New Roman"/>
              </a:rPr>
              <a:t>e</a:t>
            </a:r>
            <a:r>
              <a:rPr sz="1800" spc="0" dirty="0">
                <a:latin typeface="Times New Roman"/>
                <a:cs typeface="Times New Roman"/>
              </a:rPr>
              <a:t>d</a:t>
            </a:r>
            <a:r>
              <a:rPr sz="1800" spc="-35" dirty="0">
                <a:latin typeface="Times New Roman"/>
                <a:cs typeface="Times New Roman"/>
              </a:rPr>
              <a:t> </a:t>
            </a:r>
            <a:r>
              <a:rPr sz="1800" spc="0" dirty="0">
                <a:latin typeface="Times New Roman"/>
                <a:cs typeface="Times New Roman"/>
              </a:rPr>
              <a:t>signal is</a:t>
            </a:r>
            <a:r>
              <a:rPr sz="1800" spc="-10" dirty="0">
                <a:latin typeface="Times New Roman"/>
                <a:cs typeface="Times New Roman"/>
              </a:rPr>
              <a:t> </a:t>
            </a:r>
            <a:r>
              <a:rPr sz="1800" spc="0" dirty="0">
                <a:latin typeface="Times New Roman"/>
                <a:cs typeface="Times New Roman"/>
              </a:rPr>
              <a:t>at l</a:t>
            </a:r>
            <a:r>
              <a:rPr sz="1800" spc="5" dirty="0">
                <a:latin typeface="Times New Roman"/>
                <a:cs typeface="Times New Roman"/>
              </a:rPr>
              <a:t>e</a:t>
            </a:r>
            <a:r>
              <a:rPr sz="1800" spc="0" dirty="0">
                <a:latin typeface="Times New Roman"/>
                <a:cs typeface="Times New Roman"/>
              </a:rPr>
              <a:t>ast</a:t>
            </a:r>
            <a:r>
              <a:rPr sz="1800" spc="-15" dirty="0">
                <a:latin typeface="Times New Roman"/>
                <a:cs typeface="Times New Roman"/>
              </a:rPr>
              <a:t> </a:t>
            </a:r>
            <a:r>
              <a:rPr sz="1800" spc="0" dirty="0">
                <a:latin typeface="Times New Roman"/>
                <a:cs typeface="Times New Roman"/>
              </a:rPr>
              <a:t>20 dB</a:t>
            </a:r>
            <a:r>
              <a:rPr sz="1800" spc="-10" dirty="0">
                <a:latin typeface="Times New Roman"/>
                <a:cs typeface="Times New Roman"/>
              </a:rPr>
              <a:t> </a:t>
            </a:r>
            <a:r>
              <a:rPr sz="1800" spc="0" dirty="0">
                <a:latin typeface="Times New Roman"/>
                <a:cs typeface="Times New Roman"/>
              </a:rPr>
              <a:t>lowe</a:t>
            </a:r>
            <a:r>
              <a:rPr sz="1800" spc="-90" dirty="0">
                <a:latin typeface="Times New Roman"/>
                <a:cs typeface="Times New Roman"/>
              </a:rPr>
              <a:t>r</a:t>
            </a:r>
            <a:r>
              <a:rPr sz="1800" spc="0" dirty="0">
                <a:latin typeface="Times New Roman"/>
                <a:cs typeface="Times New Roman"/>
              </a:rPr>
              <a:t>. </a:t>
            </a:r>
            <a:r>
              <a:rPr sz="1800" spc="-85" dirty="0">
                <a:latin typeface="Times New Roman"/>
                <a:cs typeface="Times New Roman"/>
              </a:rPr>
              <a:t> </a:t>
            </a:r>
            <a:r>
              <a:rPr sz="1800" spc="0" dirty="0">
                <a:latin typeface="Times New Roman"/>
                <a:cs typeface="Times New Roman"/>
              </a:rPr>
              <a:t>At</a:t>
            </a:r>
            <a:r>
              <a:rPr sz="1800" spc="-10" dirty="0">
                <a:latin typeface="Times New Roman"/>
                <a:cs typeface="Times New Roman"/>
              </a:rPr>
              <a:t> </a:t>
            </a:r>
            <a:r>
              <a:rPr sz="1800" spc="0" dirty="0">
                <a:latin typeface="Times New Roman"/>
                <a:cs typeface="Times New Roman"/>
              </a:rPr>
              <a:t>500</a:t>
            </a:r>
            <a:r>
              <a:rPr sz="1800" spc="-10" dirty="0">
                <a:latin typeface="Times New Roman"/>
                <a:cs typeface="Times New Roman"/>
              </a:rPr>
              <a:t> </a:t>
            </a:r>
            <a:r>
              <a:rPr sz="1800" spc="0" dirty="0">
                <a:latin typeface="Times New Roman"/>
                <a:cs typeface="Times New Roman"/>
              </a:rPr>
              <a:t>M</a:t>
            </a:r>
            <a:r>
              <a:rPr sz="1800" spc="-10" dirty="0">
                <a:latin typeface="Times New Roman"/>
                <a:cs typeface="Times New Roman"/>
              </a:rPr>
              <a:t>H</a:t>
            </a:r>
            <a:r>
              <a:rPr sz="1800" spc="0" dirty="0">
                <a:latin typeface="Times New Roman"/>
                <a:cs typeface="Times New Roman"/>
              </a:rPr>
              <a:t>z</a:t>
            </a:r>
            <a:r>
              <a:rPr sz="1800" spc="5" dirty="0">
                <a:latin typeface="Times New Roman"/>
                <a:cs typeface="Times New Roman"/>
              </a:rPr>
              <a:t> </a:t>
            </a:r>
            <a:r>
              <a:rPr sz="1800" spc="0" dirty="0">
                <a:latin typeface="Times New Roman"/>
                <a:cs typeface="Times New Roman"/>
              </a:rPr>
              <a:t>the isol</a:t>
            </a:r>
            <a:r>
              <a:rPr sz="1800" spc="5" dirty="0">
                <a:latin typeface="Times New Roman"/>
                <a:cs typeface="Times New Roman"/>
              </a:rPr>
              <a:t>a</a:t>
            </a:r>
            <a:r>
              <a:rPr sz="1800" spc="0" dirty="0">
                <a:latin typeface="Times New Roman"/>
                <a:cs typeface="Times New Roman"/>
              </a:rPr>
              <a:t>t</a:t>
            </a:r>
            <a:r>
              <a:rPr sz="1800" spc="5" dirty="0">
                <a:latin typeface="Times New Roman"/>
                <a:cs typeface="Times New Roman"/>
              </a:rPr>
              <a:t>i</a:t>
            </a:r>
            <a:r>
              <a:rPr sz="1800" spc="0" dirty="0">
                <a:latin typeface="Times New Roman"/>
                <a:cs typeface="Times New Roman"/>
              </a:rPr>
              <a:t>on</a:t>
            </a:r>
            <a:r>
              <a:rPr sz="1800" spc="-20"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be</a:t>
            </a:r>
            <a:r>
              <a:rPr sz="1800" spc="5" dirty="0">
                <a:latin typeface="Times New Roman"/>
                <a:cs typeface="Times New Roman"/>
              </a:rPr>
              <a:t>t</a:t>
            </a:r>
            <a:r>
              <a:rPr sz="1800" spc="0" dirty="0">
                <a:latin typeface="Times New Roman"/>
                <a:cs typeface="Times New Roman"/>
              </a:rPr>
              <a:t>t</a:t>
            </a:r>
            <a:r>
              <a:rPr sz="1800" spc="5" dirty="0">
                <a:latin typeface="Times New Roman"/>
                <a:cs typeface="Times New Roman"/>
              </a:rPr>
              <a:t>e</a:t>
            </a:r>
            <a:r>
              <a:rPr sz="1800" spc="0" dirty="0">
                <a:latin typeface="Times New Roman"/>
                <a:cs typeface="Times New Roman"/>
              </a:rPr>
              <a:t>r (&gt;30</a:t>
            </a:r>
            <a:r>
              <a:rPr sz="1800" spc="-20" dirty="0">
                <a:latin typeface="Times New Roman"/>
                <a:cs typeface="Times New Roman"/>
              </a:rPr>
              <a:t> </a:t>
            </a:r>
            <a:r>
              <a:rPr sz="1800" spc="0" dirty="0">
                <a:latin typeface="Times New Roman"/>
                <a:cs typeface="Times New Roman"/>
              </a:rPr>
              <a:t>dB)</a:t>
            </a:r>
            <a:endParaRPr sz="1800">
              <a:latin typeface="Times New Roman"/>
              <a:cs typeface="Times New Roman"/>
            </a:endParaRPr>
          </a:p>
          <a:p>
            <a:pPr>
              <a:lnSpc>
                <a:spcPts val="1000"/>
              </a:lnSpc>
            </a:pPr>
            <a:endParaRPr sz="1000"/>
          </a:p>
          <a:p>
            <a:pPr>
              <a:lnSpc>
                <a:spcPts val="1300"/>
              </a:lnSpc>
              <a:spcBef>
                <a:spcPts val="20"/>
              </a:spcBef>
            </a:pPr>
            <a:endParaRPr sz="1300"/>
          </a:p>
          <a:p>
            <a:pPr marL="12700" marR="121920">
              <a:lnSpc>
                <a:spcPts val="2110"/>
              </a:lnSpc>
            </a:pPr>
            <a:r>
              <a:rPr sz="1800" u="heavy" dirty="0">
                <a:solidFill>
                  <a:srgbClr val="0462C1"/>
                </a:solidFill>
                <a:latin typeface="Times New Roman"/>
                <a:cs typeface="Times New Roman"/>
                <a:hlinkClick r:id="rId2"/>
              </a:rPr>
              <a:t>ht</a:t>
            </a:r>
            <a:r>
              <a:rPr sz="1800" u="heavy" spc="5" dirty="0">
                <a:solidFill>
                  <a:srgbClr val="0462C1"/>
                </a:solidFill>
                <a:latin typeface="Times New Roman"/>
                <a:cs typeface="Times New Roman"/>
                <a:hlinkClick r:id="rId2"/>
              </a:rPr>
              <a:t>t</a:t>
            </a:r>
            <a:r>
              <a:rPr sz="1800" u="heavy" spc="0" dirty="0">
                <a:solidFill>
                  <a:srgbClr val="0462C1"/>
                </a:solidFill>
                <a:latin typeface="Times New Roman"/>
                <a:cs typeface="Times New Roman"/>
                <a:hlinkClick r:id="rId2"/>
              </a:rPr>
              <a:t>p:</a:t>
            </a:r>
            <a:r>
              <a:rPr sz="1800" u="heavy" spc="5" dirty="0">
                <a:solidFill>
                  <a:srgbClr val="0462C1"/>
                </a:solidFill>
                <a:latin typeface="Times New Roman"/>
                <a:cs typeface="Times New Roman"/>
                <a:hlinkClick r:id="rId2"/>
              </a:rPr>
              <a:t>/</a:t>
            </a:r>
            <a:r>
              <a:rPr sz="1800" u="heavy" spc="0" dirty="0">
                <a:solidFill>
                  <a:srgbClr val="0462C1"/>
                </a:solidFill>
                <a:latin typeface="Times New Roman"/>
                <a:cs typeface="Times New Roman"/>
                <a:hlinkClick r:id="rId2"/>
              </a:rPr>
              <a:t>/ww</a:t>
            </a:r>
            <a:r>
              <a:rPr sz="1800" u="heavy" spc="-130" dirty="0">
                <a:solidFill>
                  <a:srgbClr val="0462C1"/>
                </a:solidFill>
                <a:latin typeface="Times New Roman"/>
                <a:cs typeface="Times New Roman"/>
                <a:hlinkClick r:id="rId2"/>
              </a:rPr>
              <a:t>w</a:t>
            </a:r>
            <a:r>
              <a:rPr sz="1800" u="heavy" spc="0" dirty="0">
                <a:solidFill>
                  <a:srgbClr val="0462C1"/>
                </a:solidFill>
                <a:latin typeface="Times New Roman"/>
                <a:cs typeface="Times New Roman"/>
                <a:hlinkClick r:id="rId2"/>
              </a:rPr>
              <a:t>.an</a:t>
            </a:r>
            <a:r>
              <a:rPr sz="1800" u="heavy" spc="5" dirty="0">
                <a:solidFill>
                  <a:srgbClr val="0462C1"/>
                </a:solidFill>
                <a:latin typeface="Times New Roman"/>
                <a:cs typeface="Times New Roman"/>
                <a:hlinkClick r:id="rId2"/>
              </a:rPr>
              <a:t>t</a:t>
            </a:r>
            <a:r>
              <a:rPr sz="1800" u="heavy" spc="0" dirty="0">
                <a:solidFill>
                  <a:srgbClr val="0462C1"/>
                </a:solidFill>
                <a:latin typeface="Times New Roman"/>
                <a:cs typeface="Times New Roman"/>
                <a:hlinkClick r:id="rId2"/>
              </a:rPr>
              <a:t>enn</a:t>
            </a:r>
            <a:r>
              <a:rPr sz="1800" u="heavy" spc="5" dirty="0">
                <a:solidFill>
                  <a:srgbClr val="0462C1"/>
                </a:solidFill>
                <a:latin typeface="Times New Roman"/>
                <a:cs typeface="Times New Roman"/>
                <a:hlinkClick r:id="rId2"/>
              </a:rPr>
              <a:t>a</a:t>
            </a:r>
            <a:r>
              <a:rPr sz="1800" u="heavy" spc="0" dirty="0">
                <a:solidFill>
                  <a:srgbClr val="0462C1"/>
                </a:solidFill>
                <a:latin typeface="Times New Roman"/>
                <a:cs typeface="Times New Roman"/>
                <a:hlinkClick r:id="rId2"/>
              </a:rPr>
              <a:t>sonlin</a:t>
            </a:r>
            <a:r>
              <a:rPr sz="1800" u="heavy" spc="5" dirty="0">
                <a:solidFill>
                  <a:srgbClr val="0462C1"/>
                </a:solidFill>
                <a:latin typeface="Times New Roman"/>
                <a:cs typeface="Times New Roman"/>
                <a:hlinkClick r:id="rId2"/>
              </a:rPr>
              <a:t>e</a:t>
            </a:r>
            <a:r>
              <a:rPr sz="1800" u="heavy" spc="0" dirty="0">
                <a:solidFill>
                  <a:srgbClr val="0462C1"/>
                </a:solidFill>
                <a:latin typeface="Times New Roman"/>
                <a:cs typeface="Times New Roman"/>
                <a:hlinkClick r:id="rId2"/>
              </a:rPr>
              <a:t>.</a:t>
            </a:r>
            <a:r>
              <a:rPr sz="1800" u="heavy" spc="-10" dirty="0">
                <a:solidFill>
                  <a:srgbClr val="0462C1"/>
                </a:solidFill>
                <a:latin typeface="Times New Roman"/>
                <a:cs typeface="Times New Roman"/>
                <a:hlinkClick r:id="rId2"/>
              </a:rPr>
              <a:t>c</a:t>
            </a:r>
            <a:r>
              <a:rPr sz="1800" u="heavy" spc="0" dirty="0">
                <a:solidFill>
                  <a:srgbClr val="0462C1"/>
                </a:solidFill>
                <a:latin typeface="Times New Roman"/>
                <a:cs typeface="Times New Roman"/>
                <a:hlinkClick r:id="rId2"/>
              </a:rPr>
              <a:t>o</a:t>
            </a:r>
            <a:r>
              <a:rPr sz="1800" u="heavy" spc="-10" dirty="0">
                <a:solidFill>
                  <a:srgbClr val="0462C1"/>
                </a:solidFill>
                <a:latin typeface="Times New Roman"/>
                <a:cs typeface="Times New Roman"/>
                <a:hlinkClick r:id="rId2"/>
              </a:rPr>
              <a:t>m</a:t>
            </a:r>
            <a:r>
              <a:rPr sz="1800" u="heavy" spc="0" dirty="0">
                <a:solidFill>
                  <a:srgbClr val="0462C1"/>
                </a:solidFill>
                <a:latin typeface="Times New Roman"/>
                <a:cs typeface="Times New Roman"/>
                <a:hlinkClick r:id="rId2"/>
              </a:rPr>
              <a:t>/main</a:t>
            </a:r>
            <a:r>
              <a:rPr sz="1800" u="heavy" spc="5" dirty="0">
                <a:solidFill>
                  <a:srgbClr val="0462C1"/>
                </a:solidFill>
                <a:latin typeface="Times New Roman"/>
                <a:cs typeface="Times New Roman"/>
                <a:hlinkClick r:id="rId2"/>
              </a:rPr>
              <a:t>/</a:t>
            </a:r>
            <a:r>
              <a:rPr sz="1800" u="heavy" spc="0" dirty="0">
                <a:solidFill>
                  <a:srgbClr val="0462C1"/>
                </a:solidFill>
                <a:latin typeface="Times New Roman"/>
                <a:cs typeface="Times New Roman"/>
                <a:hlinkClick r:id="rId2"/>
              </a:rPr>
              <a:t>ar</a:t>
            </a:r>
            <a:r>
              <a:rPr sz="1800" u="heavy" spc="5" dirty="0">
                <a:solidFill>
                  <a:srgbClr val="0462C1"/>
                </a:solidFill>
                <a:latin typeface="Times New Roman"/>
                <a:cs typeface="Times New Roman"/>
                <a:hlinkClick r:id="rId2"/>
              </a:rPr>
              <a:t>t</a:t>
            </a:r>
            <a:r>
              <a:rPr sz="1800" u="heavy" spc="-10" dirty="0">
                <a:solidFill>
                  <a:srgbClr val="0462C1"/>
                </a:solidFill>
                <a:latin typeface="Times New Roman"/>
                <a:cs typeface="Times New Roman"/>
                <a:hlinkClick r:id="rId2"/>
              </a:rPr>
              <a:t>i</a:t>
            </a:r>
            <a:r>
              <a:rPr sz="1800" u="heavy" spc="0" dirty="0">
                <a:solidFill>
                  <a:srgbClr val="0462C1"/>
                </a:solidFill>
                <a:latin typeface="Times New Roman"/>
                <a:cs typeface="Times New Roman"/>
                <a:hlinkClick r:id="rId2"/>
              </a:rPr>
              <a:t>c</a:t>
            </a:r>
            <a:r>
              <a:rPr sz="1800" u="heavy" spc="5" dirty="0">
                <a:solidFill>
                  <a:srgbClr val="0462C1"/>
                </a:solidFill>
                <a:latin typeface="Times New Roman"/>
                <a:cs typeface="Times New Roman"/>
                <a:hlinkClick r:id="rId2"/>
              </a:rPr>
              <a:t>l</a:t>
            </a:r>
            <a:r>
              <a:rPr sz="1800" u="heavy" spc="-10" dirty="0">
                <a:solidFill>
                  <a:srgbClr val="0462C1"/>
                </a:solidFill>
                <a:latin typeface="Times New Roman"/>
                <a:cs typeface="Times New Roman"/>
                <a:hlinkClick r:id="rId2"/>
              </a:rPr>
              <a:t>e</a:t>
            </a:r>
            <a:r>
              <a:rPr sz="1800" u="heavy" spc="0" dirty="0">
                <a:solidFill>
                  <a:srgbClr val="0462C1"/>
                </a:solidFill>
                <a:latin typeface="Times New Roman"/>
                <a:cs typeface="Times New Roman"/>
                <a:hlinkClick r:id="rId2"/>
              </a:rPr>
              <a:t>s/re</a:t>
            </a:r>
            <a:r>
              <a:rPr sz="1800" u="heavy" spc="5" dirty="0">
                <a:solidFill>
                  <a:srgbClr val="0462C1"/>
                </a:solidFill>
                <a:latin typeface="Times New Roman"/>
                <a:cs typeface="Times New Roman"/>
                <a:hlinkClick r:id="rId2"/>
              </a:rPr>
              <a:t>c</a:t>
            </a:r>
            <a:r>
              <a:rPr sz="1800" u="heavy" spc="-10" dirty="0">
                <a:solidFill>
                  <a:srgbClr val="0462C1"/>
                </a:solidFill>
                <a:latin typeface="Times New Roman"/>
                <a:cs typeface="Times New Roman"/>
                <a:hlinkClick r:id="rId2"/>
              </a:rPr>
              <a:t>e</a:t>
            </a:r>
            <a:r>
              <a:rPr sz="1800" u="heavy" spc="0" dirty="0">
                <a:solidFill>
                  <a:srgbClr val="0462C1"/>
                </a:solidFill>
                <a:latin typeface="Times New Roman"/>
                <a:cs typeface="Times New Roman"/>
                <a:hlinkClick r:id="rId2"/>
              </a:rPr>
              <a:t>n</a:t>
            </a:r>
            <a:r>
              <a:rPr sz="1800" u="heavy" spc="30" dirty="0">
                <a:solidFill>
                  <a:srgbClr val="0462C1"/>
                </a:solidFill>
                <a:latin typeface="Times New Roman"/>
                <a:cs typeface="Times New Roman"/>
                <a:hlinkClick r:id="rId2"/>
              </a:rPr>
              <a:t>t</a:t>
            </a:r>
            <a:r>
              <a:rPr sz="1800" u="heavy" spc="0" dirty="0">
                <a:solidFill>
                  <a:srgbClr val="0462C1"/>
                </a:solidFill>
                <a:latin typeface="Times New Roman"/>
                <a:cs typeface="Times New Roman"/>
                <a:hlinkClick r:id="rId2"/>
              </a:rPr>
              <a:t>-progres</a:t>
            </a:r>
            <a:r>
              <a:rPr sz="1800" u="heavy" spc="-5" dirty="0">
                <a:solidFill>
                  <a:srgbClr val="0462C1"/>
                </a:solidFill>
                <a:latin typeface="Times New Roman"/>
                <a:cs typeface="Times New Roman"/>
                <a:hlinkClick r:id="rId2"/>
              </a:rPr>
              <a:t>s</a:t>
            </a:r>
            <a:r>
              <a:rPr sz="1800" u="heavy" spc="0" dirty="0">
                <a:solidFill>
                  <a:srgbClr val="0462C1"/>
                </a:solidFill>
                <a:latin typeface="Times New Roman"/>
                <a:cs typeface="Times New Roman"/>
                <a:hlinkClick r:id="rId2"/>
              </a:rPr>
              <a:t>-</a:t>
            </a:r>
            <a:r>
              <a:rPr sz="1800" spc="0" dirty="0">
                <a:solidFill>
                  <a:srgbClr val="0462C1"/>
                </a:solidFill>
                <a:latin typeface="Times New Roman"/>
                <a:cs typeface="Times New Roman"/>
              </a:rPr>
              <a:t> </a:t>
            </a:r>
            <a:r>
              <a:rPr sz="1800" u="heavy" spc="0" dirty="0">
                <a:solidFill>
                  <a:srgbClr val="0462C1"/>
                </a:solidFill>
                <a:latin typeface="Times New Roman"/>
                <a:cs typeface="Times New Roman"/>
                <a:hlinkClick r:id="rId2"/>
              </a:rPr>
              <a:t>on-pl</a:t>
            </a:r>
            <a:r>
              <a:rPr sz="1800" u="heavy" spc="5" dirty="0">
                <a:solidFill>
                  <a:srgbClr val="0462C1"/>
                </a:solidFill>
                <a:latin typeface="Times New Roman"/>
                <a:cs typeface="Times New Roman"/>
                <a:hlinkClick r:id="rId2"/>
              </a:rPr>
              <a:t>a</a:t>
            </a:r>
            <a:r>
              <a:rPr sz="1800" u="heavy" spc="0" dirty="0">
                <a:solidFill>
                  <a:srgbClr val="0462C1"/>
                </a:solidFill>
                <a:latin typeface="Times New Roman"/>
                <a:cs typeface="Times New Roman"/>
                <a:hlinkClick r:id="rId2"/>
              </a:rPr>
              <a:t>s</a:t>
            </a:r>
            <a:r>
              <a:rPr sz="1800" u="heavy" spc="-15" dirty="0">
                <a:solidFill>
                  <a:srgbClr val="0462C1"/>
                </a:solidFill>
                <a:latin typeface="Times New Roman"/>
                <a:cs typeface="Times New Roman"/>
                <a:hlinkClick r:id="rId2"/>
              </a:rPr>
              <a:t>m</a:t>
            </a:r>
            <a:r>
              <a:rPr sz="1800" u="heavy" spc="5" dirty="0">
                <a:solidFill>
                  <a:srgbClr val="0462C1"/>
                </a:solidFill>
                <a:latin typeface="Times New Roman"/>
                <a:cs typeface="Times New Roman"/>
                <a:hlinkClick r:id="rId2"/>
              </a:rPr>
              <a:t>a</a:t>
            </a:r>
            <a:r>
              <a:rPr sz="1800" u="heavy" spc="0" dirty="0">
                <a:solidFill>
                  <a:srgbClr val="0462C1"/>
                </a:solidFill>
                <a:latin typeface="Times New Roman"/>
                <a:cs typeface="Times New Roman"/>
                <a:hlinkClick r:id="rId2"/>
              </a:rPr>
              <a:t>-an</a:t>
            </a:r>
            <a:r>
              <a:rPr sz="1800" u="heavy" spc="5" dirty="0">
                <a:solidFill>
                  <a:srgbClr val="0462C1"/>
                </a:solidFill>
                <a:latin typeface="Times New Roman"/>
                <a:cs typeface="Times New Roman"/>
                <a:hlinkClick r:id="rId2"/>
              </a:rPr>
              <a:t>t</a:t>
            </a:r>
            <a:r>
              <a:rPr sz="1800" u="heavy" spc="0" dirty="0">
                <a:solidFill>
                  <a:srgbClr val="0462C1"/>
                </a:solidFill>
                <a:latin typeface="Times New Roman"/>
                <a:cs typeface="Times New Roman"/>
                <a:hlinkClick r:id="rId2"/>
              </a:rPr>
              <a:t>enn</a:t>
            </a:r>
            <a:r>
              <a:rPr sz="1800" u="heavy" spc="5" dirty="0">
                <a:solidFill>
                  <a:srgbClr val="0462C1"/>
                </a:solidFill>
                <a:latin typeface="Times New Roman"/>
                <a:cs typeface="Times New Roman"/>
                <a:hlinkClick r:id="rId2"/>
              </a:rPr>
              <a:t>a</a:t>
            </a:r>
            <a:r>
              <a:rPr sz="1800" u="heavy" spc="0" dirty="0">
                <a:solidFill>
                  <a:srgbClr val="0462C1"/>
                </a:solidFill>
                <a:latin typeface="Times New Roman"/>
                <a:cs typeface="Times New Roman"/>
                <a:hlinkClick r:id="rId2"/>
              </a:rPr>
              <a:t>s/</a:t>
            </a:r>
            <a:endParaRPr sz="1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5" name="object 5"/>
          <p:cNvSpPr txBox="1"/>
          <p:nvPr/>
        </p:nvSpPr>
        <p:spPr>
          <a:xfrm>
            <a:off x="8491981" y="6440119"/>
            <a:ext cx="128270" cy="203835"/>
          </a:xfrm>
          <a:prstGeom prst="rect">
            <a:avLst/>
          </a:prstGeom>
        </p:spPr>
        <p:txBody>
          <a:bodyPr vert="horz" wrap="square" lIns="0" tIns="0" rIns="0" bIns="0" rtlCol="0">
            <a:noAutofit/>
          </a:bodyPr>
          <a:lstStyle/>
          <a:p>
            <a:pPr marL="25400">
              <a:lnSpc>
                <a:spcPct val="100000"/>
              </a:lnSpc>
            </a:pPr>
            <a:fld id="{81D60167-4931-47E6-BA6A-407CBD079E47}" type="slidenum">
              <a:rPr sz="1200" dirty="0" smtClean="0">
                <a:solidFill>
                  <a:srgbClr val="888888"/>
                </a:solidFill>
                <a:latin typeface="Calibri"/>
                <a:cs typeface="Calibri"/>
              </a:rPr>
              <a:t>5</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268859" rIns="0" bIns="0" rtlCol="0">
            <a:noAutofit/>
          </a:bodyPr>
          <a:lstStyle/>
          <a:p>
            <a:pPr marL="2888615">
              <a:lnSpc>
                <a:spcPct val="100000"/>
              </a:lnSpc>
            </a:pPr>
            <a:r>
              <a:rPr sz="4400" dirty="0">
                <a:latin typeface="Calibri Light"/>
                <a:cs typeface="Calibri Light"/>
              </a:rPr>
              <a:t>Que</a:t>
            </a:r>
            <a:r>
              <a:rPr sz="4400" spc="-60"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
        <p:nvSpPr>
          <p:cNvPr id="3" name="object 3"/>
          <p:cNvSpPr txBox="1"/>
          <p:nvPr/>
        </p:nvSpPr>
        <p:spPr>
          <a:xfrm>
            <a:off x="1983994" y="2083942"/>
            <a:ext cx="5034280" cy="1857375"/>
          </a:xfrm>
          <a:prstGeom prst="rect">
            <a:avLst/>
          </a:prstGeom>
        </p:spPr>
        <p:txBody>
          <a:bodyPr vert="horz" wrap="square" lIns="0" tIns="0" rIns="0" bIns="0" rtlCol="0">
            <a:noAutofit/>
          </a:bodyPr>
          <a:lstStyle/>
          <a:p>
            <a:pPr marL="12700" marR="12700">
              <a:lnSpc>
                <a:spcPct val="100000"/>
              </a:lnSpc>
              <a:buFont typeface="Calibri"/>
              <a:buAutoNum type="arabicPeriod" startAt="5"/>
              <a:tabLst>
                <a:tab pos="311150" algn="l"/>
              </a:tabLst>
            </a:pPr>
            <a:r>
              <a:rPr sz="2400" spc="0" dirty="0">
                <a:latin typeface="Calibri"/>
                <a:cs typeface="Calibri"/>
              </a:rPr>
              <a:t>H</a:t>
            </a:r>
            <a:r>
              <a:rPr sz="2400" spc="-20" dirty="0">
                <a:latin typeface="Calibri"/>
                <a:cs typeface="Calibri"/>
              </a:rPr>
              <a:t>ow is </a:t>
            </a:r>
            <a:r>
              <a:rPr sz="2400" spc="-15" dirty="0">
                <a:latin typeface="Calibri"/>
                <a:cs typeface="Calibri"/>
              </a:rPr>
              <a:t>the plasma</a:t>
            </a:r>
            <a:r>
              <a:rPr sz="2400" spc="-10" dirty="0">
                <a:latin typeface="Calibri"/>
                <a:cs typeface="Calibri"/>
              </a:rPr>
              <a:t> f</a:t>
            </a:r>
            <a:r>
              <a:rPr sz="2400" spc="-45" dirty="0">
                <a:latin typeface="Calibri"/>
                <a:cs typeface="Calibri"/>
              </a:rPr>
              <a:t>r</a:t>
            </a:r>
            <a:r>
              <a:rPr sz="2400" spc="-15" dirty="0">
                <a:latin typeface="Calibri"/>
                <a:cs typeface="Calibri"/>
              </a:rPr>
              <a:t>equ</a:t>
            </a:r>
            <a:r>
              <a:rPr sz="2400" spc="-10" dirty="0">
                <a:latin typeface="Calibri"/>
                <a:cs typeface="Calibri"/>
              </a:rPr>
              <a:t>e</a:t>
            </a:r>
            <a:r>
              <a:rPr sz="2400" spc="-15" dirty="0">
                <a:latin typeface="Calibri"/>
                <a:cs typeface="Calibri"/>
              </a:rPr>
              <a:t>ncy</a:t>
            </a:r>
            <a:r>
              <a:rPr sz="2400" spc="5" dirty="0">
                <a:latin typeface="Calibri"/>
                <a:cs typeface="Calibri"/>
              </a:rPr>
              <a:t> </a:t>
            </a:r>
            <a:r>
              <a:rPr sz="2400" spc="0" dirty="0">
                <a:latin typeface="Calibri"/>
                <a:cs typeface="Calibri"/>
              </a:rPr>
              <a:t>adju</a:t>
            </a:r>
            <a:r>
              <a:rPr sz="2400" spc="-30" dirty="0">
                <a:latin typeface="Calibri"/>
                <a:cs typeface="Calibri"/>
              </a:rPr>
              <a:t>s</a:t>
            </a:r>
            <a:r>
              <a:rPr sz="2400" spc="-35" dirty="0">
                <a:latin typeface="Calibri"/>
                <a:cs typeface="Calibri"/>
              </a:rPr>
              <a:t>t</a:t>
            </a:r>
            <a:r>
              <a:rPr sz="2400" spc="-15" dirty="0">
                <a:latin typeface="Calibri"/>
                <a:cs typeface="Calibri"/>
              </a:rPr>
              <a:t>ed</a:t>
            </a:r>
            <a:r>
              <a:rPr sz="2400" spc="-10" dirty="0">
                <a:latin typeface="Calibri"/>
                <a:cs typeface="Calibri"/>
              </a:rPr>
              <a:t> in a</a:t>
            </a:r>
            <a:r>
              <a:rPr sz="2400" spc="-15" dirty="0">
                <a:latin typeface="Calibri"/>
                <a:cs typeface="Calibri"/>
              </a:rPr>
              <a:t> </a:t>
            </a:r>
            <a:r>
              <a:rPr sz="2400" spc="0" dirty="0">
                <a:latin typeface="Calibri"/>
                <a:cs typeface="Calibri"/>
              </a:rPr>
              <a:t>plasma</a:t>
            </a:r>
            <a:r>
              <a:rPr sz="2400" spc="-10" dirty="0">
                <a:latin typeface="Calibri"/>
                <a:cs typeface="Calibri"/>
              </a:rPr>
              <a:t> </a:t>
            </a:r>
            <a:r>
              <a:rPr sz="2400" spc="0" dirty="0">
                <a:latin typeface="Calibri"/>
                <a:cs typeface="Calibri"/>
              </a:rPr>
              <a:t>a</a:t>
            </a:r>
            <a:r>
              <a:rPr sz="2400" spc="-25" dirty="0">
                <a:latin typeface="Calibri"/>
                <a:cs typeface="Calibri"/>
              </a:rPr>
              <a:t>n</a:t>
            </a:r>
            <a:r>
              <a:rPr sz="2400" spc="-35" dirty="0">
                <a:latin typeface="Calibri"/>
                <a:cs typeface="Calibri"/>
              </a:rPr>
              <a:t>t</a:t>
            </a:r>
            <a:r>
              <a:rPr sz="2400" spc="0" dirty="0">
                <a:latin typeface="Calibri"/>
                <a:cs typeface="Calibri"/>
              </a:rPr>
              <a:t>enna?</a:t>
            </a:r>
            <a:endParaRPr sz="2400">
              <a:latin typeface="Calibri"/>
              <a:cs typeface="Calibri"/>
            </a:endParaRPr>
          </a:p>
          <a:p>
            <a:pPr>
              <a:lnSpc>
                <a:spcPts val="850"/>
              </a:lnSpc>
              <a:spcBef>
                <a:spcPts val="31"/>
              </a:spcBef>
              <a:buFont typeface="Calibri"/>
              <a:buAutoNum type="arabicPeriod" startAt="5"/>
            </a:pPr>
            <a:endParaRPr sz="850"/>
          </a:p>
          <a:p>
            <a:pPr>
              <a:lnSpc>
                <a:spcPts val="1000"/>
              </a:lnSpc>
              <a:buFont typeface="Calibri"/>
              <a:buAutoNum type="arabicPeriod" startAt="5"/>
            </a:pPr>
            <a:endParaRPr sz="1000"/>
          </a:p>
          <a:p>
            <a:pPr>
              <a:lnSpc>
                <a:spcPts val="1000"/>
              </a:lnSpc>
              <a:buFont typeface="Calibri"/>
              <a:buAutoNum type="arabicPeriod" startAt="5"/>
            </a:pPr>
            <a:endParaRPr sz="1000"/>
          </a:p>
          <a:p>
            <a:pPr marL="12700" marR="574040">
              <a:lnSpc>
                <a:spcPct val="100000"/>
              </a:lnSpc>
              <a:buFont typeface="Calibri"/>
              <a:buAutoNum type="arabicPeriod" startAt="5"/>
              <a:tabLst>
                <a:tab pos="311150" algn="l"/>
              </a:tabLst>
            </a:pPr>
            <a:r>
              <a:rPr sz="2400" spc="0" dirty="0">
                <a:latin typeface="Calibri"/>
                <a:cs typeface="Calibri"/>
              </a:rPr>
              <a:t>H</a:t>
            </a:r>
            <a:r>
              <a:rPr sz="2400" spc="-20" dirty="0">
                <a:latin typeface="Calibri"/>
                <a:cs typeface="Calibri"/>
              </a:rPr>
              <a:t>ow is </a:t>
            </a:r>
            <a:r>
              <a:rPr sz="2400" spc="-15" dirty="0">
                <a:latin typeface="Calibri"/>
                <a:cs typeface="Calibri"/>
              </a:rPr>
              <a:t>the RF </a:t>
            </a:r>
            <a:r>
              <a:rPr sz="2400" spc="-90" dirty="0">
                <a:latin typeface="Calibri"/>
                <a:cs typeface="Calibri"/>
              </a:rPr>
              <a:t>k</a:t>
            </a:r>
            <a:r>
              <a:rPr sz="2400" spc="-15" dirty="0">
                <a:latin typeface="Calibri"/>
                <a:cs typeface="Calibri"/>
              </a:rPr>
              <a:t>e</a:t>
            </a:r>
            <a:r>
              <a:rPr sz="2400" spc="-25" dirty="0">
                <a:latin typeface="Calibri"/>
                <a:cs typeface="Calibri"/>
              </a:rPr>
              <a:t>p</a:t>
            </a:r>
            <a:r>
              <a:rPr sz="2400" spc="-10" dirty="0">
                <a:latin typeface="Calibri"/>
                <a:cs typeface="Calibri"/>
              </a:rPr>
              <a:t>t</a:t>
            </a:r>
            <a:r>
              <a:rPr sz="2400" spc="-15" dirty="0">
                <a:latin typeface="Calibri"/>
                <a:cs typeface="Calibri"/>
              </a:rPr>
              <a:t> </a:t>
            </a:r>
            <a:r>
              <a:rPr sz="2400" spc="0" dirty="0">
                <a:latin typeface="Calibri"/>
                <a:cs typeface="Calibri"/>
              </a:rPr>
              <a:t>out</a:t>
            </a:r>
            <a:r>
              <a:rPr sz="2400" spc="-5" dirty="0">
                <a:latin typeface="Calibri"/>
                <a:cs typeface="Calibri"/>
              </a:rPr>
              <a:t> </a:t>
            </a:r>
            <a:r>
              <a:rPr sz="2400" spc="-15" dirty="0">
                <a:latin typeface="Calibri"/>
                <a:cs typeface="Calibri"/>
              </a:rPr>
              <a:t>o</a:t>
            </a:r>
            <a:r>
              <a:rPr sz="2400" spc="0" dirty="0">
                <a:latin typeface="Calibri"/>
                <a:cs typeface="Calibri"/>
              </a:rPr>
              <a:t>f</a:t>
            </a:r>
            <a:r>
              <a:rPr sz="2400" spc="-5" dirty="0">
                <a:latin typeface="Calibri"/>
                <a:cs typeface="Calibri"/>
              </a:rPr>
              <a:t> </a:t>
            </a:r>
            <a:r>
              <a:rPr sz="2400" spc="-15" dirty="0">
                <a:latin typeface="Calibri"/>
                <a:cs typeface="Calibri"/>
              </a:rPr>
              <a:t>the bias wi</a:t>
            </a:r>
            <a:r>
              <a:rPr sz="2400" spc="-45" dirty="0">
                <a:latin typeface="Calibri"/>
                <a:cs typeface="Calibri"/>
              </a:rPr>
              <a:t>r</a:t>
            </a:r>
            <a:r>
              <a:rPr sz="2400" spc="-15" dirty="0">
                <a:latin typeface="Calibri"/>
                <a:cs typeface="Calibri"/>
              </a:rPr>
              <a:t>es on</a:t>
            </a:r>
            <a:r>
              <a:rPr sz="2400" spc="-10" dirty="0">
                <a:latin typeface="Calibri"/>
                <a:cs typeface="Calibri"/>
              </a:rPr>
              <a:t> </a:t>
            </a:r>
            <a:r>
              <a:rPr sz="2400" spc="-15" dirty="0">
                <a:latin typeface="Calibri"/>
                <a:cs typeface="Calibri"/>
              </a:rPr>
              <a:t>the plasma</a:t>
            </a:r>
            <a:r>
              <a:rPr sz="2400" spc="-10" dirty="0">
                <a:latin typeface="Calibri"/>
                <a:cs typeface="Calibri"/>
              </a:rPr>
              <a:t> </a:t>
            </a:r>
            <a:r>
              <a:rPr sz="2400" spc="0" dirty="0">
                <a:latin typeface="Calibri"/>
                <a:cs typeface="Calibri"/>
              </a:rPr>
              <a:t>tube</a:t>
            </a:r>
            <a:r>
              <a:rPr sz="2400" spc="-15" dirty="0">
                <a:latin typeface="Calibri"/>
                <a:cs typeface="Calibri"/>
              </a:rPr>
              <a:t> </a:t>
            </a:r>
            <a:r>
              <a:rPr sz="2400" spc="-35" dirty="0">
                <a:latin typeface="Calibri"/>
                <a:cs typeface="Calibri"/>
              </a:rPr>
              <a:t>t</a:t>
            </a:r>
            <a:r>
              <a:rPr sz="2400" spc="0" dirty="0">
                <a:latin typeface="Calibri"/>
                <a:cs typeface="Calibri"/>
              </a:rPr>
              <a:t>o</a:t>
            </a:r>
            <a:r>
              <a:rPr sz="2400" spc="-20" dirty="0">
                <a:latin typeface="Calibri"/>
                <a:cs typeface="Calibri"/>
              </a:rPr>
              <a:t>p</a:t>
            </a:r>
            <a:r>
              <a:rPr sz="2400" spc="0" dirty="0">
                <a:latin typeface="Calibri"/>
                <a:cs typeface="Calibri"/>
              </a:rPr>
              <a:t>s?</a:t>
            </a:r>
            <a:endParaRPr sz="24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27218" y="4719498"/>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3" name="object 3"/>
          <p:cNvSpPr/>
          <p:nvPr/>
        </p:nvSpPr>
        <p:spPr>
          <a:xfrm>
            <a:off x="2483280"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 name="object 4"/>
          <p:cNvSpPr/>
          <p:nvPr/>
        </p:nvSpPr>
        <p:spPr>
          <a:xfrm>
            <a:off x="2524059"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 name="object 5"/>
          <p:cNvSpPr/>
          <p:nvPr/>
        </p:nvSpPr>
        <p:spPr>
          <a:xfrm>
            <a:off x="2578400" y="4719498"/>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6" name="object 6"/>
          <p:cNvSpPr/>
          <p:nvPr/>
        </p:nvSpPr>
        <p:spPr>
          <a:xfrm>
            <a:off x="263446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7" name="object 7"/>
          <p:cNvSpPr/>
          <p:nvPr/>
        </p:nvSpPr>
        <p:spPr>
          <a:xfrm>
            <a:off x="2688826"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 name="object 8"/>
          <p:cNvSpPr/>
          <p:nvPr/>
        </p:nvSpPr>
        <p:spPr>
          <a:xfrm>
            <a:off x="2743190"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9" name="object 9"/>
          <p:cNvSpPr/>
          <p:nvPr/>
        </p:nvSpPr>
        <p:spPr>
          <a:xfrm>
            <a:off x="2785644" y="4719498"/>
            <a:ext cx="27193" cy="0"/>
          </a:xfrm>
          <a:custGeom>
            <a:avLst/>
            <a:gdLst/>
            <a:ahLst/>
            <a:cxnLst/>
            <a:rect l="l" t="t" r="r" b="b"/>
            <a:pathLst>
              <a:path w="27193">
                <a:moveTo>
                  <a:pt x="0" y="0"/>
                </a:moveTo>
                <a:lnTo>
                  <a:pt x="13607" y="0"/>
                </a:lnTo>
                <a:lnTo>
                  <a:pt x="27193" y="0"/>
                </a:lnTo>
              </a:path>
            </a:pathLst>
          </a:custGeom>
          <a:ln w="15604">
            <a:solidFill>
              <a:srgbClr val="171717"/>
            </a:solidFill>
          </a:ln>
        </p:spPr>
        <p:txBody>
          <a:bodyPr wrap="square" lIns="0" tIns="0" rIns="0" bIns="0" rtlCol="0">
            <a:noAutofit/>
          </a:bodyPr>
          <a:lstStyle/>
          <a:p>
            <a:endParaRPr/>
          </a:p>
        </p:txBody>
      </p:sp>
      <p:sp>
        <p:nvSpPr>
          <p:cNvPr id="10" name="object 10"/>
          <p:cNvSpPr/>
          <p:nvPr/>
        </p:nvSpPr>
        <p:spPr>
          <a:xfrm>
            <a:off x="2840008"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1" name="object 11"/>
          <p:cNvSpPr/>
          <p:nvPr/>
        </p:nvSpPr>
        <p:spPr>
          <a:xfrm>
            <a:off x="289437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2" name="object 12"/>
          <p:cNvSpPr/>
          <p:nvPr/>
        </p:nvSpPr>
        <p:spPr>
          <a:xfrm>
            <a:off x="2950434"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 name="object 13"/>
          <p:cNvSpPr/>
          <p:nvPr/>
        </p:nvSpPr>
        <p:spPr>
          <a:xfrm>
            <a:off x="3004798"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 name="object 14"/>
          <p:cNvSpPr/>
          <p:nvPr/>
        </p:nvSpPr>
        <p:spPr>
          <a:xfrm>
            <a:off x="3045554" y="4719498"/>
            <a:ext cx="28891" cy="0"/>
          </a:xfrm>
          <a:custGeom>
            <a:avLst/>
            <a:gdLst/>
            <a:ahLst/>
            <a:cxnLst/>
            <a:rect l="l" t="t" r="r" b="b"/>
            <a:pathLst>
              <a:path w="28891">
                <a:moveTo>
                  <a:pt x="0" y="0"/>
                </a:moveTo>
                <a:lnTo>
                  <a:pt x="13585" y="0"/>
                </a:lnTo>
                <a:lnTo>
                  <a:pt x="28891" y="0"/>
                </a:lnTo>
              </a:path>
            </a:pathLst>
          </a:custGeom>
          <a:ln w="15604">
            <a:solidFill>
              <a:srgbClr val="171717"/>
            </a:solidFill>
          </a:ln>
        </p:spPr>
        <p:txBody>
          <a:bodyPr wrap="square" lIns="0" tIns="0" rIns="0" bIns="0" rtlCol="0">
            <a:noAutofit/>
          </a:bodyPr>
          <a:lstStyle/>
          <a:p>
            <a:endParaRPr/>
          </a:p>
        </p:txBody>
      </p:sp>
      <p:sp>
        <p:nvSpPr>
          <p:cNvPr id="15" name="object 15"/>
          <p:cNvSpPr/>
          <p:nvPr/>
        </p:nvSpPr>
        <p:spPr>
          <a:xfrm>
            <a:off x="3101616"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6" name="object 16"/>
          <p:cNvSpPr/>
          <p:nvPr/>
        </p:nvSpPr>
        <p:spPr>
          <a:xfrm>
            <a:off x="3155980"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 name="object 17"/>
          <p:cNvSpPr/>
          <p:nvPr/>
        </p:nvSpPr>
        <p:spPr>
          <a:xfrm>
            <a:off x="3212041"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8" name="object 18"/>
          <p:cNvSpPr/>
          <p:nvPr/>
        </p:nvSpPr>
        <p:spPr>
          <a:xfrm>
            <a:off x="326638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9" name="object 19"/>
          <p:cNvSpPr/>
          <p:nvPr/>
        </p:nvSpPr>
        <p:spPr>
          <a:xfrm>
            <a:off x="3320746" y="4719498"/>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20" name="object 20"/>
          <p:cNvSpPr/>
          <p:nvPr/>
        </p:nvSpPr>
        <p:spPr>
          <a:xfrm>
            <a:off x="3363223"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1" name="object 21"/>
          <p:cNvSpPr/>
          <p:nvPr/>
        </p:nvSpPr>
        <p:spPr>
          <a:xfrm>
            <a:off x="341763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 name="object 22"/>
          <p:cNvSpPr/>
          <p:nvPr/>
        </p:nvSpPr>
        <p:spPr>
          <a:xfrm>
            <a:off x="3471974"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 name="object 23"/>
          <p:cNvSpPr/>
          <p:nvPr/>
        </p:nvSpPr>
        <p:spPr>
          <a:xfrm>
            <a:off x="3527900"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4" name="object 24"/>
          <p:cNvSpPr/>
          <p:nvPr/>
        </p:nvSpPr>
        <p:spPr>
          <a:xfrm>
            <a:off x="3582241"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5" name="object 25"/>
          <p:cNvSpPr/>
          <p:nvPr/>
        </p:nvSpPr>
        <p:spPr>
          <a:xfrm>
            <a:off x="3623223" y="4719498"/>
            <a:ext cx="28755" cy="0"/>
          </a:xfrm>
          <a:custGeom>
            <a:avLst/>
            <a:gdLst/>
            <a:ahLst/>
            <a:cxnLst/>
            <a:rect l="l" t="t" r="r" b="b"/>
            <a:pathLst>
              <a:path w="28755">
                <a:moveTo>
                  <a:pt x="0" y="0"/>
                </a:moveTo>
                <a:lnTo>
                  <a:pt x="13585" y="0"/>
                </a:lnTo>
                <a:lnTo>
                  <a:pt x="28755" y="0"/>
                </a:lnTo>
              </a:path>
            </a:pathLst>
          </a:custGeom>
          <a:ln w="15604">
            <a:solidFill>
              <a:srgbClr val="171717"/>
            </a:solidFill>
          </a:ln>
        </p:spPr>
        <p:txBody>
          <a:bodyPr wrap="square" lIns="0" tIns="0" rIns="0" bIns="0" rtlCol="0">
            <a:noAutofit/>
          </a:bodyPr>
          <a:lstStyle/>
          <a:p>
            <a:endParaRPr/>
          </a:p>
        </p:txBody>
      </p:sp>
      <p:sp>
        <p:nvSpPr>
          <p:cNvPr id="26" name="object 26"/>
          <p:cNvSpPr/>
          <p:nvPr/>
        </p:nvSpPr>
        <p:spPr>
          <a:xfrm>
            <a:off x="3679150"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7" name="object 27"/>
          <p:cNvSpPr/>
          <p:nvPr/>
        </p:nvSpPr>
        <p:spPr>
          <a:xfrm>
            <a:off x="3733491"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8" name="object 28"/>
          <p:cNvSpPr/>
          <p:nvPr/>
        </p:nvSpPr>
        <p:spPr>
          <a:xfrm>
            <a:off x="3787832" y="4719498"/>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29" name="object 29"/>
          <p:cNvSpPr/>
          <p:nvPr/>
        </p:nvSpPr>
        <p:spPr>
          <a:xfrm>
            <a:off x="3843985"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0" name="object 30"/>
          <p:cNvSpPr/>
          <p:nvPr/>
        </p:nvSpPr>
        <p:spPr>
          <a:xfrm>
            <a:off x="3884741"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1" name="object 31"/>
          <p:cNvSpPr/>
          <p:nvPr/>
        </p:nvSpPr>
        <p:spPr>
          <a:xfrm>
            <a:off x="3939082" y="4719498"/>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32" name="object 32"/>
          <p:cNvSpPr/>
          <p:nvPr/>
        </p:nvSpPr>
        <p:spPr>
          <a:xfrm>
            <a:off x="3995234"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3" name="object 33"/>
          <p:cNvSpPr/>
          <p:nvPr/>
        </p:nvSpPr>
        <p:spPr>
          <a:xfrm>
            <a:off x="4049576"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4" name="object 34"/>
          <p:cNvSpPr/>
          <p:nvPr/>
        </p:nvSpPr>
        <p:spPr>
          <a:xfrm>
            <a:off x="410550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 name="object 35"/>
          <p:cNvSpPr/>
          <p:nvPr/>
        </p:nvSpPr>
        <p:spPr>
          <a:xfrm>
            <a:off x="4146258"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6" name="object 36"/>
          <p:cNvSpPr/>
          <p:nvPr/>
        </p:nvSpPr>
        <p:spPr>
          <a:xfrm>
            <a:off x="4200599"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7" name="object 37"/>
          <p:cNvSpPr/>
          <p:nvPr/>
        </p:nvSpPr>
        <p:spPr>
          <a:xfrm>
            <a:off x="425675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8" name="object 38"/>
          <p:cNvSpPr/>
          <p:nvPr/>
        </p:nvSpPr>
        <p:spPr>
          <a:xfrm>
            <a:off x="431109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9" name="object 39"/>
          <p:cNvSpPr/>
          <p:nvPr/>
        </p:nvSpPr>
        <p:spPr>
          <a:xfrm>
            <a:off x="4365434"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 name="object 40"/>
          <p:cNvSpPr/>
          <p:nvPr/>
        </p:nvSpPr>
        <p:spPr>
          <a:xfrm>
            <a:off x="4421587" y="4719498"/>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41" name="object 41"/>
          <p:cNvSpPr/>
          <p:nvPr/>
        </p:nvSpPr>
        <p:spPr>
          <a:xfrm>
            <a:off x="446234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2" name="object 42"/>
          <p:cNvSpPr/>
          <p:nvPr/>
        </p:nvSpPr>
        <p:spPr>
          <a:xfrm>
            <a:off x="451668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3" name="object 43"/>
          <p:cNvSpPr/>
          <p:nvPr/>
        </p:nvSpPr>
        <p:spPr>
          <a:xfrm>
            <a:off x="4572610"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 name="object 44"/>
          <p:cNvSpPr/>
          <p:nvPr/>
        </p:nvSpPr>
        <p:spPr>
          <a:xfrm>
            <a:off x="4626951"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5" name="object 45"/>
          <p:cNvSpPr/>
          <p:nvPr/>
        </p:nvSpPr>
        <p:spPr>
          <a:xfrm>
            <a:off x="4683104"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6" name="object 46"/>
          <p:cNvSpPr/>
          <p:nvPr/>
        </p:nvSpPr>
        <p:spPr>
          <a:xfrm>
            <a:off x="4723860"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7" name="object 47"/>
          <p:cNvSpPr/>
          <p:nvPr/>
        </p:nvSpPr>
        <p:spPr>
          <a:xfrm>
            <a:off x="4778201"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8" name="object 48"/>
          <p:cNvSpPr/>
          <p:nvPr/>
        </p:nvSpPr>
        <p:spPr>
          <a:xfrm>
            <a:off x="483435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 name="object 49"/>
          <p:cNvSpPr/>
          <p:nvPr/>
        </p:nvSpPr>
        <p:spPr>
          <a:xfrm>
            <a:off x="4888695"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 name="object 50"/>
          <p:cNvSpPr/>
          <p:nvPr/>
        </p:nvSpPr>
        <p:spPr>
          <a:xfrm>
            <a:off x="4943036"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1" name="object 51"/>
          <p:cNvSpPr/>
          <p:nvPr/>
        </p:nvSpPr>
        <p:spPr>
          <a:xfrm>
            <a:off x="4985377" y="4719498"/>
            <a:ext cx="27397" cy="0"/>
          </a:xfrm>
          <a:custGeom>
            <a:avLst/>
            <a:gdLst/>
            <a:ahLst/>
            <a:cxnLst/>
            <a:rect l="l" t="t" r="r" b="b"/>
            <a:pathLst>
              <a:path w="27397">
                <a:moveTo>
                  <a:pt x="0" y="0"/>
                </a:moveTo>
                <a:lnTo>
                  <a:pt x="13585" y="0"/>
                </a:lnTo>
                <a:lnTo>
                  <a:pt x="27397" y="0"/>
                </a:lnTo>
              </a:path>
            </a:pathLst>
          </a:custGeom>
          <a:ln w="15604">
            <a:solidFill>
              <a:srgbClr val="171717"/>
            </a:solidFill>
          </a:ln>
        </p:spPr>
        <p:txBody>
          <a:bodyPr wrap="square" lIns="0" tIns="0" rIns="0" bIns="0" rtlCol="0">
            <a:noAutofit/>
          </a:bodyPr>
          <a:lstStyle/>
          <a:p>
            <a:endParaRPr/>
          </a:p>
        </p:txBody>
      </p:sp>
      <p:sp>
        <p:nvSpPr>
          <p:cNvPr id="52" name="object 52"/>
          <p:cNvSpPr/>
          <p:nvPr/>
        </p:nvSpPr>
        <p:spPr>
          <a:xfrm>
            <a:off x="5039944"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 name="object 53"/>
          <p:cNvSpPr/>
          <p:nvPr/>
        </p:nvSpPr>
        <p:spPr>
          <a:xfrm>
            <a:off x="5094285"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4" name="object 54"/>
          <p:cNvSpPr/>
          <p:nvPr/>
        </p:nvSpPr>
        <p:spPr>
          <a:xfrm>
            <a:off x="515021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5" name="object 55"/>
          <p:cNvSpPr/>
          <p:nvPr/>
        </p:nvSpPr>
        <p:spPr>
          <a:xfrm>
            <a:off x="520455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6" name="object 56"/>
          <p:cNvSpPr/>
          <p:nvPr/>
        </p:nvSpPr>
        <p:spPr>
          <a:xfrm>
            <a:off x="5245309" y="4719498"/>
            <a:ext cx="28981" cy="0"/>
          </a:xfrm>
          <a:custGeom>
            <a:avLst/>
            <a:gdLst/>
            <a:ahLst/>
            <a:cxnLst/>
            <a:rect l="l" t="t" r="r" b="b"/>
            <a:pathLst>
              <a:path w="28981">
                <a:moveTo>
                  <a:pt x="0" y="0"/>
                </a:moveTo>
                <a:lnTo>
                  <a:pt x="13585" y="0"/>
                </a:lnTo>
                <a:lnTo>
                  <a:pt x="28981" y="0"/>
                </a:lnTo>
              </a:path>
            </a:pathLst>
          </a:custGeom>
          <a:ln w="15604">
            <a:solidFill>
              <a:srgbClr val="171717"/>
            </a:solidFill>
          </a:ln>
        </p:spPr>
        <p:txBody>
          <a:bodyPr wrap="square" lIns="0" tIns="0" rIns="0" bIns="0" rtlCol="0">
            <a:noAutofit/>
          </a:bodyPr>
          <a:lstStyle/>
          <a:p>
            <a:endParaRPr/>
          </a:p>
        </p:txBody>
      </p:sp>
      <p:sp>
        <p:nvSpPr>
          <p:cNvPr id="57" name="object 57"/>
          <p:cNvSpPr/>
          <p:nvPr/>
        </p:nvSpPr>
        <p:spPr>
          <a:xfrm>
            <a:off x="530146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 name="object 58"/>
          <p:cNvSpPr/>
          <p:nvPr/>
        </p:nvSpPr>
        <p:spPr>
          <a:xfrm>
            <a:off x="535580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 name="object 59"/>
          <p:cNvSpPr/>
          <p:nvPr/>
        </p:nvSpPr>
        <p:spPr>
          <a:xfrm>
            <a:off x="5410144" y="4719498"/>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60" name="object 60"/>
          <p:cNvSpPr/>
          <p:nvPr/>
        </p:nvSpPr>
        <p:spPr>
          <a:xfrm>
            <a:off x="5466296"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1" name="object 61"/>
          <p:cNvSpPr/>
          <p:nvPr/>
        </p:nvSpPr>
        <p:spPr>
          <a:xfrm>
            <a:off x="5507053"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62" name="object 62"/>
          <p:cNvSpPr/>
          <p:nvPr/>
        </p:nvSpPr>
        <p:spPr>
          <a:xfrm>
            <a:off x="5562979"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3" name="object 63"/>
          <p:cNvSpPr/>
          <p:nvPr/>
        </p:nvSpPr>
        <p:spPr>
          <a:xfrm>
            <a:off x="5617320"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4" name="object 64"/>
          <p:cNvSpPr/>
          <p:nvPr/>
        </p:nvSpPr>
        <p:spPr>
          <a:xfrm>
            <a:off x="5671661"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5" name="object 65"/>
          <p:cNvSpPr/>
          <p:nvPr/>
        </p:nvSpPr>
        <p:spPr>
          <a:xfrm>
            <a:off x="5727814"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6" name="object 66"/>
          <p:cNvSpPr/>
          <p:nvPr/>
        </p:nvSpPr>
        <p:spPr>
          <a:xfrm>
            <a:off x="5782155" y="4719498"/>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67" name="object 67"/>
          <p:cNvSpPr/>
          <p:nvPr/>
        </p:nvSpPr>
        <p:spPr>
          <a:xfrm>
            <a:off x="5822911"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68" name="object 68"/>
          <p:cNvSpPr/>
          <p:nvPr/>
        </p:nvSpPr>
        <p:spPr>
          <a:xfrm>
            <a:off x="5879064"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9" name="object 69"/>
          <p:cNvSpPr/>
          <p:nvPr/>
        </p:nvSpPr>
        <p:spPr>
          <a:xfrm>
            <a:off x="5933405"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70" name="object 70"/>
          <p:cNvSpPr/>
          <p:nvPr/>
        </p:nvSpPr>
        <p:spPr>
          <a:xfrm>
            <a:off x="5987746"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71" name="object 71"/>
          <p:cNvSpPr/>
          <p:nvPr/>
        </p:nvSpPr>
        <p:spPr>
          <a:xfrm>
            <a:off x="6043672" y="4719498"/>
            <a:ext cx="13811" cy="0"/>
          </a:xfrm>
          <a:custGeom>
            <a:avLst/>
            <a:gdLst/>
            <a:ahLst/>
            <a:cxnLst/>
            <a:rect l="l" t="t" r="r" b="b"/>
            <a:pathLst>
              <a:path w="13811">
                <a:moveTo>
                  <a:pt x="0" y="0"/>
                </a:moveTo>
                <a:lnTo>
                  <a:pt x="13811" y="0"/>
                </a:lnTo>
              </a:path>
            </a:pathLst>
          </a:custGeom>
          <a:ln w="15604">
            <a:solidFill>
              <a:srgbClr val="171717"/>
            </a:solidFill>
          </a:ln>
        </p:spPr>
        <p:txBody>
          <a:bodyPr wrap="square" lIns="0" tIns="0" rIns="0" bIns="0" rtlCol="0">
            <a:noAutofit/>
          </a:bodyPr>
          <a:lstStyle/>
          <a:p>
            <a:endParaRPr/>
          </a:p>
        </p:txBody>
      </p:sp>
      <p:sp>
        <p:nvSpPr>
          <p:cNvPr id="72" name="object 72"/>
          <p:cNvSpPr/>
          <p:nvPr/>
        </p:nvSpPr>
        <p:spPr>
          <a:xfrm>
            <a:off x="6084654"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73" name="object 73"/>
          <p:cNvSpPr/>
          <p:nvPr/>
        </p:nvSpPr>
        <p:spPr>
          <a:xfrm>
            <a:off x="6138996" y="4719498"/>
            <a:ext cx="15170" cy="0"/>
          </a:xfrm>
          <a:custGeom>
            <a:avLst/>
            <a:gdLst/>
            <a:ahLst/>
            <a:cxnLst/>
            <a:rect l="l" t="t" r="r" b="b"/>
            <a:pathLst>
              <a:path w="15170">
                <a:moveTo>
                  <a:pt x="0" y="0"/>
                </a:moveTo>
                <a:lnTo>
                  <a:pt x="0" y="0"/>
                </a:lnTo>
                <a:lnTo>
                  <a:pt x="15170" y="0"/>
                </a:lnTo>
              </a:path>
            </a:pathLst>
          </a:custGeom>
          <a:ln w="15604">
            <a:solidFill>
              <a:srgbClr val="171717"/>
            </a:solidFill>
          </a:ln>
        </p:spPr>
        <p:txBody>
          <a:bodyPr wrap="square" lIns="0" tIns="0" rIns="0" bIns="0" rtlCol="0">
            <a:noAutofit/>
          </a:bodyPr>
          <a:lstStyle/>
          <a:p>
            <a:endParaRPr/>
          </a:p>
        </p:txBody>
      </p:sp>
      <p:sp>
        <p:nvSpPr>
          <p:cNvPr id="74" name="object 74"/>
          <p:cNvSpPr/>
          <p:nvPr/>
        </p:nvSpPr>
        <p:spPr>
          <a:xfrm>
            <a:off x="619492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75" name="object 75"/>
          <p:cNvSpPr/>
          <p:nvPr/>
        </p:nvSpPr>
        <p:spPr>
          <a:xfrm>
            <a:off x="624926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76" name="object 76"/>
          <p:cNvSpPr/>
          <p:nvPr/>
        </p:nvSpPr>
        <p:spPr>
          <a:xfrm>
            <a:off x="6305415"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77" name="object 77"/>
          <p:cNvSpPr/>
          <p:nvPr/>
        </p:nvSpPr>
        <p:spPr>
          <a:xfrm>
            <a:off x="6346171"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78" name="object 78"/>
          <p:cNvSpPr/>
          <p:nvPr/>
        </p:nvSpPr>
        <p:spPr>
          <a:xfrm>
            <a:off x="640051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79" name="object 79"/>
          <p:cNvSpPr/>
          <p:nvPr/>
        </p:nvSpPr>
        <p:spPr>
          <a:xfrm>
            <a:off x="6456665"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0" name="object 80"/>
          <p:cNvSpPr/>
          <p:nvPr/>
        </p:nvSpPr>
        <p:spPr>
          <a:xfrm>
            <a:off x="6511007"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1" name="object 81"/>
          <p:cNvSpPr/>
          <p:nvPr/>
        </p:nvSpPr>
        <p:spPr>
          <a:xfrm>
            <a:off x="6565348"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2" name="object 82"/>
          <p:cNvSpPr/>
          <p:nvPr/>
        </p:nvSpPr>
        <p:spPr>
          <a:xfrm>
            <a:off x="6607688" y="471949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83" name="object 83"/>
          <p:cNvSpPr/>
          <p:nvPr/>
        </p:nvSpPr>
        <p:spPr>
          <a:xfrm>
            <a:off x="6662030"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4" name="object 84"/>
          <p:cNvSpPr/>
          <p:nvPr/>
        </p:nvSpPr>
        <p:spPr>
          <a:xfrm>
            <a:off x="6716371"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5" name="object 85"/>
          <p:cNvSpPr/>
          <p:nvPr/>
        </p:nvSpPr>
        <p:spPr>
          <a:xfrm>
            <a:off x="677252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6" name="object 86"/>
          <p:cNvSpPr/>
          <p:nvPr/>
        </p:nvSpPr>
        <p:spPr>
          <a:xfrm>
            <a:off x="6826865"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7" name="object 87"/>
          <p:cNvSpPr/>
          <p:nvPr/>
        </p:nvSpPr>
        <p:spPr>
          <a:xfrm>
            <a:off x="6881206" y="4719498"/>
            <a:ext cx="15396" cy="0"/>
          </a:xfrm>
          <a:custGeom>
            <a:avLst/>
            <a:gdLst/>
            <a:ahLst/>
            <a:cxnLst/>
            <a:rect l="l" t="t" r="r" b="b"/>
            <a:pathLst>
              <a:path w="15396">
                <a:moveTo>
                  <a:pt x="0" y="0"/>
                </a:moveTo>
                <a:lnTo>
                  <a:pt x="15396" y="0"/>
                </a:lnTo>
              </a:path>
            </a:pathLst>
          </a:custGeom>
          <a:ln w="15604">
            <a:solidFill>
              <a:srgbClr val="171717"/>
            </a:solidFill>
          </a:ln>
        </p:spPr>
        <p:txBody>
          <a:bodyPr wrap="square" lIns="0" tIns="0" rIns="0" bIns="0" rtlCol="0">
            <a:noAutofit/>
          </a:bodyPr>
          <a:lstStyle/>
          <a:p>
            <a:endParaRPr/>
          </a:p>
        </p:txBody>
      </p:sp>
      <p:sp>
        <p:nvSpPr>
          <p:cNvPr id="88" name="object 88"/>
          <p:cNvSpPr/>
          <p:nvPr/>
        </p:nvSpPr>
        <p:spPr>
          <a:xfrm>
            <a:off x="6923773"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89" name="object 89"/>
          <p:cNvSpPr/>
          <p:nvPr/>
        </p:nvSpPr>
        <p:spPr>
          <a:xfrm>
            <a:off x="6978115"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90" name="object 90"/>
          <p:cNvSpPr/>
          <p:nvPr/>
        </p:nvSpPr>
        <p:spPr>
          <a:xfrm>
            <a:off x="7034041"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91" name="object 91"/>
          <p:cNvSpPr/>
          <p:nvPr/>
        </p:nvSpPr>
        <p:spPr>
          <a:xfrm>
            <a:off x="7088382" y="471949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92" name="object 92"/>
          <p:cNvSpPr/>
          <p:nvPr/>
        </p:nvSpPr>
        <p:spPr>
          <a:xfrm>
            <a:off x="2427218" y="4176483"/>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93" name="object 93"/>
          <p:cNvSpPr/>
          <p:nvPr/>
        </p:nvSpPr>
        <p:spPr>
          <a:xfrm>
            <a:off x="2483280"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94" name="object 94"/>
          <p:cNvSpPr/>
          <p:nvPr/>
        </p:nvSpPr>
        <p:spPr>
          <a:xfrm>
            <a:off x="2524059"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95" name="object 95"/>
          <p:cNvSpPr/>
          <p:nvPr/>
        </p:nvSpPr>
        <p:spPr>
          <a:xfrm>
            <a:off x="2578400" y="4176483"/>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96" name="object 96"/>
          <p:cNvSpPr/>
          <p:nvPr/>
        </p:nvSpPr>
        <p:spPr>
          <a:xfrm>
            <a:off x="263446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97" name="object 97"/>
          <p:cNvSpPr/>
          <p:nvPr/>
        </p:nvSpPr>
        <p:spPr>
          <a:xfrm>
            <a:off x="2688826"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98" name="object 98"/>
          <p:cNvSpPr/>
          <p:nvPr/>
        </p:nvSpPr>
        <p:spPr>
          <a:xfrm>
            <a:off x="2743190"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99" name="object 99"/>
          <p:cNvSpPr/>
          <p:nvPr/>
        </p:nvSpPr>
        <p:spPr>
          <a:xfrm>
            <a:off x="2785644" y="4176483"/>
            <a:ext cx="27193" cy="0"/>
          </a:xfrm>
          <a:custGeom>
            <a:avLst/>
            <a:gdLst/>
            <a:ahLst/>
            <a:cxnLst/>
            <a:rect l="l" t="t" r="r" b="b"/>
            <a:pathLst>
              <a:path w="27193">
                <a:moveTo>
                  <a:pt x="0" y="0"/>
                </a:moveTo>
                <a:lnTo>
                  <a:pt x="13607" y="0"/>
                </a:lnTo>
                <a:lnTo>
                  <a:pt x="27193" y="0"/>
                </a:lnTo>
              </a:path>
            </a:pathLst>
          </a:custGeom>
          <a:ln w="15604">
            <a:solidFill>
              <a:srgbClr val="171717"/>
            </a:solidFill>
          </a:ln>
        </p:spPr>
        <p:txBody>
          <a:bodyPr wrap="square" lIns="0" tIns="0" rIns="0" bIns="0" rtlCol="0">
            <a:noAutofit/>
          </a:bodyPr>
          <a:lstStyle/>
          <a:p>
            <a:endParaRPr/>
          </a:p>
        </p:txBody>
      </p:sp>
      <p:sp>
        <p:nvSpPr>
          <p:cNvPr id="100" name="object 100"/>
          <p:cNvSpPr/>
          <p:nvPr/>
        </p:nvSpPr>
        <p:spPr>
          <a:xfrm>
            <a:off x="2840008"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01" name="object 101"/>
          <p:cNvSpPr/>
          <p:nvPr/>
        </p:nvSpPr>
        <p:spPr>
          <a:xfrm>
            <a:off x="289437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02" name="object 102"/>
          <p:cNvSpPr/>
          <p:nvPr/>
        </p:nvSpPr>
        <p:spPr>
          <a:xfrm>
            <a:off x="2950434"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03" name="object 103"/>
          <p:cNvSpPr/>
          <p:nvPr/>
        </p:nvSpPr>
        <p:spPr>
          <a:xfrm>
            <a:off x="3004798"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04" name="object 104"/>
          <p:cNvSpPr/>
          <p:nvPr/>
        </p:nvSpPr>
        <p:spPr>
          <a:xfrm>
            <a:off x="3045554" y="4176483"/>
            <a:ext cx="28891" cy="0"/>
          </a:xfrm>
          <a:custGeom>
            <a:avLst/>
            <a:gdLst/>
            <a:ahLst/>
            <a:cxnLst/>
            <a:rect l="l" t="t" r="r" b="b"/>
            <a:pathLst>
              <a:path w="28891">
                <a:moveTo>
                  <a:pt x="0" y="0"/>
                </a:moveTo>
                <a:lnTo>
                  <a:pt x="13585" y="0"/>
                </a:lnTo>
                <a:lnTo>
                  <a:pt x="28891" y="0"/>
                </a:lnTo>
              </a:path>
            </a:pathLst>
          </a:custGeom>
          <a:ln w="15604">
            <a:solidFill>
              <a:srgbClr val="171717"/>
            </a:solidFill>
          </a:ln>
        </p:spPr>
        <p:txBody>
          <a:bodyPr wrap="square" lIns="0" tIns="0" rIns="0" bIns="0" rtlCol="0">
            <a:noAutofit/>
          </a:bodyPr>
          <a:lstStyle/>
          <a:p>
            <a:endParaRPr/>
          </a:p>
        </p:txBody>
      </p:sp>
      <p:sp>
        <p:nvSpPr>
          <p:cNvPr id="105" name="object 105"/>
          <p:cNvSpPr/>
          <p:nvPr/>
        </p:nvSpPr>
        <p:spPr>
          <a:xfrm>
            <a:off x="3101616"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06" name="object 106"/>
          <p:cNvSpPr/>
          <p:nvPr/>
        </p:nvSpPr>
        <p:spPr>
          <a:xfrm>
            <a:off x="3155980"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07" name="object 107"/>
          <p:cNvSpPr/>
          <p:nvPr/>
        </p:nvSpPr>
        <p:spPr>
          <a:xfrm>
            <a:off x="3212041"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08" name="object 108"/>
          <p:cNvSpPr/>
          <p:nvPr/>
        </p:nvSpPr>
        <p:spPr>
          <a:xfrm>
            <a:off x="326638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09" name="object 109"/>
          <p:cNvSpPr/>
          <p:nvPr/>
        </p:nvSpPr>
        <p:spPr>
          <a:xfrm>
            <a:off x="3320746" y="4176483"/>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110" name="object 110"/>
          <p:cNvSpPr/>
          <p:nvPr/>
        </p:nvSpPr>
        <p:spPr>
          <a:xfrm>
            <a:off x="3363223"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11" name="object 111"/>
          <p:cNvSpPr/>
          <p:nvPr/>
        </p:nvSpPr>
        <p:spPr>
          <a:xfrm>
            <a:off x="341763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12" name="object 112"/>
          <p:cNvSpPr/>
          <p:nvPr/>
        </p:nvSpPr>
        <p:spPr>
          <a:xfrm>
            <a:off x="3471974"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13" name="object 113"/>
          <p:cNvSpPr/>
          <p:nvPr/>
        </p:nvSpPr>
        <p:spPr>
          <a:xfrm>
            <a:off x="3527900"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14" name="object 114"/>
          <p:cNvSpPr/>
          <p:nvPr/>
        </p:nvSpPr>
        <p:spPr>
          <a:xfrm>
            <a:off x="3582241"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15" name="object 115"/>
          <p:cNvSpPr/>
          <p:nvPr/>
        </p:nvSpPr>
        <p:spPr>
          <a:xfrm>
            <a:off x="3623223" y="4176483"/>
            <a:ext cx="28755" cy="0"/>
          </a:xfrm>
          <a:custGeom>
            <a:avLst/>
            <a:gdLst/>
            <a:ahLst/>
            <a:cxnLst/>
            <a:rect l="l" t="t" r="r" b="b"/>
            <a:pathLst>
              <a:path w="28755">
                <a:moveTo>
                  <a:pt x="0" y="0"/>
                </a:moveTo>
                <a:lnTo>
                  <a:pt x="13585" y="0"/>
                </a:lnTo>
                <a:lnTo>
                  <a:pt x="28755" y="0"/>
                </a:lnTo>
              </a:path>
            </a:pathLst>
          </a:custGeom>
          <a:ln w="15604">
            <a:solidFill>
              <a:srgbClr val="171717"/>
            </a:solidFill>
          </a:ln>
        </p:spPr>
        <p:txBody>
          <a:bodyPr wrap="square" lIns="0" tIns="0" rIns="0" bIns="0" rtlCol="0">
            <a:noAutofit/>
          </a:bodyPr>
          <a:lstStyle/>
          <a:p>
            <a:endParaRPr/>
          </a:p>
        </p:txBody>
      </p:sp>
      <p:sp>
        <p:nvSpPr>
          <p:cNvPr id="116" name="object 116"/>
          <p:cNvSpPr/>
          <p:nvPr/>
        </p:nvSpPr>
        <p:spPr>
          <a:xfrm>
            <a:off x="3679150"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17" name="object 117"/>
          <p:cNvSpPr/>
          <p:nvPr/>
        </p:nvSpPr>
        <p:spPr>
          <a:xfrm>
            <a:off x="3733491"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18" name="object 118"/>
          <p:cNvSpPr/>
          <p:nvPr/>
        </p:nvSpPr>
        <p:spPr>
          <a:xfrm>
            <a:off x="3787832" y="4176483"/>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119" name="object 119"/>
          <p:cNvSpPr/>
          <p:nvPr/>
        </p:nvSpPr>
        <p:spPr>
          <a:xfrm>
            <a:off x="3843985"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20" name="object 120"/>
          <p:cNvSpPr/>
          <p:nvPr/>
        </p:nvSpPr>
        <p:spPr>
          <a:xfrm>
            <a:off x="3884741"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21" name="object 121"/>
          <p:cNvSpPr/>
          <p:nvPr/>
        </p:nvSpPr>
        <p:spPr>
          <a:xfrm>
            <a:off x="3939082" y="4176483"/>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122" name="object 122"/>
          <p:cNvSpPr/>
          <p:nvPr/>
        </p:nvSpPr>
        <p:spPr>
          <a:xfrm>
            <a:off x="3995234"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23" name="object 123"/>
          <p:cNvSpPr/>
          <p:nvPr/>
        </p:nvSpPr>
        <p:spPr>
          <a:xfrm>
            <a:off x="4049576"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24" name="object 124"/>
          <p:cNvSpPr/>
          <p:nvPr/>
        </p:nvSpPr>
        <p:spPr>
          <a:xfrm>
            <a:off x="410550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25" name="object 125"/>
          <p:cNvSpPr/>
          <p:nvPr/>
        </p:nvSpPr>
        <p:spPr>
          <a:xfrm>
            <a:off x="4146258"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26" name="object 126"/>
          <p:cNvSpPr/>
          <p:nvPr/>
        </p:nvSpPr>
        <p:spPr>
          <a:xfrm>
            <a:off x="4200599"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27" name="object 127"/>
          <p:cNvSpPr/>
          <p:nvPr/>
        </p:nvSpPr>
        <p:spPr>
          <a:xfrm>
            <a:off x="425675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28" name="object 128"/>
          <p:cNvSpPr/>
          <p:nvPr/>
        </p:nvSpPr>
        <p:spPr>
          <a:xfrm>
            <a:off x="431109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29" name="object 129"/>
          <p:cNvSpPr/>
          <p:nvPr/>
        </p:nvSpPr>
        <p:spPr>
          <a:xfrm>
            <a:off x="4365434"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0" name="object 130"/>
          <p:cNvSpPr/>
          <p:nvPr/>
        </p:nvSpPr>
        <p:spPr>
          <a:xfrm>
            <a:off x="4421587" y="4176483"/>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131" name="object 131"/>
          <p:cNvSpPr/>
          <p:nvPr/>
        </p:nvSpPr>
        <p:spPr>
          <a:xfrm>
            <a:off x="446234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2" name="object 132"/>
          <p:cNvSpPr/>
          <p:nvPr/>
        </p:nvSpPr>
        <p:spPr>
          <a:xfrm>
            <a:off x="451668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3" name="object 133"/>
          <p:cNvSpPr/>
          <p:nvPr/>
        </p:nvSpPr>
        <p:spPr>
          <a:xfrm>
            <a:off x="4572610"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4" name="object 134"/>
          <p:cNvSpPr/>
          <p:nvPr/>
        </p:nvSpPr>
        <p:spPr>
          <a:xfrm>
            <a:off x="4626951"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5" name="object 135"/>
          <p:cNvSpPr/>
          <p:nvPr/>
        </p:nvSpPr>
        <p:spPr>
          <a:xfrm>
            <a:off x="4683104"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6" name="object 136"/>
          <p:cNvSpPr/>
          <p:nvPr/>
        </p:nvSpPr>
        <p:spPr>
          <a:xfrm>
            <a:off x="4723860"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37" name="object 137"/>
          <p:cNvSpPr/>
          <p:nvPr/>
        </p:nvSpPr>
        <p:spPr>
          <a:xfrm>
            <a:off x="4778201"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8" name="object 138"/>
          <p:cNvSpPr/>
          <p:nvPr/>
        </p:nvSpPr>
        <p:spPr>
          <a:xfrm>
            <a:off x="483435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39" name="object 139"/>
          <p:cNvSpPr/>
          <p:nvPr/>
        </p:nvSpPr>
        <p:spPr>
          <a:xfrm>
            <a:off x="4888695"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0" name="object 140"/>
          <p:cNvSpPr/>
          <p:nvPr/>
        </p:nvSpPr>
        <p:spPr>
          <a:xfrm>
            <a:off x="4943036"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1" name="object 141"/>
          <p:cNvSpPr/>
          <p:nvPr/>
        </p:nvSpPr>
        <p:spPr>
          <a:xfrm>
            <a:off x="4985377" y="4176483"/>
            <a:ext cx="27397" cy="0"/>
          </a:xfrm>
          <a:custGeom>
            <a:avLst/>
            <a:gdLst/>
            <a:ahLst/>
            <a:cxnLst/>
            <a:rect l="l" t="t" r="r" b="b"/>
            <a:pathLst>
              <a:path w="27397">
                <a:moveTo>
                  <a:pt x="0" y="0"/>
                </a:moveTo>
                <a:lnTo>
                  <a:pt x="13585" y="0"/>
                </a:lnTo>
                <a:lnTo>
                  <a:pt x="27397" y="0"/>
                </a:lnTo>
              </a:path>
            </a:pathLst>
          </a:custGeom>
          <a:ln w="15604">
            <a:solidFill>
              <a:srgbClr val="171717"/>
            </a:solidFill>
          </a:ln>
        </p:spPr>
        <p:txBody>
          <a:bodyPr wrap="square" lIns="0" tIns="0" rIns="0" bIns="0" rtlCol="0">
            <a:noAutofit/>
          </a:bodyPr>
          <a:lstStyle/>
          <a:p>
            <a:endParaRPr/>
          </a:p>
        </p:txBody>
      </p:sp>
      <p:sp>
        <p:nvSpPr>
          <p:cNvPr id="142" name="object 142"/>
          <p:cNvSpPr/>
          <p:nvPr/>
        </p:nvSpPr>
        <p:spPr>
          <a:xfrm>
            <a:off x="5039944"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3" name="object 143"/>
          <p:cNvSpPr/>
          <p:nvPr/>
        </p:nvSpPr>
        <p:spPr>
          <a:xfrm>
            <a:off x="5094285"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4" name="object 144"/>
          <p:cNvSpPr/>
          <p:nvPr/>
        </p:nvSpPr>
        <p:spPr>
          <a:xfrm>
            <a:off x="515021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5" name="object 145"/>
          <p:cNvSpPr/>
          <p:nvPr/>
        </p:nvSpPr>
        <p:spPr>
          <a:xfrm>
            <a:off x="520455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6" name="object 146"/>
          <p:cNvSpPr/>
          <p:nvPr/>
        </p:nvSpPr>
        <p:spPr>
          <a:xfrm>
            <a:off x="5245309" y="4176483"/>
            <a:ext cx="28981" cy="0"/>
          </a:xfrm>
          <a:custGeom>
            <a:avLst/>
            <a:gdLst/>
            <a:ahLst/>
            <a:cxnLst/>
            <a:rect l="l" t="t" r="r" b="b"/>
            <a:pathLst>
              <a:path w="28981">
                <a:moveTo>
                  <a:pt x="0" y="0"/>
                </a:moveTo>
                <a:lnTo>
                  <a:pt x="13585" y="0"/>
                </a:lnTo>
                <a:lnTo>
                  <a:pt x="28981" y="0"/>
                </a:lnTo>
              </a:path>
            </a:pathLst>
          </a:custGeom>
          <a:ln w="15604">
            <a:solidFill>
              <a:srgbClr val="171717"/>
            </a:solidFill>
          </a:ln>
        </p:spPr>
        <p:txBody>
          <a:bodyPr wrap="square" lIns="0" tIns="0" rIns="0" bIns="0" rtlCol="0">
            <a:noAutofit/>
          </a:bodyPr>
          <a:lstStyle/>
          <a:p>
            <a:endParaRPr/>
          </a:p>
        </p:txBody>
      </p:sp>
      <p:sp>
        <p:nvSpPr>
          <p:cNvPr id="147" name="object 147"/>
          <p:cNvSpPr/>
          <p:nvPr/>
        </p:nvSpPr>
        <p:spPr>
          <a:xfrm>
            <a:off x="530146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8" name="object 148"/>
          <p:cNvSpPr/>
          <p:nvPr/>
        </p:nvSpPr>
        <p:spPr>
          <a:xfrm>
            <a:off x="535580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49" name="object 149"/>
          <p:cNvSpPr/>
          <p:nvPr/>
        </p:nvSpPr>
        <p:spPr>
          <a:xfrm>
            <a:off x="5410144" y="4176483"/>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150" name="object 150"/>
          <p:cNvSpPr/>
          <p:nvPr/>
        </p:nvSpPr>
        <p:spPr>
          <a:xfrm>
            <a:off x="5466296"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51" name="object 151"/>
          <p:cNvSpPr/>
          <p:nvPr/>
        </p:nvSpPr>
        <p:spPr>
          <a:xfrm>
            <a:off x="5507053"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52" name="object 152"/>
          <p:cNvSpPr/>
          <p:nvPr/>
        </p:nvSpPr>
        <p:spPr>
          <a:xfrm>
            <a:off x="5562979"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53" name="object 153"/>
          <p:cNvSpPr/>
          <p:nvPr/>
        </p:nvSpPr>
        <p:spPr>
          <a:xfrm>
            <a:off x="5617320"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54" name="object 154"/>
          <p:cNvSpPr/>
          <p:nvPr/>
        </p:nvSpPr>
        <p:spPr>
          <a:xfrm>
            <a:off x="5671661"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55" name="object 155"/>
          <p:cNvSpPr/>
          <p:nvPr/>
        </p:nvSpPr>
        <p:spPr>
          <a:xfrm>
            <a:off x="5727814"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56" name="object 156"/>
          <p:cNvSpPr/>
          <p:nvPr/>
        </p:nvSpPr>
        <p:spPr>
          <a:xfrm>
            <a:off x="5782155" y="4176483"/>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157" name="object 157"/>
          <p:cNvSpPr/>
          <p:nvPr/>
        </p:nvSpPr>
        <p:spPr>
          <a:xfrm>
            <a:off x="5822911"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58" name="object 158"/>
          <p:cNvSpPr/>
          <p:nvPr/>
        </p:nvSpPr>
        <p:spPr>
          <a:xfrm>
            <a:off x="5879064"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59" name="object 159"/>
          <p:cNvSpPr/>
          <p:nvPr/>
        </p:nvSpPr>
        <p:spPr>
          <a:xfrm>
            <a:off x="5933405"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60" name="object 160"/>
          <p:cNvSpPr/>
          <p:nvPr/>
        </p:nvSpPr>
        <p:spPr>
          <a:xfrm>
            <a:off x="5987746"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61" name="object 161"/>
          <p:cNvSpPr/>
          <p:nvPr/>
        </p:nvSpPr>
        <p:spPr>
          <a:xfrm>
            <a:off x="6043672" y="4176483"/>
            <a:ext cx="13811" cy="0"/>
          </a:xfrm>
          <a:custGeom>
            <a:avLst/>
            <a:gdLst/>
            <a:ahLst/>
            <a:cxnLst/>
            <a:rect l="l" t="t" r="r" b="b"/>
            <a:pathLst>
              <a:path w="13811">
                <a:moveTo>
                  <a:pt x="0" y="0"/>
                </a:moveTo>
                <a:lnTo>
                  <a:pt x="13811" y="0"/>
                </a:lnTo>
              </a:path>
            </a:pathLst>
          </a:custGeom>
          <a:ln w="15604">
            <a:solidFill>
              <a:srgbClr val="171717"/>
            </a:solidFill>
          </a:ln>
        </p:spPr>
        <p:txBody>
          <a:bodyPr wrap="square" lIns="0" tIns="0" rIns="0" bIns="0" rtlCol="0">
            <a:noAutofit/>
          </a:bodyPr>
          <a:lstStyle/>
          <a:p>
            <a:endParaRPr/>
          </a:p>
        </p:txBody>
      </p:sp>
      <p:sp>
        <p:nvSpPr>
          <p:cNvPr id="162" name="object 162"/>
          <p:cNvSpPr/>
          <p:nvPr/>
        </p:nvSpPr>
        <p:spPr>
          <a:xfrm>
            <a:off x="6084654"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63" name="object 163"/>
          <p:cNvSpPr/>
          <p:nvPr/>
        </p:nvSpPr>
        <p:spPr>
          <a:xfrm>
            <a:off x="6138996" y="4176483"/>
            <a:ext cx="15170" cy="0"/>
          </a:xfrm>
          <a:custGeom>
            <a:avLst/>
            <a:gdLst/>
            <a:ahLst/>
            <a:cxnLst/>
            <a:rect l="l" t="t" r="r" b="b"/>
            <a:pathLst>
              <a:path w="15170">
                <a:moveTo>
                  <a:pt x="0" y="0"/>
                </a:moveTo>
                <a:lnTo>
                  <a:pt x="0" y="0"/>
                </a:lnTo>
                <a:lnTo>
                  <a:pt x="15170" y="0"/>
                </a:lnTo>
              </a:path>
            </a:pathLst>
          </a:custGeom>
          <a:ln w="15604">
            <a:solidFill>
              <a:srgbClr val="171717"/>
            </a:solidFill>
          </a:ln>
        </p:spPr>
        <p:txBody>
          <a:bodyPr wrap="square" lIns="0" tIns="0" rIns="0" bIns="0" rtlCol="0">
            <a:noAutofit/>
          </a:bodyPr>
          <a:lstStyle/>
          <a:p>
            <a:endParaRPr/>
          </a:p>
        </p:txBody>
      </p:sp>
      <p:sp>
        <p:nvSpPr>
          <p:cNvPr id="164" name="object 164"/>
          <p:cNvSpPr/>
          <p:nvPr/>
        </p:nvSpPr>
        <p:spPr>
          <a:xfrm>
            <a:off x="619492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65" name="object 165"/>
          <p:cNvSpPr/>
          <p:nvPr/>
        </p:nvSpPr>
        <p:spPr>
          <a:xfrm>
            <a:off x="624926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66" name="object 166"/>
          <p:cNvSpPr/>
          <p:nvPr/>
        </p:nvSpPr>
        <p:spPr>
          <a:xfrm>
            <a:off x="6305415"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67" name="object 167"/>
          <p:cNvSpPr/>
          <p:nvPr/>
        </p:nvSpPr>
        <p:spPr>
          <a:xfrm>
            <a:off x="6346171"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68" name="object 168"/>
          <p:cNvSpPr/>
          <p:nvPr/>
        </p:nvSpPr>
        <p:spPr>
          <a:xfrm>
            <a:off x="640051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69" name="object 169"/>
          <p:cNvSpPr/>
          <p:nvPr/>
        </p:nvSpPr>
        <p:spPr>
          <a:xfrm>
            <a:off x="6456665"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0" name="object 170"/>
          <p:cNvSpPr/>
          <p:nvPr/>
        </p:nvSpPr>
        <p:spPr>
          <a:xfrm>
            <a:off x="6511007"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1" name="object 171"/>
          <p:cNvSpPr/>
          <p:nvPr/>
        </p:nvSpPr>
        <p:spPr>
          <a:xfrm>
            <a:off x="6565348"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2" name="object 172"/>
          <p:cNvSpPr/>
          <p:nvPr/>
        </p:nvSpPr>
        <p:spPr>
          <a:xfrm>
            <a:off x="6607688" y="4176483"/>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73" name="object 173"/>
          <p:cNvSpPr/>
          <p:nvPr/>
        </p:nvSpPr>
        <p:spPr>
          <a:xfrm>
            <a:off x="6662030"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4" name="object 174"/>
          <p:cNvSpPr/>
          <p:nvPr/>
        </p:nvSpPr>
        <p:spPr>
          <a:xfrm>
            <a:off x="6716371"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5" name="object 175"/>
          <p:cNvSpPr/>
          <p:nvPr/>
        </p:nvSpPr>
        <p:spPr>
          <a:xfrm>
            <a:off x="677252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6" name="object 176"/>
          <p:cNvSpPr/>
          <p:nvPr/>
        </p:nvSpPr>
        <p:spPr>
          <a:xfrm>
            <a:off x="6826865"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7" name="object 177"/>
          <p:cNvSpPr/>
          <p:nvPr/>
        </p:nvSpPr>
        <p:spPr>
          <a:xfrm>
            <a:off x="6881206" y="4176483"/>
            <a:ext cx="15396" cy="0"/>
          </a:xfrm>
          <a:custGeom>
            <a:avLst/>
            <a:gdLst/>
            <a:ahLst/>
            <a:cxnLst/>
            <a:rect l="l" t="t" r="r" b="b"/>
            <a:pathLst>
              <a:path w="15396">
                <a:moveTo>
                  <a:pt x="0" y="0"/>
                </a:moveTo>
                <a:lnTo>
                  <a:pt x="15396" y="0"/>
                </a:lnTo>
              </a:path>
            </a:pathLst>
          </a:custGeom>
          <a:ln w="15604">
            <a:solidFill>
              <a:srgbClr val="171717"/>
            </a:solidFill>
          </a:ln>
        </p:spPr>
        <p:txBody>
          <a:bodyPr wrap="square" lIns="0" tIns="0" rIns="0" bIns="0" rtlCol="0">
            <a:noAutofit/>
          </a:bodyPr>
          <a:lstStyle/>
          <a:p>
            <a:endParaRPr/>
          </a:p>
        </p:txBody>
      </p:sp>
      <p:sp>
        <p:nvSpPr>
          <p:cNvPr id="178" name="object 178"/>
          <p:cNvSpPr/>
          <p:nvPr/>
        </p:nvSpPr>
        <p:spPr>
          <a:xfrm>
            <a:off x="6923773"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79" name="object 179"/>
          <p:cNvSpPr/>
          <p:nvPr/>
        </p:nvSpPr>
        <p:spPr>
          <a:xfrm>
            <a:off x="6978115"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80" name="object 180"/>
          <p:cNvSpPr/>
          <p:nvPr/>
        </p:nvSpPr>
        <p:spPr>
          <a:xfrm>
            <a:off x="7034041"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81" name="object 181"/>
          <p:cNvSpPr/>
          <p:nvPr/>
        </p:nvSpPr>
        <p:spPr>
          <a:xfrm>
            <a:off x="7088382" y="4176483"/>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82" name="object 182"/>
          <p:cNvSpPr/>
          <p:nvPr/>
        </p:nvSpPr>
        <p:spPr>
          <a:xfrm>
            <a:off x="2427218" y="3620968"/>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183" name="object 183"/>
          <p:cNvSpPr/>
          <p:nvPr/>
        </p:nvSpPr>
        <p:spPr>
          <a:xfrm>
            <a:off x="2483280"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84" name="object 184"/>
          <p:cNvSpPr/>
          <p:nvPr/>
        </p:nvSpPr>
        <p:spPr>
          <a:xfrm>
            <a:off x="2524059"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85" name="object 185"/>
          <p:cNvSpPr/>
          <p:nvPr/>
        </p:nvSpPr>
        <p:spPr>
          <a:xfrm>
            <a:off x="2578400" y="3620968"/>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186" name="object 186"/>
          <p:cNvSpPr/>
          <p:nvPr/>
        </p:nvSpPr>
        <p:spPr>
          <a:xfrm>
            <a:off x="263446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87" name="object 187"/>
          <p:cNvSpPr/>
          <p:nvPr/>
        </p:nvSpPr>
        <p:spPr>
          <a:xfrm>
            <a:off x="2688826"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88" name="object 188"/>
          <p:cNvSpPr/>
          <p:nvPr/>
        </p:nvSpPr>
        <p:spPr>
          <a:xfrm>
            <a:off x="2743190"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89" name="object 189"/>
          <p:cNvSpPr/>
          <p:nvPr/>
        </p:nvSpPr>
        <p:spPr>
          <a:xfrm>
            <a:off x="2785644" y="3620968"/>
            <a:ext cx="27193" cy="0"/>
          </a:xfrm>
          <a:custGeom>
            <a:avLst/>
            <a:gdLst/>
            <a:ahLst/>
            <a:cxnLst/>
            <a:rect l="l" t="t" r="r" b="b"/>
            <a:pathLst>
              <a:path w="27193">
                <a:moveTo>
                  <a:pt x="0" y="0"/>
                </a:moveTo>
                <a:lnTo>
                  <a:pt x="13607" y="0"/>
                </a:lnTo>
                <a:lnTo>
                  <a:pt x="27193" y="0"/>
                </a:lnTo>
              </a:path>
            </a:pathLst>
          </a:custGeom>
          <a:ln w="15604">
            <a:solidFill>
              <a:srgbClr val="171717"/>
            </a:solidFill>
          </a:ln>
        </p:spPr>
        <p:txBody>
          <a:bodyPr wrap="square" lIns="0" tIns="0" rIns="0" bIns="0" rtlCol="0">
            <a:noAutofit/>
          </a:bodyPr>
          <a:lstStyle/>
          <a:p>
            <a:endParaRPr/>
          </a:p>
        </p:txBody>
      </p:sp>
      <p:sp>
        <p:nvSpPr>
          <p:cNvPr id="190" name="object 190"/>
          <p:cNvSpPr/>
          <p:nvPr/>
        </p:nvSpPr>
        <p:spPr>
          <a:xfrm>
            <a:off x="2840008"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91" name="object 191"/>
          <p:cNvSpPr/>
          <p:nvPr/>
        </p:nvSpPr>
        <p:spPr>
          <a:xfrm>
            <a:off x="289437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92" name="object 192"/>
          <p:cNvSpPr/>
          <p:nvPr/>
        </p:nvSpPr>
        <p:spPr>
          <a:xfrm>
            <a:off x="2950434"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93" name="object 193"/>
          <p:cNvSpPr/>
          <p:nvPr/>
        </p:nvSpPr>
        <p:spPr>
          <a:xfrm>
            <a:off x="3004798"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94" name="object 194"/>
          <p:cNvSpPr/>
          <p:nvPr/>
        </p:nvSpPr>
        <p:spPr>
          <a:xfrm>
            <a:off x="3045554" y="3620968"/>
            <a:ext cx="28891" cy="0"/>
          </a:xfrm>
          <a:custGeom>
            <a:avLst/>
            <a:gdLst/>
            <a:ahLst/>
            <a:cxnLst/>
            <a:rect l="l" t="t" r="r" b="b"/>
            <a:pathLst>
              <a:path w="28891">
                <a:moveTo>
                  <a:pt x="0" y="0"/>
                </a:moveTo>
                <a:lnTo>
                  <a:pt x="13585" y="0"/>
                </a:lnTo>
                <a:lnTo>
                  <a:pt x="28891" y="0"/>
                </a:lnTo>
              </a:path>
            </a:pathLst>
          </a:custGeom>
          <a:ln w="15604">
            <a:solidFill>
              <a:srgbClr val="171717"/>
            </a:solidFill>
          </a:ln>
        </p:spPr>
        <p:txBody>
          <a:bodyPr wrap="square" lIns="0" tIns="0" rIns="0" bIns="0" rtlCol="0">
            <a:noAutofit/>
          </a:bodyPr>
          <a:lstStyle/>
          <a:p>
            <a:endParaRPr/>
          </a:p>
        </p:txBody>
      </p:sp>
      <p:sp>
        <p:nvSpPr>
          <p:cNvPr id="195" name="object 195"/>
          <p:cNvSpPr/>
          <p:nvPr/>
        </p:nvSpPr>
        <p:spPr>
          <a:xfrm>
            <a:off x="3101616"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196" name="object 196"/>
          <p:cNvSpPr/>
          <p:nvPr/>
        </p:nvSpPr>
        <p:spPr>
          <a:xfrm>
            <a:off x="3155980"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97" name="object 197"/>
          <p:cNvSpPr/>
          <p:nvPr/>
        </p:nvSpPr>
        <p:spPr>
          <a:xfrm>
            <a:off x="3212041"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98" name="object 198"/>
          <p:cNvSpPr/>
          <p:nvPr/>
        </p:nvSpPr>
        <p:spPr>
          <a:xfrm>
            <a:off x="326638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199" name="object 199"/>
          <p:cNvSpPr/>
          <p:nvPr/>
        </p:nvSpPr>
        <p:spPr>
          <a:xfrm>
            <a:off x="3320746" y="3620968"/>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200" name="object 200"/>
          <p:cNvSpPr/>
          <p:nvPr/>
        </p:nvSpPr>
        <p:spPr>
          <a:xfrm>
            <a:off x="3363223"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01" name="object 201"/>
          <p:cNvSpPr/>
          <p:nvPr/>
        </p:nvSpPr>
        <p:spPr>
          <a:xfrm>
            <a:off x="341763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02" name="object 202"/>
          <p:cNvSpPr/>
          <p:nvPr/>
        </p:nvSpPr>
        <p:spPr>
          <a:xfrm>
            <a:off x="3471974"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03" name="object 203"/>
          <p:cNvSpPr/>
          <p:nvPr/>
        </p:nvSpPr>
        <p:spPr>
          <a:xfrm>
            <a:off x="3527900"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04" name="object 204"/>
          <p:cNvSpPr/>
          <p:nvPr/>
        </p:nvSpPr>
        <p:spPr>
          <a:xfrm>
            <a:off x="3582241"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05" name="object 205"/>
          <p:cNvSpPr/>
          <p:nvPr/>
        </p:nvSpPr>
        <p:spPr>
          <a:xfrm>
            <a:off x="3623223" y="3620968"/>
            <a:ext cx="28755" cy="0"/>
          </a:xfrm>
          <a:custGeom>
            <a:avLst/>
            <a:gdLst/>
            <a:ahLst/>
            <a:cxnLst/>
            <a:rect l="l" t="t" r="r" b="b"/>
            <a:pathLst>
              <a:path w="28755">
                <a:moveTo>
                  <a:pt x="0" y="0"/>
                </a:moveTo>
                <a:lnTo>
                  <a:pt x="13585" y="0"/>
                </a:lnTo>
                <a:lnTo>
                  <a:pt x="28755" y="0"/>
                </a:lnTo>
              </a:path>
            </a:pathLst>
          </a:custGeom>
          <a:ln w="15604">
            <a:solidFill>
              <a:srgbClr val="171717"/>
            </a:solidFill>
          </a:ln>
        </p:spPr>
        <p:txBody>
          <a:bodyPr wrap="square" lIns="0" tIns="0" rIns="0" bIns="0" rtlCol="0">
            <a:noAutofit/>
          </a:bodyPr>
          <a:lstStyle/>
          <a:p>
            <a:endParaRPr/>
          </a:p>
        </p:txBody>
      </p:sp>
      <p:sp>
        <p:nvSpPr>
          <p:cNvPr id="206" name="object 206"/>
          <p:cNvSpPr/>
          <p:nvPr/>
        </p:nvSpPr>
        <p:spPr>
          <a:xfrm>
            <a:off x="3679150"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07" name="object 207"/>
          <p:cNvSpPr/>
          <p:nvPr/>
        </p:nvSpPr>
        <p:spPr>
          <a:xfrm>
            <a:off x="3733491"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08" name="object 208"/>
          <p:cNvSpPr/>
          <p:nvPr/>
        </p:nvSpPr>
        <p:spPr>
          <a:xfrm>
            <a:off x="3787832" y="3620968"/>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209" name="object 209"/>
          <p:cNvSpPr/>
          <p:nvPr/>
        </p:nvSpPr>
        <p:spPr>
          <a:xfrm>
            <a:off x="3843985"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10" name="object 210"/>
          <p:cNvSpPr/>
          <p:nvPr/>
        </p:nvSpPr>
        <p:spPr>
          <a:xfrm>
            <a:off x="3884741"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11" name="object 211"/>
          <p:cNvSpPr/>
          <p:nvPr/>
        </p:nvSpPr>
        <p:spPr>
          <a:xfrm>
            <a:off x="3939082" y="3620968"/>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212" name="object 212"/>
          <p:cNvSpPr/>
          <p:nvPr/>
        </p:nvSpPr>
        <p:spPr>
          <a:xfrm>
            <a:off x="3995234"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13" name="object 213"/>
          <p:cNvSpPr/>
          <p:nvPr/>
        </p:nvSpPr>
        <p:spPr>
          <a:xfrm>
            <a:off x="4049576"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14" name="object 214"/>
          <p:cNvSpPr/>
          <p:nvPr/>
        </p:nvSpPr>
        <p:spPr>
          <a:xfrm>
            <a:off x="410550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15" name="object 215"/>
          <p:cNvSpPr/>
          <p:nvPr/>
        </p:nvSpPr>
        <p:spPr>
          <a:xfrm>
            <a:off x="4146258"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16" name="object 216"/>
          <p:cNvSpPr/>
          <p:nvPr/>
        </p:nvSpPr>
        <p:spPr>
          <a:xfrm>
            <a:off x="4200599"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17" name="object 217"/>
          <p:cNvSpPr/>
          <p:nvPr/>
        </p:nvSpPr>
        <p:spPr>
          <a:xfrm>
            <a:off x="425675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18" name="object 218"/>
          <p:cNvSpPr/>
          <p:nvPr/>
        </p:nvSpPr>
        <p:spPr>
          <a:xfrm>
            <a:off x="431109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19" name="object 219"/>
          <p:cNvSpPr/>
          <p:nvPr/>
        </p:nvSpPr>
        <p:spPr>
          <a:xfrm>
            <a:off x="4365434"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0" name="object 220"/>
          <p:cNvSpPr/>
          <p:nvPr/>
        </p:nvSpPr>
        <p:spPr>
          <a:xfrm>
            <a:off x="4421587" y="3620968"/>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221" name="object 221"/>
          <p:cNvSpPr/>
          <p:nvPr/>
        </p:nvSpPr>
        <p:spPr>
          <a:xfrm>
            <a:off x="446234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2" name="object 222"/>
          <p:cNvSpPr/>
          <p:nvPr/>
        </p:nvSpPr>
        <p:spPr>
          <a:xfrm>
            <a:off x="451668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3" name="object 223"/>
          <p:cNvSpPr/>
          <p:nvPr/>
        </p:nvSpPr>
        <p:spPr>
          <a:xfrm>
            <a:off x="4572610"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4" name="object 224"/>
          <p:cNvSpPr/>
          <p:nvPr/>
        </p:nvSpPr>
        <p:spPr>
          <a:xfrm>
            <a:off x="4626951"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5" name="object 225"/>
          <p:cNvSpPr/>
          <p:nvPr/>
        </p:nvSpPr>
        <p:spPr>
          <a:xfrm>
            <a:off x="4683104"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6" name="object 226"/>
          <p:cNvSpPr/>
          <p:nvPr/>
        </p:nvSpPr>
        <p:spPr>
          <a:xfrm>
            <a:off x="4723860"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27" name="object 227"/>
          <p:cNvSpPr/>
          <p:nvPr/>
        </p:nvSpPr>
        <p:spPr>
          <a:xfrm>
            <a:off x="4778201"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8" name="object 228"/>
          <p:cNvSpPr/>
          <p:nvPr/>
        </p:nvSpPr>
        <p:spPr>
          <a:xfrm>
            <a:off x="483435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29" name="object 229"/>
          <p:cNvSpPr/>
          <p:nvPr/>
        </p:nvSpPr>
        <p:spPr>
          <a:xfrm>
            <a:off x="4888695"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0" name="object 230"/>
          <p:cNvSpPr/>
          <p:nvPr/>
        </p:nvSpPr>
        <p:spPr>
          <a:xfrm>
            <a:off x="4943036"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1" name="object 231"/>
          <p:cNvSpPr/>
          <p:nvPr/>
        </p:nvSpPr>
        <p:spPr>
          <a:xfrm>
            <a:off x="4985377" y="3620968"/>
            <a:ext cx="27397" cy="0"/>
          </a:xfrm>
          <a:custGeom>
            <a:avLst/>
            <a:gdLst/>
            <a:ahLst/>
            <a:cxnLst/>
            <a:rect l="l" t="t" r="r" b="b"/>
            <a:pathLst>
              <a:path w="27397">
                <a:moveTo>
                  <a:pt x="0" y="0"/>
                </a:moveTo>
                <a:lnTo>
                  <a:pt x="13585" y="0"/>
                </a:lnTo>
                <a:lnTo>
                  <a:pt x="27397" y="0"/>
                </a:lnTo>
              </a:path>
            </a:pathLst>
          </a:custGeom>
          <a:ln w="15604">
            <a:solidFill>
              <a:srgbClr val="171717"/>
            </a:solidFill>
          </a:ln>
        </p:spPr>
        <p:txBody>
          <a:bodyPr wrap="square" lIns="0" tIns="0" rIns="0" bIns="0" rtlCol="0">
            <a:noAutofit/>
          </a:bodyPr>
          <a:lstStyle/>
          <a:p>
            <a:endParaRPr/>
          </a:p>
        </p:txBody>
      </p:sp>
      <p:sp>
        <p:nvSpPr>
          <p:cNvPr id="232" name="object 232"/>
          <p:cNvSpPr/>
          <p:nvPr/>
        </p:nvSpPr>
        <p:spPr>
          <a:xfrm>
            <a:off x="5039944"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3" name="object 233"/>
          <p:cNvSpPr/>
          <p:nvPr/>
        </p:nvSpPr>
        <p:spPr>
          <a:xfrm>
            <a:off x="5094285"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4" name="object 234"/>
          <p:cNvSpPr/>
          <p:nvPr/>
        </p:nvSpPr>
        <p:spPr>
          <a:xfrm>
            <a:off x="515021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5" name="object 235"/>
          <p:cNvSpPr/>
          <p:nvPr/>
        </p:nvSpPr>
        <p:spPr>
          <a:xfrm>
            <a:off x="520455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6" name="object 236"/>
          <p:cNvSpPr/>
          <p:nvPr/>
        </p:nvSpPr>
        <p:spPr>
          <a:xfrm>
            <a:off x="5245309" y="3620968"/>
            <a:ext cx="28981" cy="0"/>
          </a:xfrm>
          <a:custGeom>
            <a:avLst/>
            <a:gdLst/>
            <a:ahLst/>
            <a:cxnLst/>
            <a:rect l="l" t="t" r="r" b="b"/>
            <a:pathLst>
              <a:path w="28981">
                <a:moveTo>
                  <a:pt x="0" y="0"/>
                </a:moveTo>
                <a:lnTo>
                  <a:pt x="13585" y="0"/>
                </a:lnTo>
                <a:lnTo>
                  <a:pt x="28981" y="0"/>
                </a:lnTo>
              </a:path>
            </a:pathLst>
          </a:custGeom>
          <a:ln w="15604">
            <a:solidFill>
              <a:srgbClr val="171717"/>
            </a:solidFill>
          </a:ln>
        </p:spPr>
        <p:txBody>
          <a:bodyPr wrap="square" lIns="0" tIns="0" rIns="0" bIns="0" rtlCol="0">
            <a:noAutofit/>
          </a:bodyPr>
          <a:lstStyle/>
          <a:p>
            <a:endParaRPr/>
          </a:p>
        </p:txBody>
      </p:sp>
      <p:sp>
        <p:nvSpPr>
          <p:cNvPr id="237" name="object 237"/>
          <p:cNvSpPr/>
          <p:nvPr/>
        </p:nvSpPr>
        <p:spPr>
          <a:xfrm>
            <a:off x="530146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8" name="object 238"/>
          <p:cNvSpPr/>
          <p:nvPr/>
        </p:nvSpPr>
        <p:spPr>
          <a:xfrm>
            <a:off x="535580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39" name="object 239"/>
          <p:cNvSpPr/>
          <p:nvPr/>
        </p:nvSpPr>
        <p:spPr>
          <a:xfrm>
            <a:off x="5410144" y="3620968"/>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240" name="object 240"/>
          <p:cNvSpPr/>
          <p:nvPr/>
        </p:nvSpPr>
        <p:spPr>
          <a:xfrm>
            <a:off x="5466296"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41" name="object 241"/>
          <p:cNvSpPr/>
          <p:nvPr/>
        </p:nvSpPr>
        <p:spPr>
          <a:xfrm>
            <a:off x="5507053"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42" name="object 242"/>
          <p:cNvSpPr/>
          <p:nvPr/>
        </p:nvSpPr>
        <p:spPr>
          <a:xfrm>
            <a:off x="5562979"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43" name="object 243"/>
          <p:cNvSpPr/>
          <p:nvPr/>
        </p:nvSpPr>
        <p:spPr>
          <a:xfrm>
            <a:off x="5617320"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44" name="object 244"/>
          <p:cNvSpPr/>
          <p:nvPr/>
        </p:nvSpPr>
        <p:spPr>
          <a:xfrm>
            <a:off x="5671661"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45" name="object 245"/>
          <p:cNvSpPr/>
          <p:nvPr/>
        </p:nvSpPr>
        <p:spPr>
          <a:xfrm>
            <a:off x="5727814"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46" name="object 246"/>
          <p:cNvSpPr/>
          <p:nvPr/>
        </p:nvSpPr>
        <p:spPr>
          <a:xfrm>
            <a:off x="5782155" y="3620968"/>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247" name="object 247"/>
          <p:cNvSpPr/>
          <p:nvPr/>
        </p:nvSpPr>
        <p:spPr>
          <a:xfrm>
            <a:off x="5822911"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48" name="object 248"/>
          <p:cNvSpPr/>
          <p:nvPr/>
        </p:nvSpPr>
        <p:spPr>
          <a:xfrm>
            <a:off x="5879064"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49" name="object 249"/>
          <p:cNvSpPr/>
          <p:nvPr/>
        </p:nvSpPr>
        <p:spPr>
          <a:xfrm>
            <a:off x="5933405"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50" name="object 250"/>
          <p:cNvSpPr/>
          <p:nvPr/>
        </p:nvSpPr>
        <p:spPr>
          <a:xfrm>
            <a:off x="5987746"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51" name="object 251"/>
          <p:cNvSpPr/>
          <p:nvPr/>
        </p:nvSpPr>
        <p:spPr>
          <a:xfrm>
            <a:off x="6043672" y="3620968"/>
            <a:ext cx="13811" cy="0"/>
          </a:xfrm>
          <a:custGeom>
            <a:avLst/>
            <a:gdLst/>
            <a:ahLst/>
            <a:cxnLst/>
            <a:rect l="l" t="t" r="r" b="b"/>
            <a:pathLst>
              <a:path w="13811">
                <a:moveTo>
                  <a:pt x="0" y="0"/>
                </a:moveTo>
                <a:lnTo>
                  <a:pt x="13811" y="0"/>
                </a:lnTo>
              </a:path>
            </a:pathLst>
          </a:custGeom>
          <a:ln w="15604">
            <a:solidFill>
              <a:srgbClr val="171717"/>
            </a:solidFill>
          </a:ln>
        </p:spPr>
        <p:txBody>
          <a:bodyPr wrap="square" lIns="0" tIns="0" rIns="0" bIns="0" rtlCol="0">
            <a:noAutofit/>
          </a:bodyPr>
          <a:lstStyle/>
          <a:p>
            <a:endParaRPr/>
          </a:p>
        </p:txBody>
      </p:sp>
      <p:sp>
        <p:nvSpPr>
          <p:cNvPr id="252" name="object 252"/>
          <p:cNvSpPr/>
          <p:nvPr/>
        </p:nvSpPr>
        <p:spPr>
          <a:xfrm>
            <a:off x="6084654"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53" name="object 253"/>
          <p:cNvSpPr/>
          <p:nvPr/>
        </p:nvSpPr>
        <p:spPr>
          <a:xfrm>
            <a:off x="6138996" y="3620968"/>
            <a:ext cx="15170" cy="0"/>
          </a:xfrm>
          <a:custGeom>
            <a:avLst/>
            <a:gdLst/>
            <a:ahLst/>
            <a:cxnLst/>
            <a:rect l="l" t="t" r="r" b="b"/>
            <a:pathLst>
              <a:path w="15170">
                <a:moveTo>
                  <a:pt x="0" y="0"/>
                </a:moveTo>
                <a:lnTo>
                  <a:pt x="0" y="0"/>
                </a:lnTo>
                <a:lnTo>
                  <a:pt x="15170" y="0"/>
                </a:lnTo>
              </a:path>
            </a:pathLst>
          </a:custGeom>
          <a:ln w="15604">
            <a:solidFill>
              <a:srgbClr val="171717"/>
            </a:solidFill>
          </a:ln>
        </p:spPr>
        <p:txBody>
          <a:bodyPr wrap="square" lIns="0" tIns="0" rIns="0" bIns="0" rtlCol="0">
            <a:noAutofit/>
          </a:bodyPr>
          <a:lstStyle/>
          <a:p>
            <a:endParaRPr/>
          </a:p>
        </p:txBody>
      </p:sp>
      <p:sp>
        <p:nvSpPr>
          <p:cNvPr id="254" name="object 254"/>
          <p:cNvSpPr/>
          <p:nvPr/>
        </p:nvSpPr>
        <p:spPr>
          <a:xfrm>
            <a:off x="619492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55" name="object 255"/>
          <p:cNvSpPr/>
          <p:nvPr/>
        </p:nvSpPr>
        <p:spPr>
          <a:xfrm>
            <a:off x="624926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56" name="object 256"/>
          <p:cNvSpPr/>
          <p:nvPr/>
        </p:nvSpPr>
        <p:spPr>
          <a:xfrm>
            <a:off x="6305415"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57" name="object 257"/>
          <p:cNvSpPr/>
          <p:nvPr/>
        </p:nvSpPr>
        <p:spPr>
          <a:xfrm>
            <a:off x="6346171"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58" name="object 258"/>
          <p:cNvSpPr/>
          <p:nvPr/>
        </p:nvSpPr>
        <p:spPr>
          <a:xfrm>
            <a:off x="640051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59" name="object 259"/>
          <p:cNvSpPr/>
          <p:nvPr/>
        </p:nvSpPr>
        <p:spPr>
          <a:xfrm>
            <a:off x="6456665"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60" name="object 260"/>
          <p:cNvSpPr/>
          <p:nvPr/>
        </p:nvSpPr>
        <p:spPr>
          <a:xfrm>
            <a:off x="6511007"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61" name="object 261"/>
          <p:cNvSpPr/>
          <p:nvPr/>
        </p:nvSpPr>
        <p:spPr>
          <a:xfrm>
            <a:off x="6565348"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62" name="object 262"/>
          <p:cNvSpPr/>
          <p:nvPr/>
        </p:nvSpPr>
        <p:spPr>
          <a:xfrm>
            <a:off x="6607688" y="3620968"/>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63" name="object 263"/>
          <p:cNvSpPr/>
          <p:nvPr/>
        </p:nvSpPr>
        <p:spPr>
          <a:xfrm>
            <a:off x="6662030"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64" name="object 264"/>
          <p:cNvSpPr/>
          <p:nvPr/>
        </p:nvSpPr>
        <p:spPr>
          <a:xfrm>
            <a:off x="6716371"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65" name="object 265"/>
          <p:cNvSpPr/>
          <p:nvPr/>
        </p:nvSpPr>
        <p:spPr>
          <a:xfrm>
            <a:off x="677252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66" name="object 266"/>
          <p:cNvSpPr/>
          <p:nvPr/>
        </p:nvSpPr>
        <p:spPr>
          <a:xfrm>
            <a:off x="6826865"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67" name="object 267"/>
          <p:cNvSpPr/>
          <p:nvPr/>
        </p:nvSpPr>
        <p:spPr>
          <a:xfrm>
            <a:off x="6881206" y="3620968"/>
            <a:ext cx="15396" cy="0"/>
          </a:xfrm>
          <a:custGeom>
            <a:avLst/>
            <a:gdLst/>
            <a:ahLst/>
            <a:cxnLst/>
            <a:rect l="l" t="t" r="r" b="b"/>
            <a:pathLst>
              <a:path w="15396">
                <a:moveTo>
                  <a:pt x="0" y="0"/>
                </a:moveTo>
                <a:lnTo>
                  <a:pt x="15396" y="0"/>
                </a:lnTo>
              </a:path>
            </a:pathLst>
          </a:custGeom>
          <a:ln w="15604">
            <a:solidFill>
              <a:srgbClr val="171717"/>
            </a:solidFill>
          </a:ln>
        </p:spPr>
        <p:txBody>
          <a:bodyPr wrap="square" lIns="0" tIns="0" rIns="0" bIns="0" rtlCol="0">
            <a:noAutofit/>
          </a:bodyPr>
          <a:lstStyle/>
          <a:p>
            <a:endParaRPr/>
          </a:p>
        </p:txBody>
      </p:sp>
      <p:sp>
        <p:nvSpPr>
          <p:cNvPr id="268" name="object 268"/>
          <p:cNvSpPr/>
          <p:nvPr/>
        </p:nvSpPr>
        <p:spPr>
          <a:xfrm>
            <a:off x="6923773"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69" name="object 269"/>
          <p:cNvSpPr/>
          <p:nvPr/>
        </p:nvSpPr>
        <p:spPr>
          <a:xfrm>
            <a:off x="6978115"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70" name="object 270"/>
          <p:cNvSpPr/>
          <p:nvPr/>
        </p:nvSpPr>
        <p:spPr>
          <a:xfrm>
            <a:off x="7034041"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71" name="object 271"/>
          <p:cNvSpPr/>
          <p:nvPr/>
        </p:nvSpPr>
        <p:spPr>
          <a:xfrm>
            <a:off x="7088382" y="3620968"/>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72" name="object 272"/>
          <p:cNvSpPr/>
          <p:nvPr/>
        </p:nvSpPr>
        <p:spPr>
          <a:xfrm>
            <a:off x="2427218" y="3077911"/>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273" name="object 273"/>
          <p:cNvSpPr/>
          <p:nvPr/>
        </p:nvSpPr>
        <p:spPr>
          <a:xfrm>
            <a:off x="2483280"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74" name="object 274"/>
          <p:cNvSpPr/>
          <p:nvPr/>
        </p:nvSpPr>
        <p:spPr>
          <a:xfrm>
            <a:off x="2524059"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75" name="object 275"/>
          <p:cNvSpPr/>
          <p:nvPr/>
        </p:nvSpPr>
        <p:spPr>
          <a:xfrm>
            <a:off x="2578400" y="3077911"/>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276" name="object 276"/>
          <p:cNvSpPr/>
          <p:nvPr/>
        </p:nvSpPr>
        <p:spPr>
          <a:xfrm>
            <a:off x="263446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77" name="object 277"/>
          <p:cNvSpPr/>
          <p:nvPr/>
        </p:nvSpPr>
        <p:spPr>
          <a:xfrm>
            <a:off x="2688826"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78" name="object 278"/>
          <p:cNvSpPr/>
          <p:nvPr/>
        </p:nvSpPr>
        <p:spPr>
          <a:xfrm>
            <a:off x="2743190"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79" name="object 279"/>
          <p:cNvSpPr/>
          <p:nvPr/>
        </p:nvSpPr>
        <p:spPr>
          <a:xfrm>
            <a:off x="2785644" y="3077911"/>
            <a:ext cx="27193" cy="0"/>
          </a:xfrm>
          <a:custGeom>
            <a:avLst/>
            <a:gdLst/>
            <a:ahLst/>
            <a:cxnLst/>
            <a:rect l="l" t="t" r="r" b="b"/>
            <a:pathLst>
              <a:path w="27193">
                <a:moveTo>
                  <a:pt x="0" y="0"/>
                </a:moveTo>
                <a:lnTo>
                  <a:pt x="13607" y="0"/>
                </a:lnTo>
                <a:lnTo>
                  <a:pt x="27193" y="0"/>
                </a:lnTo>
              </a:path>
            </a:pathLst>
          </a:custGeom>
          <a:ln w="15604">
            <a:solidFill>
              <a:srgbClr val="171717"/>
            </a:solidFill>
          </a:ln>
        </p:spPr>
        <p:txBody>
          <a:bodyPr wrap="square" lIns="0" tIns="0" rIns="0" bIns="0" rtlCol="0">
            <a:noAutofit/>
          </a:bodyPr>
          <a:lstStyle/>
          <a:p>
            <a:endParaRPr/>
          </a:p>
        </p:txBody>
      </p:sp>
      <p:sp>
        <p:nvSpPr>
          <p:cNvPr id="280" name="object 280"/>
          <p:cNvSpPr/>
          <p:nvPr/>
        </p:nvSpPr>
        <p:spPr>
          <a:xfrm>
            <a:off x="2840008"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81" name="object 281"/>
          <p:cNvSpPr/>
          <p:nvPr/>
        </p:nvSpPr>
        <p:spPr>
          <a:xfrm>
            <a:off x="289437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82" name="object 282"/>
          <p:cNvSpPr/>
          <p:nvPr/>
        </p:nvSpPr>
        <p:spPr>
          <a:xfrm>
            <a:off x="2950434"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83" name="object 283"/>
          <p:cNvSpPr/>
          <p:nvPr/>
        </p:nvSpPr>
        <p:spPr>
          <a:xfrm>
            <a:off x="3004798"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84" name="object 284"/>
          <p:cNvSpPr/>
          <p:nvPr/>
        </p:nvSpPr>
        <p:spPr>
          <a:xfrm>
            <a:off x="3045554" y="3077911"/>
            <a:ext cx="28891" cy="0"/>
          </a:xfrm>
          <a:custGeom>
            <a:avLst/>
            <a:gdLst/>
            <a:ahLst/>
            <a:cxnLst/>
            <a:rect l="l" t="t" r="r" b="b"/>
            <a:pathLst>
              <a:path w="28891">
                <a:moveTo>
                  <a:pt x="0" y="0"/>
                </a:moveTo>
                <a:lnTo>
                  <a:pt x="13585" y="0"/>
                </a:lnTo>
                <a:lnTo>
                  <a:pt x="28891" y="0"/>
                </a:lnTo>
              </a:path>
            </a:pathLst>
          </a:custGeom>
          <a:ln w="15604">
            <a:solidFill>
              <a:srgbClr val="171717"/>
            </a:solidFill>
          </a:ln>
        </p:spPr>
        <p:txBody>
          <a:bodyPr wrap="square" lIns="0" tIns="0" rIns="0" bIns="0" rtlCol="0">
            <a:noAutofit/>
          </a:bodyPr>
          <a:lstStyle/>
          <a:p>
            <a:endParaRPr/>
          </a:p>
        </p:txBody>
      </p:sp>
      <p:sp>
        <p:nvSpPr>
          <p:cNvPr id="285" name="object 285"/>
          <p:cNvSpPr/>
          <p:nvPr/>
        </p:nvSpPr>
        <p:spPr>
          <a:xfrm>
            <a:off x="3101616"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86" name="object 286"/>
          <p:cNvSpPr/>
          <p:nvPr/>
        </p:nvSpPr>
        <p:spPr>
          <a:xfrm>
            <a:off x="3155980"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87" name="object 287"/>
          <p:cNvSpPr/>
          <p:nvPr/>
        </p:nvSpPr>
        <p:spPr>
          <a:xfrm>
            <a:off x="3212041"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88" name="object 288"/>
          <p:cNvSpPr/>
          <p:nvPr/>
        </p:nvSpPr>
        <p:spPr>
          <a:xfrm>
            <a:off x="326638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89" name="object 289"/>
          <p:cNvSpPr/>
          <p:nvPr/>
        </p:nvSpPr>
        <p:spPr>
          <a:xfrm>
            <a:off x="3320746" y="3077911"/>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290" name="object 290"/>
          <p:cNvSpPr/>
          <p:nvPr/>
        </p:nvSpPr>
        <p:spPr>
          <a:xfrm>
            <a:off x="3363223"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291" name="object 291"/>
          <p:cNvSpPr/>
          <p:nvPr/>
        </p:nvSpPr>
        <p:spPr>
          <a:xfrm>
            <a:off x="341763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92" name="object 292"/>
          <p:cNvSpPr/>
          <p:nvPr/>
        </p:nvSpPr>
        <p:spPr>
          <a:xfrm>
            <a:off x="3471974"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93" name="object 293"/>
          <p:cNvSpPr/>
          <p:nvPr/>
        </p:nvSpPr>
        <p:spPr>
          <a:xfrm>
            <a:off x="3527900"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94" name="object 294"/>
          <p:cNvSpPr/>
          <p:nvPr/>
        </p:nvSpPr>
        <p:spPr>
          <a:xfrm>
            <a:off x="3582241"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95" name="object 295"/>
          <p:cNvSpPr/>
          <p:nvPr/>
        </p:nvSpPr>
        <p:spPr>
          <a:xfrm>
            <a:off x="3623223" y="3077911"/>
            <a:ext cx="28755" cy="0"/>
          </a:xfrm>
          <a:custGeom>
            <a:avLst/>
            <a:gdLst/>
            <a:ahLst/>
            <a:cxnLst/>
            <a:rect l="l" t="t" r="r" b="b"/>
            <a:pathLst>
              <a:path w="28755">
                <a:moveTo>
                  <a:pt x="0" y="0"/>
                </a:moveTo>
                <a:lnTo>
                  <a:pt x="13585" y="0"/>
                </a:lnTo>
                <a:lnTo>
                  <a:pt x="28755" y="0"/>
                </a:lnTo>
              </a:path>
            </a:pathLst>
          </a:custGeom>
          <a:ln w="15604">
            <a:solidFill>
              <a:srgbClr val="171717"/>
            </a:solidFill>
          </a:ln>
        </p:spPr>
        <p:txBody>
          <a:bodyPr wrap="square" lIns="0" tIns="0" rIns="0" bIns="0" rtlCol="0">
            <a:noAutofit/>
          </a:bodyPr>
          <a:lstStyle/>
          <a:p>
            <a:endParaRPr/>
          </a:p>
        </p:txBody>
      </p:sp>
      <p:sp>
        <p:nvSpPr>
          <p:cNvPr id="296" name="object 296"/>
          <p:cNvSpPr/>
          <p:nvPr/>
        </p:nvSpPr>
        <p:spPr>
          <a:xfrm>
            <a:off x="3679150"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97" name="object 297"/>
          <p:cNvSpPr/>
          <p:nvPr/>
        </p:nvSpPr>
        <p:spPr>
          <a:xfrm>
            <a:off x="3733491"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298" name="object 298"/>
          <p:cNvSpPr/>
          <p:nvPr/>
        </p:nvSpPr>
        <p:spPr>
          <a:xfrm>
            <a:off x="3787832" y="3077911"/>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299" name="object 299"/>
          <p:cNvSpPr/>
          <p:nvPr/>
        </p:nvSpPr>
        <p:spPr>
          <a:xfrm>
            <a:off x="3843985"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00" name="object 300"/>
          <p:cNvSpPr/>
          <p:nvPr/>
        </p:nvSpPr>
        <p:spPr>
          <a:xfrm>
            <a:off x="3884741"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01" name="object 301"/>
          <p:cNvSpPr/>
          <p:nvPr/>
        </p:nvSpPr>
        <p:spPr>
          <a:xfrm>
            <a:off x="3939082" y="3077911"/>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302" name="object 302"/>
          <p:cNvSpPr/>
          <p:nvPr/>
        </p:nvSpPr>
        <p:spPr>
          <a:xfrm>
            <a:off x="3995234"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03" name="object 303"/>
          <p:cNvSpPr/>
          <p:nvPr/>
        </p:nvSpPr>
        <p:spPr>
          <a:xfrm>
            <a:off x="4049576"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04" name="object 304"/>
          <p:cNvSpPr/>
          <p:nvPr/>
        </p:nvSpPr>
        <p:spPr>
          <a:xfrm>
            <a:off x="410550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05" name="object 305"/>
          <p:cNvSpPr/>
          <p:nvPr/>
        </p:nvSpPr>
        <p:spPr>
          <a:xfrm>
            <a:off x="4146258"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06" name="object 306"/>
          <p:cNvSpPr/>
          <p:nvPr/>
        </p:nvSpPr>
        <p:spPr>
          <a:xfrm>
            <a:off x="4200599"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07" name="object 307"/>
          <p:cNvSpPr/>
          <p:nvPr/>
        </p:nvSpPr>
        <p:spPr>
          <a:xfrm>
            <a:off x="425675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08" name="object 308"/>
          <p:cNvSpPr/>
          <p:nvPr/>
        </p:nvSpPr>
        <p:spPr>
          <a:xfrm>
            <a:off x="431109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09" name="object 309"/>
          <p:cNvSpPr/>
          <p:nvPr/>
        </p:nvSpPr>
        <p:spPr>
          <a:xfrm>
            <a:off x="4365434"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10" name="object 310"/>
          <p:cNvSpPr/>
          <p:nvPr/>
        </p:nvSpPr>
        <p:spPr>
          <a:xfrm>
            <a:off x="4421587" y="3077911"/>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311" name="object 311"/>
          <p:cNvSpPr/>
          <p:nvPr/>
        </p:nvSpPr>
        <p:spPr>
          <a:xfrm>
            <a:off x="446234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12" name="object 312"/>
          <p:cNvSpPr/>
          <p:nvPr/>
        </p:nvSpPr>
        <p:spPr>
          <a:xfrm>
            <a:off x="451668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13" name="object 313"/>
          <p:cNvSpPr/>
          <p:nvPr/>
        </p:nvSpPr>
        <p:spPr>
          <a:xfrm>
            <a:off x="4572610"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14" name="object 314"/>
          <p:cNvSpPr/>
          <p:nvPr/>
        </p:nvSpPr>
        <p:spPr>
          <a:xfrm>
            <a:off x="4626951"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15" name="object 315"/>
          <p:cNvSpPr/>
          <p:nvPr/>
        </p:nvSpPr>
        <p:spPr>
          <a:xfrm>
            <a:off x="4683104"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16" name="object 316"/>
          <p:cNvSpPr/>
          <p:nvPr/>
        </p:nvSpPr>
        <p:spPr>
          <a:xfrm>
            <a:off x="4723860"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17" name="object 317"/>
          <p:cNvSpPr/>
          <p:nvPr/>
        </p:nvSpPr>
        <p:spPr>
          <a:xfrm>
            <a:off x="4778201"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18" name="object 318"/>
          <p:cNvSpPr/>
          <p:nvPr/>
        </p:nvSpPr>
        <p:spPr>
          <a:xfrm>
            <a:off x="483435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19" name="object 319"/>
          <p:cNvSpPr/>
          <p:nvPr/>
        </p:nvSpPr>
        <p:spPr>
          <a:xfrm>
            <a:off x="4888695"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20" name="object 320"/>
          <p:cNvSpPr/>
          <p:nvPr/>
        </p:nvSpPr>
        <p:spPr>
          <a:xfrm>
            <a:off x="4943036"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21" name="object 321"/>
          <p:cNvSpPr/>
          <p:nvPr/>
        </p:nvSpPr>
        <p:spPr>
          <a:xfrm>
            <a:off x="4985377" y="3077911"/>
            <a:ext cx="27397" cy="0"/>
          </a:xfrm>
          <a:custGeom>
            <a:avLst/>
            <a:gdLst/>
            <a:ahLst/>
            <a:cxnLst/>
            <a:rect l="l" t="t" r="r" b="b"/>
            <a:pathLst>
              <a:path w="27397">
                <a:moveTo>
                  <a:pt x="0" y="0"/>
                </a:moveTo>
                <a:lnTo>
                  <a:pt x="13585" y="0"/>
                </a:lnTo>
                <a:lnTo>
                  <a:pt x="27397" y="0"/>
                </a:lnTo>
              </a:path>
            </a:pathLst>
          </a:custGeom>
          <a:ln w="15604">
            <a:solidFill>
              <a:srgbClr val="171717"/>
            </a:solidFill>
          </a:ln>
        </p:spPr>
        <p:txBody>
          <a:bodyPr wrap="square" lIns="0" tIns="0" rIns="0" bIns="0" rtlCol="0">
            <a:noAutofit/>
          </a:bodyPr>
          <a:lstStyle/>
          <a:p>
            <a:endParaRPr/>
          </a:p>
        </p:txBody>
      </p:sp>
      <p:sp>
        <p:nvSpPr>
          <p:cNvPr id="322" name="object 322"/>
          <p:cNvSpPr/>
          <p:nvPr/>
        </p:nvSpPr>
        <p:spPr>
          <a:xfrm>
            <a:off x="5039944"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23" name="object 323"/>
          <p:cNvSpPr/>
          <p:nvPr/>
        </p:nvSpPr>
        <p:spPr>
          <a:xfrm>
            <a:off x="5094285"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24" name="object 324"/>
          <p:cNvSpPr/>
          <p:nvPr/>
        </p:nvSpPr>
        <p:spPr>
          <a:xfrm>
            <a:off x="515021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25" name="object 325"/>
          <p:cNvSpPr/>
          <p:nvPr/>
        </p:nvSpPr>
        <p:spPr>
          <a:xfrm>
            <a:off x="520455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26" name="object 326"/>
          <p:cNvSpPr/>
          <p:nvPr/>
        </p:nvSpPr>
        <p:spPr>
          <a:xfrm>
            <a:off x="5245309" y="3077911"/>
            <a:ext cx="28981" cy="0"/>
          </a:xfrm>
          <a:custGeom>
            <a:avLst/>
            <a:gdLst/>
            <a:ahLst/>
            <a:cxnLst/>
            <a:rect l="l" t="t" r="r" b="b"/>
            <a:pathLst>
              <a:path w="28981">
                <a:moveTo>
                  <a:pt x="0" y="0"/>
                </a:moveTo>
                <a:lnTo>
                  <a:pt x="13585" y="0"/>
                </a:lnTo>
                <a:lnTo>
                  <a:pt x="28981" y="0"/>
                </a:lnTo>
              </a:path>
            </a:pathLst>
          </a:custGeom>
          <a:ln w="15604">
            <a:solidFill>
              <a:srgbClr val="171717"/>
            </a:solidFill>
          </a:ln>
        </p:spPr>
        <p:txBody>
          <a:bodyPr wrap="square" lIns="0" tIns="0" rIns="0" bIns="0" rtlCol="0">
            <a:noAutofit/>
          </a:bodyPr>
          <a:lstStyle/>
          <a:p>
            <a:endParaRPr/>
          </a:p>
        </p:txBody>
      </p:sp>
      <p:sp>
        <p:nvSpPr>
          <p:cNvPr id="327" name="object 327"/>
          <p:cNvSpPr/>
          <p:nvPr/>
        </p:nvSpPr>
        <p:spPr>
          <a:xfrm>
            <a:off x="530146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28" name="object 328"/>
          <p:cNvSpPr/>
          <p:nvPr/>
        </p:nvSpPr>
        <p:spPr>
          <a:xfrm>
            <a:off x="535580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29" name="object 329"/>
          <p:cNvSpPr/>
          <p:nvPr/>
        </p:nvSpPr>
        <p:spPr>
          <a:xfrm>
            <a:off x="5410144" y="3077911"/>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330" name="object 330"/>
          <p:cNvSpPr/>
          <p:nvPr/>
        </p:nvSpPr>
        <p:spPr>
          <a:xfrm>
            <a:off x="5466296"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31" name="object 331"/>
          <p:cNvSpPr/>
          <p:nvPr/>
        </p:nvSpPr>
        <p:spPr>
          <a:xfrm>
            <a:off x="5507053"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32" name="object 332"/>
          <p:cNvSpPr/>
          <p:nvPr/>
        </p:nvSpPr>
        <p:spPr>
          <a:xfrm>
            <a:off x="5562979"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33" name="object 333"/>
          <p:cNvSpPr/>
          <p:nvPr/>
        </p:nvSpPr>
        <p:spPr>
          <a:xfrm>
            <a:off x="5617320"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34" name="object 334"/>
          <p:cNvSpPr/>
          <p:nvPr/>
        </p:nvSpPr>
        <p:spPr>
          <a:xfrm>
            <a:off x="5671661"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35" name="object 335"/>
          <p:cNvSpPr/>
          <p:nvPr/>
        </p:nvSpPr>
        <p:spPr>
          <a:xfrm>
            <a:off x="5727814"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36" name="object 336"/>
          <p:cNvSpPr/>
          <p:nvPr/>
        </p:nvSpPr>
        <p:spPr>
          <a:xfrm>
            <a:off x="5782155" y="3077911"/>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337" name="object 337"/>
          <p:cNvSpPr/>
          <p:nvPr/>
        </p:nvSpPr>
        <p:spPr>
          <a:xfrm>
            <a:off x="5822911"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38" name="object 338"/>
          <p:cNvSpPr/>
          <p:nvPr/>
        </p:nvSpPr>
        <p:spPr>
          <a:xfrm>
            <a:off x="5879064"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39" name="object 339"/>
          <p:cNvSpPr/>
          <p:nvPr/>
        </p:nvSpPr>
        <p:spPr>
          <a:xfrm>
            <a:off x="5933405"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40" name="object 340"/>
          <p:cNvSpPr/>
          <p:nvPr/>
        </p:nvSpPr>
        <p:spPr>
          <a:xfrm>
            <a:off x="5987746"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41" name="object 341"/>
          <p:cNvSpPr/>
          <p:nvPr/>
        </p:nvSpPr>
        <p:spPr>
          <a:xfrm>
            <a:off x="6043672" y="3077911"/>
            <a:ext cx="13811" cy="0"/>
          </a:xfrm>
          <a:custGeom>
            <a:avLst/>
            <a:gdLst/>
            <a:ahLst/>
            <a:cxnLst/>
            <a:rect l="l" t="t" r="r" b="b"/>
            <a:pathLst>
              <a:path w="13811">
                <a:moveTo>
                  <a:pt x="0" y="0"/>
                </a:moveTo>
                <a:lnTo>
                  <a:pt x="13811" y="0"/>
                </a:lnTo>
              </a:path>
            </a:pathLst>
          </a:custGeom>
          <a:ln w="15604">
            <a:solidFill>
              <a:srgbClr val="171717"/>
            </a:solidFill>
          </a:ln>
        </p:spPr>
        <p:txBody>
          <a:bodyPr wrap="square" lIns="0" tIns="0" rIns="0" bIns="0" rtlCol="0">
            <a:noAutofit/>
          </a:bodyPr>
          <a:lstStyle/>
          <a:p>
            <a:endParaRPr/>
          </a:p>
        </p:txBody>
      </p:sp>
      <p:sp>
        <p:nvSpPr>
          <p:cNvPr id="342" name="object 342"/>
          <p:cNvSpPr/>
          <p:nvPr/>
        </p:nvSpPr>
        <p:spPr>
          <a:xfrm>
            <a:off x="6084654"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43" name="object 343"/>
          <p:cNvSpPr/>
          <p:nvPr/>
        </p:nvSpPr>
        <p:spPr>
          <a:xfrm>
            <a:off x="6138996" y="3077911"/>
            <a:ext cx="15170" cy="0"/>
          </a:xfrm>
          <a:custGeom>
            <a:avLst/>
            <a:gdLst/>
            <a:ahLst/>
            <a:cxnLst/>
            <a:rect l="l" t="t" r="r" b="b"/>
            <a:pathLst>
              <a:path w="15170">
                <a:moveTo>
                  <a:pt x="0" y="0"/>
                </a:moveTo>
                <a:lnTo>
                  <a:pt x="0" y="0"/>
                </a:lnTo>
                <a:lnTo>
                  <a:pt x="15170" y="0"/>
                </a:lnTo>
              </a:path>
            </a:pathLst>
          </a:custGeom>
          <a:ln w="15604">
            <a:solidFill>
              <a:srgbClr val="171717"/>
            </a:solidFill>
          </a:ln>
        </p:spPr>
        <p:txBody>
          <a:bodyPr wrap="square" lIns="0" tIns="0" rIns="0" bIns="0" rtlCol="0">
            <a:noAutofit/>
          </a:bodyPr>
          <a:lstStyle/>
          <a:p>
            <a:endParaRPr/>
          </a:p>
        </p:txBody>
      </p:sp>
      <p:sp>
        <p:nvSpPr>
          <p:cNvPr id="344" name="object 344"/>
          <p:cNvSpPr/>
          <p:nvPr/>
        </p:nvSpPr>
        <p:spPr>
          <a:xfrm>
            <a:off x="619492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45" name="object 345"/>
          <p:cNvSpPr/>
          <p:nvPr/>
        </p:nvSpPr>
        <p:spPr>
          <a:xfrm>
            <a:off x="624926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46" name="object 346"/>
          <p:cNvSpPr/>
          <p:nvPr/>
        </p:nvSpPr>
        <p:spPr>
          <a:xfrm>
            <a:off x="6305415"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47" name="object 347"/>
          <p:cNvSpPr/>
          <p:nvPr/>
        </p:nvSpPr>
        <p:spPr>
          <a:xfrm>
            <a:off x="6346171"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48" name="object 348"/>
          <p:cNvSpPr/>
          <p:nvPr/>
        </p:nvSpPr>
        <p:spPr>
          <a:xfrm>
            <a:off x="640051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49" name="object 349"/>
          <p:cNvSpPr/>
          <p:nvPr/>
        </p:nvSpPr>
        <p:spPr>
          <a:xfrm>
            <a:off x="6456665"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0" name="object 350"/>
          <p:cNvSpPr/>
          <p:nvPr/>
        </p:nvSpPr>
        <p:spPr>
          <a:xfrm>
            <a:off x="6511007"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1" name="object 351"/>
          <p:cNvSpPr/>
          <p:nvPr/>
        </p:nvSpPr>
        <p:spPr>
          <a:xfrm>
            <a:off x="6565348"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2" name="object 352"/>
          <p:cNvSpPr/>
          <p:nvPr/>
        </p:nvSpPr>
        <p:spPr>
          <a:xfrm>
            <a:off x="6607688" y="3077911"/>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53" name="object 353"/>
          <p:cNvSpPr/>
          <p:nvPr/>
        </p:nvSpPr>
        <p:spPr>
          <a:xfrm>
            <a:off x="6662030"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4" name="object 354"/>
          <p:cNvSpPr/>
          <p:nvPr/>
        </p:nvSpPr>
        <p:spPr>
          <a:xfrm>
            <a:off x="6716371"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5" name="object 355"/>
          <p:cNvSpPr/>
          <p:nvPr/>
        </p:nvSpPr>
        <p:spPr>
          <a:xfrm>
            <a:off x="677252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6" name="object 356"/>
          <p:cNvSpPr/>
          <p:nvPr/>
        </p:nvSpPr>
        <p:spPr>
          <a:xfrm>
            <a:off x="6826865"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7" name="object 357"/>
          <p:cNvSpPr/>
          <p:nvPr/>
        </p:nvSpPr>
        <p:spPr>
          <a:xfrm>
            <a:off x="6881206" y="3077911"/>
            <a:ext cx="15396" cy="0"/>
          </a:xfrm>
          <a:custGeom>
            <a:avLst/>
            <a:gdLst/>
            <a:ahLst/>
            <a:cxnLst/>
            <a:rect l="l" t="t" r="r" b="b"/>
            <a:pathLst>
              <a:path w="15396">
                <a:moveTo>
                  <a:pt x="0" y="0"/>
                </a:moveTo>
                <a:lnTo>
                  <a:pt x="15396" y="0"/>
                </a:lnTo>
              </a:path>
            </a:pathLst>
          </a:custGeom>
          <a:ln w="15604">
            <a:solidFill>
              <a:srgbClr val="171717"/>
            </a:solidFill>
          </a:ln>
        </p:spPr>
        <p:txBody>
          <a:bodyPr wrap="square" lIns="0" tIns="0" rIns="0" bIns="0" rtlCol="0">
            <a:noAutofit/>
          </a:bodyPr>
          <a:lstStyle/>
          <a:p>
            <a:endParaRPr/>
          </a:p>
        </p:txBody>
      </p:sp>
      <p:sp>
        <p:nvSpPr>
          <p:cNvPr id="358" name="object 358"/>
          <p:cNvSpPr/>
          <p:nvPr/>
        </p:nvSpPr>
        <p:spPr>
          <a:xfrm>
            <a:off x="6923773"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59" name="object 359"/>
          <p:cNvSpPr/>
          <p:nvPr/>
        </p:nvSpPr>
        <p:spPr>
          <a:xfrm>
            <a:off x="6978115"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60" name="object 360"/>
          <p:cNvSpPr/>
          <p:nvPr/>
        </p:nvSpPr>
        <p:spPr>
          <a:xfrm>
            <a:off x="7034041"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61" name="object 361"/>
          <p:cNvSpPr/>
          <p:nvPr/>
        </p:nvSpPr>
        <p:spPr>
          <a:xfrm>
            <a:off x="7088382" y="3077911"/>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62" name="object 362"/>
          <p:cNvSpPr/>
          <p:nvPr/>
        </p:nvSpPr>
        <p:spPr>
          <a:xfrm>
            <a:off x="2427218" y="2522396"/>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363" name="object 363"/>
          <p:cNvSpPr/>
          <p:nvPr/>
        </p:nvSpPr>
        <p:spPr>
          <a:xfrm>
            <a:off x="2483280"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64" name="object 364"/>
          <p:cNvSpPr/>
          <p:nvPr/>
        </p:nvSpPr>
        <p:spPr>
          <a:xfrm>
            <a:off x="2524059"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65" name="object 365"/>
          <p:cNvSpPr/>
          <p:nvPr/>
        </p:nvSpPr>
        <p:spPr>
          <a:xfrm>
            <a:off x="2578400" y="2522396"/>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366" name="object 366"/>
          <p:cNvSpPr/>
          <p:nvPr/>
        </p:nvSpPr>
        <p:spPr>
          <a:xfrm>
            <a:off x="263446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67" name="object 367"/>
          <p:cNvSpPr/>
          <p:nvPr/>
        </p:nvSpPr>
        <p:spPr>
          <a:xfrm>
            <a:off x="2688826"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68" name="object 368"/>
          <p:cNvSpPr/>
          <p:nvPr/>
        </p:nvSpPr>
        <p:spPr>
          <a:xfrm>
            <a:off x="2743190"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69" name="object 369"/>
          <p:cNvSpPr/>
          <p:nvPr/>
        </p:nvSpPr>
        <p:spPr>
          <a:xfrm>
            <a:off x="2785644" y="2522396"/>
            <a:ext cx="27193" cy="0"/>
          </a:xfrm>
          <a:custGeom>
            <a:avLst/>
            <a:gdLst/>
            <a:ahLst/>
            <a:cxnLst/>
            <a:rect l="l" t="t" r="r" b="b"/>
            <a:pathLst>
              <a:path w="27193">
                <a:moveTo>
                  <a:pt x="0" y="0"/>
                </a:moveTo>
                <a:lnTo>
                  <a:pt x="13607" y="0"/>
                </a:lnTo>
                <a:lnTo>
                  <a:pt x="27193" y="0"/>
                </a:lnTo>
              </a:path>
            </a:pathLst>
          </a:custGeom>
          <a:ln w="15604">
            <a:solidFill>
              <a:srgbClr val="171717"/>
            </a:solidFill>
          </a:ln>
        </p:spPr>
        <p:txBody>
          <a:bodyPr wrap="square" lIns="0" tIns="0" rIns="0" bIns="0" rtlCol="0">
            <a:noAutofit/>
          </a:bodyPr>
          <a:lstStyle/>
          <a:p>
            <a:endParaRPr/>
          </a:p>
        </p:txBody>
      </p:sp>
      <p:sp>
        <p:nvSpPr>
          <p:cNvPr id="370" name="object 370"/>
          <p:cNvSpPr/>
          <p:nvPr/>
        </p:nvSpPr>
        <p:spPr>
          <a:xfrm>
            <a:off x="2840008"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71" name="object 371"/>
          <p:cNvSpPr/>
          <p:nvPr/>
        </p:nvSpPr>
        <p:spPr>
          <a:xfrm>
            <a:off x="289437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72" name="object 372"/>
          <p:cNvSpPr/>
          <p:nvPr/>
        </p:nvSpPr>
        <p:spPr>
          <a:xfrm>
            <a:off x="2950434"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73" name="object 373"/>
          <p:cNvSpPr/>
          <p:nvPr/>
        </p:nvSpPr>
        <p:spPr>
          <a:xfrm>
            <a:off x="3004798"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74" name="object 374"/>
          <p:cNvSpPr/>
          <p:nvPr/>
        </p:nvSpPr>
        <p:spPr>
          <a:xfrm>
            <a:off x="3045554" y="2522396"/>
            <a:ext cx="28891" cy="0"/>
          </a:xfrm>
          <a:custGeom>
            <a:avLst/>
            <a:gdLst/>
            <a:ahLst/>
            <a:cxnLst/>
            <a:rect l="l" t="t" r="r" b="b"/>
            <a:pathLst>
              <a:path w="28891">
                <a:moveTo>
                  <a:pt x="0" y="0"/>
                </a:moveTo>
                <a:lnTo>
                  <a:pt x="13585" y="0"/>
                </a:lnTo>
                <a:lnTo>
                  <a:pt x="28891" y="0"/>
                </a:lnTo>
              </a:path>
            </a:pathLst>
          </a:custGeom>
          <a:ln w="15604">
            <a:solidFill>
              <a:srgbClr val="171717"/>
            </a:solidFill>
          </a:ln>
        </p:spPr>
        <p:txBody>
          <a:bodyPr wrap="square" lIns="0" tIns="0" rIns="0" bIns="0" rtlCol="0">
            <a:noAutofit/>
          </a:bodyPr>
          <a:lstStyle/>
          <a:p>
            <a:endParaRPr/>
          </a:p>
        </p:txBody>
      </p:sp>
      <p:sp>
        <p:nvSpPr>
          <p:cNvPr id="375" name="object 375"/>
          <p:cNvSpPr/>
          <p:nvPr/>
        </p:nvSpPr>
        <p:spPr>
          <a:xfrm>
            <a:off x="3101616"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76" name="object 376"/>
          <p:cNvSpPr/>
          <p:nvPr/>
        </p:nvSpPr>
        <p:spPr>
          <a:xfrm>
            <a:off x="3155980"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77" name="object 377"/>
          <p:cNvSpPr/>
          <p:nvPr/>
        </p:nvSpPr>
        <p:spPr>
          <a:xfrm>
            <a:off x="3212041"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78" name="object 378"/>
          <p:cNvSpPr/>
          <p:nvPr/>
        </p:nvSpPr>
        <p:spPr>
          <a:xfrm>
            <a:off x="326638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79" name="object 379"/>
          <p:cNvSpPr/>
          <p:nvPr/>
        </p:nvSpPr>
        <p:spPr>
          <a:xfrm>
            <a:off x="3320746" y="2522396"/>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380" name="object 380"/>
          <p:cNvSpPr/>
          <p:nvPr/>
        </p:nvSpPr>
        <p:spPr>
          <a:xfrm>
            <a:off x="3363223"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81" name="object 381"/>
          <p:cNvSpPr/>
          <p:nvPr/>
        </p:nvSpPr>
        <p:spPr>
          <a:xfrm>
            <a:off x="341763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82" name="object 382"/>
          <p:cNvSpPr/>
          <p:nvPr/>
        </p:nvSpPr>
        <p:spPr>
          <a:xfrm>
            <a:off x="3471974"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83" name="object 383"/>
          <p:cNvSpPr/>
          <p:nvPr/>
        </p:nvSpPr>
        <p:spPr>
          <a:xfrm>
            <a:off x="3527900"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84" name="object 384"/>
          <p:cNvSpPr/>
          <p:nvPr/>
        </p:nvSpPr>
        <p:spPr>
          <a:xfrm>
            <a:off x="3582241"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85" name="object 385"/>
          <p:cNvSpPr/>
          <p:nvPr/>
        </p:nvSpPr>
        <p:spPr>
          <a:xfrm>
            <a:off x="3623223" y="2522396"/>
            <a:ext cx="28755" cy="0"/>
          </a:xfrm>
          <a:custGeom>
            <a:avLst/>
            <a:gdLst/>
            <a:ahLst/>
            <a:cxnLst/>
            <a:rect l="l" t="t" r="r" b="b"/>
            <a:pathLst>
              <a:path w="28755">
                <a:moveTo>
                  <a:pt x="0" y="0"/>
                </a:moveTo>
                <a:lnTo>
                  <a:pt x="13585" y="0"/>
                </a:lnTo>
                <a:lnTo>
                  <a:pt x="28755" y="0"/>
                </a:lnTo>
              </a:path>
            </a:pathLst>
          </a:custGeom>
          <a:ln w="15604">
            <a:solidFill>
              <a:srgbClr val="171717"/>
            </a:solidFill>
          </a:ln>
        </p:spPr>
        <p:txBody>
          <a:bodyPr wrap="square" lIns="0" tIns="0" rIns="0" bIns="0" rtlCol="0">
            <a:noAutofit/>
          </a:bodyPr>
          <a:lstStyle/>
          <a:p>
            <a:endParaRPr/>
          </a:p>
        </p:txBody>
      </p:sp>
      <p:sp>
        <p:nvSpPr>
          <p:cNvPr id="386" name="object 386"/>
          <p:cNvSpPr/>
          <p:nvPr/>
        </p:nvSpPr>
        <p:spPr>
          <a:xfrm>
            <a:off x="3679150"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87" name="object 387"/>
          <p:cNvSpPr/>
          <p:nvPr/>
        </p:nvSpPr>
        <p:spPr>
          <a:xfrm>
            <a:off x="3733491"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88" name="object 388"/>
          <p:cNvSpPr/>
          <p:nvPr/>
        </p:nvSpPr>
        <p:spPr>
          <a:xfrm>
            <a:off x="3787832" y="2522396"/>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389" name="object 389"/>
          <p:cNvSpPr/>
          <p:nvPr/>
        </p:nvSpPr>
        <p:spPr>
          <a:xfrm>
            <a:off x="3843985"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90" name="object 390"/>
          <p:cNvSpPr/>
          <p:nvPr/>
        </p:nvSpPr>
        <p:spPr>
          <a:xfrm>
            <a:off x="3884741"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91" name="object 391"/>
          <p:cNvSpPr/>
          <p:nvPr/>
        </p:nvSpPr>
        <p:spPr>
          <a:xfrm>
            <a:off x="3939082" y="2522396"/>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392" name="object 392"/>
          <p:cNvSpPr/>
          <p:nvPr/>
        </p:nvSpPr>
        <p:spPr>
          <a:xfrm>
            <a:off x="3995234"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93" name="object 393"/>
          <p:cNvSpPr/>
          <p:nvPr/>
        </p:nvSpPr>
        <p:spPr>
          <a:xfrm>
            <a:off x="4049576"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94" name="object 394"/>
          <p:cNvSpPr/>
          <p:nvPr/>
        </p:nvSpPr>
        <p:spPr>
          <a:xfrm>
            <a:off x="410550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95" name="object 395"/>
          <p:cNvSpPr/>
          <p:nvPr/>
        </p:nvSpPr>
        <p:spPr>
          <a:xfrm>
            <a:off x="4146258"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96" name="object 396"/>
          <p:cNvSpPr/>
          <p:nvPr/>
        </p:nvSpPr>
        <p:spPr>
          <a:xfrm>
            <a:off x="4200599"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397" name="object 397"/>
          <p:cNvSpPr/>
          <p:nvPr/>
        </p:nvSpPr>
        <p:spPr>
          <a:xfrm>
            <a:off x="425675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98" name="object 398"/>
          <p:cNvSpPr/>
          <p:nvPr/>
        </p:nvSpPr>
        <p:spPr>
          <a:xfrm>
            <a:off x="431109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399" name="object 399"/>
          <p:cNvSpPr/>
          <p:nvPr/>
        </p:nvSpPr>
        <p:spPr>
          <a:xfrm>
            <a:off x="4365434"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0" name="object 400"/>
          <p:cNvSpPr/>
          <p:nvPr/>
        </p:nvSpPr>
        <p:spPr>
          <a:xfrm>
            <a:off x="4421587" y="2522396"/>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401" name="object 401"/>
          <p:cNvSpPr/>
          <p:nvPr/>
        </p:nvSpPr>
        <p:spPr>
          <a:xfrm>
            <a:off x="446234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2" name="object 402"/>
          <p:cNvSpPr/>
          <p:nvPr/>
        </p:nvSpPr>
        <p:spPr>
          <a:xfrm>
            <a:off x="451668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3" name="object 403"/>
          <p:cNvSpPr/>
          <p:nvPr/>
        </p:nvSpPr>
        <p:spPr>
          <a:xfrm>
            <a:off x="4572610"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4" name="object 404"/>
          <p:cNvSpPr/>
          <p:nvPr/>
        </p:nvSpPr>
        <p:spPr>
          <a:xfrm>
            <a:off x="4626951"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5" name="object 405"/>
          <p:cNvSpPr/>
          <p:nvPr/>
        </p:nvSpPr>
        <p:spPr>
          <a:xfrm>
            <a:off x="4683104"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6" name="object 406"/>
          <p:cNvSpPr/>
          <p:nvPr/>
        </p:nvSpPr>
        <p:spPr>
          <a:xfrm>
            <a:off x="4723860"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07" name="object 407"/>
          <p:cNvSpPr/>
          <p:nvPr/>
        </p:nvSpPr>
        <p:spPr>
          <a:xfrm>
            <a:off x="4778201"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8" name="object 408"/>
          <p:cNvSpPr/>
          <p:nvPr/>
        </p:nvSpPr>
        <p:spPr>
          <a:xfrm>
            <a:off x="483435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09" name="object 409"/>
          <p:cNvSpPr/>
          <p:nvPr/>
        </p:nvSpPr>
        <p:spPr>
          <a:xfrm>
            <a:off x="4888695"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10" name="object 410"/>
          <p:cNvSpPr/>
          <p:nvPr/>
        </p:nvSpPr>
        <p:spPr>
          <a:xfrm>
            <a:off x="4943036"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11" name="object 411"/>
          <p:cNvSpPr/>
          <p:nvPr/>
        </p:nvSpPr>
        <p:spPr>
          <a:xfrm>
            <a:off x="4985377" y="2522396"/>
            <a:ext cx="27397" cy="0"/>
          </a:xfrm>
          <a:custGeom>
            <a:avLst/>
            <a:gdLst/>
            <a:ahLst/>
            <a:cxnLst/>
            <a:rect l="l" t="t" r="r" b="b"/>
            <a:pathLst>
              <a:path w="27397">
                <a:moveTo>
                  <a:pt x="0" y="0"/>
                </a:moveTo>
                <a:lnTo>
                  <a:pt x="13585" y="0"/>
                </a:lnTo>
                <a:lnTo>
                  <a:pt x="27397" y="0"/>
                </a:lnTo>
              </a:path>
            </a:pathLst>
          </a:custGeom>
          <a:ln w="15604">
            <a:solidFill>
              <a:srgbClr val="171717"/>
            </a:solidFill>
          </a:ln>
        </p:spPr>
        <p:txBody>
          <a:bodyPr wrap="square" lIns="0" tIns="0" rIns="0" bIns="0" rtlCol="0">
            <a:noAutofit/>
          </a:bodyPr>
          <a:lstStyle/>
          <a:p>
            <a:endParaRPr/>
          </a:p>
        </p:txBody>
      </p:sp>
      <p:sp>
        <p:nvSpPr>
          <p:cNvPr id="412" name="object 412"/>
          <p:cNvSpPr/>
          <p:nvPr/>
        </p:nvSpPr>
        <p:spPr>
          <a:xfrm>
            <a:off x="5039944"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13" name="object 413"/>
          <p:cNvSpPr/>
          <p:nvPr/>
        </p:nvSpPr>
        <p:spPr>
          <a:xfrm>
            <a:off x="5094285"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14" name="object 414"/>
          <p:cNvSpPr/>
          <p:nvPr/>
        </p:nvSpPr>
        <p:spPr>
          <a:xfrm>
            <a:off x="515021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15" name="object 415"/>
          <p:cNvSpPr/>
          <p:nvPr/>
        </p:nvSpPr>
        <p:spPr>
          <a:xfrm>
            <a:off x="520455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16" name="object 416"/>
          <p:cNvSpPr/>
          <p:nvPr/>
        </p:nvSpPr>
        <p:spPr>
          <a:xfrm>
            <a:off x="5245309" y="2522396"/>
            <a:ext cx="28981" cy="0"/>
          </a:xfrm>
          <a:custGeom>
            <a:avLst/>
            <a:gdLst/>
            <a:ahLst/>
            <a:cxnLst/>
            <a:rect l="l" t="t" r="r" b="b"/>
            <a:pathLst>
              <a:path w="28981">
                <a:moveTo>
                  <a:pt x="0" y="0"/>
                </a:moveTo>
                <a:lnTo>
                  <a:pt x="13585" y="0"/>
                </a:lnTo>
                <a:lnTo>
                  <a:pt x="28981" y="0"/>
                </a:lnTo>
              </a:path>
            </a:pathLst>
          </a:custGeom>
          <a:ln w="15604">
            <a:solidFill>
              <a:srgbClr val="171717"/>
            </a:solidFill>
          </a:ln>
        </p:spPr>
        <p:txBody>
          <a:bodyPr wrap="square" lIns="0" tIns="0" rIns="0" bIns="0" rtlCol="0">
            <a:noAutofit/>
          </a:bodyPr>
          <a:lstStyle/>
          <a:p>
            <a:endParaRPr/>
          </a:p>
        </p:txBody>
      </p:sp>
      <p:sp>
        <p:nvSpPr>
          <p:cNvPr id="417" name="object 417"/>
          <p:cNvSpPr/>
          <p:nvPr/>
        </p:nvSpPr>
        <p:spPr>
          <a:xfrm>
            <a:off x="530146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18" name="object 418"/>
          <p:cNvSpPr/>
          <p:nvPr/>
        </p:nvSpPr>
        <p:spPr>
          <a:xfrm>
            <a:off x="535580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19" name="object 419"/>
          <p:cNvSpPr/>
          <p:nvPr/>
        </p:nvSpPr>
        <p:spPr>
          <a:xfrm>
            <a:off x="5410144" y="2522396"/>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420" name="object 420"/>
          <p:cNvSpPr/>
          <p:nvPr/>
        </p:nvSpPr>
        <p:spPr>
          <a:xfrm>
            <a:off x="5466296"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21" name="object 421"/>
          <p:cNvSpPr/>
          <p:nvPr/>
        </p:nvSpPr>
        <p:spPr>
          <a:xfrm>
            <a:off x="5507053"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22" name="object 422"/>
          <p:cNvSpPr/>
          <p:nvPr/>
        </p:nvSpPr>
        <p:spPr>
          <a:xfrm>
            <a:off x="5562979"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23" name="object 423"/>
          <p:cNvSpPr/>
          <p:nvPr/>
        </p:nvSpPr>
        <p:spPr>
          <a:xfrm>
            <a:off x="5617320"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24" name="object 424"/>
          <p:cNvSpPr/>
          <p:nvPr/>
        </p:nvSpPr>
        <p:spPr>
          <a:xfrm>
            <a:off x="5671661"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25" name="object 425"/>
          <p:cNvSpPr/>
          <p:nvPr/>
        </p:nvSpPr>
        <p:spPr>
          <a:xfrm>
            <a:off x="5727814"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26" name="object 426"/>
          <p:cNvSpPr/>
          <p:nvPr/>
        </p:nvSpPr>
        <p:spPr>
          <a:xfrm>
            <a:off x="5782155" y="2522396"/>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427" name="object 427"/>
          <p:cNvSpPr/>
          <p:nvPr/>
        </p:nvSpPr>
        <p:spPr>
          <a:xfrm>
            <a:off x="5822911"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28" name="object 428"/>
          <p:cNvSpPr/>
          <p:nvPr/>
        </p:nvSpPr>
        <p:spPr>
          <a:xfrm>
            <a:off x="5879064"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29" name="object 429"/>
          <p:cNvSpPr/>
          <p:nvPr/>
        </p:nvSpPr>
        <p:spPr>
          <a:xfrm>
            <a:off x="5933405"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30" name="object 430"/>
          <p:cNvSpPr/>
          <p:nvPr/>
        </p:nvSpPr>
        <p:spPr>
          <a:xfrm>
            <a:off x="5987746"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31" name="object 431"/>
          <p:cNvSpPr/>
          <p:nvPr/>
        </p:nvSpPr>
        <p:spPr>
          <a:xfrm>
            <a:off x="6043672" y="2522396"/>
            <a:ext cx="13811" cy="0"/>
          </a:xfrm>
          <a:custGeom>
            <a:avLst/>
            <a:gdLst/>
            <a:ahLst/>
            <a:cxnLst/>
            <a:rect l="l" t="t" r="r" b="b"/>
            <a:pathLst>
              <a:path w="13811">
                <a:moveTo>
                  <a:pt x="0" y="0"/>
                </a:moveTo>
                <a:lnTo>
                  <a:pt x="13811" y="0"/>
                </a:lnTo>
              </a:path>
            </a:pathLst>
          </a:custGeom>
          <a:ln w="15604">
            <a:solidFill>
              <a:srgbClr val="171717"/>
            </a:solidFill>
          </a:ln>
        </p:spPr>
        <p:txBody>
          <a:bodyPr wrap="square" lIns="0" tIns="0" rIns="0" bIns="0" rtlCol="0">
            <a:noAutofit/>
          </a:bodyPr>
          <a:lstStyle/>
          <a:p>
            <a:endParaRPr/>
          </a:p>
        </p:txBody>
      </p:sp>
      <p:sp>
        <p:nvSpPr>
          <p:cNvPr id="432" name="object 432"/>
          <p:cNvSpPr/>
          <p:nvPr/>
        </p:nvSpPr>
        <p:spPr>
          <a:xfrm>
            <a:off x="6084654"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33" name="object 433"/>
          <p:cNvSpPr/>
          <p:nvPr/>
        </p:nvSpPr>
        <p:spPr>
          <a:xfrm>
            <a:off x="6138996" y="2522396"/>
            <a:ext cx="15170" cy="0"/>
          </a:xfrm>
          <a:custGeom>
            <a:avLst/>
            <a:gdLst/>
            <a:ahLst/>
            <a:cxnLst/>
            <a:rect l="l" t="t" r="r" b="b"/>
            <a:pathLst>
              <a:path w="15170">
                <a:moveTo>
                  <a:pt x="0" y="0"/>
                </a:moveTo>
                <a:lnTo>
                  <a:pt x="0" y="0"/>
                </a:lnTo>
                <a:lnTo>
                  <a:pt x="15170" y="0"/>
                </a:lnTo>
              </a:path>
            </a:pathLst>
          </a:custGeom>
          <a:ln w="15604">
            <a:solidFill>
              <a:srgbClr val="171717"/>
            </a:solidFill>
          </a:ln>
        </p:spPr>
        <p:txBody>
          <a:bodyPr wrap="square" lIns="0" tIns="0" rIns="0" bIns="0" rtlCol="0">
            <a:noAutofit/>
          </a:bodyPr>
          <a:lstStyle/>
          <a:p>
            <a:endParaRPr/>
          </a:p>
        </p:txBody>
      </p:sp>
      <p:sp>
        <p:nvSpPr>
          <p:cNvPr id="434" name="object 434"/>
          <p:cNvSpPr/>
          <p:nvPr/>
        </p:nvSpPr>
        <p:spPr>
          <a:xfrm>
            <a:off x="619492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35" name="object 435"/>
          <p:cNvSpPr/>
          <p:nvPr/>
        </p:nvSpPr>
        <p:spPr>
          <a:xfrm>
            <a:off x="624926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36" name="object 436"/>
          <p:cNvSpPr/>
          <p:nvPr/>
        </p:nvSpPr>
        <p:spPr>
          <a:xfrm>
            <a:off x="6305415"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37" name="object 437"/>
          <p:cNvSpPr/>
          <p:nvPr/>
        </p:nvSpPr>
        <p:spPr>
          <a:xfrm>
            <a:off x="6346171"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38" name="object 438"/>
          <p:cNvSpPr/>
          <p:nvPr/>
        </p:nvSpPr>
        <p:spPr>
          <a:xfrm>
            <a:off x="640051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39" name="object 439"/>
          <p:cNvSpPr/>
          <p:nvPr/>
        </p:nvSpPr>
        <p:spPr>
          <a:xfrm>
            <a:off x="6456665"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0" name="object 440"/>
          <p:cNvSpPr/>
          <p:nvPr/>
        </p:nvSpPr>
        <p:spPr>
          <a:xfrm>
            <a:off x="6511007"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1" name="object 441"/>
          <p:cNvSpPr/>
          <p:nvPr/>
        </p:nvSpPr>
        <p:spPr>
          <a:xfrm>
            <a:off x="6565348"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2" name="object 442"/>
          <p:cNvSpPr/>
          <p:nvPr/>
        </p:nvSpPr>
        <p:spPr>
          <a:xfrm>
            <a:off x="6607688" y="252239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43" name="object 443"/>
          <p:cNvSpPr/>
          <p:nvPr/>
        </p:nvSpPr>
        <p:spPr>
          <a:xfrm>
            <a:off x="6662030"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4" name="object 444"/>
          <p:cNvSpPr/>
          <p:nvPr/>
        </p:nvSpPr>
        <p:spPr>
          <a:xfrm>
            <a:off x="6716371"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5" name="object 445"/>
          <p:cNvSpPr/>
          <p:nvPr/>
        </p:nvSpPr>
        <p:spPr>
          <a:xfrm>
            <a:off x="677252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6" name="object 446"/>
          <p:cNvSpPr/>
          <p:nvPr/>
        </p:nvSpPr>
        <p:spPr>
          <a:xfrm>
            <a:off x="6826865"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7" name="object 447"/>
          <p:cNvSpPr/>
          <p:nvPr/>
        </p:nvSpPr>
        <p:spPr>
          <a:xfrm>
            <a:off x="6881206" y="2522396"/>
            <a:ext cx="15396" cy="0"/>
          </a:xfrm>
          <a:custGeom>
            <a:avLst/>
            <a:gdLst/>
            <a:ahLst/>
            <a:cxnLst/>
            <a:rect l="l" t="t" r="r" b="b"/>
            <a:pathLst>
              <a:path w="15396">
                <a:moveTo>
                  <a:pt x="0" y="0"/>
                </a:moveTo>
                <a:lnTo>
                  <a:pt x="15396" y="0"/>
                </a:lnTo>
              </a:path>
            </a:pathLst>
          </a:custGeom>
          <a:ln w="15604">
            <a:solidFill>
              <a:srgbClr val="171717"/>
            </a:solidFill>
          </a:ln>
        </p:spPr>
        <p:txBody>
          <a:bodyPr wrap="square" lIns="0" tIns="0" rIns="0" bIns="0" rtlCol="0">
            <a:noAutofit/>
          </a:bodyPr>
          <a:lstStyle/>
          <a:p>
            <a:endParaRPr/>
          </a:p>
        </p:txBody>
      </p:sp>
      <p:sp>
        <p:nvSpPr>
          <p:cNvPr id="448" name="object 448"/>
          <p:cNvSpPr/>
          <p:nvPr/>
        </p:nvSpPr>
        <p:spPr>
          <a:xfrm>
            <a:off x="6923773"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49" name="object 449"/>
          <p:cNvSpPr/>
          <p:nvPr/>
        </p:nvSpPr>
        <p:spPr>
          <a:xfrm>
            <a:off x="6978115"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50" name="object 450"/>
          <p:cNvSpPr/>
          <p:nvPr/>
        </p:nvSpPr>
        <p:spPr>
          <a:xfrm>
            <a:off x="7034041"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51" name="object 451"/>
          <p:cNvSpPr/>
          <p:nvPr/>
        </p:nvSpPr>
        <p:spPr>
          <a:xfrm>
            <a:off x="7088382" y="252239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52" name="object 452"/>
          <p:cNvSpPr/>
          <p:nvPr/>
        </p:nvSpPr>
        <p:spPr>
          <a:xfrm>
            <a:off x="2427218" y="1979360"/>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453" name="object 453"/>
          <p:cNvSpPr/>
          <p:nvPr/>
        </p:nvSpPr>
        <p:spPr>
          <a:xfrm>
            <a:off x="2483280"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54" name="object 454"/>
          <p:cNvSpPr/>
          <p:nvPr/>
        </p:nvSpPr>
        <p:spPr>
          <a:xfrm>
            <a:off x="2524059"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55" name="object 455"/>
          <p:cNvSpPr/>
          <p:nvPr/>
        </p:nvSpPr>
        <p:spPr>
          <a:xfrm>
            <a:off x="2578400" y="1979360"/>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456" name="object 456"/>
          <p:cNvSpPr/>
          <p:nvPr/>
        </p:nvSpPr>
        <p:spPr>
          <a:xfrm>
            <a:off x="263446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57" name="object 457"/>
          <p:cNvSpPr/>
          <p:nvPr/>
        </p:nvSpPr>
        <p:spPr>
          <a:xfrm>
            <a:off x="2688826"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58" name="object 458"/>
          <p:cNvSpPr/>
          <p:nvPr/>
        </p:nvSpPr>
        <p:spPr>
          <a:xfrm>
            <a:off x="2743190"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59" name="object 459"/>
          <p:cNvSpPr/>
          <p:nvPr/>
        </p:nvSpPr>
        <p:spPr>
          <a:xfrm>
            <a:off x="2785644" y="1979360"/>
            <a:ext cx="27193" cy="0"/>
          </a:xfrm>
          <a:custGeom>
            <a:avLst/>
            <a:gdLst/>
            <a:ahLst/>
            <a:cxnLst/>
            <a:rect l="l" t="t" r="r" b="b"/>
            <a:pathLst>
              <a:path w="27193">
                <a:moveTo>
                  <a:pt x="0" y="0"/>
                </a:moveTo>
                <a:lnTo>
                  <a:pt x="13607" y="0"/>
                </a:lnTo>
                <a:lnTo>
                  <a:pt x="27193" y="0"/>
                </a:lnTo>
              </a:path>
            </a:pathLst>
          </a:custGeom>
          <a:ln w="15604">
            <a:solidFill>
              <a:srgbClr val="171717"/>
            </a:solidFill>
          </a:ln>
        </p:spPr>
        <p:txBody>
          <a:bodyPr wrap="square" lIns="0" tIns="0" rIns="0" bIns="0" rtlCol="0">
            <a:noAutofit/>
          </a:bodyPr>
          <a:lstStyle/>
          <a:p>
            <a:endParaRPr/>
          </a:p>
        </p:txBody>
      </p:sp>
      <p:sp>
        <p:nvSpPr>
          <p:cNvPr id="460" name="object 460"/>
          <p:cNvSpPr/>
          <p:nvPr/>
        </p:nvSpPr>
        <p:spPr>
          <a:xfrm>
            <a:off x="2840008"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61" name="object 461"/>
          <p:cNvSpPr/>
          <p:nvPr/>
        </p:nvSpPr>
        <p:spPr>
          <a:xfrm>
            <a:off x="289437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62" name="object 462"/>
          <p:cNvSpPr/>
          <p:nvPr/>
        </p:nvSpPr>
        <p:spPr>
          <a:xfrm>
            <a:off x="2950434"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63" name="object 463"/>
          <p:cNvSpPr/>
          <p:nvPr/>
        </p:nvSpPr>
        <p:spPr>
          <a:xfrm>
            <a:off x="3004798"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64" name="object 464"/>
          <p:cNvSpPr/>
          <p:nvPr/>
        </p:nvSpPr>
        <p:spPr>
          <a:xfrm>
            <a:off x="3045554" y="1979360"/>
            <a:ext cx="28891" cy="0"/>
          </a:xfrm>
          <a:custGeom>
            <a:avLst/>
            <a:gdLst/>
            <a:ahLst/>
            <a:cxnLst/>
            <a:rect l="l" t="t" r="r" b="b"/>
            <a:pathLst>
              <a:path w="28891">
                <a:moveTo>
                  <a:pt x="0" y="0"/>
                </a:moveTo>
                <a:lnTo>
                  <a:pt x="13585" y="0"/>
                </a:lnTo>
                <a:lnTo>
                  <a:pt x="28891" y="0"/>
                </a:lnTo>
              </a:path>
            </a:pathLst>
          </a:custGeom>
          <a:ln w="15604">
            <a:solidFill>
              <a:srgbClr val="171717"/>
            </a:solidFill>
          </a:ln>
        </p:spPr>
        <p:txBody>
          <a:bodyPr wrap="square" lIns="0" tIns="0" rIns="0" bIns="0" rtlCol="0">
            <a:noAutofit/>
          </a:bodyPr>
          <a:lstStyle/>
          <a:p>
            <a:endParaRPr/>
          </a:p>
        </p:txBody>
      </p:sp>
      <p:sp>
        <p:nvSpPr>
          <p:cNvPr id="465" name="object 465"/>
          <p:cNvSpPr/>
          <p:nvPr/>
        </p:nvSpPr>
        <p:spPr>
          <a:xfrm>
            <a:off x="3101616"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66" name="object 466"/>
          <p:cNvSpPr/>
          <p:nvPr/>
        </p:nvSpPr>
        <p:spPr>
          <a:xfrm>
            <a:off x="3155980"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67" name="object 467"/>
          <p:cNvSpPr/>
          <p:nvPr/>
        </p:nvSpPr>
        <p:spPr>
          <a:xfrm>
            <a:off x="3212041"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68" name="object 468"/>
          <p:cNvSpPr/>
          <p:nvPr/>
        </p:nvSpPr>
        <p:spPr>
          <a:xfrm>
            <a:off x="326638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69" name="object 469"/>
          <p:cNvSpPr/>
          <p:nvPr/>
        </p:nvSpPr>
        <p:spPr>
          <a:xfrm>
            <a:off x="3320746" y="1979360"/>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470" name="object 470"/>
          <p:cNvSpPr/>
          <p:nvPr/>
        </p:nvSpPr>
        <p:spPr>
          <a:xfrm>
            <a:off x="3363223"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71" name="object 471"/>
          <p:cNvSpPr/>
          <p:nvPr/>
        </p:nvSpPr>
        <p:spPr>
          <a:xfrm>
            <a:off x="341763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72" name="object 472"/>
          <p:cNvSpPr/>
          <p:nvPr/>
        </p:nvSpPr>
        <p:spPr>
          <a:xfrm>
            <a:off x="3471974"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73" name="object 473"/>
          <p:cNvSpPr/>
          <p:nvPr/>
        </p:nvSpPr>
        <p:spPr>
          <a:xfrm>
            <a:off x="3527900"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74" name="object 474"/>
          <p:cNvSpPr/>
          <p:nvPr/>
        </p:nvSpPr>
        <p:spPr>
          <a:xfrm>
            <a:off x="3582241"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75" name="object 475"/>
          <p:cNvSpPr/>
          <p:nvPr/>
        </p:nvSpPr>
        <p:spPr>
          <a:xfrm>
            <a:off x="3623223" y="1979360"/>
            <a:ext cx="28755" cy="0"/>
          </a:xfrm>
          <a:custGeom>
            <a:avLst/>
            <a:gdLst/>
            <a:ahLst/>
            <a:cxnLst/>
            <a:rect l="l" t="t" r="r" b="b"/>
            <a:pathLst>
              <a:path w="28755">
                <a:moveTo>
                  <a:pt x="0" y="0"/>
                </a:moveTo>
                <a:lnTo>
                  <a:pt x="13585" y="0"/>
                </a:lnTo>
                <a:lnTo>
                  <a:pt x="28755" y="0"/>
                </a:lnTo>
              </a:path>
            </a:pathLst>
          </a:custGeom>
          <a:ln w="15604">
            <a:solidFill>
              <a:srgbClr val="171717"/>
            </a:solidFill>
          </a:ln>
        </p:spPr>
        <p:txBody>
          <a:bodyPr wrap="square" lIns="0" tIns="0" rIns="0" bIns="0" rtlCol="0">
            <a:noAutofit/>
          </a:bodyPr>
          <a:lstStyle/>
          <a:p>
            <a:endParaRPr/>
          </a:p>
        </p:txBody>
      </p:sp>
      <p:sp>
        <p:nvSpPr>
          <p:cNvPr id="476" name="object 476"/>
          <p:cNvSpPr/>
          <p:nvPr/>
        </p:nvSpPr>
        <p:spPr>
          <a:xfrm>
            <a:off x="3679150"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77" name="object 477"/>
          <p:cNvSpPr/>
          <p:nvPr/>
        </p:nvSpPr>
        <p:spPr>
          <a:xfrm>
            <a:off x="3733491"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78" name="object 478"/>
          <p:cNvSpPr/>
          <p:nvPr/>
        </p:nvSpPr>
        <p:spPr>
          <a:xfrm>
            <a:off x="3787832" y="1979360"/>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479" name="object 479"/>
          <p:cNvSpPr/>
          <p:nvPr/>
        </p:nvSpPr>
        <p:spPr>
          <a:xfrm>
            <a:off x="3843985"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80" name="object 480"/>
          <p:cNvSpPr/>
          <p:nvPr/>
        </p:nvSpPr>
        <p:spPr>
          <a:xfrm>
            <a:off x="3884741"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81" name="object 481"/>
          <p:cNvSpPr/>
          <p:nvPr/>
        </p:nvSpPr>
        <p:spPr>
          <a:xfrm>
            <a:off x="3939082" y="1979360"/>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482" name="object 482"/>
          <p:cNvSpPr/>
          <p:nvPr/>
        </p:nvSpPr>
        <p:spPr>
          <a:xfrm>
            <a:off x="3995234"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83" name="object 483"/>
          <p:cNvSpPr/>
          <p:nvPr/>
        </p:nvSpPr>
        <p:spPr>
          <a:xfrm>
            <a:off x="4049576"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84" name="object 484"/>
          <p:cNvSpPr/>
          <p:nvPr/>
        </p:nvSpPr>
        <p:spPr>
          <a:xfrm>
            <a:off x="410550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85" name="object 485"/>
          <p:cNvSpPr/>
          <p:nvPr/>
        </p:nvSpPr>
        <p:spPr>
          <a:xfrm>
            <a:off x="4146258"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86" name="object 486"/>
          <p:cNvSpPr/>
          <p:nvPr/>
        </p:nvSpPr>
        <p:spPr>
          <a:xfrm>
            <a:off x="4200599"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87" name="object 487"/>
          <p:cNvSpPr/>
          <p:nvPr/>
        </p:nvSpPr>
        <p:spPr>
          <a:xfrm>
            <a:off x="425675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88" name="object 488"/>
          <p:cNvSpPr/>
          <p:nvPr/>
        </p:nvSpPr>
        <p:spPr>
          <a:xfrm>
            <a:off x="431109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89" name="object 489"/>
          <p:cNvSpPr/>
          <p:nvPr/>
        </p:nvSpPr>
        <p:spPr>
          <a:xfrm>
            <a:off x="4365434"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0" name="object 490"/>
          <p:cNvSpPr/>
          <p:nvPr/>
        </p:nvSpPr>
        <p:spPr>
          <a:xfrm>
            <a:off x="4421587" y="1979360"/>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491" name="object 491"/>
          <p:cNvSpPr/>
          <p:nvPr/>
        </p:nvSpPr>
        <p:spPr>
          <a:xfrm>
            <a:off x="446234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2" name="object 492"/>
          <p:cNvSpPr/>
          <p:nvPr/>
        </p:nvSpPr>
        <p:spPr>
          <a:xfrm>
            <a:off x="451668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3" name="object 493"/>
          <p:cNvSpPr/>
          <p:nvPr/>
        </p:nvSpPr>
        <p:spPr>
          <a:xfrm>
            <a:off x="4572610"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4" name="object 494"/>
          <p:cNvSpPr/>
          <p:nvPr/>
        </p:nvSpPr>
        <p:spPr>
          <a:xfrm>
            <a:off x="4626951"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5" name="object 495"/>
          <p:cNvSpPr/>
          <p:nvPr/>
        </p:nvSpPr>
        <p:spPr>
          <a:xfrm>
            <a:off x="4683104"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6" name="object 496"/>
          <p:cNvSpPr/>
          <p:nvPr/>
        </p:nvSpPr>
        <p:spPr>
          <a:xfrm>
            <a:off x="4723860"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497" name="object 497"/>
          <p:cNvSpPr/>
          <p:nvPr/>
        </p:nvSpPr>
        <p:spPr>
          <a:xfrm>
            <a:off x="4778201"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8" name="object 498"/>
          <p:cNvSpPr/>
          <p:nvPr/>
        </p:nvSpPr>
        <p:spPr>
          <a:xfrm>
            <a:off x="483435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499" name="object 499"/>
          <p:cNvSpPr/>
          <p:nvPr/>
        </p:nvSpPr>
        <p:spPr>
          <a:xfrm>
            <a:off x="4888695"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0" name="object 500"/>
          <p:cNvSpPr/>
          <p:nvPr/>
        </p:nvSpPr>
        <p:spPr>
          <a:xfrm>
            <a:off x="4943036"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1" name="object 501"/>
          <p:cNvSpPr/>
          <p:nvPr/>
        </p:nvSpPr>
        <p:spPr>
          <a:xfrm>
            <a:off x="4985377" y="1979360"/>
            <a:ext cx="27397" cy="0"/>
          </a:xfrm>
          <a:custGeom>
            <a:avLst/>
            <a:gdLst/>
            <a:ahLst/>
            <a:cxnLst/>
            <a:rect l="l" t="t" r="r" b="b"/>
            <a:pathLst>
              <a:path w="27397">
                <a:moveTo>
                  <a:pt x="0" y="0"/>
                </a:moveTo>
                <a:lnTo>
                  <a:pt x="13585" y="0"/>
                </a:lnTo>
                <a:lnTo>
                  <a:pt x="27397" y="0"/>
                </a:lnTo>
              </a:path>
            </a:pathLst>
          </a:custGeom>
          <a:ln w="15604">
            <a:solidFill>
              <a:srgbClr val="171717"/>
            </a:solidFill>
          </a:ln>
        </p:spPr>
        <p:txBody>
          <a:bodyPr wrap="square" lIns="0" tIns="0" rIns="0" bIns="0" rtlCol="0">
            <a:noAutofit/>
          </a:bodyPr>
          <a:lstStyle/>
          <a:p>
            <a:endParaRPr/>
          </a:p>
        </p:txBody>
      </p:sp>
      <p:sp>
        <p:nvSpPr>
          <p:cNvPr id="502" name="object 502"/>
          <p:cNvSpPr/>
          <p:nvPr/>
        </p:nvSpPr>
        <p:spPr>
          <a:xfrm>
            <a:off x="5039944"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3" name="object 503"/>
          <p:cNvSpPr/>
          <p:nvPr/>
        </p:nvSpPr>
        <p:spPr>
          <a:xfrm>
            <a:off x="5094285"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4" name="object 504"/>
          <p:cNvSpPr/>
          <p:nvPr/>
        </p:nvSpPr>
        <p:spPr>
          <a:xfrm>
            <a:off x="515021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5" name="object 505"/>
          <p:cNvSpPr/>
          <p:nvPr/>
        </p:nvSpPr>
        <p:spPr>
          <a:xfrm>
            <a:off x="520455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6" name="object 506"/>
          <p:cNvSpPr/>
          <p:nvPr/>
        </p:nvSpPr>
        <p:spPr>
          <a:xfrm>
            <a:off x="5245309" y="1979360"/>
            <a:ext cx="28981" cy="0"/>
          </a:xfrm>
          <a:custGeom>
            <a:avLst/>
            <a:gdLst/>
            <a:ahLst/>
            <a:cxnLst/>
            <a:rect l="l" t="t" r="r" b="b"/>
            <a:pathLst>
              <a:path w="28981">
                <a:moveTo>
                  <a:pt x="0" y="0"/>
                </a:moveTo>
                <a:lnTo>
                  <a:pt x="13585" y="0"/>
                </a:lnTo>
                <a:lnTo>
                  <a:pt x="28981" y="0"/>
                </a:lnTo>
              </a:path>
            </a:pathLst>
          </a:custGeom>
          <a:ln w="15604">
            <a:solidFill>
              <a:srgbClr val="171717"/>
            </a:solidFill>
          </a:ln>
        </p:spPr>
        <p:txBody>
          <a:bodyPr wrap="square" lIns="0" tIns="0" rIns="0" bIns="0" rtlCol="0">
            <a:noAutofit/>
          </a:bodyPr>
          <a:lstStyle/>
          <a:p>
            <a:endParaRPr/>
          </a:p>
        </p:txBody>
      </p:sp>
      <p:sp>
        <p:nvSpPr>
          <p:cNvPr id="507" name="object 507"/>
          <p:cNvSpPr/>
          <p:nvPr/>
        </p:nvSpPr>
        <p:spPr>
          <a:xfrm>
            <a:off x="530146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8" name="object 508"/>
          <p:cNvSpPr/>
          <p:nvPr/>
        </p:nvSpPr>
        <p:spPr>
          <a:xfrm>
            <a:off x="535580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09" name="object 509"/>
          <p:cNvSpPr/>
          <p:nvPr/>
        </p:nvSpPr>
        <p:spPr>
          <a:xfrm>
            <a:off x="5410144" y="1979360"/>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510" name="object 510"/>
          <p:cNvSpPr/>
          <p:nvPr/>
        </p:nvSpPr>
        <p:spPr>
          <a:xfrm>
            <a:off x="5466296"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11" name="object 511"/>
          <p:cNvSpPr/>
          <p:nvPr/>
        </p:nvSpPr>
        <p:spPr>
          <a:xfrm>
            <a:off x="5507053"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12" name="object 512"/>
          <p:cNvSpPr/>
          <p:nvPr/>
        </p:nvSpPr>
        <p:spPr>
          <a:xfrm>
            <a:off x="5562979"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13" name="object 513"/>
          <p:cNvSpPr/>
          <p:nvPr/>
        </p:nvSpPr>
        <p:spPr>
          <a:xfrm>
            <a:off x="5617320"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14" name="object 514"/>
          <p:cNvSpPr/>
          <p:nvPr/>
        </p:nvSpPr>
        <p:spPr>
          <a:xfrm>
            <a:off x="5671661"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15" name="object 515"/>
          <p:cNvSpPr/>
          <p:nvPr/>
        </p:nvSpPr>
        <p:spPr>
          <a:xfrm>
            <a:off x="5727814"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16" name="object 516"/>
          <p:cNvSpPr/>
          <p:nvPr/>
        </p:nvSpPr>
        <p:spPr>
          <a:xfrm>
            <a:off x="5782155" y="1979360"/>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517" name="object 517"/>
          <p:cNvSpPr/>
          <p:nvPr/>
        </p:nvSpPr>
        <p:spPr>
          <a:xfrm>
            <a:off x="5822911"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18" name="object 518"/>
          <p:cNvSpPr/>
          <p:nvPr/>
        </p:nvSpPr>
        <p:spPr>
          <a:xfrm>
            <a:off x="5879064"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19" name="object 519"/>
          <p:cNvSpPr/>
          <p:nvPr/>
        </p:nvSpPr>
        <p:spPr>
          <a:xfrm>
            <a:off x="5933405"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20" name="object 520"/>
          <p:cNvSpPr/>
          <p:nvPr/>
        </p:nvSpPr>
        <p:spPr>
          <a:xfrm>
            <a:off x="5987746"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21" name="object 521"/>
          <p:cNvSpPr/>
          <p:nvPr/>
        </p:nvSpPr>
        <p:spPr>
          <a:xfrm>
            <a:off x="6043672" y="1979360"/>
            <a:ext cx="13811" cy="0"/>
          </a:xfrm>
          <a:custGeom>
            <a:avLst/>
            <a:gdLst/>
            <a:ahLst/>
            <a:cxnLst/>
            <a:rect l="l" t="t" r="r" b="b"/>
            <a:pathLst>
              <a:path w="13811">
                <a:moveTo>
                  <a:pt x="0" y="0"/>
                </a:moveTo>
                <a:lnTo>
                  <a:pt x="13811" y="0"/>
                </a:lnTo>
              </a:path>
            </a:pathLst>
          </a:custGeom>
          <a:ln w="15604">
            <a:solidFill>
              <a:srgbClr val="171717"/>
            </a:solidFill>
          </a:ln>
        </p:spPr>
        <p:txBody>
          <a:bodyPr wrap="square" lIns="0" tIns="0" rIns="0" bIns="0" rtlCol="0">
            <a:noAutofit/>
          </a:bodyPr>
          <a:lstStyle/>
          <a:p>
            <a:endParaRPr/>
          </a:p>
        </p:txBody>
      </p:sp>
      <p:sp>
        <p:nvSpPr>
          <p:cNvPr id="522" name="object 522"/>
          <p:cNvSpPr/>
          <p:nvPr/>
        </p:nvSpPr>
        <p:spPr>
          <a:xfrm>
            <a:off x="6084654"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23" name="object 523"/>
          <p:cNvSpPr/>
          <p:nvPr/>
        </p:nvSpPr>
        <p:spPr>
          <a:xfrm>
            <a:off x="6138996" y="1979360"/>
            <a:ext cx="15170" cy="0"/>
          </a:xfrm>
          <a:custGeom>
            <a:avLst/>
            <a:gdLst/>
            <a:ahLst/>
            <a:cxnLst/>
            <a:rect l="l" t="t" r="r" b="b"/>
            <a:pathLst>
              <a:path w="15170">
                <a:moveTo>
                  <a:pt x="0" y="0"/>
                </a:moveTo>
                <a:lnTo>
                  <a:pt x="0" y="0"/>
                </a:lnTo>
                <a:lnTo>
                  <a:pt x="15170" y="0"/>
                </a:lnTo>
              </a:path>
            </a:pathLst>
          </a:custGeom>
          <a:ln w="15604">
            <a:solidFill>
              <a:srgbClr val="171717"/>
            </a:solidFill>
          </a:ln>
        </p:spPr>
        <p:txBody>
          <a:bodyPr wrap="square" lIns="0" tIns="0" rIns="0" bIns="0" rtlCol="0">
            <a:noAutofit/>
          </a:bodyPr>
          <a:lstStyle/>
          <a:p>
            <a:endParaRPr/>
          </a:p>
        </p:txBody>
      </p:sp>
      <p:sp>
        <p:nvSpPr>
          <p:cNvPr id="524" name="object 524"/>
          <p:cNvSpPr/>
          <p:nvPr/>
        </p:nvSpPr>
        <p:spPr>
          <a:xfrm>
            <a:off x="619492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25" name="object 525"/>
          <p:cNvSpPr/>
          <p:nvPr/>
        </p:nvSpPr>
        <p:spPr>
          <a:xfrm>
            <a:off x="624926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26" name="object 526"/>
          <p:cNvSpPr/>
          <p:nvPr/>
        </p:nvSpPr>
        <p:spPr>
          <a:xfrm>
            <a:off x="6305415"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27" name="object 527"/>
          <p:cNvSpPr/>
          <p:nvPr/>
        </p:nvSpPr>
        <p:spPr>
          <a:xfrm>
            <a:off x="6346171"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28" name="object 528"/>
          <p:cNvSpPr/>
          <p:nvPr/>
        </p:nvSpPr>
        <p:spPr>
          <a:xfrm>
            <a:off x="640051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29" name="object 529"/>
          <p:cNvSpPr/>
          <p:nvPr/>
        </p:nvSpPr>
        <p:spPr>
          <a:xfrm>
            <a:off x="6456665"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0" name="object 530"/>
          <p:cNvSpPr/>
          <p:nvPr/>
        </p:nvSpPr>
        <p:spPr>
          <a:xfrm>
            <a:off x="6511007"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1" name="object 531"/>
          <p:cNvSpPr/>
          <p:nvPr/>
        </p:nvSpPr>
        <p:spPr>
          <a:xfrm>
            <a:off x="6565348"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2" name="object 532"/>
          <p:cNvSpPr/>
          <p:nvPr/>
        </p:nvSpPr>
        <p:spPr>
          <a:xfrm>
            <a:off x="6607688" y="1979360"/>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33" name="object 533"/>
          <p:cNvSpPr/>
          <p:nvPr/>
        </p:nvSpPr>
        <p:spPr>
          <a:xfrm>
            <a:off x="6662030"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4" name="object 534"/>
          <p:cNvSpPr/>
          <p:nvPr/>
        </p:nvSpPr>
        <p:spPr>
          <a:xfrm>
            <a:off x="6716371"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5" name="object 535"/>
          <p:cNvSpPr/>
          <p:nvPr/>
        </p:nvSpPr>
        <p:spPr>
          <a:xfrm>
            <a:off x="677252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6" name="object 536"/>
          <p:cNvSpPr/>
          <p:nvPr/>
        </p:nvSpPr>
        <p:spPr>
          <a:xfrm>
            <a:off x="6826865"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7" name="object 537"/>
          <p:cNvSpPr/>
          <p:nvPr/>
        </p:nvSpPr>
        <p:spPr>
          <a:xfrm>
            <a:off x="6881206" y="1979360"/>
            <a:ext cx="15396" cy="0"/>
          </a:xfrm>
          <a:custGeom>
            <a:avLst/>
            <a:gdLst/>
            <a:ahLst/>
            <a:cxnLst/>
            <a:rect l="l" t="t" r="r" b="b"/>
            <a:pathLst>
              <a:path w="15396">
                <a:moveTo>
                  <a:pt x="0" y="0"/>
                </a:moveTo>
                <a:lnTo>
                  <a:pt x="15396" y="0"/>
                </a:lnTo>
              </a:path>
            </a:pathLst>
          </a:custGeom>
          <a:ln w="15604">
            <a:solidFill>
              <a:srgbClr val="171717"/>
            </a:solidFill>
          </a:ln>
        </p:spPr>
        <p:txBody>
          <a:bodyPr wrap="square" lIns="0" tIns="0" rIns="0" bIns="0" rtlCol="0">
            <a:noAutofit/>
          </a:bodyPr>
          <a:lstStyle/>
          <a:p>
            <a:endParaRPr/>
          </a:p>
        </p:txBody>
      </p:sp>
      <p:sp>
        <p:nvSpPr>
          <p:cNvPr id="538" name="object 538"/>
          <p:cNvSpPr/>
          <p:nvPr/>
        </p:nvSpPr>
        <p:spPr>
          <a:xfrm>
            <a:off x="6923773"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39" name="object 539"/>
          <p:cNvSpPr/>
          <p:nvPr/>
        </p:nvSpPr>
        <p:spPr>
          <a:xfrm>
            <a:off x="6978115"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40" name="object 540"/>
          <p:cNvSpPr/>
          <p:nvPr/>
        </p:nvSpPr>
        <p:spPr>
          <a:xfrm>
            <a:off x="7034041"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41" name="object 541"/>
          <p:cNvSpPr/>
          <p:nvPr/>
        </p:nvSpPr>
        <p:spPr>
          <a:xfrm>
            <a:off x="7088382" y="1979360"/>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42" name="object 542"/>
          <p:cNvSpPr/>
          <p:nvPr/>
        </p:nvSpPr>
        <p:spPr>
          <a:xfrm>
            <a:off x="2427218" y="1423846"/>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543" name="object 543"/>
          <p:cNvSpPr/>
          <p:nvPr/>
        </p:nvSpPr>
        <p:spPr>
          <a:xfrm>
            <a:off x="2483280"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44" name="object 544"/>
          <p:cNvSpPr/>
          <p:nvPr/>
        </p:nvSpPr>
        <p:spPr>
          <a:xfrm>
            <a:off x="2524059"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45" name="object 545"/>
          <p:cNvSpPr/>
          <p:nvPr/>
        </p:nvSpPr>
        <p:spPr>
          <a:xfrm>
            <a:off x="2578400" y="1423846"/>
            <a:ext cx="13607" cy="0"/>
          </a:xfrm>
          <a:custGeom>
            <a:avLst/>
            <a:gdLst/>
            <a:ahLst/>
            <a:cxnLst/>
            <a:rect l="l" t="t" r="r" b="b"/>
            <a:pathLst>
              <a:path w="13607">
                <a:moveTo>
                  <a:pt x="0" y="0"/>
                </a:moveTo>
                <a:lnTo>
                  <a:pt x="0" y="0"/>
                </a:lnTo>
                <a:lnTo>
                  <a:pt x="13607" y="0"/>
                </a:lnTo>
              </a:path>
            </a:pathLst>
          </a:custGeom>
          <a:ln w="15604">
            <a:solidFill>
              <a:srgbClr val="171717"/>
            </a:solidFill>
          </a:ln>
        </p:spPr>
        <p:txBody>
          <a:bodyPr wrap="square" lIns="0" tIns="0" rIns="0" bIns="0" rtlCol="0">
            <a:noAutofit/>
          </a:bodyPr>
          <a:lstStyle/>
          <a:p>
            <a:endParaRPr/>
          </a:p>
        </p:txBody>
      </p:sp>
      <p:sp>
        <p:nvSpPr>
          <p:cNvPr id="546" name="object 546"/>
          <p:cNvSpPr/>
          <p:nvPr/>
        </p:nvSpPr>
        <p:spPr>
          <a:xfrm>
            <a:off x="263446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47" name="object 547"/>
          <p:cNvSpPr/>
          <p:nvPr/>
        </p:nvSpPr>
        <p:spPr>
          <a:xfrm>
            <a:off x="2688826"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48" name="object 548"/>
          <p:cNvSpPr/>
          <p:nvPr/>
        </p:nvSpPr>
        <p:spPr>
          <a:xfrm>
            <a:off x="2743190"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49" name="object 549"/>
          <p:cNvSpPr/>
          <p:nvPr/>
        </p:nvSpPr>
        <p:spPr>
          <a:xfrm>
            <a:off x="2785644" y="1423846"/>
            <a:ext cx="27193" cy="0"/>
          </a:xfrm>
          <a:custGeom>
            <a:avLst/>
            <a:gdLst/>
            <a:ahLst/>
            <a:cxnLst/>
            <a:rect l="l" t="t" r="r" b="b"/>
            <a:pathLst>
              <a:path w="27193">
                <a:moveTo>
                  <a:pt x="0" y="0"/>
                </a:moveTo>
                <a:lnTo>
                  <a:pt x="13607" y="0"/>
                </a:lnTo>
                <a:lnTo>
                  <a:pt x="27193" y="0"/>
                </a:lnTo>
              </a:path>
            </a:pathLst>
          </a:custGeom>
          <a:ln w="15604">
            <a:solidFill>
              <a:srgbClr val="171717"/>
            </a:solidFill>
          </a:ln>
        </p:spPr>
        <p:txBody>
          <a:bodyPr wrap="square" lIns="0" tIns="0" rIns="0" bIns="0" rtlCol="0">
            <a:noAutofit/>
          </a:bodyPr>
          <a:lstStyle/>
          <a:p>
            <a:endParaRPr/>
          </a:p>
        </p:txBody>
      </p:sp>
      <p:sp>
        <p:nvSpPr>
          <p:cNvPr id="550" name="object 550"/>
          <p:cNvSpPr/>
          <p:nvPr/>
        </p:nvSpPr>
        <p:spPr>
          <a:xfrm>
            <a:off x="2840008"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51" name="object 551"/>
          <p:cNvSpPr/>
          <p:nvPr/>
        </p:nvSpPr>
        <p:spPr>
          <a:xfrm>
            <a:off x="289437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52" name="object 552"/>
          <p:cNvSpPr/>
          <p:nvPr/>
        </p:nvSpPr>
        <p:spPr>
          <a:xfrm>
            <a:off x="2950434"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53" name="object 553"/>
          <p:cNvSpPr/>
          <p:nvPr/>
        </p:nvSpPr>
        <p:spPr>
          <a:xfrm>
            <a:off x="3004798"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54" name="object 554"/>
          <p:cNvSpPr/>
          <p:nvPr/>
        </p:nvSpPr>
        <p:spPr>
          <a:xfrm>
            <a:off x="3045554" y="1423846"/>
            <a:ext cx="28891" cy="0"/>
          </a:xfrm>
          <a:custGeom>
            <a:avLst/>
            <a:gdLst/>
            <a:ahLst/>
            <a:cxnLst/>
            <a:rect l="l" t="t" r="r" b="b"/>
            <a:pathLst>
              <a:path w="28891">
                <a:moveTo>
                  <a:pt x="0" y="0"/>
                </a:moveTo>
                <a:lnTo>
                  <a:pt x="13585" y="0"/>
                </a:lnTo>
                <a:lnTo>
                  <a:pt x="28891" y="0"/>
                </a:lnTo>
              </a:path>
            </a:pathLst>
          </a:custGeom>
          <a:ln w="15604">
            <a:solidFill>
              <a:srgbClr val="171717"/>
            </a:solidFill>
          </a:ln>
        </p:spPr>
        <p:txBody>
          <a:bodyPr wrap="square" lIns="0" tIns="0" rIns="0" bIns="0" rtlCol="0">
            <a:noAutofit/>
          </a:bodyPr>
          <a:lstStyle/>
          <a:p>
            <a:endParaRPr/>
          </a:p>
        </p:txBody>
      </p:sp>
      <p:sp>
        <p:nvSpPr>
          <p:cNvPr id="555" name="object 555"/>
          <p:cNvSpPr/>
          <p:nvPr/>
        </p:nvSpPr>
        <p:spPr>
          <a:xfrm>
            <a:off x="3101616"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56" name="object 556"/>
          <p:cNvSpPr/>
          <p:nvPr/>
        </p:nvSpPr>
        <p:spPr>
          <a:xfrm>
            <a:off x="3155980"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57" name="object 557"/>
          <p:cNvSpPr/>
          <p:nvPr/>
        </p:nvSpPr>
        <p:spPr>
          <a:xfrm>
            <a:off x="3212041"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58" name="object 558"/>
          <p:cNvSpPr/>
          <p:nvPr/>
        </p:nvSpPr>
        <p:spPr>
          <a:xfrm>
            <a:off x="326638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59" name="object 559"/>
          <p:cNvSpPr/>
          <p:nvPr/>
        </p:nvSpPr>
        <p:spPr>
          <a:xfrm>
            <a:off x="3320746" y="1423846"/>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560" name="object 560"/>
          <p:cNvSpPr/>
          <p:nvPr/>
        </p:nvSpPr>
        <p:spPr>
          <a:xfrm>
            <a:off x="3363223"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61" name="object 561"/>
          <p:cNvSpPr/>
          <p:nvPr/>
        </p:nvSpPr>
        <p:spPr>
          <a:xfrm>
            <a:off x="341763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62" name="object 562"/>
          <p:cNvSpPr/>
          <p:nvPr/>
        </p:nvSpPr>
        <p:spPr>
          <a:xfrm>
            <a:off x="3471974"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63" name="object 563"/>
          <p:cNvSpPr/>
          <p:nvPr/>
        </p:nvSpPr>
        <p:spPr>
          <a:xfrm>
            <a:off x="3527900"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64" name="object 564"/>
          <p:cNvSpPr/>
          <p:nvPr/>
        </p:nvSpPr>
        <p:spPr>
          <a:xfrm>
            <a:off x="3582241"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65" name="object 565"/>
          <p:cNvSpPr/>
          <p:nvPr/>
        </p:nvSpPr>
        <p:spPr>
          <a:xfrm>
            <a:off x="3623223" y="1423846"/>
            <a:ext cx="28755" cy="0"/>
          </a:xfrm>
          <a:custGeom>
            <a:avLst/>
            <a:gdLst/>
            <a:ahLst/>
            <a:cxnLst/>
            <a:rect l="l" t="t" r="r" b="b"/>
            <a:pathLst>
              <a:path w="28755">
                <a:moveTo>
                  <a:pt x="0" y="0"/>
                </a:moveTo>
                <a:lnTo>
                  <a:pt x="13585" y="0"/>
                </a:lnTo>
                <a:lnTo>
                  <a:pt x="28755" y="0"/>
                </a:lnTo>
              </a:path>
            </a:pathLst>
          </a:custGeom>
          <a:ln w="15604">
            <a:solidFill>
              <a:srgbClr val="171717"/>
            </a:solidFill>
          </a:ln>
        </p:spPr>
        <p:txBody>
          <a:bodyPr wrap="square" lIns="0" tIns="0" rIns="0" bIns="0" rtlCol="0">
            <a:noAutofit/>
          </a:bodyPr>
          <a:lstStyle/>
          <a:p>
            <a:endParaRPr/>
          </a:p>
        </p:txBody>
      </p:sp>
      <p:sp>
        <p:nvSpPr>
          <p:cNvPr id="566" name="object 566"/>
          <p:cNvSpPr/>
          <p:nvPr/>
        </p:nvSpPr>
        <p:spPr>
          <a:xfrm>
            <a:off x="3679150"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67" name="object 567"/>
          <p:cNvSpPr/>
          <p:nvPr/>
        </p:nvSpPr>
        <p:spPr>
          <a:xfrm>
            <a:off x="3733491"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68" name="object 568"/>
          <p:cNvSpPr/>
          <p:nvPr/>
        </p:nvSpPr>
        <p:spPr>
          <a:xfrm>
            <a:off x="3787832" y="1423846"/>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569" name="object 569"/>
          <p:cNvSpPr/>
          <p:nvPr/>
        </p:nvSpPr>
        <p:spPr>
          <a:xfrm>
            <a:off x="3843985"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70" name="object 570"/>
          <p:cNvSpPr/>
          <p:nvPr/>
        </p:nvSpPr>
        <p:spPr>
          <a:xfrm>
            <a:off x="3884741"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71" name="object 571"/>
          <p:cNvSpPr/>
          <p:nvPr/>
        </p:nvSpPr>
        <p:spPr>
          <a:xfrm>
            <a:off x="3939082" y="1423846"/>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572" name="object 572"/>
          <p:cNvSpPr/>
          <p:nvPr/>
        </p:nvSpPr>
        <p:spPr>
          <a:xfrm>
            <a:off x="3995234"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73" name="object 573"/>
          <p:cNvSpPr/>
          <p:nvPr/>
        </p:nvSpPr>
        <p:spPr>
          <a:xfrm>
            <a:off x="4049576"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74" name="object 574"/>
          <p:cNvSpPr/>
          <p:nvPr/>
        </p:nvSpPr>
        <p:spPr>
          <a:xfrm>
            <a:off x="410550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75" name="object 575"/>
          <p:cNvSpPr/>
          <p:nvPr/>
        </p:nvSpPr>
        <p:spPr>
          <a:xfrm>
            <a:off x="4146258"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76" name="object 576"/>
          <p:cNvSpPr/>
          <p:nvPr/>
        </p:nvSpPr>
        <p:spPr>
          <a:xfrm>
            <a:off x="4200599"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77" name="object 577"/>
          <p:cNvSpPr/>
          <p:nvPr/>
        </p:nvSpPr>
        <p:spPr>
          <a:xfrm>
            <a:off x="425675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78" name="object 578"/>
          <p:cNvSpPr/>
          <p:nvPr/>
        </p:nvSpPr>
        <p:spPr>
          <a:xfrm>
            <a:off x="431109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79" name="object 579"/>
          <p:cNvSpPr/>
          <p:nvPr/>
        </p:nvSpPr>
        <p:spPr>
          <a:xfrm>
            <a:off x="4365434"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0" name="object 580"/>
          <p:cNvSpPr/>
          <p:nvPr/>
        </p:nvSpPr>
        <p:spPr>
          <a:xfrm>
            <a:off x="4421587" y="1423846"/>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581" name="object 581"/>
          <p:cNvSpPr/>
          <p:nvPr/>
        </p:nvSpPr>
        <p:spPr>
          <a:xfrm>
            <a:off x="446234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2" name="object 582"/>
          <p:cNvSpPr/>
          <p:nvPr/>
        </p:nvSpPr>
        <p:spPr>
          <a:xfrm>
            <a:off x="451668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3" name="object 583"/>
          <p:cNvSpPr/>
          <p:nvPr/>
        </p:nvSpPr>
        <p:spPr>
          <a:xfrm>
            <a:off x="4572610"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4" name="object 584"/>
          <p:cNvSpPr/>
          <p:nvPr/>
        </p:nvSpPr>
        <p:spPr>
          <a:xfrm>
            <a:off x="4626951"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5" name="object 585"/>
          <p:cNvSpPr/>
          <p:nvPr/>
        </p:nvSpPr>
        <p:spPr>
          <a:xfrm>
            <a:off x="4683104"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6" name="object 586"/>
          <p:cNvSpPr/>
          <p:nvPr/>
        </p:nvSpPr>
        <p:spPr>
          <a:xfrm>
            <a:off x="4723860"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587" name="object 587"/>
          <p:cNvSpPr/>
          <p:nvPr/>
        </p:nvSpPr>
        <p:spPr>
          <a:xfrm>
            <a:off x="4778201"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8" name="object 588"/>
          <p:cNvSpPr/>
          <p:nvPr/>
        </p:nvSpPr>
        <p:spPr>
          <a:xfrm>
            <a:off x="483435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89" name="object 589"/>
          <p:cNvSpPr/>
          <p:nvPr/>
        </p:nvSpPr>
        <p:spPr>
          <a:xfrm>
            <a:off x="4888695"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0" name="object 590"/>
          <p:cNvSpPr/>
          <p:nvPr/>
        </p:nvSpPr>
        <p:spPr>
          <a:xfrm>
            <a:off x="4943036"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1" name="object 591"/>
          <p:cNvSpPr/>
          <p:nvPr/>
        </p:nvSpPr>
        <p:spPr>
          <a:xfrm>
            <a:off x="4985377" y="1423846"/>
            <a:ext cx="27397" cy="0"/>
          </a:xfrm>
          <a:custGeom>
            <a:avLst/>
            <a:gdLst/>
            <a:ahLst/>
            <a:cxnLst/>
            <a:rect l="l" t="t" r="r" b="b"/>
            <a:pathLst>
              <a:path w="27397">
                <a:moveTo>
                  <a:pt x="0" y="0"/>
                </a:moveTo>
                <a:lnTo>
                  <a:pt x="13585" y="0"/>
                </a:lnTo>
                <a:lnTo>
                  <a:pt x="27397" y="0"/>
                </a:lnTo>
              </a:path>
            </a:pathLst>
          </a:custGeom>
          <a:ln w="15604">
            <a:solidFill>
              <a:srgbClr val="171717"/>
            </a:solidFill>
          </a:ln>
        </p:spPr>
        <p:txBody>
          <a:bodyPr wrap="square" lIns="0" tIns="0" rIns="0" bIns="0" rtlCol="0">
            <a:noAutofit/>
          </a:bodyPr>
          <a:lstStyle/>
          <a:p>
            <a:endParaRPr/>
          </a:p>
        </p:txBody>
      </p:sp>
      <p:sp>
        <p:nvSpPr>
          <p:cNvPr id="592" name="object 592"/>
          <p:cNvSpPr/>
          <p:nvPr/>
        </p:nvSpPr>
        <p:spPr>
          <a:xfrm>
            <a:off x="5039944"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3" name="object 593"/>
          <p:cNvSpPr/>
          <p:nvPr/>
        </p:nvSpPr>
        <p:spPr>
          <a:xfrm>
            <a:off x="5094285"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4" name="object 594"/>
          <p:cNvSpPr/>
          <p:nvPr/>
        </p:nvSpPr>
        <p:spPr>
          <a:xfrm>
            <a:off x="515021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5" name="object 595"/>
          <p:cNvSpPr/>
          <p:nvPr/>
        </p:nvSpPr>
        <p:spPr>
          <a:xfrm>
            <a:off x="520455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6" name="object 596"/>
          <p:cNvSpPr/>
          <p:nvPr/>
        </p:nvSpPr>
        <p:spPr>
          <a:xfrm>
            <a:off x="5245309" y="1423846"/>
            <a:ext cx="28981" cy="0"/>
          </a:xfrm>
          <a:custGeom>
            <a:avLst/>
            <a:gdLst/>
            <a:ahLst/>
            <a:cxnLst/>
            <a:rect l="l" t="t" r="r" b="b"/>
            <a:pathLst>
              <a:path w="28981">
                <a:moveTo>
                  <a:pt x="0" y="0"/>
                </a:moveTo>
                <a:lnTo>
                  <a:pt x="13585" y="0"/>
                </a:lnTo>
                <a:lnTo>
                  <a:pt x="28981" y="0"/>
                </a:lnTo>
              </a:path>
            </a:pathLst>
          </a:custGeom>
          <a:ln w="15604">
            <a:solidFill>
              <a:srgbClr val="171717"/>
            </a:solidFill>
          </a:ln>
        </p:spPr>
        <p:txBody>
          <a:bodyPr wrap="square" lIns="0" tIns="0" rIns="0" bIns="0" rtlCol="0">
            <a:noAutofit/>
          </a:bodyPr>
          <a:lstStyle/>
          <a:p>
            <a:endParaRPr/>
          </a:p>
        </p:txBody>
      </p:sp>
      <p:sp>
        <p:nvSpPr>
          <p:cNvPr id="597" name="object 597"/>
          <p:cNvSpPr/>
          <p:nvPr/>
        </p:nvSpPr>
        <p:spPr>
          <a:xfrm>
            <a:off x="530146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8" name="object 598"/>
          <p:cNvSpPr/>
          <p:nvPr/>
        </p:nvSpPr>
        <p:spPr>
          <a:xfrm>
            <a:off x="535580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599" name="object 599"/>
          <p:cNvSpPr/>
          <p:nvPr/>
        </p:nvSpPr>
        <p:spPr>
          <a:xfrm>
            <a:off x="5410144" y="1423846"/>
            <a:ext cx="15396" cy="0"/>
          </a:xfrm>
          <a:custGeom>
            <a:avLst/>
            <a:gdLst/>
            <a:ahLst/>
            <a:cxnLst/>
            <a:rect l="l" t="t" r="r" b="b"/>
            <a:pathLst>
              <a:path w="15396">
                <a:moveTo>
                  <a:pt x="0" y="0"/>
                </a:moveTo>
                <a:lnTo>
                  <a:pt x="0" y="0"/>
                </a:lnTo>
                <a:lnTo>
                  <a:pt x="15396" y="0"/>
                </a:lnTo>
              </a:path>
            </a:pathLst>
          </a:custGeom>
          <a:ln w="15604">
            <a:solidFill>
              <a:srgbClr val="171717"/>
            </a:solidFill>
          </a:ln>
        </p:spPr>
        <p:txBody>
          <a:bodyPr wrap="square" lIns="0" tIns="0" rIns="0" bIns="0" rtlCol="0">
            <a:noAutofit/>
          </a:bodyPr>
          <a:lstStyle/>
          <a:p>
            <a:endParaRPr/>
          </a:p>
        </p:txBody>
      </p:sp>
      <p:sp>
        <p:nvSpPr>
          <p:cNvPr id="600" name="object 600"/>
          <p:cNvSpPr/>
          <p:nvPr/>
        </p:nvSpPr>
        <p:spPr>
          <a:xfrm>
            <a:off x="5466296"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01" name="object 601"/>
          <p:cNvSpPr/>
          <p:nvPr/>
        </p:nvSpPr>
        <p:spPr>
          <a:xfrm>
            <a:off x="5507053"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602" name="object 602"/>
          <p:cNvSpPr/>
          <p:nvPr/>
        </p:nvSpPr>
        <p:spPr>
          <a:xfrm>
            <a:off x="5562979"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03" name="object 603"/>
          <p:cNvSpPr/>
          <p:nvPr/>
        </p:nvSpPr>
        <p:spPr>
          <a:xfrm>
            <a:off x="5617320"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04" name="object 604"/>
          <p:cNvSpPr/>
          <p:nvPr/>
        </p:nvSpPr>
        <p:spPr>
          <a:xfrm>
            <a:off x="5671661"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05" name="object 605"/>
          <p:cNvSpPr/>
          <p:nvPr/>
        </p:nvSpPr>
        <p:spPr>
          <a:xfrm>
            <a:off x="5727814"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06" name="object 606"/>
          <p:cNvSpPr/>
          <p:nvPr/>
        </p:nvSpPr>
        <p:spPr>
          <a:xfrm>
            <a:off x="5782155" y="1423846"/>
            <a:ext cx="13585" cy="0"/>
          </a:xfrm>
          <a:custGeom>
            <a:avLst/>
            <a:gdLst/>
            <a:ahLst/>
            <a:cxnLst/>
            <a:rect l="l" t="t" r="r" b="b"/>
            <a:pathLst>
              <a:path w="13585">
                <a:moveTo>
                  <a:pt x="0" y="0"/>
                </a:moveTo>
                <a:lnTo>
                  <a:pt x="13585" y="0"/>
                </a:lnTo>
              </a:path>
            </a:pathLst>
          </a:custGeom>
          <a:ln w="15604">
            <a:solidFill>
              <a:srgbClr val="171717"/>
            </a:solidFill>
          </a:ln>
        </p:spPr>
        <p:txBody>
          <a:bodyPr wrap="square" lIns="0" tIns="0" rIns="0" bIns="0" rtlCol="0">
            <a:noAutofit/>
          </a:bodyPr>
          <a:lstStyle/>
          <a:p>
            <a:endParaRPr/>
          </a:p>
        </p:txBody>
      </p:sp>
      <p:sp>
        <p:nvSpPr>
          <p:cNvPr id="607" name="object 607"/>
          <p:cNvSpPr/>
          <p:nvPr/>
        </p:nvSpPr>
        <p:spPr>
          <a:xfrm>
            <a:off x="5822911"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608" name="object 608"/>
          <p:cNvSpPr/>
          <p:nvPr/>
        </p:nvSpPr>
        <p:spPr>
          <a:xfrm>
            <a:off x="5879064"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09" name="object 609"/>
          <p:cNvSpPr/>
          <p:nvPr/>
        </p:nvSpPr>
        <p:spPr>
          <a:xfrm>
            <a:off x="5933405"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10" name="object 610"/>
          <p:cNvSpPr/>
          <p:nvPr/>
        </p:nvSpPr>
        <p:spPr>
          <a:xfrm>
            <a:off x="5987746"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11" name="object 611"/>
          <p:cNvSpPr/>
          <p:nvPr/>
        </p:nvSpPr>
        <p:spPr>
          <a:xfrm>
            <a:off x="6043672" y="1423846"/>
            <a:ext cx="13811" cy="0"/>
          </a:xfrm>
          <a:custGeom>
            <a:avLst/>
            <a:gdLst/>
            <a:ahLst/>
            <a:cxnLst/>
            <a:rect l="l" t="t" r="r" b="b"/>
            <a:pathLst>
              <a:path w="13811">
                <a:moveTo>
                  <a:pt x="0" y="0"/>
                </a:moveTo>
                <a:lnTo>
                  <a:pt x="13811" y="0"/>
                </a:lnTo>
              </a:path>
            </a:pathLst>
          </a:custGeom>
          <a:ln w="15604">
            <a:solidFill>
              <a:srgbClr val="171717"/>
            </a:solidFill>
          </a:ln>
        </p:spPr>
        <p:txBody>
          <a:bodyPr wrap="square" lIns="0" tIns="0" rIns="0" bIns="0" rtlCol="0">
            <a:noAutofit/>
          </a:bodyPr>
          <a:lstStyle/>
          <a:p>
            <a:endParaRPr/>
          </a:p>
        </p:txBody>
      </p:sp>
      <p:sp>
        <p:nvSpPr>
          <p:cNvPr id="612" name="object 612"/>
          <p:cNvSpPr/>
          <p:nvPr/>
        </p:nvSpPr>
        <p:spPr>
          <a:xfrm>
            <a:off x="6084654"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613" name="object 613"/>
          <p:cNvSpPr/>
          <p:nvPr/>
        </p:nvSpPr>
        <p:spPr>
          <a:xfrm>
            <a:off x="6138996" y="1423846"/>
            <a:ext cx="15170" cy="0"/>
          </a:xfrm>
          <a:custGeom>
            <a:avLst/>
            <a:gdLst/>
            <a:ahLst/>
            <a:cxnLst/>
            <a:rect l="l" t="t" r="r" b="b"/>
            <a:pathLst>
              <a:path w="15170">
                <a:moveTo>
                  <a:pt x="0" y="0"/>
                </a:moveTo>
                <a:lnTo>
                  <a:pt x="0" y="0"/>
                </a:lnTo>
                <a:lnTo>
                  <a:pt x="15170" y="0"/>
                </a:lnTo>
              </a:path>
            </a:pathLst>
          </a:custGeom>
          <a:ln w="15604">
            <a:solidFill>
              <a:srgbClr val="171717"/>
            </a:solidFill>
          </a:ln>
        </p:spPr>
        <p:txBody>
          <a:bodyPr wrap="square" lIns="0" tIns="0" rIns="0" bIns="0" rtlCol="0">
            <a:noAutofit/>
          </a:bodyPr>
          <a:lstStyle/>
          <a:p>
            <a:endParaRPr/>
          </a:p>
        </p:txBody>
      </p:sp>
      <p:sp>
        <p:nvSpPr>
          <p:cNvPr id="614" name="object 614"/>
          <p:cNvSpPr/>
          <p:nvPr/>
        </p:nvSpPr>
        <p:spPr>
          <a:xfrm>
            <a:off x="619492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15" name="object 615"/>
          <p:cNvSpPr/>
          <p:nvPr/>
        </p:nvSpPr>
        <p:spPr>
          <a:xfrm>
            <a:off x="624926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16" name="object 616"/>
          <p:cNvSpPr/>
          <p:nvPr/>
        </p:nvSpPr>
        <p:spPr>
          <a:xfrm>
            <a:off x="6305415"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17" name="object 617"/>
          <p:cNvSpPr/>
          <p:nvPr/>
        </p:nvSpPr>
        <p:spPr>
          <a:xfrm>
            <a:off x="6346171"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618" name="object 618"/>
          <p:cNvSpPr/>
          <p:nvPr/>
        </p:nvSpPr>
        <p:spPr>
          <a:xfrm>
            <a:off x="640051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19" name="object 619"/>
          <p:cNvSpPr/>
          <p:nvPr/>
        </p:nvSpPr>
        <p:spPr>
          <a:xfrm>
            <a:off x="6456665"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20" name="object 620"/>
          <p:cNvSpPr/>
          <p:nvPr/>
        </p:nvSpPr>
        <p:spPr>
          <a:xfrm>
            <a:off x="6511007"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21" name="object 621"/>
          <p:cNvSpPr/>
          <p:nvPr/>
        </p:nvSpPr>
        <p:spPr>
          <a:xfrm>
            <a:off x="6565348"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22" name="object 622"/>
          <p:cNvSpPr/>
          <p:nvPr/>
        </p:nvSpPr>
        <p:spPr>
          <a:xfrm>
            <a:off x="6607688" y="1423846"/>
            <a:ext cx="27170" cy="0"/>
          </a:xfrm>
          <a:custGeom>
            <a:avLst/>
            <a:gdLst/>
            <a:ahLst/>
            <a:cxnLst/>
            <a:rect l="l" t="t" r="r" b="b"/>
            <a:pathLst>
              <a:path w="27170">
                <a:moveTo>
                  <a:pt x="0" y="0"/>
                </a:moveTo>
                <a:lnTo>
                  <a:pt x="13585" y="0"/>
                </a:lnTo>
                <a:lnTo>
                  <a:pt x="27170" y="0"/>
                </a:lnTo>
              </a:path>
            </a:pathLst>
          </a:custGeom>
          <a:ln w="15604">
            <a:solidFill>
              <a:srgbClr val="171717"/>
            </a:solidFill>
          </a:ln>
        </p:spPr>
        <p:txBody>
          <a:bodyPr wrap="square" lIns="0" tIns="0" rIns="0" bIns="0" rtlCol="0">
            <a:noAutofit/>
          </a:bodyPr>
          <a:lstStyle/>
          <a:p>
            <a:endParaRPr/>
          </a:p>
        </p:txBody>
      </p:sp>
      <p:sp>
        <p:nvSpPr>
          <p:cNvPr id="623" name="object 623"/>
          <p:cNvSpPr/>
          <p:nvPr/>
        </p:nvSpPr>
        <p:spPr>
          <a:xfrm>
            <a:off x="6662030"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24" name="object 624"/>
          <p:cNvSpPr/>
          <p:nvPr/>
        </p:nvSpPr>
        <p:spPr>
          <a:xfrm>
            <a:off x="6716371"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25" name="object 625"/>
          <p:cNvSpPr/>
          <p:nvPr/>
        </p:nvSpPr>
        <p:spPr>
          <a:xfrm>
            <a:off x="677252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26" name="object 626"/>
          <p:cNvSpPr/>
          <p:nvPr/>
        </p:nvSpPr>
        <p:spPr>
          <a:xfrm>
            <a:off x="6826865"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27" name="object 627"/>
          <p:cNvSpPr/>
          <p:nvPr/>
        </p:nvSpPr>
        <p:spPr>
          <a:xfrm>
            <a:off x="6881206" y="1423846"/>
            <a:ext cx="15396" cy="0"/>
          </a:xfrm>
          <a:custGeom>
            <a:avLst/>
            <a:gdLst/>
            <a:ahLst/>
            <a:cxnLst/>
            <a:rect l="l" t="t" r="r" b="b"/>
            <a:pathLst>
              <a:path w="15396">
                <a:moveTo>
                  <a:pt x="0" y="0"/>
                </a:moveTo>
                <a:lnTo>
                  <a:pt x="15396" y="0"/>
                </a:lnTo>
              </a:path>
            </a:pathLst>
          </a:custGeom>
          <a:ln w="15604">
            <a:solidFill>
              <a:srgbClr val="171717"/>
            </a:solidFill>
          </a:ln>
        </p:spPr>
        <p:txBody>
          <a:bodyPr wrap="square" lIns="0" tIns="0" rIns="0" bIns="0" rtlCol="0">
            <a:noAutofit/>
          </a:bodyPr>
          <a:lstStyle/>
          <a:p>
            <a:endParaRPr/>
          </a:p>
        </p:txBody>
      </p:sp>
      <p:sp>
        <p:nvSpPr>
          <p:cNvPr id="628" name="object 628"/>
          <p:cNvSpPr/>
          <p:nvPr/>
        </p:nvSpPr>
        <p:spPr>
          <a:xfrm>
            <a:off x="6923773"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29" name="object 629"/>
          <p:cNvSpPr/>
          <p:nvPr/>
        </p:nvSpPr>
        <p:spPr>
          <a:xfrm>
            <a:off x="6978115"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30" name="object 630"/>
          <p:cNvSpPr/>
          <p:nvPr/>
        </p:nvSpPr>
        <p:spPr>
          <a:xfrm>
            <a:off x="7034041"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31" name="object 631"/>
          <p:cNvSpPr/>
          <p:nvPr/>
        </p:nvSpPr>
        <p:spPr>
          <a:xfrm>
            <a:off x="7088382" y="1423846"/>
            <a:ext cx="13585" cy="0"/>
          </a:xfrm>
          <a:custGeom>
            <a:avLst/>
            <a:gdLst/>
            <a:ahLst/>
            <a:cxnLst/>
            <a:rect l="l" t="t" r="r" b="b"/>
            <a:pathLst>
              <a:path w="13585">
                <a:moveTo>
                  <a:pt x="0" y="0"/>
                </a:moveTo>
                <a:lnTo>
                  <a:pt x="0" y="0"/>
                </a:lnTo>
                <a:lnTo>
                  <a:pt x="13585" y="0"/>
                </a:lnTo>
              </a:path>
            </a:pathLst>
          </a:custGeom>
          <a:ln w="15604">
            <a:solidFill>
              <a:srgbClr val="171717"/>
            </a:solidFill>
          </a:ln>
        </p:spPr>
        <p:txBody>
          <a:bodyPr wrap="square" lIns="0" tIns="0" rIns="0" bIns="0" rtlCol="0">
            <a:noAutofit/>
          </a:bodyPr>
          <a:lstStyle/>
          <a:p>
            <a:endParaRPr/>
          </a:p>
        </p:txBody>
      </p:sp>
      <p:sp>
        <p:nvSpPr>
          <p:cNvPr id="632" name="object 632"/>
          <p:cNvSpPr/>
          <p:nvPr/>
        </p:nvSpPr>
        <p:spPr>
          <a:xfrm>
            <a:off x="2418725" y="143008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33" name="object 633"/>
          <p:cNvSpPr/>
          <p:nvPr/>
        </p:nvSpPr>
        <p:spPr>
          <a:xfrm>
            <a:off x="2418725" y="146752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34" name="object 634"/>
          <p:cNvSpPr/>
          <p:nvPr/>
        </p:nvSpPr>
        <p:spPr>
          <a:xfrm>
            <a:off x="2418725" y="151910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35" name="object 635"/>
          <p:cNvSpPr/>
          <p:nvPr/>
        </p:nvSpPr>
        <p:spPr>
          <a:xfrm>
            <a:off x="2418725" y="155653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36" name="object 636"/>
          <p:cNvSpPr/>
          <p:nvPr/>
        </p:nvSpPr>
        <p:spPr>
          <a:xfrm>
            <a:off x="2418725" y="1600213"/>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637" name="object 637"/>
          <p:cNvSpPr/>
          <p:nvPr/>
        </p:nvSpPr>
        <p:spPr>
          <a:xfrm>
            <a:off x="2418725" y="1644720"/>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638" name="object 638"/>
          <p:cNvSpPr/>
          <p:nvPr/>
        </p:nvSpPr>
        <p:spPr>
          <a:xfrm>
            <a:off x="2418725" y="168298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39" name="object 639"/>
          <p:cNvSpPr/>
          <p:nvPr/>
        </p:nvSpPr>
        <p:spPr>
          <a:xfrm>
            <a:off x="2418725" y="173290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0" name="object 640"/>
          <p:cNvSpPr/>
          <p:nvPr/>
        </p:nvSpPr>
        <p:spPr>
          <a:xfrm>
            <a:off x="2418725" y="1771068"/>
            <a:ext cx="16987" cy="0"/>
          </a:xfrm>
          <a:custGeom>
            <a:avLst/>
            <a:gdLst/>
            <a:ahLst/>
            <a:cxnLst/>
            <a:rect l="l" t="t" r="r" b="b"/>
            <a:pathLst>
              <a:path w="16987">
                <a:moveTo>
                  <a:pt x="0" y="0"/>
                </a:moveTo>
                <a:lnTo>
                  <a:pt x="16987" y="0"/>
                </a:lnTo>
              </a:path>
            </a:pathLst>
          </a:custGeom>
          <a:ln w="13934">
            <a:solidFill>
              <a:srgbClr val="171717"/>
            </a:solidFill>
          </a:ln>
        </p:spPr>
        <p:txBody>
          <a:bodyPr wrap="square" lIns="0" tIns="0" rIns="0" bIns="0" rtlCol="0">
            <a:noAutofit/>
          </a:bodyPr>
          <a:lstStyle/>
          <a:p>
            <a:endParaRPr/>
          </a:p>
        </p:txBody>
      </p:sp>
      <p:sp>
        <p:nvSpPr>
          <p:cNvPr id="641" name="object 641"/>
          <p:cNvSpPr/>
          <p:nvPr/>
        </p:nvSpPr>
        <p:spPr>
          <a:xfrm>
            <a:off x="2418725" y="180923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2" name="object 642"/>
          <p:cNvSpPr/>
          <p:nvPr/>
        </p:nvSpPr>
        <p:spPr>
          <a:xfrm>
            <a:off x="2418725" y="185935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3" name="object 643"/>
          <p:cNvSpPr/>
          <p:nvPr/>
        </p:nvSpPr>
        <p:spPr>
          <a:xfrm>
            <a:off x="2418725" y="189679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4" name="object 644"/>
          <p:cNvSpPr/>
          <p:nvPr/>
        </p:nvSpPr>
        <p:spPr>
          <a:xfrm>
            <a:off x="2418725" y="193568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5" name="object 645"/>
          <p:cNvSpPr/>
          <p:nvPr/>
        </p:nvSpPr>
        <p:spPr>
          <a:xfrm>
            <a:off x="2418725" y="198560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6" name="object 646"/>
          <p:cNvSpPr/>
          <p:nvPr/>
        </p:nvSpPr>
        <p:spPr>
          <a:xfrm>
            <a:off x="2418725" y="202303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7" name="object 647"/>
          <p:cNvSpPr/>
          <p:nvPr/>
        </p:nvSpPr>
        <p:spPr>
          <a:xfrm>
            <a:off x="2418725" y="206213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8" name="object 648"/>
          <p:cNvSpPr/>
          <p:nvPr/>
        </p:nvSpPr>
        <p:spPr>
          <a:xfrm>
            <a:off x="2418725" y="211205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49" name="object 649"/>
          <p:cNvSpPr/>
          <p:nvPr/>
        </p:nvSpPr>
        <p:spPr>
          <a:xfrm>
            <a:off x="2418725" y="214948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0" name="object 650"/>
          <p:cNvSpPr/>
          <p:nvPr/>
        </p:nvSpPr>
        <p:spPr>
          <a:xfrm>
            <a:off x="2418725" y="220106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1" name="object 651"/>
          <p:cNvSpPr/>
          <p:nvPr/>
        </p:nvSpPr>
        <p:spPr>
          <a:xfrm>
            <a:off x="2418725" y="223850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2" name="object 652"/>
          <p:cNvSpPr/>
          <p:nvPr/>
        </p:nvSpPr>
        <p:spPr>
          <a:xfrm>
            <a:off x="2418725" y="227594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3" name="object 653"/>
          <p:cNvSpPr/>
          <p:nvPr/>
        </p:nvSpPr>
        <p:spPr>
          <a:xfrm>
            <a:off x="2418725" y="232731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4" name="object 654"/>
          <p:cNvSpPr/>
          <p:nvPr/>
        </p:nvSpPr>
        <p:spPr>
          <a:xfrm>
            <a:off x="2418725" y="236474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5" name="object 655"/>
          <p:cNvSpPr/>
          <p:nvPr/>
        </p:nvSpPr>
        <p:spPr>
          <a:xfrm>
            <a:off x="2418725" y="240218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6" name="object 656"/>
          <p:cNvSpPr/>
          <p:nvPr/>
        </p:nvSpPr>
        <p:spPr>
          <a:xfrm>
            <a:off x="2418725" y="2453035"/>
            <a:ext cx="16987" cy="0"/>
          </a:xfrm>
          <a:custGeom>
            <a:avLst/>
            <a:gdLst/>
            <a:ahLst/>
            <a:cxnLst/>
            <a:rect l="l" t="t" r="r" b="b"/>
            <a:pathLst>
              <a:path w="16987">
                <a:moveTo>
                  <a:pt x="0" y="0"/>
                </a:moveTo>
                <a:lnTo>
                  <a:pt x="16987" y="0"/>
                </a:lnTo>
              </a:path>
            </a:pathLst>
          </a:custGeom>
          <a:ln w="13934">
            <a:solidFill>
              <a:srgbClr val="171717"/>
            </a:solidFill>
          </a:ln>
        </p:spPr>
        <p:txBody>
          <a:bodyPr wrap="square" lIns="0" tIns="0" rIns="0" bIns="0" rtlCol="0">
            <a:noAutofit/>
          </a:bodyPr>
          <a:lstStyle/>
          <a:p>
            <a:endParaRPr/>
          </a:p>
        </p:txBody>
      </p:sp>
      <p:sp>
        <p:nvSpPr>
          <p:cNvPr id="657" name="object 657"/>
          <p:cNvSpPr/>
          <p:nvPr/>
        </p:nvSpPr>
        <p:spPr>
          <a:xfrm>
            <a:off x="2418725" y="249119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8" name="object 658"/>
          <p:cNvSpPr/>
          <p:nvPr/>
        </p:nvSpPr>
        <p:spPr>
          <a:xfrm>
            <a:off x="2418725" y="252863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59" name="object 659"/>
          <p:cNvSpPr/>
          <p:nvPr/>
        </p:nvSpPr>
        <p:spPr>
          <a:xfrm>
            <a:off x="2418725" y="257855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0" name="object 660"/>
          <p:cNvSpPr/>
          <p:nvPr/>
        </p:nvSpPr>
        <p:spPr>
          <a:xfrm>
            <a:off x="2418725" y="261765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1" name="object 661"/>
          <p:cNvSpPr/>
          <p:nvPr/>
        </p:nvSpPr>
        <p:spPr>
          <a:xfrm>
            <a:off x="2418725" y="265508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2" name="object 662"/>
          <p:cNvSpPr/>
          <p:nvPr/>
        </p:nvSpPr>
        <p:spPr>
          <a:xfrm>
            <a:off x="2418725" y="270500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3" name="object 663"/>
          <p:cNvSpPr/>
          <p:nvPr/>
        </p:nvSpPr>
        <p:spPr>
          <a:xfrm>
            <a:off x="2418725" y="274410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4" name="object 664"/>
          <p:cNvSpPr/>
          <p:nvPr/>
        </p:nvSpPr>
        <p:spPr>
          <a:xfrm>
            <a:off x="2418725" y="279401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5" name="object 665"/>
          <p:cNvSpPr/>
          <p:nvPr/>
        </p:nvSpPr>
        <p:spPr>
          <a:xfrm>
            <a:off x="2418725" y="283145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6" name="object 666"/>
          <p:cNvSpPr/>
          <p:nvPr/>
        </p:nvSpPr>
        <p:spPr>
          <a:xfrm>
            <a:off x="2418725" y="287034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7" name="object 667"/>
          <p:cNvSpPr/>
          <p:nvPr/>
        </p:nvSpPr>
        <p:spPr>
          <a:xfrm>
            <a:off x="2418725" y="292026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8" name="object 668"/>
          <p:cNvSpPr/>
          <p:nvPr/>
        </p:nvSpPr>
        <p:spPr>
          <a:xfrm>
            <a:off x="2418725" y="295769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69" name="object 669"/>
          <p:cNvSpPr/>
          <p:nvPr/>
        </p:nvSpPr>
        <p:spPr>
          <a:xfrm>
            <a:off x="2418725" y="2996071"/>
            <a:ext cx="16987" cy="0"/>
          </a:xfrm>
          <a:custGeom>
            <a:avLst/>
            <a:gdLst/>
            <a:ahLst/>
            <a:cxnLst/>
            <a:rect l="l" t="t" r="r" b="b"/>
            <a:pathLst>
              <a:path w="16987">
                <a:moveTo>
                  <a:pt x="0" y="0"/>
                </a:moveTo>
                <a:lnTo>
                  <a:pt x="16987" y="0"/>
                </a:lnTo>
              </a:path>
            </a:pathLst>
          </a:custGeom>
          <a:ln w="13934">
            <a:solidFill>
              <a:srgbClr val="171717"/>
            </a:solidFill>
          </a:ln>
        </p:spPr>
        <p:txBody>
          <a:bodyPr wrap="square" lIns="0" tIns="0" rIns="0" bIns="0" rtlCol="0">
            <a:noAutofit/>
          </a:bodyPr>
          <a:lstStyle/>
          <a:p>
            <a:endParaRPr/>
          </a:p>
        </p:txBody>
      </p:sp>
      <p:sp>
        <p:nvSpPr>
          <p:cNvPr id="670" name="object 670"/>
          <p:cNvSpPr/>
          <p:nvPr/>
        </p:nvSpPr>
        <p:spPr>
          <a:xfrm>
            <a:off x="2418725" y="304671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71" name="object 671"/>
          <p:cNvSpPr/>
          <p:nvPr/>
        </p:nvSpPr>
        <p:spPr>
          <a:xfrm>
            <a:off x="2418725" y="308415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72" name="object 672"/>
          <p:cNvSpPr/>
          <p:nvPr/>
        </p:nvSpPr>
        <p:spPr>
          <a:xfrm>
            <a:off x="2418725" y="3122419"/>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673" name="object 673"/>
          <p:cNvSpPr/>
          <p:nvPr/>
        </p:nvSpPr>
        <p:spPr>
          <a:xfrm>
            <a:off x="2418725" y="317316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74" name="object 674"/>
          <p:cNvSpPr/>
          <p:nvPr/>
        </p:nvSpPr>
        <p:spPr>
          <a:xfrm>
            <a:off x="2418725" y="321060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75" name="object 675"/>
          <p:cNvSpPr/>
          <p:nvPr/>
        </p:nvSpPr>
        <p:spPr>
          <a:xfrm>
            <a:off x="2418725" y="3255110"/>
            <a:ext cx="16987" cy="0"/>
          </a:xfrm>
          <a:custGeom>
            <a:avLst/>
            <a:gdLst/>
            <a:ahLst/>
            <a:cxnLst/>
            <a:rect l="l" t="t" r="r" b="b"/>
            <a:pathLst>
              <a:path w="16987">
                <a:moveTo>
                  <a:pt x="0" y="0"/>
                </a:moveTo>
                <a:lnTo>
                  <a:pt x="16987" y="0"/>
                </a:lnTo>
              </a:path>
            </a:pathLst>
          </a:custGeom>
          <a:ln w="26621">
            <a:solidFill>
              <a:srgbClr val="171717"/>
            </a:solidFill>
          </a:ln>
        </p:spPr>
        <p:txBody>
          <a:bodyPr wrap="square" lIns="0" tIns="0" rIns="0" bIns="0" rtlCol="0">
            <a:noAutofit/>
          </a:bodyPr>
          <a:lstStyle/>
          <a:p>
            <a:endParaRPr/>
          </a:p>
        </p:txBody>
      </p:sp>
      <p:sp>
        <p:nvSpPr>
          <p:cNvPr id="676" name="object 676"/>
          <p:cNvSpPr/>
          <p:nvPr/>
        </p:nvSpPr>
        <p:spPr>
          <a:xfrm>
            <a:off x="2418725" y="329961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77" name="object 677"/>
          <p:cNvSpPr/>
          <p:nvPr/>
        </p:nvSpPr>
        <p:spPr>
          <a:xfrm>
            <a:off x="2418725" y="333697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78" name="object 678"/>
          <p:cNvSpPr/>
          <p:nvPr/>
        </p:nvSpPr>
        <p:spPr>
          <a:xfrm>
            <a:off x="2418725" y="338690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79" name="object 679"/>
          <p:cNvSpPr/>
          <p:nvPr/>
        </p:nvSpPr>
        <p:spPr>
          <a:xfrm>
            <a:off x="2418725" y="342592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80" name="object 680"/>
          <p:cNvSpPr/>
          <p:nvPr/>
        </p:nvSpPr>
        <p:spPr>
          <a:xfrm>
            <a:off x="2418725" y="3463371"/>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681" name="object 681"/>
          <p:cNvSpPr/>
          <p:nvPr/>
        </p:nvSpPr>
        <p:spPr>
          <a:xfrm>
            <a:off x="2418725" y="351329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82" name="object 682"/>
          <p:cNvSpPr/>
          <p:nvPr/>
        </p:nvSpPr>
        <p:spPr>
          <a:xfrm>
            <a:off x="2418725" y="355231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83" name="object 683"/>
          <p:cNvSpPr/>
          <p:nvPr/>
        </p:nvSpPr>
        <p:spPr>
          <a:xfrm>
            <a:off x="2418725" y="358977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84" name="object 684"/>
          <p:cNvSpPr/>
          <p:nvPr/>
        </p:nvSpPr>
        <p:spPr>
          <a:xfrm>
            <a:off x="2418725" y="3639696"/>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685" name="object 685"/>
          <p:cNvSpPr/>
          <p:nvPr/>
        </p:nvSpPr>
        <p:spPr>
          <a:xfrm>
            <a:off x="2418725" y="367870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86" name="object 686"/>
          <p:cNvSpPr/>
          <p:nvPr/>
        </p:nvSpPr>
        <p:spPr>
          <a:xfrm>
            <a:off x="2418725" y="371616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87" name="object 687"/>
          <p:cNvSpPr/>
          <p:nvPr/>
        </p:nvSpPr>
        <p:spPr>
          <a:xfrm>
            <a:off x="2418725" y="376609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88" name="object 688"/>
          <p:cNvSpPr/>
          <p:nvPr/>
        </p:nvSpPr>
        <p:spPr>
          <a:xfrm>
            <a:off x="2418725" y="3804323"/>
            <a:ext cx="16987" cy="0"/>
          </a:xfrm>
          <a:custGeom>
            <a:avLst/>
            <a:gdLst/>
            <a:ahLst/>
            <a:cxnLst/>
            <a:rect l="l" t="t" r="r" b="b"/>
            <a:pathLst>
              <a:path w="16987">
                <a:moveTo>
                  <a:pt x="0" y="0"/>
                </a:moveTo>
                <a:lnTo>
                  <a:pt x="16987" y="0"/>
                </a:lnTo>
              </a:path>
            </a:pathLst>
          </a:custGeom>
          <a:ln w="14059">
            <a:solidFill>
              <a:srgbClr val="171717"/>
            </a:solidFill>
          </a:ln>
        </p:spPr>
        <p:txBody>
          <a:bodyPr wrap="square" lIns="0" tIns="0" rIns="0" bIns="0" rtlCol="0">
            <a:noAutofit/>
          </a:bodyPr>
          <a:lstStyle/>
          <a:p>
            <a:endParaRPr/>
          </a:p>
        </p:txBody>
      </p:sp>
      <p:sp>
        <p:nvSpPr>
          <p:cNvPr id="689" name="object 689"/>
          <p:cNvSpPr/>
          <p:nvPr/>
        </p:nvSpPr>
        <p:spPr>
          <a:xfrm>
            <a:off x="2418725" y="384255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90" name="object 690"/>
          <p:cNvSpPr/>
          <p:nvPr/>
        </p:nvSpPr>
        <p:spPr>
          <a:xfrm>
            <a:off x="2418725" y="389248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91" name="object 691"/>
          <p:cNvSpPr/>
          <p:nvPr/>
        </p:nvSpPr>
        <p:spPr>
          <a:xfrm>
            <a:off x="2418725" y="392994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92" name="object 692"/>
          <p:cNvSpPr/>
          <p:nvPr/>
        </p:nvSpPr>
        <p:spPr>
          <a:xfrm>
            <a:off x="2418725" y="3981429"/>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693" name="object 693"/>
          <p:cNvSpPr/>
          <p:nvPr/>
        </p:nvSpPr>
        <p:spPr>
          <a:xfrm>
            <a:off x="2418725" y="401887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94" name="object 694"/>
          <p:cNvSpPr/>
          <p:nvPr/>
        </p:nvSpPr>
        <p:spPr>
          <a:xfrm>
            <a:off x="2418725" y="405633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95" name="object 695"/>
          <p:cNvSpPr/>
          <p:nvPr/>
        </p:nvSpPr>
        <p:spPr>
          <a:xfrm>
            <a:off x="2418725" y="410782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96" name="object 696"/>
          <p:cNvSpPr/>
          <p:nvPr/>
        </p:nvSpPr>
        <p:spPr>
          <a:xfrm>
            <a:off x="2418725" y="4145275"/>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697" name="object 697"/>
          <p:cNvSpPr/>
          <p:nvPr/>
        </p:nvSpPr>
        <p:spPr>
          <a:xfrm>
            <a:off x="2418725" y="418272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98" name="object 698"/>
          <p:cNvSpPr/>
          <p:nvPr/>
        </p:nvSpPr>
        <p:spPr>
          <a:xfrm>
            <a:off x="2418725" y="423421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699" name="object 699"/>
          <p:cNvSpPr/>
          <p:nvPr/>
        </p:nvSpPr>
        <p:spPr>
          <a:xfrm>
            <a:off x="2418725" y="427167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00" name="object 700"/>
          <p:cNvSpPr/>
          <p:nvPr/>
        </p:nvSpPr>
        <p:spPr>
          <a:xfrm>
            <a:off x="2418725" y="430911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01" name="object 701"/>
          <p:cNvSpPr/>
          <p:nvPr/>
        </p:nvSpPr>
        <p:spPr>
          <a:xfrm>
            <a:off x="2418725" y="436060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02" name="object 702"/>
          <p:cNvSpPr/>
          <p:nvPr/>
        </p:nvSpPr>
        <p:spPr>
          <a:xfrm>
            <a:off x="2418725" y="439806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03" name="object 703"/>
          <p:cNvSpPr/>
          <p:nvPr/>
        </p:nvSpPr>
        <p:spPr>
          <a:xfrm>
            <a:off x="2418725" y="444800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04" name="object 704"/>
          <p:cNvSpPr/>
          <p:nvPr/>
        </p:nvSpPr>
        <p:spPr>
          <a:xfrm>
            <a:off x="2418725" y="4487007"/>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705" name="object 705"/>
          <p:cNvSpPr/>
          <p:nvPr/>
        </p:nvSpPr>
        <p:spPr>
          <a:xfrm>
            <a:off x="2418725" y="452445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06" name="object 706"/>
          <p:cNvSpPr/>
          <p:nvPr/>
        </p:nvSpPr>
        <p:spPr>
          <a:xfrm>
            <a:off x="2418725" y="457439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07" name="object 707"/>
          <p:cNvSpPr/>
          <p:nvPr/>
        </p:nvSpPr>
        <p:spPr>
          <a:xfrm>
            <a:off x="2418725" y="4612617"/>
            <a:ext cx="16987" cy="0"/>
          </a:xfrm>
          <a:custGeom>
            <a:avLst/>
            <a:gdLst/>
            <a:ahLst/>
            <a:cxnLst/>
            <a:rect l="l" t="t" r="r" b="b"/>
            <a:pathLst>
              <a:path w="16987">
                <a:moveTo>
                  <a:pt x="0" y="0"/>
                </a:moveTo>
                <a:lnTo>
                  <a:pt x="16987" y="0"/>
                </a:lnTo>
              </a:path>
            </a:pathLst>
          </a:custGeom>
          <a:ln w="14059">
            <a:solidFill>
              <a:srgbClr val="171717"/>
            </a:solidFill>
          </a:ln>
        </p:spPr>
        <p:txBody>
          <a:bodyPr wrap="square" lIns="0" tIns="0" rIns="0" bIns="0" rtlCol="0">
            <a:noAutofit/>
          </a:bodyPr>
          <a:lstStyle/>
          <a:p>
            <a:endParaRPr/>
          </a:p>
        </p:txBody>
      </p:sp>
      <p:sp>
        <p:nvSpPr>
          <p:cNvPr id="708" name="object 708"/>
          <p:cNvSpPr/>
          <p:nvPr/>
        </p:nvSpPr>
        <p:spPr>
          <a:xfrm>
            <a:off x="2418725" y="465084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09" name="object 709"/>
          <p:cNvSpPr/>
          <p:nvPr/>
        </p:nvSpPr>
        <p:spPr>
          <a:xfrm>
            <a:off x="2418725" y="470078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0" name="object 710"/>
          <p:cNvSpPr/>
          <p:nvPr/>
        </p:nvSpPr>
        <p:spPr>
          <a:xfrm>
            <a:off x="3986741" y="144256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1" name="object 711"/>
          <p:cNvSpPr/>
          <p:nvPr/>
        </p:nvSpPr>
        <p:spPr>
          <a:xfrm>
            <a:off x="3986741" y="148000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2" name="object 712"/>
          <p:cNvSpPr/>
          <p:nvPr/>
        </p:nvSpPr>
        <p:spPr>
          <a:xfrm>
            <a:off x="3986741" y="153157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3" name="object 713"/>
          <p:cNvSpPr/>
          <p:nvPr/>
        </p:nvSpPr>
        <p:spPr>
          <a:xfrm>
            <a:off x="3986741" y="156901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4" name="object 714"/>
          <p:cNvSpPr/>
          <p:nvPr/>
        </p:nvSpPr>
        <p:spPr>
          <a:xfrm>
            <a:off x="3986741" y="160645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5" name="object 715"/>
          <p:cNvSpPr/>
          <p:nvPr/>
        </p:nvSpPr>
        <p:spPr>
          <a:xfrm>
            <a:off x="3986741" y="165803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6" name="object 716"/>
          <p:cNvSpPr/>
          <p:nvPr/>
        </p:nvSpPr>
        <p:spPr>
          <a:xfrm>
            <a:off x="3986741" y="169546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7" name="object 717"/>
          <p:cNvSpPr/>
          <p:nvPr/>
        </p:nvSpPr>
        <p:spPr>
          <a:xfrm>
            <a:off x="3986741" y="173290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8" name="object 718"/>
          <p:cNvSpPr/>
          <p:nvPr/>
        </p:nvSpPr>
        <p:spPr>
          <a:xfrm>
            <a:off x="3986741" y="178427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19" name="object 719"/>
          <p:cNvSpPr/>
          <p:nvPr/>
        </p:nvSpPr>
        <p:spPr>
          <a:xfrm>
            <a:off x="3986741" y="182171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20" name="object 720"/>
          <p:cNvSpPr/>
          <p:nvPr/>
        </p:nvSpPr>
        <p:spPr>
          <a:xfrm>
            <a:off x="3986741" y="1865595"/>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721" name="object 721"/>
          <p:cNvSpPr/>
          <p:nvPr/>
        </p:nvSpPr>
        <p:spPr>
          <a:xfrm>
            <a:off x="3986741" y="1909999"/>
            <a:ext cx="16987" cy="0"/>
          </a:xfrm>
          <a:custGeom>
            <a:avLst/>
            <a:gdLst/>
            <a:ahLst/>
            <a:cxnLst/>
            <a:rect l="l" t="t" r="r" b="b"/>
            <a:pathLst>
              <a:path w="16987">
                <a:moveTo>
                  <a:pt x="0" y="0"/>
                </a:moveTo>
                <a:lnTo>
                  <a:pt x="16987" y="0"/>
                </a:lnTo>
              </a:path>
            </a:pathLst>
          </a:custGeom>
          <a:ln w="13934">
            <a:solidFill>
              <a:srgbClr val="171717"/>
            </a:solidFill>
          </a:ln>
        </p:spPr>
        <p:txBody>
          <a:bodyPr wrap="square" lIns="0" tIns="0" rIns="0" bIns="0" rtlCol="0">
            <a:noAutofit/>
          </a:bodyPr>
          <a:lstStyle/>
          <a:p>
            <a:endParaRPr/>
          </a:p>
        </p:txBody>
      </p:sp>
      <p:sp>
        <p:nvSpPr>
          <p:cNvPr id="722" name="object 722"/>
          <p:cNvSpPr/>
          <p:nvPr/>
        </p:nvSpPr>
        <p:spPr>
          <a:xfrm>
            <a:off x="3986741" y="194816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23" name="object 723"/>
          <p:cNvSpPr/>
          <p:nvPr/>
        </p:nvSpPr>
        <p:spPr>
          <a:xfrm>
            <a:off x="3986741" y="199807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24" name="object 724"/>
          <p:cNvSpPr/>
          <p:nvPr/>
        </p:nvSpPr>
        <p:spPr>
          <a:xfrm>
            <a:off x="3986741" y="203551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25" name="object 725"/>
          <p:cNvSpPr/>
          <p:nvPr/>
        </p:nvSpPr>
        <p:spPr>
          <a:xfrm>
            <a:off x="3986741" y="207461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26" name="object 726"/>
          <p:cNvSpPr/>
          <p:nvPr/>
        </p:nvSpPr>
        <p:spPr>
          <a:xfrm>
            <a:off x="3986741" y="212453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27" name="object 727"/>
          <p:cNvSpPr/>
          <p:nvPr/>
        </p:nvSpPr>
        <p:spPr>
          <a:xfrm>
            <a:off x="3986741" y="216196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28" name="object 728"/>
          <p:cNvSpPr/>
          <p:nvPr/>
        </p:nvSpPr>
        <p:spPr>
          <a:xfrm>
            <a:off x="3986741" y="220106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29" name="object 729"/>
          <p:cNvSpPr/>
          <p:nvPr/>
        </p:nvSpPr>
        <p:spPr>
          <a:xfrm>
            <a:off x="3986741" y="225098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30" name="object 730"/>
          <p:cNvSpPr/>
          <p:nvPr/>
        </p:nvSpPr>
        <p:spPr>
          <a:xfrm>
            <a:off x="3986741" y="228841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31" name="object 731"/>
          <p:cNvSpPr/>
          <p:nvPr/>
        </p:nvSpPr>
        <p:spPr>
          <a:xfrm>
            <a:off x="3986741" y="232731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32" name="object 732"/>
          <p:cNvSpPr/>
          <p:nvPr/>
        </p:nvSpPr>
        <p:spPr>
          <a:xfrm>
            <a:off x="3986741" y="237722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33" name="object 733"/>
          <p:cNvSpPr/>
          <p:nvPr/>
        </p:nvSpPr>
        <p:spPr>
          <a:xfrm>
            <a:off x="3986741" y="2414767"/>
            <a:ext cx="16987" cy="0"/>
          </a:xfrm>
          <a:custGeom>
            <a:avLst/>
            <a:gdLst/>
            <a:ahLst/>
            <a:cxnLst/>
            <a:rect l="l" t="t" r="r" b="b"/>
            <a:pathLst>
              <a:path w="16987">
                <a:moveTo>
                  <a:pt x="0" y="0"/>
                </a:moveTo>
                <a:lnTo>
                  <a:pt x="16987" y="0"/>
                </a:lnTo>
              </a:path>
            </a:pathLst>
          </a:custGeom>
          <a:ln w="12686">
            <a:solidFill>
              <a:srgbClr val="171717"/>
            </a:solidFill>
          </a:ln>
        </p:spPr>
        <p:txBody>
          <a:bodyPr wrap="square" lIns="0" tIns="0" rIns="0" bIns="0" rtlCol="0">
            <a:noAutofit/>
          </a:bodyPr>
          <a:lstStyle/>
          <a:p>
            <a:endParaRPr/>
          </a:p>
        </p:txBody>
      </p:sp>
      <p:sp>
        <p:nvSpPr>
          <p:cNvPr id="734" name="object 734"/>
          <p:cNvSpPr/>
          <p:nvPr/>
        </p:nvSpPr>
        <p:spPr>
          <a:xfrm>
            <a:off x="3986741" y="246624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35" name="object 735"/>
          <p:cNvSpPr/>
          <p:nvPr/>
        </p:nvSpPr>
        <p:spPr>
          <a:xfrm>
            <a:off x="3986741" y="250367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36" name="object 736"/>
          <p:cNvSpPr/>
          <p:nvPr/>
        </p:nvSpPr>
        <p:spPr>
          <a:xfrm>
            <a:off x="3986741" y="254111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37" name="object 737"/>
          <p:cNvSpPr/>
          <p:nvPr/>
        </p:nvSpPr>
        <p:spPr>
          <a:xfrm>
            <a:off x="3986741" y="2591862"/>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738" name="object 738"/>
          <p:cNvSpPr/>
          <p:nvPr/>
        </p:nvSpPr>
        <p:spPr>
          <a:xfrm>
            <a:off x="3986741" y="263013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39" name="object 739"/>
          <p:cNvSpPr/>
          <p:nvPr/>
        </p:nvSpPr>
        <p:spPr>
          <a:xfrm>
            <a:off x="3986741" y="266756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40" name="object 740"/>
          <p:cNvSpPr/>
          <p:nvPr/>
        </p:nvSpPr>
        <p:spPr>
          <a:xfrm>
            <a:off x="3986741" y="2718313"/>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741" name="object 741"/>
          <p:cNvSpPr/>
          <p:nvPr/>
        </p:nvSpPr>
        <p:spPr>
          <a:xfrm>
            <a:off x="3986741" y="275658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42" name="object 742"/>
          <p:cNvSpPr/>
          <p:nvPr/>
        </p:nvSpPr>
        <p:spPr>
          <a:xfrm>
            <a:off x="3986741" y="279401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43" name="object 743"/>
          <p:cNvSpPr/>
          <p:nvPr/>
        </p:nvSpPr>
        <p:spPr>
          <a:xfrm>
            <a:off x="3986741" y="284393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44" name="object 744"/>
          <p:cNvSpPr/>
          <p:nvPr/>
        </p:nvSpPr>
        <p:spPr>
          <a:xfrm>
            <a:off x="3986741" y="288282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45" name="object 745"/>
          <p:cNvSpPr/>
          <p:nvPr/>
        </p:nvSpPr>
        <p:spPr>
          <a:xfrm>
            <a:off x="3986741" y="2926501"/>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746" name="object 746"/>
          <p:cNvSpPr/>
          <p:nvPr/>
        </p:nvSpPr>
        <p:spPr>
          <a:xfrm>
            <a:off x="3986741" y="297017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47" name="object 747"/>
          <p:cNvSpPr/>
          <p:nvPr/>
        </p:nvSpPr>
        <p:spPr>
          <a:xfrm>
            <a:off x="3986741" y="300927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48" name="object 748"/>
          <p:cNvSpPr/>
          <p:nvPr/>
        </p:nvSpPr>
        <p:spPr>
          <a:xfrm>
            <a:off x="3986741" y="3052953"/>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749" name="object 749"/>
          <p:cNvSpPr/>
          <p:nvPr/>
        </p:nvSpPr>
        <p:spPr>
          <a:xfrm>
            <a:off x="3986741" y="309662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50" name="object 750"/>
          <p:cNvSpPr/>
          <p:nvPr/>
        </p:nvSpPr>
        <p:spPr>
          <a:xfrm>
            <a:off x="3986741" y="313572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51" name="object 751"/>
          <p:cNvSpPr/>
          <p:nvPr/>
        </p:nvSpPr>
        <p:spPr>
          <a:xfrm>
            <a:off x="3986741" y="318564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52" name="object 752"/>
          <p:cNvSpPr/>
          <p:nvPr/>
        </p:nvSpPr>
        <p:spPr>
          <a:xfrm>
            <a:off x="3986741" y="322308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53" name="object 753"/>
          <p:cNvSpPr/>
          <p:nvPr/>
        </p:nvSpPr>
        <p:spPr>
          <a:xfrm>
            <a:off x="3986741" y="3261349"/>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754" name="object 754"/>
          <p:cNvSpPr/>
          <p:nvPr/>
        </p:nvSpPr>
        <p:spPr>
          <a:xfrm>
            <a:off x="3986741" y="331209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55" name="object 755"/>
          <p:cNvSpPr/>
          <p:nvPr/>
        </p:nvSpPr>
        <p:spPr>
          <a:xfrm>
            <a:off x="3986741" y="3349460"/>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756" name="object 756"/>
          <p:cNvSpPr/>
          <p:nvPr/>
        </p:nvSpPr>
        <p:spPr>
          <a:xfrm>
            <a:off x="3986741" y="338690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57" name="object 757"/>
          <p:cNvSpPr/>
          <p:nvPr/>
        </p:nvSpPr>
        <p:spPr>
          <a:xfrm>
            <a:off x="3986741" y="343840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58" name="object 758"/>
          <p:cNvSpPr/>
          <p:nvPr/>
        </p:nvSpPr>
        <p:spPr>
          <a:xfrm>
            <a:off x="3986741" y="347586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59" name="object 759"/>
          <p:cNvSpPr/>
          <p:nvPr/>
        </p:nvSpPr>
        <p:spPr>
          <a:xfrm>
            <a:off x="3986741" y="351329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0" name="object 760"/>
          <p:cNvSpPr/>
          <p:nvPr/>
        </p:nvSpPr>
        <p:spPr>
          <a:xfrm>
            <a:off x="3986741" y="356479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1" name="object 761"/>
          <p:cNvSpPr/>
          <p:nvPr/>
        </p:nvSpPr>
        <p:spPr>
          <a:xfrm>
            <a:off x="3986741" y="360224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2" name="object 762"/>
          <p:cNvSpPr/>
          <p:nvPr/>
        </p:nvSpPr>
        <p:spPr>
          <a:xfrm>
            <a:off x="3986741" y="365218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3" name="object 763"/>
          <p:cNvSpPr/>
          <p:nvPr/>
        </p:nvSpPr>
        <p:spPr>
          <a:xfrm>
            <a:off x="3986741" y="3691192"/>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764" name="object 764"/>
          <p:cNvSpPr/>
          <p:nvPr/>
        </p:nvSpPr>
        <p:spPr>
          <a:xfrm>
            <a:off x="3986741" y="372863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5" name="object 765"/>
          <p:cNvSpPr/>
          <p:nvPr/>
        </p:nvSpPr>
        <p:spPr>
          <a:xfrm>
            <a:off x="3986741" y="377857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6" name="object 766"/>
          <p:cNvSpPr/>
          <p:nvPr/>
        </p:nvSpPr>
        <p:spPr>
          <a:xfrm>
            <a:off x="3986741" y="381759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7" name="object 767"/>
          <p:cNvSpPr/>
          <p:nvPr/>
        </p:nvSpPr>
        <p:spPr>
          <a:xfrm>
            <a:off x="3986741" y="385502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8" name="object 768"/>
          <p:cNvSpPr/>
          <p:nvPr/>
        </p:nvSpPr>
        <p:spPr>
          <a:xfrm>
            <a:off x="3986741" y="390496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69" name="object 769"/>
          <p:cNvSpPr/>
          <p:nvPr/>
        </p:nvSpPr>
        <p:spPr>
          <a:xfrm>
            <a:off x="3986741" y="3943202"/>
            <a:ext cx="16987" cy="0"/>
          </a:xfrm>
          <a:custGeom>
            <a:avLst/>
            <a:gdLst/>
            <a:ahLst/>
            <a:cxnLst/>
            <a:rect l="l" t="t" r="r" b="b"/>
            <a:pathLst>
              <a:path w="16987">
                <a:moveTo>
                  <a:pt x="0" y="0"/>
                </a:moveTo>
                <a:lnTo>
                  <a:pt x="16987" y="0"/>
                </a:lnTo>
              </a:path>
            </a:pathLst>
          </a:custGeom>
          <a:ln w="14038">
            <a:solidFill>
              <a:srgbClr val="171717"/>
            </a:solidFill>
          </a:ln>
        </p:spPr>
        <p:txBody>
          <a:bodyPr wrap="square" lIns="0" tIns="0" rIns="0" bIns="0" rtlCol="0">
            <a:noAutofit/>
          </a:bodyPr>
          <a:lstStyle/>
          <a:p>
            <a:endParaRPr/>
          </a:p>
        </p:txBody>
      </p:sp>
      <p:sp>
        <p:nvSpPr>
          <p:cNvPr id="770" name="object 770"/>
          <p:cNvSpPr/>
          <p:nvPr/>
        </p:nvSpPr>
        <p:spPr>
          <a:xfrm>
            <a:off x="3986741" y="3981429"/>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771" name="object 771"/>
          <p:cNvSpPr/>
          <p:nvPr/>
        </p:nvSpPr>
        <p:spPr>
          <a:xfrm>
            <a:off x="3986741" y="4031364"/>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772" name="object 772"/>
          <p:cNvSpPr/>
          <p:nvPr/>
        </p:nvSpPr>
        <p:spPr>
          <a:xfrm>
            <a:off x="3986741" y="4069591"/>
            <a:ext cx="16987" cy="0"/>
          </a:xfrm>
          <a:custGeom>
            <a:avLst/>
            <a:gdLst/>
            <a:ahLst/>
            <a:cxnLst/>
            <a:rect l="l" t="t" r="r" b="b"/>
            <a:pathLst>
              <a:path w="16987">
                <a:moveTo>
                  <a:pt x="0" y="0"/>
                </a:moveTo>
                <a:lnTo>
                  <a:pt x="16987" y="0"/>
                </a:lnTo>
              </a:path>
            </a:pathLst>
          </a:custGeom>
          <a:ln w="14038">
            <a:solidFill>
              <a:srgbClr val="171717"/>
            </a:solidFill>
          </a:ln>
        </p:spPr>
        <p:txBody>
          <a:bodyPr wrap="square" lIns="0" tIns="0" rIns="0" bIns="0" rtlCol="0">
            <a:noAutofit/>
          </a:bodyPr>
          <a:lstStyle/>
          <a:p>
            <a:endParaRPr/>
          </a:p>
        </p:txBody>
      </p:sp>
      <p:sp>
        <p:nvSpPr>
          <p:cNvPr id="773" name="object 773"/>
          <p:cNvSpPr/>
          <p:nvPr/>
        </p:nvSpPr>
        <p:spPr>
          <a:xfrm>
            <a:off x="3986741" y="4114068"/>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774" name="object 774"/>
          <p:cNvSpPr/>
          <p:nvPr/>
        </p:nvSpPr>
        <p:spPr>
          <a:xfrm>
            <a:off x="3986741" y="415776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75" name="object 775"/>
          <p:cNvSpPr/>
          <p:nvPr/>
        </p:nvSpPr>
        <p:spPr>
          <a:xfrm>
            <a:off x="3986741" y="419520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76" name="object 776"/>
          <p:cNvSpPr/>
          <p:nvPr/>
        </p:nvSpPr>
        <p:spPr>
          <a:xfrm>
            <a:off x="3986741" y="4240457"/>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777" name="object 777"/>
          <p:cNvSpPr/>
          <p:nvPr/>
        </p:nvSpPr>
        <p:spPr>
          <a:xfrm>
            <a:off x="3986741" y="428415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78" name="object 778"/>
          <p:cNvSpPr/>
          <p:nvPr/>
        </p:nvSpPr>
        <p:spPr>
          <a:xfrm>
            <a:off x="3986741" y="4321600"/>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779" name="object 779"/>
          <p:cNvSpPr/>
          <p:nvPr/>
        </p:nvSpPr>
        <p:spPr>
          <a:xfrm>
            <a:off x="3986741" y="4373097"/>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780" name="object 780"/>
          <p:cNvSpPr/>
          <p:nvPr/>
        </p:nvSpPr>
        <p:spPr>
          <a:xfrm>
            <a:off x="3986741" y="441054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81" name="object 781"/>
          <p:cNvSpPr/>
          <p:nvPr/>
        </p:nvSpPr>
        <p:spPr>
          <a:xfrm>
            <a:off x="3986741" y="444800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82" name="object 782"/>
          <p:cNvSpPr/>
          <p:nvPr/>
        </p:nvSpPr>
        <p:spPr>
          <a:xfrm>
            <a:off x="3986741" y="449949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83" name="object 783"/>
          <p:cNvSpPr/>
          <p:nvPr/>
        </p:nvSpPr>
        <p:spPr>
          <a:xfrm>
            <a:off x="3986741" y="453693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84" name="object 784"/>
          <p:cNvSpPr/>
          <p:nvPr/>
        </p:nvSpPr>
        <p:spPr>
          <a:xfrm>
            <a:off x="3986741" y="457439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85" name="object 785"/>
          <p:cNvSpPr/>
          <p:nvPr/>
        </p:nvSpPr>
        <p:spPr>
          <a:xfrm>
            <a:off x="3986741" y="462588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86" name="object 786"/>
          <p:cNvSpPr/>
          <p:nvPr/>
        </p:nvSpPr>
        <p:spPr>
          <a:xfrm>
            <a:off x="3986741" y="4663333"/>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787" name="object 787"/>
          <p:cNvSpPr/>
          <p:nvPr/>
        </p:nvSpPr>
        <p:spPr>
          <a:xfrm>
            <a:off x="3986741" y="470078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88" name="object 788"/>
          <p:cNvSpPr/>
          <p:nvPr/>
        </p:nvSpPr>
        <p:spPr>
          <a:xfrm>
            <a:off x="5554485" y="145504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89" name="object 789"/>
          <p:cNvSpPr/>
          <p:nvPr/>
        </p:nvSpPr>
        <p:spPr>
          <a:xfrm>
            <a:off x="5554485" y="149247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0" name="object 790"/>
          <p:cNvSpPr/>
          <p:nvPr/>
        </p:nvSpPr>
        <p:spPr>
          <a:xfrm>
            <a:off x="5554485" y="153157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1" name="object 791"/>
          <p:cNvSpPr/>
          <p:nvPr/>
        </p:nvSpPr>
        <p:spPr>
          <a:xfrm>
            <a:off x="5554485" y="158149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2" name="object 792"/>
          <p:cNvSpPr/>
          <p:nvPr/>
        </p:nvSpPr>
        <p:spPr>
          <a:xfrm>
            <a:off x="5554485" y="161893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3" name="object 793"/>
          <p:cNvSpPr/>
          <p:nvPr/>
        </p:nvSpPr>
        <p:spPr>
          <a:xfrm>
            <a:off x="5554485" y="167051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4" name="object 794"/>
          <p:cNvSpPr/>
          <p:nvPr/>
        </p:nvSpPr>
        <p:spPr>
          <a:xfrm>
            <a:off x="5554485" y="170794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5" name="object 795"/>
          <p:cNvSpPr/>
          <p:nvPr/>
        </p:nvSpPr>
        <p:spPr>
          <a:xfrm>
            <a:off x="5554485" y="174538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6" name="object 796"/>
          <p:cNvSpPr/>
          <p:nvPr/>
        </p:nvSpPr>
        <p:spPr>
          <a:xfrm>
            <a:off x="5554485" y="179675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7" name="object 797"/>
          <p:cNvSpPr/>
          <p:nvPr/>
        </p:nvSpPr>
        <p:spPr>
          <a:xfrm>
            <a:off x="5554485" y="183419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8" name="object 798"/>
          <p:cNvSpPr/>
          <p:nvPr/>
        </p:nvSpPr>
        <p:spPr>
          <a:xfrm>
            <a:off x="5554485" y="187183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799" name="object 799"/>
          <p:cNvSpPr/>
          <p:nvPr/>
        </p:nvSpPr>
        <p:spPr>
          <a:xfrm>
            <a:off x="5554485" y="192320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0" name="object 800"/>
          <p:cNvSpPr/>
          <p:nvPr/>
        </p:nvSpPr>
        <p:spPr>
          <a:xfrm>
            <a:off x="5554485" y="196064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1" name="object 801"/>
          <p:cNvSpPr/>
          <p:nvPr/>
        </p:nvSpPr>
        <p:spPr>
          <a:xfrm>
            <a:off x="5554485" y="199807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2" name="object 802"/>
          <p:cNvSpPr/>
          <p:nvPr/>
        </p:nvSpPr>
        <p:spPr>
          <a:xfrm>
            <a:off x="5554485" y="2048826"/>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803" name="object 803"/>
          <p:cNvSpPr/>
          <p:nvPr/>
        </p:nvSpPr>
        <p:spPr>
          <a:xfrm>
            <a:off x="5554485" y="208709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4" name="object 804"/>
          <p:cNvSpPr/>
          <p:nvPr/>
        </p:nvSpPr>
        <p:spPr>
          <a:xfrm>
            <a:off x="5554485" y="213700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5" name="object 805"/>
          <p:cNvSpPr/>
          <p:nvPr/>
        </p:nvSpPr>
        <p:spPr>
          <a:xfrm>
            <a:off x="5554485" y="217444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6" name="object 806"/>
          <p:cNvSpPr/>
          <p:nvPr/>
        </p:nvSpPr>
        <p:spPr>
          <a:xfrm>
            <a:off x="5554485" y="221354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7" name="object 807"/>
          <p:cNvSpPr/>
          <p:nvPr/>
        </p:nvSpPr>
        <p:spPr>
          <a:xfrm>
            <a:off x="5554485" y="226346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8" name="object 808"/>
          <p:cNvSpPr/>
          <p:nvPr/>
        </p:nvSpPr>
        <p:spPr>
          <a:xfrm>
            <a:off x="5554485" y="230089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09" name="object 809"/>
          <p:cNvSpPr/>
          <p:nvPr/>
        </p:nvSpPr>
        <p:spPr>
          <a:xfrm>
            <a:off x="5554485" y="233979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10" name="object 810"/>
          <p:cNvSpPr/>
          <p:nvPr/>
        </p:nvSpPr>
        <p:spPr>
          <a:xfrm>
            <a:off x="5554485" y="238970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11" name="object 811"/>
          <p:cNvSpPr/>
          <p:nvPr/>
        </p:nvSpPr>
        <p:spPr>
          <a:xfrm>
            <a:off x="5554485" y="242734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12" name="object 812"/>
          <p:cNvSpPr/>
          <p:nvPr/>
        </p:nvSpPr>
        <p:spPr>
          <a:xfrm>
            <a:off x="5554485" y="246624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13" name="object 813"/>
          <p:cNvSpPr/>
          <p:nvPr/>
        </p:nvSpPr>
        <p:spPr>
          <a:xfrm>
            <a:off x="5554485" y="251615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14" name="object 814"/>
          <p:cNvSpPr/>
          <p:nvPr/>
        </p:nvSpPr>
        <p:spPr>
          <a:xfrm>
            <a:off x="5554485" y="255359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15" name="object 815"/>
          <p:cNvSpPr/>
          <p:nvPr/>
        </p:nvSpPr>
        <p:spPr>
          <a:xfrm>
            <a:off x="5554485" y="2591862"/>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816" name="object 816"/>
          <p:cNvSpPr/>
          <p:nvPr/>
        </p:nvSpPr>
        <p:spPr>
          <a:xfrm>
            <a:off x="5554485" y="264260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17" name="object 817"/>
          <p:cNvSpPr/>
          <p:nvPr/>
        </p:nvSpPr>
        <p:spPr>
          <a:xfrm>
            <a:off x="5554485" y="268004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18" name="object 818"/>
          <p:cNvSpPr/>
          <p:nvPr/>
        </p:nvSpPr>
        <p:spPr>
          <a:xfrm>
            <a:off x="5554485" y="2718313"/>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819" name="object 819"/>
          <p:cNvSpPr/>
          <p:nvPr/>
        </p:nvSpPr>
        <p:spPr>
          <a:xfrm>
            <a:off x="5554485" y="276906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20" name="object 820"/>
          <p:cNvSpPr/>
          <p:nvPr/>
        </p:nvSpPr>
        <p:spPr>
          <a:xfrm>
            <a:off x="5554485" y="280649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21" name="object 821"/>
          <p:cNvSpPr/>
          <p:nvPr/>
        </p:nvSpPr>
        <p:spPr>
          <a:xfrm>
            <a:off x="5554485" y="2857140"/>
            <a:ext cx="16987" cy="0"/>
          </a:xfrm>
          <a:custGeom>
            <a:avLst/>
            <a:gdLst/>
            <a:ahLst/>
            <a:cxnLst/>
            <a:rect l="l" t="t" r="r" b="b"/>
            <a:pathLst>
              <a:path w="16987">
                <a:moveTo>
                  <a:pt x="0" y="0"/>
                </a:moveTo>
                <a:lnTo>
                  <a:pt x="16987" y="0"/>
                </a:lnTo>
              </a:path>
            </a:pathLst>
          </a:custGeom>
          <a:ln w="13934">
            <a:solidFill>
              <a:srgbClr val="171717"/>
            </a:solidFill>
          </a:ln>
        </p:spPr>
        <p:txBody>
          <a:bodyPr wrap="square" lIns="0" tIns="0" rIns="0" bIns="0" rtlCol="0">
            <a:noAutofit/>
          </a:bodyPr>
          <a:lstStyle/>
          <a:p>
            <a:endParaRPr/>
          </a:p>
        </p:txBody>
      </p:sp>
      <p:sp>
        <p:nvSpPr>
          <p:cNvPr id="822" name="object 822"/>
          <p:cNvSpPr/>
          <p:nvPr/>
        </p:nvSpPr>
        <p:spPr>
          <a:xfrm>
            <a:off x="5554485" y="289530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23" name="object 823"/>
          <p:cNvSpPr/>
          <p:nvPr/>
        </p:nvSpPr>
        <p:spPr>
          <a:xfrm>
            <a:off x="5554485" y="293274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24" name="object 824"/>
          <p:cNvSpPr/>
          <p:nvPr/>
        </p:nvSpPr>
        <p:spPr>
          <a:xfrm>
            <a:off x="5554485" y="2982760"/>
            <a:ext cx="16987" cy="0"/>
          </a:xfrm>
          <a:custGeom>
            <a:avLst/>
            <a:gdLst/>
            <a:ahLst/>
            <a:cxnLst/>
            <a:rect l="l" t="t" r="r" b="b"/>
            <a:pathLst>
              <a:path w="16987">
                <a:moveTo>
                  <a:pt x="0" y="0"/>
                </a:moveTo>
                <a:lnTo>
                  <a:pt x="16987" y="0"/>
                </a:lnTo>
              </a:path>
            </a:pathLst>
          </a:custGeom>
          <a:ln w="12686">
            <a:solidFill>
              <a:srgbClr val="171717"/>
            </a:solidFill>
          </a:ln>
        </p:spPr>
        <p:txBody>
          <a:bodyPr wrap="square" lIns="0" tIns="0" rIns="0" bIns="0" rtlCol="0">
            <a:noAutofit/>
          </a:bodyPr>
          <a:lstStyle/>
          <a:p>
            <a:endParaRPr/>
          </a:p>
        </p:txBody>
      </p:sp>
      <p:sp>
        <p:nvSpPr>
          <p:cNvPr id="825" name="object 825"/>
          <p:cNvSpPr/>
          <p:nvPr/>
        </p:nvSpPr>
        <p:spPr>
          <a:xfrm>
            <a:off x="5554485" y="302175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26" name="object 826"/>
          <p:cNvSpPr/>
          <p:nvPr/>
        </p:nvSpPr>
        <p:spPr>
          <a:xfrm>
            <a:off x="5554485" y="305919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27" name="object 827"/>
          <p:cNvSpPr/>
          <p:nvPr/>
        </p:nvSpPr>
        <p:spPr>
          <a:xfrm>
            <a:off x="5554485" y="310910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28" name="object 828"/>
          <p:cNvSpPr/>
          <p:nvPr/>
        </p:nvSpPr>
        <p:spPr>
          <a:xfrm>
            <a:off x="5554485" y="314820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29" name="object 829"/>
          <p:cNvSpPr/>
          <p:nvPr/>
        </p:nvSpPr>
        <p:spPr>
          <a:xfrm>
            <a:off x="5554485" y="318564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30" name="object 830"/>
          <p:cNvSpPr/>
          <p:nvPr/>
        </p:nvSpPr>
        <p:spPr>
          <a:xfrm>
            <a:off x="5554485" y="323556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31" name="object 831"/>
          <p:cNvSpPr/>
          <p:nvPr/>
        </p:nvSpPr>
        <p:spPr>
          <a:xfrm>
            <a:off x="5554485" y="327466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32" name="object 832"/>
          <p:cNvSpPr/>
          <p:nvPr/>
        </p:nvSpPr>
        <p:spPr>
          <a:xfrm>
            <a:off x="5554485" y="3324534"/>
            <a:ext cx="16987" cy="0"/>
          </a:xfrm>
          <a:custGeom>
            <a:avLst/>
            <a:gdLst/>
            <a:ahLst/>
            <a:cxnLst/>
            <a:rect l="l" t="t" r="r" b="b"/>
            <a:pathLst>
              <a:path w="16987">
                <a:moveTo>
                  <a:pt x="0" y="0"/>
                </a:moveTo>
                <a:lnTo>
                  <a:pt x="16987" y="0"/>
                </a:lnTo>
              </a:path>
            </a:pathLst>
          </a:custGeom>
          <a:ln w="12395">
            <a:solidFill>
              <a:srgbClr val="171717"/>
            </a:solidFill>
          </a:ln>
        </p:spPr>
        <p:txBody>
          <a:bodyPr wrap="square" lIns="0" tIns="0" rIns="0" bIns="0" rtlCol="0">
            <a:noAutofit/>
          </a:bodyPr>
          <a:lstStyle/>
          <a:p>
            <a:endParaRPr/>
          </a:p>
        </p:txBody>
      </p:sp>
      <p:sp>
        <p:nvSpPr>
          <p:cNvPr id="833" name="object 833"/>
          <p:cNvSpPr/>
          <p:nvPr/>
        </p:nvSpPr>
        <p:spPr>
          <a:xfrm>
            <a:off x="5554485" y="336194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34" name="object 834"/>
          <p:cNvSpPr/>
          <p:nvPr/>
        </p:nvSpPr>
        <p:spPr>
          <a:xfrm>
            <a:off x="5554485" y="3400166"/>
            <a:ext cx="16987" cy="0"/>
          </a:xfrm>
          <a:custGeom>
            <a:avLst/>
            <a:gdLst/>
            <a:ahLst/>
            <a:cxnLst/>
            <a:rect l="l" t="t" r="r" b="b"/>
            <a:pathLst>
              <a:path w="16987">
                <a:moveTo>
                  <a:pt x="0" y="0"/>
                </a:moveTo>
                <a:lnTo>
                  <a:pt x="16987" y="0"/>
                </a:lnTo>
              </a:path>
            </a:pathLst>
          </a:custGeom>
          <a:ln w="14038">
            <a:solidFill>
              <a:srgbClr val="171717"/>
            </a:solidFill>
          </a:ln>
        </p:spPr>
        <p:txBody>
          <a:bodyPr wrap="square" lIns="0" tIns="0" rIns="0" bIns="0" rtlCol="0">
            <a:noAutofit/>
          </a:bodyPr>
          <a:lstStyle/>
          <a:p>
            <a:endParaRPr/>
          </a:p>
        </p:txBody>
      </p:sp>
      <p:sp>
        <p:nvSpPr>
          <p:cNvPr id="835" name="object 835"/>
          <p:cNvSpPr/>
          <p:nvPr/>
        </p:nvSpPr>
        <p:spPr>
          <a:xfrm>
            <a:off x="5554485" y="345088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36" name="object 836"/>
          <p:cNvSpPr/>
          <p:nvPr/>
        </p:nvSpPr>
        <p:spPr>
          <a:xfrm>
            <a:off x="5554485" y="348833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37" name="object 837"/>
          <p:cNvSpPr/>
          <p:nvPr/>
        </p:nvSpPr>
        <p:spPr>
          <a:xfrm>
            <a:off x="5554485" y="3525786"/>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838" name="object 838"/>
          <p:cNvSpPr/>
          <p:nvPr/>
        </p:nvSpPr>
        <p:spPr>
          <a:xfrm>
            <a:off x="5554485" y="3577282"/>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839" name="object 839"/>
          <p:cNvSpPr/>
          <p:nvPr/>
        </p:nvSpPr>
        <p:spPr>
          <a:xfrm>
            <a:off x="5554485" y="361472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40" name="object 840"/>
          <p:cNvSpPr/>
          <p:nvPr/>
        </p:nvSpPr>
        <p:spPr>
          <a:xfrm>
            <a:off x="5554485" y="365218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41" name="object 841"/>
          <p:cNvSpPr/>
          <p:nvPr/>
        </p:nvSpPr>
        <p:spPr>
          <a:xfrm>
            <a:off x="5554485" y="370368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42" name="object 842"/>
          <p:cNvSpPr/>
          <p:nvPr/>
        </p:nvSpPr>
        <p:spPr>
          <a:xfrm>
            <a:off x="5554485" y="374111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43" name="object 843"/>
          <p:cNvSpPr/>
          <p:nvPr/>
        </p:nvSpPr>
        <p:spPr>
          <a:xfrm>
            <a:off x="5554485" y="3784815"/>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844" name="object 844"/>
          <p:cNvSpPr/>
          <p:nvPr/>
        </p:nvSpPr>
        <p:spPr>
          <a:xfrm>
            <a:off x="5554485" y="383007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45" name="object 845"/>
          <p:cNvSpPr/>
          <p:nvPr/>
        </p:nvSpPr>
        <p:spPr>
          <a:xfrm>
            <a:off x="5554485" y="3867518"/>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846" name="object 846"/>
          <p:cNvSpPr/>
          <p:nvPr/>
        </p:nvSpPr>
        <p:spPr>
          <a:xfrm>
            <a:off x="5554485" y="390496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47" name="object 847"/>
          <p:cNvSpPr/>
          <p:nvPr/>
        </p:nvSpPr>
        <p:spPr>
          <a:xfrm>
            <a:off x="5554485" y="395646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48" name="object 848"/>
          <p:cNvSpPr/>
          <p:nvPr/>
        </p:nvSpPr>
        <p:spPr>
          <a:xfrm>
            <a:off x="5554485" y="399391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49" name="object 849"/>
          <p:cNvSpPr/>
          <p:nvPr/>
        </p:nvSpPr>
        <p:spPr>
          <a:xfrm>
            <a:off x="5554485" y="404385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50" name="object 850"/>
          <p:cNvSpPr/>
          <p:nvPr/>
        </p:nvSpPr>
        <p:spPr>
          <a:xfrm>
            <a:off x="5554485" y="408285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51" name="object 851"/>
          <p:cNvSpPr/>
          <p:nvPr/>
        </p:nvSpPr>
        <p:spPr>
          <a:xfrm>
            <a:off x="5554485" y="412030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52" name="object 852"/>
          <p:cNvSpPr/>
          <p:nvPr/>
        </p:nvSpPr>
        <p:spPr>
          <a:xfrm>
            <a:off x="5554485" y="417024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53" name="object 853"/>
          <p:cNvSpPr/>
          <p:nvPr/>
        </p:nvSpPr>
        <p:spPr>
          <a:xfrm>
            <a:off x="5554485" y="4208470"/>
            <a:ext cx="16987" cy="0"/>
          </a:xfrm>
          <a:custGeom>
            <a:avLst/>
            <a:gdLst/>
            <a:ahLst/>
            <a:cxnLst/>
            <a:rect l="l" t="t" r="r" b="b"/>
            <a:pathLst>
              <a:path w="16987">
                <a:moveTo>
                  <a:pt x="0" y="0"/>
                </a:moveTo>
                <a:lnTo>
                  <a:pt x="16987" y="0"/>
                </a:lnTo>
              </a:path>
            </a:pathLst>
          </a:custGeom>
          <a:ln w="14059">
            <a:solidFill>
              <a:srgbClr val="171717"/>
            </a:solidFill>
          </a:ln>
        </p:spPr>
        <p:txBody>
          <a:bodyPr wrap="square" lIns="0" tIns="0" rIns="0" bIns="0" rtlCol="0">
            <a:noAutofit/>
          </a:bodyPr>
          <a:lstStyle/>
          <a:p>
            <a:endParaRPr/>
          </a:p>
        </p:txBody>
      </p:sp>
      <p:sp>
        <p:nvSpPr>
          <p:cNvPr id="854" name="object 854"/>
          <p:cNvSpPr/>
          <p:nvPr/>
        </p:nvSpPr>
        <p:spPr>
          <a:xfrm>
            <a:off x="5554485" y="424669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55" name="object 855"/>
          <p:cNvSpPr/>
          <p:nvPr/>
        </p:nvSpPr>
        <p:spPr>
          <a:xfrm>
            <a:off x="5554485" y="429663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56" name="object 856"/>
          <p:cNvSpPr/>
          <p:nvPr/>
        </p:nvSpPr>
        <p:spPr>
          <a:xfrm>
            <a:off x="5554485" y="433409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57" name="object 857"/>
          <p:cNvSpPr/>
          <p:nvPr/>
        </p:nvSpPr>
        <p:spPr>
          <a:xfrm>
            <a:off x="5554485" y="4373097"/>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858" name="object 858"/>
          <p:cNvSpPr/>
          <p:nvPr/>
        </p:nvSpPr>
        <p:spPr>
          <a:xfrm>
            <a:off x="5554485" y="442302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59" name="object 859"/>
          <p:cNvSpPr/>
          <p:nvPr/>
        </p:nvSpPr>
        <p:spPr>
          <a:xfrm>
            <a:off x="5554485" y="446047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60" name="object 860"/>
          <p:cNvSpPr/>
          <p:nvPr/>
        </p:nvSpPr>
        <p:spPr>
          <a:xfrm>
            <a:off x="5554485" y="451197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61" name="object 861"/>
          <p:cNvSpPr/>
          <p:nvPr/>
        </p:nvSpPr>
        <p:spPr>
          <a:xfrm>
            <a:off x="5554485" y="4549422"/>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862" name="object 862"/>
          <p:cNvSpPr/>
          <p:nvPr/>
        </p:nvSpPr>
        <p:spPr>
          <a:xfrm>
            <a:off x="5554485" y="458686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63" name="object 863"/>
          <p:cNvSpPr/>
          <p:nvPr/>
        </p:nvSpPr>
        <p:spPr>
          <a:xfrm>
            <a:off x="5554485" y="463836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64" name="object 864"/>
          <p:cNvSpPr/>
          <p:nvPr/>
        </p:nvSpPr>
        <p:spPr>
          <a:xfrm>
            <a:off x="5554485" y="467582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65" name="object 865"/>
          <p:cNvSpPr/>
          <p:nvPr/>
        </p:nvSpPr>
        <p:spPr>
          <a:xfrm>
            <a:off x="5554485" y="471325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66" name="object 866"/>
          <p:cNvSpPr/>
          <p:nvPr/>
        </p:nvSpPr>
        <p:spPr>
          <a:xfrm>
            <a:off x="7120870" y="146752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67" name="object 867"/>
          <p:cNvSpPr/>
          <p:nvPr/>
        </p:nvSpPr>
        <p:spPr>
          <a:xfrm>
            <a:off x="7120870" y="1505790"/>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868" name="object 868"/>
          <p:cNvSpPr/>
          <p:nvPr/>
        </p:nvSpPr>
        <p:spPr>
          <a:xfrm>
            <a:off x="7120870" y="154405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69" name="object 869"/>
          <p:cNvSpPr/>
          <p:nvPr/>
        </p:nvSpPr>
        <p:spPr>
          <a:xfrm>
            <a:off x="7120870" y="159397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70" name="object 870"/>
          <p:cNvSpPr/>
          <p:nvPr/>
        </p:nvSpPr>
        <p:spPr>
          <a:xfrm>
            <a:off x="7120870" y="163141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71" name="object 871"/>
          <p:cNvSpPr/>
          <p:nvPr/>
        </p:nvSpPr>
        <p:spPr>
          <a:xfrm>
            <a:off x="7120870" y="167051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72" name="object 872"/>
          <p:cNvSpPr/>
          <p:nvPr/>
        </p:nvSpPr>
        <p:spPr>
          <a:xfrm>
            <a:off x="7120870" y="172042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73" name="object 873"/>
          <p:cNvSpPr/>
          <p:nvPr/>
        </p:nvSpPr>
        <p:spPr>
          <a:xfrm>
            <a:off x="7120870" y="175786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74" name="object 874"/>
          <p:cNvSpPr/>
          <p:nvPr/>
        </p:nvSpPr>
        <p:spPr>
          <a:xfrm>
            <a:off x="7120870" y="1802993"/>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875" name="object 875"/>
          <p:cNvSpPr/>
          <p:nvPr/>
        </p:nvSpPr>
        <p:spPr>
          <a:xfrm>
            <a:off x="7120870" y="1846773"/>
            <a:ext cx="16987" cy="0"/>
          </a:xfrm>
          <a:custGeom>
            <a:avLst/>
            <a:gdLst/>
            <a:ahLst/>
            <a:cxnLst/>
            <a:rect l="l" t="t" r="r" b="b"/>
            <a:pathLst>
              <a:path w="16987">
                <a:moveTo>
                  <a:pt x="0" y="0"/>
                </a:moveTo>
                <a:lnTo>
                  <a:pt x="16987" y="0"/>
                </a:lnTo>
              </a:path>
            </a:pathLst>
          </a:custGeom>
          <a:ln w="12686">
            <a:solidFill>
              <a:srgbClr val="171717"/>
            </a:solidFill>
          </a:ln>
        </p:spPr>
        <p:txBody>
          <a:bodyPr wrap="square" lIns="0" tIns="0" rIns="0" bIns="0" rtlCol="0">
            <a:noAutofit/>
          </a:bodyPr>
          <a:lstStyle/>
          <a:p>
            <a:endParaRPr/>
          </a:p>
        </p:txBody>
      </p:sp>
      <p:sp>
        <p:nvSpPr>
          <p:cNvPr id="876" name="object 876"/>
          <p:cNvSpPr/>
          <p:nvPr/>
        </p:nvSpPr>
        <p:spPr>
          <a:xfrm>
            <a:off x="7120870" y="188431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77" name="object 877"/>
          <p:cNvSpPr/>
          <p:nvPr/>
        </p:nvSpPr>
        <p:spPr>
          <a:xfrm>
            <a:off x="7120870" y="1929445"/>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878" name="object 878"/>
          <p:cNvSpPr/>
          <p:nvPr/>
        </p:nvSpPr>
        <p:spPr>
          <a:xfrm>
            <a:off x="7120870" y="197312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79" name="object 879"/>
          <p:cNvSpPr/>
          <p:nvPr/>
        </p:nvSpPr>
        <p:spPr>
          <a:xfrm>
            <a:off x="7120870" y="201055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80" name="object 880"/>
          <p:cNvSpPr/>
          <p:nvPr/>
        </p:nvSpPr>
        <p:spPr>
          <a:xfrm>
            <a:off x="7120870" y="206213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81" name="object 881"/>
          <p:cNvSpPr/>
          <p:nvPr/>
        </p:nvSpPr>
        <p:spPr>
          <a:xfrm>
            <a:off x="7120870" y="209957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82" name="object 882"/>
          <p:cNvSpPr/>
          <p:nvPr/>
        </p:nvSpPr>
        <p:spPr>
          <a:xfrm>
            <a:off x="7120870" y="213700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83" name="object 883"/>
          <p:cNvSpPr/>
          <p:nvPr/>
        </p:nvSpPr>
        <p:spPr>
          <a:xfrm>
            <a:off x="7120870" y="2187756"/>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884" name="object 884"/>
          <p:cNvSpPr/>
          <p:nvPr/>
        </p:nvSpPr>
        <p:spPr>
          <a:xfrm>
            <a:off x="7120870" y="222602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85" name="object 885"/>
          <p:cNvSpPr/>
          <p:nvPr/>
        </p:nvSpPr>
        <p:spPr>
          <a:xfrm>
            <a:off x="7120870" y="226346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86" name="object 886"/>
          <p:cNvSpPr/>
          <p:nvPr/>
        </p:nvSpPr>
        <p:spPr>
          <a:xfrm>
            <a:off x="7120870" y="2314104"/>
            <a:ext cx="16987" cy="0"/>
          </a:xfrm>
          <a:custGeom>
            <a:avLst/>
            <a:gdLst/>
            <a:ahLst/>
            <a:cxnLst/>
            <a:rect l="l" t="t" r="r" b="b"/>
            <a:pathLst>
              <a:path w="16987">
                <a:moveTo>
                  <a:pt x="0" y="0"/>
                </a:moveTo>
                <a:lnTo>
                  <a:pt x="16987" y="0"/>
                </a:lnTo>
              </a:path>
            </a:pathLst>
          </a:custGeom>
          <a:ln w="13934">
            <a:solidFill>
              <a:srgbClr val="171717"/>
            </a:solidFill>
          </a:ln>
        </p:spPr>
        <p:txBody>
          <a:bodyPr wrap="square" lIns="0" tIns="0" rIns="0" bIns="0" rtlCol="0">
            <a:noAutofit/>
          </a:bodyPr>
          <a:lstStyle/>
          <a:p>
            <a:endParaRPr/>
          </a:p>
        </p:txBody>
      </p:sp>
      <p:sp>
        <p:nvSpPr>
          <p:cNvPr id="887" name="object 887"/>
          <p:cNvSpPr/>
          <p:nvPr/>
        </p:nvSpPr>
        <p:spPr>
          <a:xfrm>
            <a:off x="7120870" y="235226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88" name="object 888"/>
          <p:cNvSpPr/>
          <p:nvPr/>
        </p:nvSpPr>
        <p:spPr>
          <a:xfrm>
            <a:off x="7120870" y="238970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89" name="object 889"/>
          <p:cNvSpPr/>
          <p:nvPr/>
        </p:nvSpPr>
        <p:spPr>
          <a:xfrm>
            <a:off x="7120870" y="243982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0" name="object 890"/>
          <p:cNvSpPr/>
          <p:nvPr/>
        </p:nvSpPr>
        <p:spPr>
          <a:xfrm>
            <a:off x="7120870" y="247872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1" name="object 891"/>
          <p:cNvSpPr/>
          <p:nvPr/>
        </p:nvSpPr>
        <p:spPr>
          <a:xfrm>
            <a:off x="7120870" y="252863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2" name="object 892"/>
          <p:cNvSpPr/>
          <p:nvPr/>
        </p:nvSpPr>
        <p:spPr>
          <a:xfrm>
            <a:off x="7120870" y="256607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3" name="object 893"/>
          <p:cNvSpPr/>
          <p:nvPr/>
        </p:nvSpPr>
        <p:spPr>
          <a:xfrm>
            <a:off x="7120870" y="260517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4" name="object 894"/>
          <p:cNvSpPr/>
          <p:nvPr/>
        </p:nvSpPr>
        <p:spPr>
          <a:xfrm>
            <a:off x="7120870" y="265508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5" name="object 895"/>
          <p:cNvSpPr/>
          <p:nvPr/>
        </p:nvSpPr>
        <p:spPr>
          <a:xfrm>
            <a:off x="7120870" y="269252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6" name="object 896"/>
          <p:cNvSpPr/>
          <p:nvPr/>
        </p:nvSpPr>
        <p:spPr>
          <a:xfrm>
            <a:off x="7120870" y="273162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7" name="object 897"/>
          <p:cNvSpPr/>
          <p:nvPr/>
        </p:nvSpPr>
        <p:spPr>
          <a:xfrm>
            <a:off x="7120870" y="278153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8" name="object 898"/>
          <p:cNvSpPr/>
          <p:nvPr/>
        </p:nvSpPr>
        <p:spPr>
          <a:xfrm>
            <a:off x="7120870" y="281897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899" name="object 899"/>
          <p:cNvSpPr/>
          <p:nvPr/>
        </p:nvSpPr>
        <p:spPr>
          <a:xfrm>
            <a:off x="7120870" y="2857140"/>
            <a:ext cx="16987" cy="0"/>
          </a:xfrm>
          <a:custGeom>
            <a:avLst/>
            <a:gdLst/>
            <a:ahLst/>
            <a:cxnLst/>
            <a:rect l="l" t="t" r="r" b="b"/>
            <a:pathLst>
              <a:path w="16987">
                <a:moveTo>
                  <a:pt x="0" y="0"/>
                </a:moveTo>
                <a:lnTo>
                  <a:pt x="16987" y="0"/>
                </a:lnTo>
              </a:path>
            </a:pathLst>
          </a:custGeom>
          <a:ln w="13934">
            <a:solidFill>
              <a:srgbClr val="171717"/>
            </a:solidFill>
          </a:ln>
        </p:spPr>
        <p:txBody>
          <a:bodyPr wrap="square" lIns="0" tIns="0" rIns="0" bIns="0" rtlCol="0">
            <a:noAutofit/>
          </a:bodyPr>
          <a:lstStyle/>
          <a:p>
            <a:endParaRPr/>
          </a:p>
        </p:txBody>
      </p:sp>
      <p:sp>
        <p:nvSpPr>
          <p:cNvPr id="900" name="object 900"/>
          <p:cNvSpPr/>
          <p:nvPr/>
        </p:nvSpPr>
        <p:spPr>
          <a:xfrm>
            <a:off x="7120870" y="290778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01" name="object 901"/>
          <p:cNvSpPr/>
          <p:nvPr/>
        </p:nvSpPr>
        <p:spPr>
          <a:xfrm>
            <a:off x="7120870" y="294522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02" name="object 902"/>
          <p:cNvSpPr/>
          <p:nvPr/>
        </p:nvSpPr>
        <p:spPr>
          <a:xfrm>
            <a:off x="7120870" y="2989727"/>
            <a:ext cx="16987" cy="0"/>
          </a:xfrm>
          <a:custGeom>
            <a:avLst/>
            <a:gdLst/>
            <a:ahLst/>
            <a:cxnLst/>
            <a:rect l="l" t="t" r="r" b="b"/>
            <a:pathLst>
              <a:path w="16987">
                <a:moveTo>
                  <a:pt x="0" y="0"/>
                </a:moveTo>
                <a:lnTo>
                  <a:pt x="16987" y="0"/>
                </a:lnTo>
              </a:path>
            </a:pathLst>
          </a:custGeom>
          <a:ln w="26621">
            <a:solidFill>
              <a:srgbClr val="171717"/>
            </a:solidFill>
          </a:ln>
        </p:spPr>
        <p:txBody>
          <a:bodyPr wrap="square" lIns="0" tIns="0" rIns="0" bIns="0" rtlCol="0">
            <a:noAutofit/>
          </a:bodyPr>
          <a:lstStyle/>
          <a:p>
            <a:endParaRPr/>
          </a:p>
        </p:txBody>
      </p:sp>
      <p:sp>
        <p:nvSpPr>
          <p:cNvPr id="903" name="object 903"/>
          <p:cNvSpPr/>
          <p:nvPr/>
        </p:nvSpPr>
        <p:spPr>
          <a:xfrm>
            <a:off x="7120870" y="303423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04" name="object 904"/>
          <p:cNvSpPr/>
          <p:nvPr/>
        </p:nvSpPr>
        <p:spPr>
          <a:xfrm>
            <a:off x="7120870" y="3071672"/>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05" name="object 905"/>
          <p:cNvSpPr/>
          <p:nvPr/>
        </p:nvSpPr>
        <p:spPr>
          <a:xfrm>
            <a:off x="7120870" y="3122419"/>
            <a:ext cx="16987" cy="0"/>
          </a:xfrm>
          <a:custGeom>
            <a:avLst/>
            <a:gdLst/>
            <a:ahLst/>
            <a:cxnLst/>
            <a:rect l="l" t="t" r="r" b="b"/>
            <a:pathLst>
              <a:path w="16987">
                <a:moveTo>
                  <a:pt x="0" y="0"/>
                </a:moveTo>
                <a:lnTo>
                  <a:pt x="16987" y="0"/>
                </a:lnTo>
              </a:path>
            </a:pathLst>
          </a:custGeom>
          <a:ln w="14142">
            <a:solidFill>
              <a:srgbClr val="171717"/>
            </a:solidFill>
          </a:ln>
        </p:spPr>
        <p:txBody>
          <a:bodyPr wrap="square" lIns="0" tIns="0" rIns="0" bIns="0" rtlCol="0">
            <a:noAutofit/>
          </a:bodyPr>
          <a:lstStyle/>
          <a:p>
            <a:endParaRPr/>
          </a:p>
        </p:txBody>
      </p:sp>
      <p:sp>
        <p:nvSpPr>
          <p:cNvPr id="906" name="object 906"/>
          <p:cNvSpPr/>
          <p:nvPr/>
        </p:nvSpPr>
        <p:spPr>
          <a:xfrm>
            <a:off x="7120870" y="316068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07" name="object 907"/>
          <p:cNvSpPr/>
          <p:nvPr/>
        </p:nvSpPr>
        <p:spPr>
          <a:xfrm>
            <a:off x="7120870" y="3198123"/>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08" name="object 908"/>
          <p:cNvSpPr/>
          <p:nvPr/>
        </p:nvSpPr>
        <p:spPr>
          <a:xfrm>
            <a:off x="7120870" y="324803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09" name="object 909"/>
          <p:cNvSpPr/>
          <p:nvPr/>
        </p:nvSpPr>
        <p:spPr>
          <a:xfrm>
            <a:off x="7120870" y="328713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10" name="object 910"/>
          <p:cNvSpPr/>
          <p:nvPr/>
        </p:nvSpPr>
        <p:spPr>
          <a:xfrm>
            <a:off x="7120870" y="3324534"/>
            <a:ext cx="16987" cy="0"/>
          </a:xfrm>
          <a:custGeom>
            <a:avLst/>
            <a:gdLst/>
            <a:ahLst/>
            <a:cxnLst/>
            <a:rect l="l" t="t" r="r" b="b"/>
            <a:pathLst>
              <a:path w="16987">
                <a:moveTo>
                  <a:pt x="0" y="0"/>
                </a:moveTo>
                <a:lnTo>
                  <a:pt x="16987" y="0"/>
                </a:lnTo>
              </a:path>
            </a:pathLst>
          </a:custGeom>
          <a:ln w="12395">
            <a:solidFill>
              <a:srgbClr val="171717"/>
            </a:solidFill>
          </a:ln>
        </p:spPr>
        <p:txBody>
          <a:bodyPr wrap="square" lIns="0" tIns="0" rIns="0" bIns="0" rtlCol="0">
            <a:noAutofit/>
          </a:bodyPr>
          <a:lstStyle/>
          <a:p>
            <a:endParaRPr/>
          </a:p>
        </p:txBody>
      </p:sp>
      <p:sp>
        <p:nvSpPr>
          <p:cNvPr id="911" name="object 911"/>
          <p:cNvSpPr/>
          <p:nvPr/>
        </p:nvSpPr>
        <p:spPr>
          <a:xfrm>
            <a:off x="7120870" y="337442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12" name="object 912"/>
          <p:cNvSpPr/>
          <p:nvPr/>
        </p:nvSpPr>
        <p:spPr>
          <a:xfrm>
            <a:off x="7120870" y="3413435"/>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913" name="object 913"/>
          <p:cNvSpPr/>
          <p:nvPr/>
        </p:nvSpPr>
        <p:spPr>
          <a:xfrm>
            <a:off x="7120870" y="345088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14" name="object 914"/>
          <p:cNvSpPr/>
          <p:nvPr/>
        </p:nvSpPr>
        <p:spPr>
          <a:xfrm>
            <a:off x="7120870" y="3500818"/>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15" name="object 915"/>
          <p:cNvSpPr/>
          <p:nvPr/>
        </p:nvSpPr>
        <p:spPr>
          <a:xfrm>
            <a:off x="7120870" y="3539055"/>
            <a:ext cx="16987" cy="0"/>
          </a:xfrm>
          <a:custGeom>
            <a:avLst/>
            <a:gdLst/>
            <a:ahLst/>
            <a:cxnLst/>
            <a:rect l="l" t="t" r="r" b="b"/>
            <a:pathLst>
              <a:path w="16987">
                <a:moveTo>
                  <a:pt x="0" y="0"/>
                </a:moveTo>
                <a:lnTo>
                  <a:pt x="16987" y="0"/>
                </a:lnTo>
              </a:path>
            </a:pathLst>
          </a:custGeom>
          <a:ln w="14038">
            <a:solidFill>
              <a:srgbClr val="171717"/>
            </a:solidFill>
          </a:ln>
        </p:spPr>
        <p:txBody>
          <a:bodyPr wrap="square" lIns="0" tIns="0" rIns="0" bIns="0" rtlCol="0">
            <a:noAutofit/>
          </a:bodyPr>
          <a:lstStyle/>
          <a:p>
            <a:endParaRPr/>
          </a:p>
        </p:txBody>
      </p:sp>
      <p:sp>
        <p:nvSpPr>
          <p:cNvPr id="916" name="object 916"/>
          <p:cNvSpPr/>
          <p:nvPr/>
        </p:nvSpPr>
        <p:spPr>
          <a:xfrm>
            <a:off x="7120870" y="3577282"/>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917" name="object 917"/>
          <p:cNvSpPr/>
          <p:nvPr/>
        </p:nvSpPr>
        <p:spPr>
          <a:xfrm>
            <a:off x="7120870" y="362720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18" name="object 918"/>
          <p:cNvSpPr/>
          <p:nvPr/>
        </p:nvSpPr>
        <p:spPr>
          <a:xfrm>
            <a:off x="7120870" y="3665444"/>
            <a:ext cx="16987" cy="0"/>
          </a:xfrm>
          <a:custGeom>
            <a:avLst/>
            <a:gdLst/>
            <a:ahLst/>
            <a:cxnLst/>
            <a:rect l="l" t="t" r="r" b="b"/>
            <a:pathLst>
              <a:path w="16987">
                <a:moveTo>
                  <a:pt x="0" y="0"/>
                </a:moveTo>
                <a:lnTo>
                  <a:pt x="16987" y="0"/>
                </a:lnTo>
              </a:path>
            </a:pathLst>
          </a:custGeom>
          <a:ln w="14038">
            <a:solidFill>
              <a:srgbClr val="171717"/>
            </a:solidFill>
          </a:ln>
        </p:spPr>
        <p:txBody>
          <a:bodyPr wrap="square" lIns="0" tIns="0" rIns="0" bIns="0" rtlCol="0">
            <a:noAutofit/>
          </a:bodyPr>
          <a:lstStyle/>
          <a:p>
            <a:endParaRPr/>
          </a:p>
        </p:txBody>
      </p:sp>
      <p:sp>
        <p:nvSpPr>
          <p:cNvPr id="919" name="object 919"/>
          <p:cNvSpPr/>
          <p:nvPr/>
        </p:nvSpPr>
        <p:spPr>
          <a:xfrm>
            <a:off x="7120870" y="371616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20" name="object 920"/>
          <p:cNvSpPr/>
          <p:nvPr/>
        </p:nvSpPr>
        <p:spPr>
          <a:xfrm>
            <a:off x="7120870" y="3753607"/>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921" name="object 921"/>
          <p:cNvSpPr/>
          <p:nvPr/>
        </p:nvSpPr>
        <p:spPr>
          <a:xfrm>
            <a:off x="7120870" y="379105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22" name="object 922"/>
          <p:cNvSpPr/>
          <p:nvPr/>
        </p:nvSpPr>
        <p:spPr>
          <a:xfrm>
            <a:off x="7120870" y="3842550"/>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23" name="object 923"/>
          <p:cNvSpPr/>
          <p:nvPr/>
        </p:nvSpPr>
        <p:spPr>
          <a:xfrm>
            <a:off x="7120870" y="388000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24" name="object 924"/>
          <p:cNvSpPr/>
          <p:nvPr/>
        </p:nvSpPr>
        <p:spPr>
          <a:xfrm>
            <a:off x="7120870" y="3917454"/>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925" name="object 925"/>
          <p:cNvSpPr/>
          <p:nvPr/>
        </p:nvSpPr>
        <p:spPr>
          <a:xfrm>
            <a:off x="7120870" y="396893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26" name="object 926"/>
          <p:cNvSpPr/>
          <p:nvPr/>
        </p:nvSpPr>
        <p:spPr>
          <a:xfrm>
            <a:off x="7120870" y="400639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27" name="object 927"/>
          <p:cNvSpPr/>
          <p:nvPr/>
        </p:nvSpPr>
        <p:spPr>
          <a:xfrm>
            <a:off x="7120870" y="4043854"/>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28" name="object 928"/>
          <p:cNvSpPr/>
          <p:nvPr/>
        </p:nvSpPr>
        <p:spPr>
          <a:xfrm>
            <a:off x="7120870" y="4095339"/>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929" name="object 929"/>
          <p:cNvSpPr/>
          <p:nvPr/>
        </p:nvSpPr>
        <p:spPr>
          <a:xfrm>
            <a:off x="7120870" y="413278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30" name="object 930"/>
          <p:cNvSpPr/>
          <p:nvPr/>
        </p:nvSpPr>
        <p:spPr>
          <a:xfrm>
            <a:off x="7120870" y="4176483"/>
            <a:ext cx="16987" cy="0"/>
          </a:xfrm>
          <a:custGeom>
            <a:avLst/>
            <a:gdLst/>
            <a:ahLst/>
            <a:cxnLst/>
            <a:rect l="l" t="t" r="r" b="b"/>
            <a:pathLst>
              <a:path w="16987">
                <a:moveTo>
                  <a:pt x="0" y="0"/>
                </a:moveTo>
                <a:lnTo>
                  <a:pt x="16987" y="0"/>
                </a:lnTo>
              </a:path>
            </a:pathLst>
          </a:custGeom>
          <a:ln w="24957">
            <a:solidFill>
              <a:srgbClr val="171717"/>
            </a:solidFill>
          </a:ln>
        </p:spPr>
        <p:txBody>
          <a:bodyPr wrap="square" lIns="0" tIns="0" rIns="0" bIns="0" rtlCol="0">
            <a:noAutofit/>
          </a:bodyPr>
          <a:lstStyle/>
          <a:p>
            <a:endParaRPr/>
          </a:p>
        </p:txBody>
      </p:sp>
      <p:sp>
        <p:nvSpPr>
          <p:cNvPr id="931" name="object 931"/>
          <p:cNvSpPr/>
          <p:nvPr/>
        </p:nvSpPr>
        <p:spPr>
          <a:xfrm>
            <a:off x="7120870" y="4221739"/>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32" name="object 932"/>
          <p:cNvSpPr/>
          <p:nvPr/>
        </p:nvSpPr>
        <p:spPr>
          <a:xfrm>
            <a:off x="7120870" y="4259186"/>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933" name="object 933"/>
          <p:cNvSpPr/>
          <p:nvPr/>
        </p:nvSpPr>
        <p:spPr>
          <a:xfrm>
            <a:off x="7120870" y="430911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34" name="object 934"/>
          <p:cNvSpPr/>
          <p:nvPr/>
        </p:nvSpPr>
        <p:spPr>
          <a:xfrm>
            <a:off x="7120870" y="4347348"/>
            <a:ext cx="16987" cy="0"/>
          </a:xfrm>
          <a:custGeom>
            <a:avLst/>
            <a:gdLst/>
            <a:ahLst/>
            <a:cxnLst/>
            <a:rect l="l" t="t" r="r" b="b"/>
            <a:pathLst>
              <a:path w="16987">
                <a:moveTo>
                  <a:pt x="0" y="0"/>
                </a:moveTo>
                <a:lnTo>
                  <a:pt x="16987" y="0"/>
                </a:lnTo>
              </a:path>
            </a:pathLst>
          </a:custGeom>
          <a:ln w="14038">
            <a:solidFill>
              <a:srgbClr val="171717"/>
            </a:solidFill>
          </a:ln>
        </p:spPr>
        <p:txBody>
          <a:bodyPr wrap="square" lIns="0" tIns="0" rIns="0" bIns="0" rtlCol="0">
            <a:noAutofit/>
          </a:bodyPr>
          <a:lstStyle/>
          <a:p>
            <a:endParaRPr/>
          </a:p>
        </p:txBody>
      </p:sp>
      <p:sp>
        <p:nvSpPr>
          <p:cNvPr id="935" name="object 935"/>
          <p:cNvSpPr/>
          <p:nvPr/>
        </p:nvSpPr>
        <p:spPr>
          <a:xfrm>
            <a:off x="7120870" y="4385586"/>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36" name="object 936"/>
          <p:cNvSpPr/>
          <p:nvPr/>
        </p:nvSpPr>
        <p:spPr>
          <a:xfrm>
            <a:off x="7120870" y="4435511"/>
            <a:ext cx="16987" cy="0"/>
          </a:xfrm>
          <a:custGeom>
            <a:avLst/>
            <a:gdLst/>
            <a:ahLst/>
            <a:cxnLst/>
            <a:rect l="l" t="t" r="r" b="b"/>
            <a:pathLst>
              <a:path w="16987">
                <a:moveTo>
                  <a:pt x="0" y="0"/>
                </a:moveTo>
                <a:lnTo>
                  <a:pt x="16987" y="0"/>
                </a:lnTo>
              </a:path>
            </a:pathLst>
          </a:custGeom>
          <a:ln w="12499">
            <a:solidFill>
              <a:srgbClr val="171717"/>
            </a:solidFill>
          </a:ln>
        </p:spPr>
        <p:txBody>
          <a:bodyPr wrap="square" lIns="0" tIns="0" rIns="0" bIns="0" rtlCol="0">
            <a:noAutofit/>
          </a:bodyPr>
          <a:lstStyle/>
          <a:p>
            <a:endParaRPr/>
          </a:p>
        </p:txBody>
      </p:sp>
      <p:sp>
        <p:nvSpPr>
          <p:cNvPr id="937" name="object 937"/>
          <p:cNvSpPr/>
          <p:nvPr/>
        </p:nvSpPr>
        <p:spPr>
          <a:xfrm>
            <a:off x="7120870" y="4473738"/>
            <a:ext cx="16987" cy="0"/>
          </a:xfrm>
          <a:custGeom>
            <a:avLst/>
            <a:gdLst/>
            <a:ahLst/>
            <a:cxnLst/>
            <a:rect l="l" t="t" r="r" b="b"/>
            <a:pathLst>
              <a:path w="16987">
                <a:moveTo>
                  <a:pt x="0" y="0"/>
                </a:moveTo>
                <a:lnTo>
                  <a:pt x="16987" y="0"/>
                </a:lnTo>
              </a:path>
            </a:pathLst>
          </a:custGeom>
          <a:ln w="14038">
            <a:solidFill>
              <a:srgbClr val="171717"/>
            </a:solidFill>
          </a:ln>
        </p:spPr>
        <p:txBody>
          <a:bodyPr wrap="square" lIns="0" tIns="0" rIns="0" bIns="0" rtlCol="0">
            <a:noAutofit/>
          </a:bodyPr>
          <a:lstStyle/>
          <a:p>
            <a:endParaRPr/>
          </a:p>
        </p:txBody>
      </p:sp>
      <p:sp>
        <p:nvSpPr>
          <p:cNvPr id="938" name="object 938"/>
          <p:cNvSpPr/>
          <p:nvPr/>
        </p:nvSpPr>
        <p:spPr>
          <a:xfrm>
            <a:off x="7120870" y="451197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39" name="object 939"/>
          <p:cNvSpPr/>
          <p:nvPr/>
        </p:nvSpPr>
        <p:spPr>
          <a:xfrm>
            <a:off x="7120870" y="456191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40" name="object 940"/>
          <p:cNvSpPr/>
          <p:nvPr/>
        </p:nvSpPr>
        <p:spPr>
          <a:xfrm>
            <a:off x="7120870" y="4599347"/>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41" name="object 941"/>
          <p:cNvSpPr/>
          <p:nvPr/>
        </p:nvSpPr>
        <p:spPr>
          <a:xfrm>
            <a:off x="7120870" y="4638365"/>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42" name="object 942"/>
          <p:cNvSpPr/>
          <p:nvPr/>
        </p:nvSpPr>
        <p:spPr>
          <a:xfrm>
            <a:off x="7120870" y="4688301"/>
            <a:ext cx="16987" cy="0"/>
          </a:xfrm>
          <a:custGeom>
            <a:avLst/>
            <a:gdLst/>
            <a:ahLst/>
            <a:cxnLst/>
            <a:rect l="l" t="t" r="r" b="b"/>
            <a:pathLst>
              <a:path w="16987">
                <a:moveTo>
                  <a:pt x="0" y="0"/>
                </a:moveTo>
                <a:lnTo>
                  <a:pt x="16987" y="0"/>
                </a:lnTo>
              </a:path>
            </a:pathLst>
          </a:custGeom>
          <a:ln w="12478">
            <a:solidFill>
              <a:srgbClr val="171717"/>
            </a:solidFill>
          </a:ln>
        </p:spPr>
        <p:txBody>
          <a:bodyPr wrap="square" lIns="0" tIns="0" rIns="0" bIns="0" rtlCol="0">
            <a:noAutofit/>
          </a:bodyPr>
          <a:lstStyle/>
          <a:p>
            <a:endParaRPr/>
          </a:p>
        </p:txBody>
      </p:sp>
      <p:sp>
        <p:nvSpPr>
          <p:cNvPr id="943" name="object 943"/>
          <p:cNvSpPr/>
          <p:nvPr/>
        </p:nvSpPr>
        <p:spPr>
          <a:xfrm>
            <a:off x="2400048" y="4555672"/>
            <a:ext cx="372010" cy="188804"/>
          </a:xfrm>
          <a:custGeom>
            <a:avLst/>
            <a:gdLst/>
            <a:ahLst/>
            <a:cxnLst/>
            <a:rect l="l" t="t" r="r" b="b"/>
            <a:pathLst>
              <a:path w="372010" h="188804">
                <a:moveTo>
                  <a:pt x="372010" y="0"/>
                </a:moveTo>
                <a:lnTo>
                  <a:pt x="302363" y="0"/>
                </a:lnTo>
                <a:lnTo>
                  <a:pt x="0" y="138868"/>
                </a:lnTo>
                <a:lnTo>
                  <a:pt x="0" y="188804"/>
                </a:lnTo>
                <a:lnTo>
                  <a:pt x="67949" y="188804"/>
                </a:lnTo>
                <a:lnTo>
                  <a:pt x="372010" y="49915"/>
                </a:lnTo>
                <a:lnTo>
                  <a:pt x="372010" y="0"/>
                </a:lnTo>
                <a:close/>
              </a:path>
            </a:pathLst>
          </a:custGeom>
          <a:solidFill>
            <a:srgbClr val="FDFDFD"/>
          </a:solidFill>
        </p:spPr>
        <p:txBody>
          <a:bodyPr wrap="square" lIns="0" tIns="0" rIns="0" bIns="0" rtlCol="0">
            <a:noAutofit/>
          </a:bodyPr>
          <a:lstStyle/>
          <a:p>
            <a:endParaRPr/>
          </a:p>
        </p:txBody>
      </p:sp>
      <p:sp>
        <p:nvSpPr>
          <p:cNvPr id="944" name="object 944"/>
          <p:cNvSpPr/>
          <p:nvPr/>
        </p:nvSpPr>
        <p:spPr>
          <a:xfrm>
            <a:off x="2400048" y="4555672"/>
            <a:ext cx="372010" cy="188804"/>
          </a:xfrm>
          <a:custGeom>
            <a:avLst/>
            <a:gdLst/>
            <a:ahLst/>
            <a:cxnLst/>
            <a:rect l="l" t="t" r="r" b="b"/>
            <a:pathLst>
              <a:path w="372010" h="188804">
                <a:moveTo>
                  <a:pt x="67949" y="188804"/>
                </a:moveTo>
                <a:lnTo>
                  <a:pt x="0" y="188804"/>
                </a:lnTo>
                <a:lnTo>
                  <a:pt x="0" y="138868"/>
                </a:lnTo>
                <a:lnTo>
                  <a:pt x="302363" y="0"/>
                </a:lnTo>
                <a:lnTo>
                  <a:pt x="372010" y="0"/>
                </a:lnTo>
                <a:lnTo>
                  <a:pt x="372010" y="49915"/>
                </a:lnTo>
                <a:lnTo>
                  <a:pt x="67949" y="188804"/>
                </a:lnTo>
                <a:close/>
              </a:path>
            </a:pathLst>
          </a:custGeom>
          <a:ln w="15887">
            <a:solidFill>
              <a:srgbClr val="FDFDFD"/>
            </a:solidFill>
          </a:ln>
        </p:spPr>
        <p:txBody>
          <a:bodyPr wrap="square" lIns="0" tIns="0" rIns="0" bIns="0" rtlCol="0">
            <a:noAutofit/>
          </a:bodyPr>
          <a:lstStyle/>
          <a:p>
            <a:endParaRPr/>
          </a:p>
        </p:txBody>
      </p:sp>
      <p:sp>
        <p:nvSpPr>
          <p:cNvPr id="945" name="object 945"/>
          <p:cNvSpPr/>
          <p:nvPr/>
        </p:nvSpPr>
        <p:spPr>
          <a:xfrm>
            <a:off x="2702411" y="3596010"/>
            <a:ext cx="385618" cy="1009576"/>
          </a:xfrm>
          <a:custGeom>
            <a:avLst/>
            <a:gdLst/>
            <a:ahLst/>
            <a:cxnLst/>
            <a:rect l="l" t="t" r="r" b="b"/>
            <a:pathLst>
              <a:path w="385618" h="1009576">
                <a:moveTo>
                  <a:pt x="385618" y="0"/>
                </a:moveTo>
                <a:lnTo>
                  <a:pt x="315971" y="0"/>
                </a:lnTo>
                <a:lnTo>
                  <a:pt x="0" y="959661"/>
                </a:lnTo>
                <a:lnTo>
                  <a:pt x="0" y="1009576"/>
                </a:lnTo>
                <a:lnTo>
                  <a:pt x="69647" y="1009576"/>
                </a:lnTo>
                <a:lnTo>
                  <a:pt x="385618" y="49936"/>
                </a:lnTo>
                <a:lnTo>
                  <a:pt x="385618" y="0"/>
                </a:lnTo>
                <a:close/>
              </a:path>
            </a:pathLst>
          </a:custGeom>
          <a:solidFill>
            <a:srgbClr val="FDFDFD"/>
          </a:solidFill>
        </p:spPr>
        <p:txBody>
          <a:bodyPr wrap="square" lIns="0" tIns="0" rIns="0" bIns="0" rtlCol="0">
            <a:noAutofit/>
          </a:bodyPr>
          <a:lstStyle/>
          <a:p>
            <a:endParaRPr/>
          </a:p>
        </p:txBody>
      </p:sp>
      <p:sp>
        <p:nvSpPr>
          <p:cNvPr id="946" name="object 946"/>
          <p:cNvSpPr/>
          <p:nvPr/>
        </p:nvSpPr>
        <p:spPr>
          <a:xfrm>
            <a:off x="2702411" y="3596010"/>
            <a:ext cx="385618" cy="1009576"/>
          </a:xfrm>
          <a:custGeom>
            <a:avLst/>
            <a:gdLst/>
            <a:ahLst/>
            <a:cxnLst/>
            <a:rect l="l" t="t" r="r" b="b"/>
            <a:pathLst>
              <a:path w="385618" h="1009576">
                <a:moveTo>
                  <a:pt x="69647" y="1009576"/>
                </a:moveTo>
                <a:lnTo>
                  <a:pt x="0" y="1009576"/>
                </a:lnTo>
                <a:lnTo>
                  <a:pt x="0" y="959661"/>
                </a:lnTo>
                <a:lnTo>
                  <a:pt x="315971" y="0"/>
                </a:lnTo>
                <a:lnTo>
                  <a:pt x="385618" y="0"/>
                </a:lnTo>
                <a:lnTo>
                  <a:pt x="385618" y="49936"/>
                </a:lnTo>
                <a:lnTo>
                  <a:pt x="69647" y="1009576"/>
                </a:lnTo>
                <a:close/>
              </a:path>
            </a:pathLst>
          </a:custGeom>
          <a:ln w="16811">
            <a:solidFill>
              <a:srgbClr val="FDFDFD"/>
            </a:solidFill>
          </a:ln>
        </p:spPr>
        <p:txBody>
          <a:bodyPr wrap="square" lIns="0" tIns="0" rIns="0" bIns="0" rtlCol="0">
            <a:noAutofit/>
          </a:bodyPr>
          <a:lstStyle/>
          <a:p>
            <a:endParaRPr/>
          </a:p>
        </p:txBody>
      </p:sp>
      <p:sp>
        <p:nvSpPr>
          <p:cNvPr id="947" name="object 947"/>
          <p:cNvSpPr/>
          <p:nvPr/>
        </p:nvSpPr>
        <p:spPr>
          <a:xfrm>
            <a:off x="3018383" y="2914023"/>
            <a:ext cx="385596" cy="731923"/>
          </a:xfrm>
          <a:custGeom>
            <a:avLst/>
            <a:gdLst/>
            <a:ahLst/>
            <a:cxnLst/>
            <a:rect l="l" t="t" r="r" b="b"/>
            <a:pathLst>
              <a:path w="385596" h="731923">
                <a:moveTo>
                  <a:pt x="385596" y="0"/>
                </a:moveTo>
                <a:lnTo>
                  <a:pt x="315948" y="0"/>
                </a:lnTo>
                <a:lnTo>
                  <a:pt x="0" y="681987"/>
                </a:lnTo>
                <a:lnTo>
                  <a:pt x="0" y="731923"/>
                </a:lnTo>
                <a:lnTo>
                  <a:pt x="69647" y="731923"/>
                </a:lnTo>
                <a:lnTo>
                  <a:pt x="385596" y="49915"/>
                </a:lnTo>
                <a:lnTo>
                  <a:pt x="385596" y="0"/>
                </a:lnTo>
                <a:close/>
              </a:path>
            </a:pathLst>
          </a:custGeom>
          <a:solidFill>
            <a:srgbClr val="FDFDFD"/>
          </a:solidFill>
        </p:spPr>
        <p:txBody>
          <a:bodyPr wrap="square" lIns="0" tIns="0" rIns="0" bIns="0" rtlCol="0">
            <a:noAutofit/>
          </a:bodyPr>
          <a:lstStyle/>
          <a:p>
            <a:endParaRPr/>
          </a:p>
        </p:txBody>
      </p:sp>
      <p:sp>
        <p:nvSpPr>
          <p:cNvPr id="948" name="object 948"/>
          <p:cNvSpPr/>
          <p:nvPr/>
        </p:nvSpPr>
        <p:spPr>
          <a:xfrm>
            <a:off x="3018383" y="2914023"/>
            <a:ext cx="385596" cy="731923"/>
          </a:xfrm>
          <a:custGeom>
            <a:avLst/>
            <a:gdLst/>
            <a:ahLst/>
            <a:cxnLst/>
            <a:rect l="l" t="t" r="r" b="b"/>
            <a:pathLst>
              <a:path w="385596" h="731923">
                <a:moveTo>
                  <a:pt x="69647" y="731923"/>
                </a:moveTo>
                <a:lnTo>
                  <a:pt x="0" y="731923"/>
                </a:lnTo>
                <a:lnTo>
                  <a:pt x="0" y="681987"/>
                </a:lnTo>
                <a:lnTo>
                  <a:pt x="315948" y="0"/>
                </a:lnTo>
                <a:lnTo>
                  <a:pt x="385596" y="0"/>
                </a:lnTo>
                <a:lnTo>
                  <a:pt x="385596" y="49915"/>
                </a:lnTo>
                <a:lnTo>
                  <a:pt x="69647" y="731923"/>
                </a:lnTo>
                <a:close/>
              </a:path>
            </a:pathLst>
          </a:custGeom>
          <a:ln w="16687">
            <a:solidFill>
              <a:srgbClr val="FDFDFD"/>
            </a:solidFill>
          </a:ln>
        </p:spPr>
        <p:txBody>
          <a:bodyPr wrap="square" lIns="0" tIns="0" rIns="0" bIns="0" rtlCol="0">
            <a:noAutofit/>
          </a:bodyPr>
          <a:lstStyle/>
          <a:p>
            <a:endParaRPr/>
          </a:p>
        </p:txBody>
      </p:sp>
      <p:sp>
        <p:nvSpPr>
          <p:cNvPr id="949" name="object 949"/>
          <p:cNvSpPr/>
          <p:nvPr/>
        </p:nvSpPr>
        <p:spPr>
          <a:xfrm>
            <a:off x="3334332" y="2497439"/>
            <a:ext cx="385573" cy="466499"/>
          </a:xfrm>
          <a:custGeom>
            <a:avLst/>
            <a:gdLst/>
            <a:ahLst/>
            <a:cxnLst/>
            <a:rect l="l" t="t" r="r" b="b"/>
            <a:pathLst>
              <a:path w="385573" h="466499">
                <a:moveTo>
                  <a:pt x="385573" y="0"/>
                </a:moveTo>
                <a:lnTo>
                  <a:pt x="317647" y="0"/>
                </a:lnTo>
                <a:lnTo>
                  <a:pt x="0" y="416584"/>
                </a:lnTo>
                <a:lnTo>
                  <a:pt x="0" y="466499"/>
                </a:lnTo>
                <a:lnTo>
                  <a:pt x="69647" y="466499"/>
                </a:lnTo>
                <a:lnTo>
                  <a:pt x="385573" y="49915"/>
                </a:lnTo>
                <a:lnTo>
                  <a:pt x="385573" y="0"/>
                </a:lnTo>
                <a:close/>
              </a:path>
            </a:pathLst>
          </a:custGeom>
          <a:solidFill>
            <a:srgbClr val="FDFDFD"/>
          </a:solidFill>
        </p:spPr>
        <p:txBody>
          <a:bodyPr wrap="square" lIns="0" tIns="0" rIns="0" bIns="0" rtlCol="0">
            <a:noAutofit/>
          </a:bodyPr>
          <a:lstStyle/>
          <a:p>
            <a:endParaRPr/>
          </a:p>
        </p:txBody>
      </p:sp>
      <p:sp>
        <p:nvSpPr>
          <p:cNvPr id="950" name="object 950"/>
          <p:cNvSpPr/>
          <p:nvPr/>
        </p:nvSpPr>
        <p:spPr>
          <a:xfrm>
            <a:off x="3334332" y="2497439"/>
            <a:ext cx="385573" cy="466499"/>
          </a:xfrm>
          <a:custGeom>
            <a:avLst/>
            <a:gdLst/>
            <a:ahLst/>
            <a:cxnLst/>
            <a:rect l="l" t="t" r="r" b="b"/>
            <a:pathLst>
              <a:path w="385573" h="466499">
                <a:moveTo>
                  <a:pt x="69647" y="466499"/>
                </a:moveTo>
                <a:lnTo>
                  <a:pt x="0" y="466499"/>
                </a:lnTo>
                <a:lnTo>
                  <a:pt x="0" y="416584"/>
                </a:lnTo>
                <a:lnTo>
                  <a:pt x="317647" y="0"/>
                </a:lnTo>
                <a:lnTo>
                  <a:pt x="385573" y="0"/>
                </a:lnTo>
                <a:lnTo>
                  <a:pt x="385573" y="49915"/>
                </a:lnTo>
                <a:lnTo>
                  <a:pt x="69647" y="466499"/>
                </a:lnTo>
                <a:close/>
              </a:path>
            </a:pathLst>
          </a:custGeom>
          <a:ln w="16426">
            <a:solidFill>
              <a:srgbClr val="FDFDFD"/>
            </a:solidFill>
          </a:ln>
        </p:spPr>
        <p:txBody>
          <a:bodyPr wrap="square" lIns="0" tIns="0" rIns="0" bIns="0" rtlCol="0">
            <a:noAutofit/>
          </a:bodyPr>
          <a:lstStyle/>
          <a:p>
            <a:endParaRPr/>
          </a:p>
        </p:txBody>
      </p:sp>
      <p:sp>
        <p:nvSpPr>
          <p:cNvPr id="951" name="object 951"/>
          <p:cNvSpPr/>
          <p:nvPr/>
        </p:nvSpPr>
        <p:spPr>
          <a:xfrm>
            <a:off x="3651979" y="2219785"/>
            <a:ext cx="370425" cy="327568"/>
          </a:xfrm>
          <a:custGeom>
            <a:avLst/>
            <a:gdLst/>
            <a:ahLst/>
            <a:cxnLst/>
            <a:rect l="l" t="t" r="r" b="b"/>
            <a:pathLst>
              <a:path w="370425" h="327568">
                <a:moveTo>
                  <a:pt x="370425" y="0"/>
                </a:moveTo>
                <a:lnTo>
                  <a:pt x="316084" y="0"/>
                </a:lnTo>
                <a:lnTo>
                  <a:pt x="0" y="277653"/>
                </a:lnTo>
                <a:lnTo>
                  <a:pt x="0" y="327568"/>
                </a:lnTo>
                <a:lnTo>
                  <a:pt x="67926" y="327568"/>
                </a:lnTo>
                <a:lnTo>
                  <a:pt x="370425" y="49915"/>
                </a:lnTo>
                <a:lnTo>
                  <a:pt x="370425" y="0"/>
                </a:lnTo>
                <a:close/>
              </a:path>
            </a:pathLst>
          </a:custGeom>
          <a:solidFill>
            <a:srgbClr val="FDFDFD"/>
          </a:solidFill>
        </p:spPr>
        <p:txBody>
          <a:bodyPr wrap="square" lIns="0" tIns="0" rIns="0" bIns="0" rtlCol="0">
            <a:noAutofit/>
          </a:bodyPr>
          <a:lstStyle/>
          <a:p>
            <a:endParaRPr/>
          </a:p>
        </p:txBody>
      </p:sp>
      <p:sp>
        <p:nvSpPr>
          <p:cNvPr id="952" name="object 952"/>
          <p:cNvSpPr/>
          <p:nvPr/>
        </p:nvSpPr>
        <p:spPr>
          <a:xfrm>
            <a:off x="3651979" y="2219785"/>
            <a:ext cx="370425" cy="327568"/>
          </a:xfrm>
          <a:custGeom>
            <a:avLst/>
            <a:gdLst/>
            <a:ahLst/>
            <a:cxnLst/>
            <a:rect l="l" t="t" r="r" b="b"/>
            <a:pathLst>
              <a:path w="370425" h="327568">
                <a:moveTo>
                  <a:pt x="67926" y="327568"/>
                </a:moveTo>
                <a:lnTo>
                  <a:pt x="0" y="327568"/>
                </a:lnTo>
                <a:lnTo>
                  <a:pt x="0" y="277653"/>
                </a:lnTo>
                <a:lnTo>
                  <a:pt x="316084" y="0"/>
                </a:lnTo>
                <a:lnTo>
                  <a:pt x="370425" y="0"/>
                </a:lnTo>
                <a:lnTo>
                  <a:pt x="370425" y="49915"/>
                </a:lnTo>
                <a:lnTo>
                  <a:pt x="67926" y="327568"/>
                </a:lnTo>
                <a:close/>
              </a:path>
            </a:pathLst>
          </a:custGeom>
          <a:ln w="16211">
            <a:solidFill>
              <a:srgbClr val="FDFDFD"/>
            </a:solidFill>
          </a:ln>
        </p:spPr>
        <p:txBody>
          <a:bodyPr wrap="square" lIns="0" tIns="0" rIns="0" bIns="0" rtlCol="0">
            <a:noAutofit/>
          </a:bodyPr>
          <a:lstStyle/>
          <a:p>
            <a:endParaRPr/>
          </a:p>
        </p:txBody>
      </p:sp>
      <p:sp>
        <p:nvSpPr>
          <p:cNvPr id="953" name="object 953"/>
          <p:cNvSpPr/>
          <p:nvPr/>
        </p:nvSpPr>
        <p:spPr>
          <a:xfrm>
            <a:off x="3968064" y="1979360"/>
            <a:ext cx="1635670" cy="290340"/>
          </a:xfrm>
          <a:custGeom>
            <a:avLst/>
            <a:gdLst/>
            <a:ahLst/>
            <a:cxnLst/>
            <a:rect l="l" t="t" r="r" b="b"/>
            <a:pathLst>
              <a:path w="1635670" h="290340">
                <a:moveTo>
                  <a:pt x="1635670" y="0"/>
                </a:moveTo>
                <a:lnTo>
                  <a:pt x="1566159" y="0"/>
                </a:lnTo>
                <a:lnTo>
                  <a:pt x="0" y="240424"/>
                </a:lnTo>
                <a:lnTo>
                  <a:pt x="0" y="290340"/>
                </a:lnTo>
                <a:lnTo>
                  <a:pt x="54341" y="290340"/>
                </a:lnTo>
                <a:lnTo>
                  <a:pt x="1635670" y="49915"/>
                </a:lnTo>
                <a:lnTo>
                  <a:pt x="1635670" y="0"/>
                </a:lnTo>
                <a:close/>
              </a:path>
            </a:pathLst>
          </a:custGeom>
          <a:solidFill>
            <a:srgbClr val="FDFDFD"/>
          </a:solidFill>
        </p:spPr>
        <p:txBody>
          <a:bodyPr wrap="square" lIns="0" tIns="0" rIns="0" bIns="0" rtlCol="0">
            <a:noAutofit/>
          </a:bodyPr>
          <a:lstStyle/>
          <a:p>
            <a:endParaRPr/>
          </a:p>
        </p:txBody>
      </p:sp>
      <p:sp>
        <p:nvSpPr>
          <p:cNvPr id="954" name="object 954"/>
          <p:cNvSpPr/>
          <p:nvPr/>
        </p:nvSpPr>
        <p:spPr>
          <a:xfrm>
            <a:off x="3968064" y="1979360"/>
            <a:ext cx="1635670" cy="290340"/>
          </a:xfrm>
          <a:custGeom>
            <a:avLst/>
            <a:gdLst/>
            <a:ahLst/>
            <a:cxnLst/>
            <a:rect l="l" t="t" r="r" b="b"/>
            <a:pathLst>
              <a:path w="1635670" h="290340">
                <a:moveTo>
                  <a:pt x="54341" y="290340"/>
                </a:moveTo>
                <a:lnTo>
                  <a:pt x="0" y="290340"/>
                </a:lnTo>
                <a:lnTo>
                  <a:pt x="0" y="240424"/>
                </a:lnTo>
                <a:lnTo>
                  <a:pt x="1566159" y="0"/>
                </a:lnTo>
                <a:lnTo>
                  <a:pt x="1635670" y="0"/>
                </a:lnTo>
                <a:lnTo>
                  <a:pt x="1635670" y="49915"/>
                </a:lnTo>
                <a:lnTo>
                  <a:pt x="54341" y="290340"/>
                </a:lnTo>
                <a:close/>
              </a:path>
            </a:pathLst>
          </a:custGeom>
          <a:ln w="15646">
            <a:solidFill>
              <a:srgbClr val="FDFDFD"/>
            </a:solidFill>
          </a:ln>
        </p:spPr>
        <p:txBody>
          <a:bodyPr wrap="square" lIns="0" tIns="0" rIns="0" bIns="0" rtlCol="0">
            <a:noAutofit/>
          </a:bodyPr>
          <a:lstStyle/>
          <a:p>
            <a:endParaRPr/>
          </a:p>
        </p:txBody>
      </p:sp>
      <p:sp>
        <p:nvSpPr>
          <p:cNvPr id="955" name="object 955"/>
          <p:cNvSpPr/>
          <p:nvPr/>
        </p:nvSpPr>
        <p:spPr>
          <a:xfrm>
            <a:off x="5534223" y="1954403"/>
            <a:ext cx="1635897" cy="74872"/>
          </a:xfrm>
          <a:custGeom>
            <a:avLst/>
            <a:gdLst/>
            <a:ahLst/>
            <a:cxnLst/>
            <a:rect l="l" t="t" r="r" b="b"/>
            <a:pathLst>
              <a:path w="1635897" h="74872">
                <a:moveTo>
                  <a:pt x="1635897" y="0"/>
                </a:moveTo>
                <a:lnTo>
                  <a:pt x="1567744" y="0"/>
                </a:lnTo>
                <a:lnTo>
                  <a:pt x="0" y="24957"/>
                </a:lnTo>
                <a:lnTo>
                  <a:pt x="0" y="74872"/>
                </a:lnTo>
                <a:lnTo>
                  <a:pt x="69511" y="74872"/>
                </a:lnTo>
                <a:lnTo>
                  <a:pt x="1635897" y="49915"/>
                </a:lnTo>
                <a:lnTo>
                  <a:pt x="1635897" y="0"/>
                </a:lnTo>
                <a:close/>
              </a:path>
            </a:pathLst>
          </a:custGeom>
          <a:solidFill>
            <a:srgbClr val="FDFDFD"/>
          </a:solidFill>
        </p:spPr>
        <p:txBody>
          <a:bodyPr wrap="square" lIns="0" tIns="0" rIns="0" bIns="0" rtlCol="0">
            <a:noAutofit/>
          </a:bodyPr>
          <a:lstStyle/>
          <a:p>
            <a:endParaRPr/>
          </a:p>
        </p:txBody>
      </p:sp>
      <p:sp>
        <p:nvSpPr>
          <p:cNvPr id="956" name="object 956"/>
          <p:cNvSpPr/>
          <p:nvPr/>
        </p:nvSpPr>
        <p:spPr>
          <a:xfrm>
            <a:off x="5534223" y="1954403"/>
            <a:ext cx="1635897" cy="74872"/>
          </a:xfrm>
          <a:custGeom>
            <a:avLst/>
            <a:gdLst/>
            <a:ahLst/>
            <a:cxnLst/>
            <a:rect l="l" t="t" r="r" b="b"/>
            <a:pathLst>
              <a:path w="1635897" h="74872">
                <a:moveTo>
                  <a:pt x="69511" y="74872"/>
                </a:moveTo>
                <a:lnTo>
                  <a:pt x="0" y="74872"/>
                </a:lnTo>
                <a:lnTo>
                  <a:pt x="0" y="24957"/>
                </a:lnTo>
                <a:lnTo>
                  <a:pt x="1567744" y="0"/>
                </a:lnTo>
                <a:lnTo>
                  <a:pt x="1635897" y="0"/>
                </a:lnTo>
                <a:lnTo>
                  <a:pt x="1635897" y="49915"/>
                </a:lnTo>
                <a:lnTo>
                  <a:pt x="69511" y="74872"/>
                </a:lnTo>
                <a:close/>
              </a:path>
            </a:pathLst>
          </a:custGeom>
          <a:ln w="15607">
            <a:solidFill>
              <a:srgbClr val="FDFDFD"/>
            </a:solidFill>
          </a:ln>
        </p:spPr>
        <p:txBody>
          <a:bodyPr wrap="square" lIns="0" tIns="0" rIns="0" bIns="0" rtlCol="0">
            <a:noAutofit/>
          </a:bodyPr>
          <a:lstStyle/>
          <a:p>
            <a:endParaRPr/>
          </a:p>
        </p:txBody>
      </p:sp>
      <p:sp>
        <p:nvSpPr>
          <p:cNvPr id="957" name="object 957"/>
          <p:cNvSpPr/>
          <p:nvPr/>
        </p:nvSpPr>
        <p:spPr>
          <a:xfrm>
            <a:off x="2440826" y="4707019"/>
            <a:ext cx="42454" cy="12478"/>
          </a:xfrm>
          <a:custGeom>
            <a:avLst/>
            <a:gdLst/>
            <a:ahLst/>
            <a:cxnLst/>
            <a:rect l="l" t="t" r="r" b="b"/>
            <a:pathLst>
              <a:path w="42454" h="12478">
                <a:moveTo>
                  <a:pt x="0" y="12478"/>
                </a:moveTo>
                <a:lnTo>
                  <a:pt x="27170" y="0"/>
                </a:lnTo>
                <a:lnTo>
                  <a:pt x="42454" y="0"/>
                </a:lnTo>
              </a:path>
            </a:pathLst>
          </a:custGeom>
          <a:ln w="15714">
            <a:solidFill>
              <a:srgbClr val="585858"/>
            </a:solidFill>
          </a:ln>
        </p:spPr>
        <p:txBody>
          <a:bodyPr wrap="square" lIns="0" tIns="0" rIns="0" bIns="0" rtlCol="0">
            <a:noAutofit/>
          </a:bodyPr>
          <a:lstStyle/>
          <a:p>
            <a:endParaRPr/>
          </a:p>
        </p:txBody>
      </p:sp>
      <p:sp>
        <p:nvSpPr>
          <p:cNvPr id="958" name="object 958"/>
          <p:cNvSpPr/>
          <p:nvPr/>
        </p:nvSpPr>
        <p:spPr>
          <a:xfrm>
            <a:off x="2467997" y="4669582"/>
            <a:ext cx="110403" cy="37436"/>
          </a:xfrm>
          <a:custGeom>
            <a:avLst/>
            <a:gdLst/>
            <a:ahLst/>
            <a:cxnLst/>
            <a:rect l="l" t="t" r="r" b="b"/>
            <a:pathLst>
              <a:path w="110403" h="37436">
                <a:moveTo>
                  <a:pt x="0" y="37436"/>
                </a:moveTo>
                <a:lnTo>
                  <a:pt x="56062" y="24957"/>
                </a:lnTo>
                <a:lnTo>
                  <a:pt x="96817" y="0"/>
                </a:lnTo>
                <a:lnTo>
                  <a:pt x="110403" y="0"/>
                </a:lnTo>
              </a:path>
            </a:pathLst>
          </a:custGeom>
          <a:ln w="15746">
            <a:solidFill>
              <a:srgbClr val="585858"/>
            </a:solidFill>
          </a:ln>
        </p:spPr>
        <p:txBody>
          <a:bodyPr wrap="square" lIns="0" tIns="0" rIns="0" bIns="0" rtlCol="0">
            <a:noAutofit/>
          </a:bodyPr>
          <a:lstStyle/>
          <a:p>
            <a:endParaRPr/>
          </a:p>
        </p:txBody>
      </p:sp>
      <p:sp>
        <p:nvSpPr>
          <p:cNvPr id="959" name="object 959"/>
          <p:cNvSpPr/>
          <p:nvPr/>
        </p:nvSpPr>
        <p:spPr>
          <a:xfrm>
            <a:off x="2564815" y="4505736"/>
            <a:ext cx="151181" cy="163846"/>
          </a:xfrm>
          <a:custGeom>
            <a:avLst/>
            <a:gdLst/>
            <a:ahLst/>
            <a:cxnLst/>
            <a:rect l="l" t="t" r="r" b="b"/>
            <a:pathLst>
              <a:path w="151181" h="163846">
                <a:moveTo>
                  <a:pt x="0" y="163846"/>
                </a:moveTo>
                <a:lnTo>
                  <a:pt x="56062" y="138868"/>
                </a:lnTo>
                <a:lnTo>
                  <a:pt x="96840" y="74893"/>
                </a:lnTo>
                <a:lnTo>
                  <a:pt x="137596" y="0"/>
                </a:lnTo>
                <a:lnTo>
                  <a:pt x="151181" y="0"/>
                </a:lnTo>
              </a:path>
            </a:pathLst>
          </a:custGeom>
          <a:ln w="16351">
            <a:solidFill>
              <a:srgbClr val="585858"/>
            </a:solidFill>
          </a:ln>
        </p:spPr>
        <p:txBody>
          <a:bodyPr wrap="square" lIns="0" tIns="0" rIns="0" bIns="0" rtlCol="0">
            <a:noAutofit/>
          </a:bodyPr>
          <a:lstStyle/>
          <a:p>
            <a:endParaRPr/>
          </a:p>
        </p:txBody>
      </p:sp>
      <p:sp>
        <p:nvSpPr>
          <p:cNvPr id="960" name="object 960"/>
          <p:cNvSpPr/>
          <p:nvPr/>
        </p:nvSpPr>
        <p:spPr>
          <a:xfrm>
            <a:off x="2702411" y="4302872"/>
            <a:ext cx="110425" cy="202863"/>
          </a:xfrm>
          <a:custGeom>
            <a:avLst/>
            <a:gdLst/>
            <a:ahLst/>
            <a:cxnLst/>
            <a:rect l="l" t="t" r="r" b="b"/>
            <a:pathLst>
              <a:path w="110425" h="202863">
                <a:moveTo>
                  <a:pt x="0" y="202863"/>
                </a:moveTo>
                <a:lnTo>
                  <a:pt x="54363" y="113910"/>
                </a:lnTo>
                <a:lnTo>
                  <a:pt x="96840" y="0"/>
                </a:lnTo>
                <a:lnTo>
                  <a:pt x="110425" y="0"/>
                </a:lnTo>
              </a:path>
            </a:pathLst>
          </a:custGeom>
          <a:ln w="16671">
            <a:solidFill>
              <a:srgbClr val="585858"/>
            </a:solidFill>
          </a:ln>
        </p:spPr>
        <p:txBody>
          <a:bodyPr wrap="square" lIns="0" tIns="0" rIns="0" bIns="0" rtlCol="0">
            <a:noAutofit/>
          </a:bodyPr>
          <a:lstStyle/>
          <a:p>
            <a:endParaRPr/>
          </a:p>
        </p:txBody>
      </p:sp>
      <p:sp>
        <p:nvSpPr>
          <p:cNvPr id="961" name="object 961"/>
          <p:cNvSpPr/>
          <p:nvPr/>
        </p:nvSpPr>
        <p:spPr>
          <a:xfrm>
            <a:off x="2799252" y="4050093"/>
            <a:ext cx="108705" cy="252778"/>
          </a:xfrm>
          <a:custGeom>
            <a:avLst/>
            <a:gdLst/>
            <a:ahLst/>
            <a:cxnLst/>
            <a:rect l="l" t="t" r="r" b="b"/>
            <a:pathLst>
              <a:path w="108705" h="252778">
                <a:moveTo>
                  <a:pt x="0" y="252778"/>
                </a:moveTo>
                <a:lnTo>
                  <a:pt x="54341" y="126389"/>
                </a:lnTo>
                <a:lnTo>
                  <a:pt x="95119" y="0"/>
                </a:lnTo>
                <a:lnTo>
                  <a:pt x="108705" y="0"/>
                </a:lnTo>
              </a:path>
            </a:pathLst>
          </a:custGeom>
          <a:ln w="16771">
            <a:solidFill>
              <a:srgbClr val="585858"/>
            </a:solidFill>
          </a:ln>
        </p:spPr>
        <p:txBody>
          <a:bodyPr wrap="square" lIns="0" tIns="0" rIns="0" bIns="0" rtlCol="0">
            <a:noAutofit/>
          </a:bodyPr>
          <a:lstStyle/>
          <a:p>
            <a:endParaRPr/>
          </a:p>
        </p:txBody>
      </p:sp>
      <p:sp>
        <p:nvSpPr>
          <p:cNvPr id="962" name="object 962"/>
          <p:cNvSpPr/>
          <p:nvPr/>
        </p:nvSpPr>
        <p:spPr>
          <a:xfrm>
            <a:off x="2894372" y="3811353"/>
            <a:ext cx="110425" cy="238740"/>
          </a:xfrm>
          <a:custGeom>
            <a:avLst/>
            <a:gdLst/>
            <a:ahLst/>
            <a:cxnLst/>
            <a:rect l="l" t="t" r="r" b="b"/>
            <a:pathLst>
              <a:path w="110425" h="238740">
                <a:moveTo>
                  <a:pt x="0" y="238740"/>
                </a:moveTo>
                <a:lnTo>
                  <a:pt x="56062" y="124829"/>
                </a:lnTo>
                <a:lnTo>
                  <a:pt x="96817" y="0"/>
                </a:lnTo>
                <a:lnTo>
                  <a:pt x="110425" y="0"/>
                </a:lnTo>
              </a:path>
            </a:pathLst>
          </a:custGeom>
          <a:ln w="16743">
            <a:solidFill>
              <a:srgbClr val="585858"/>
            </a:solidFill>
          </a:ln>
        </p:spPr>
        <p:txBody>
          <a:bodyPr wrap="square" lIns="0" tIns="0" rIns="0" bIns="0" rtlCol="0">
            <a:noAutofit/>
          </a:bodyPr>
          <a:lstStyle/>
          <a:p>
            <a:endParaRPr/>
          </a:p>
        </p:txBody>
      </p:sp>
      <p:sp>
        <p:nvSpPr>
          <p:cNvPr id="963" name="object 963"/>
          <p:cNvSpPr/>
          <p:nvPr/>
        </p:nvSpPr>
        <p:spPr>
          <a:xfrm>
            <a:off x="2991190" y="3571032"/>
            <a:ext cx="110425" cy="240320"/>
          </a:xfrm>
          <a:custGeom>
            <a:avLst/>
            <a:gdLst/>
            <a:ahLst/>
            <a:cxnLst/>
            <a:rect l="l" t="t" r="r" b="b"/>
            <a:pathLst>
              <a:path w="110425" h="240320">
                <a:moveTo>
                  <a:pt x="0" y="240320"/>
                </a:moveTo>
                <a:lnTo>
                  <a:pt x="54363" y="113910"/>
                </a:lnTo>
                <a:lnTo>
                  <a:pt x="96840" y="0"/>
                </a:lnTo>
                <a:lnTo>
                  <a:pt x="110425" y="0"/>
                </a:lnTo>
              </a:path>
            </a:pathLst>
          </a:custGeom>
          <a:ln w="16746">
            <a:solidFill>
              <a:srgbClr val="585858"/>
            </a:solidFill>
          </a:ln>
        </p:spPr>
        <p:txBody>
          <a:bodyPr wrap="square" lIns="0" tIns="0" rIns="0" bIns="0" rtlCol="0">
            <a:noAutofit/>
          </a:bodyPr>
          <a:lstStyle/>
          <a:p>
            <a:endParaRPr/>
          </a:p>
        </p:txBody>
      </p:sp>
      <p:sp>
        <p:nvSpPr>
          <p:cNvPr id="964" name="object 964"/>
          <p:cNvSpPr/>
          <p:nvPr/>
        </p:nvSpPr>
        <p:spPr>
          <a:xfrm>
            <a:off x="3088030" y="3343211"/>
            <a:ext cx="108705" cy="227821"/>
          </a:xfrm>
          <a:custGeom>
            <a:avLst/>
            <a:gdLst/>
            <a:ahLst/>
            <a:cxnLst/>
            <a:rect l="l" t="t" r="r" b="b"/>
            <a:pathLst>
              <a:path w="108705" h="227821">
                <a:moveTo>
                  <a:pt x="0" y="227821"/>
                </a:moveTo>
                <a:lnTo>
                  <a:pt x="54363" y="113910"/>
                </a:lnTo>
                <a:lnTo>
                  <a:pt x="95119" y="0"/>
                </a:lnTo>
                <a:lnTo>
                  <a:pt x="108705" y="0"/>
                </a:lnTo>
              </a:path>
            </a:pathLst>
          </a:custGeom>
          <a:ln w="16731">
            <a:solidFill>
              <a:srgbClr val="585858"/>
            </a:solidFill>
          </a:ln>
        </p:spPr>
        <p:txBody>
          <a:bodyPr wrap="square" lIns="0" tIns="0" rIns="0" bIns="0" rtlCol="0">
            <a:noAutofit/>
          </a:bodyPr>
          <a:lstStyle/>
          <a:p>
            <a:endParaRPr/>
          </a:p>
        </p:txBody>
      </p:sp>
      <p:sp>
        <p:nvSpPr>
          <p:cNvPr id="965" name="object 965"/>
          <p:cNvSpPr/>
          <p:nvPr/>
        </p:nvSpPr>
        <p:spPr>
          <a:xfrm>
            <a:off x="3183150" y="3052953"/>
            <a:ext cx="151181" cy="290256"/>
          </a:xfrm>
          <a:custGeom>
            <a:avLst/>
            <a:gdLst/>
            <a:ahLst/>
            <a:cxnLst/>
            <a:rect l="l" t="t" r="r" b="b"/>
            <a:pathLst>
              <a:path w="151181" h="290256">
                <a:moveTo>
                  <a:pt x="0" y="290256"/>
                </a:moveTo>
                <a:lnTo>
                  <a:pt x="56062" y="188845"/>
                </a:lnTo>
                <a:lnTo>
                  <a:pt x="96817" y="89015"/>
                </a:lnTo>
                <a:lnTo>
                  <a:pt x="137596" y="0"/>
                </a:lnTo>
                <a:lnTo>
                  <a:pt x="151181" y="0"/>
                </a:lnTo>
              </a:path>
            </a:pathLst>
          </a:custGeom>
          <a:ln w="16692">
            <a:solidFill>
              <a:srgbClr val="585858"/>
            </a:solidFill>
          </a:ln>
        </p:spPr>
        <p:txBody>
          <a:bodyPr wrap="square" lIns="0" tIns="0" rIns="0" bIns="0" rtlCol="0">
            <a:noAutofit/>
          </a:bodyPr>
          <a:lstStyle/>
          <a:p>
            <a:endParaRPr/>
          </a:p>
        </p:txBody>
      </p:sp>
      <p:sp>
        <p:nvSpPr>
          <p:cNvPr id="966" name="object 966"/>
          <p:cNvSpPr/>
          <p:nvPr/>
        </p:nvSpPr>
        <p:spPr>
          <a:xfrm>
            <a:off x="3320746" y="2889065"/>
            <a:ext cx="110471" cy="163888"/>
          </a:xfrm>
          <a:custGeom>
            <a:avLst/>
            <a:gdLst/>
            <a:ahLst/>
            <a:cxnLst/>
            <a:rect l="l" t="t" r="r" b="b"/>
            <a:pathLst>
              <a:path w="110471" h="163888">
                <a:moveTo>
                  <a:pt x="0" y="163888"/>
                </a:moveTo>
                <a:lnTo>
                  <a:pt x="56062" y="74872"/>
                </a:lnTo>
                <a:lnTo>
                  <a:pt x="96885" y="0"/>
                </a:lnTo>
                <a:lnTo>
                  <a:pt x="110471" y="0"/>
                </a:lnTo>
              </a:path>
            </a:pathLst>
          </a:custGeom>
          <a:ln w="16555">
            <a:solidFill>
              <a:srgbClr val="585858"/>
            </a:solidFill>
          </a:ln>
        </p:spPr>
        <p:txBody>
          <a:bodyPr wrap="square" lIns="0" tIns="0" rIns="0" bIns="0" rtlCol="0">
            <a:noAutofit/>
          </a:bodyPr>
          <a:lstStyle/>
          <a:p>
            <a:endParaRPr/>
          </a:p>
        </p:txBody>
      </p:sp>
      <p:sp>
        <p:nvSpPr>
          <p:cNvPr id="967" name="object 967"/>
          <p:cNvSpPr/>
          <p:nvPr/>
        </p:nvSpPr>
        <p:spPr>
          <a:xfrm>
            <a:off x="3417632" y="2750342"/>
            <a:ext cx="110267" cy="138722"/>
          </a:xfrm>
          <a:custGeom>
            <a:avLst/>
            <a:gdLst/>
            <a:ahLst/>
            <a:cxnLst/>
            <a:rect l="l" t="t" r="r" b="b"/>
            <a:pathLst>
              <a:path w="110267" h="138722">
                <a:moveTo>
                  <a:pt x="0" y="138722"/>
                </a:moveTo>
                <a:lnTo>
                  <a:pt x="54341" y="62394"/>
                </a:lnTo>
                <a:lnTo>
                  <a:pt x="96682" y="0"/>
                </a:lnTo>
                <a:lnTo>
                  <a:pt x="110267" y="0"/>
                </a:lnTo>
              </a:path>
            </a:pathLst>
          </a:custGeom>
          <a:ln w="16452">
            <a:solidFill>
              <a:srgbClr val="585858"/>
            </a:solidFill>
          </a:ln>
        </p:spPr>
        <p:txBody>
          <a:bodyPr wrap="square" lIns="0" tIns="0" rIns="0" bIns="0" rtlCol="0">
            <a:noAutofit/>
          </a:bodyPr>
          <a:lstStyle/>
          <a:p>
            <a:endParaRPr/>
          </a:p>
        </p:txBody>
      </p:sp>
      <p:sp>
        <p:nvSpPr>
          <p:cNvPr id="968" name="object 968"/>
          <p:cNvSpPr/>
          <p:nvPr/>
        </p:nvSpPr>
        <p:spPr>
          <a:xfrm>
            <a:off x="3514314" y="2623891"/>
            <a:ext cx="108908" cy="126451"/>
          </a:xfrm>
          <a:custGeom>
            <a:avLst/>
            <a:gdLst/>
            <a:ahLst/>
            <a:cxnLst/>
            <a:rect l="l" t="t" r="r" b="b"/>
            <a:pathLst>
              <a:path w="108908" h="126451">
                <a:moveTo>
                  <a:pt x="0" y="126451"/>
                </a:moveTo>
                <a:lnTo>
                  <a:pt x="54341" y="62394"/>
                </a:lnTo>
                <a:lnTo>
                  <a:pt x="95323" y="0"/>
                </a:lnTo>
                <a:lnTo>
                  <a:pt x="108908" y="0"/>
                </a:lnTo>
              </a:path>
            </a:pathLst>
          </a:custGeom>
          <a:ln w="16398">
            <a:solidFill>
              <a:srgbClr val="585858"/>
            </a:solidFill>
          </a:ln>
        </p:spPr>
        <p:txBody>
          <a:bodyPr wrap="square" lIns="0" tIns="0" rIns="0" bIns="0" rtlCol="0">
            <a:noAutofit/>
          </a:bodyPr>
          <a:lstStyle/>
          <a:p>
            <a:endParaRPr/>
          </a:p>
        </p:txBody>
      </p:sp>
      <p:sp>
        <p:nvSpPr>
          <p:cNvPr id="969" name="object 969"/>
          <p:cNvSpPr/>
          <p:nvPr/>
        </p:nvSpPr>
        <p:spPr>
          <a:xfrm>
            <a:off x="3609638" y="2522396"/>
            <a:ext cx="110267" cy="101494"/>
          </a:xfrm>
          <a:custGeom>
            <a:avLst/>
            <a:gdLst/>
            <a:ahLst/>
            <a:cxnLst/>
            <a:rect l="l" t="t" r="r" b="b"/>
            <a:pathLst>
              <a:path w="110267" h="101494">
                <a:moveTo>
                  <a:pt x="0" y="101494"/>
                </a:moveTo>
                <a:lnTo>
                  <a:pt x="55926" y="37436"/>
                </a:lnTo>
                <a:lnTo>
                  <a:pt x="96682" y="0"/>
                </a:lnTo>
                <a:lnTo>
                  <a:pt x="110267" y="0"/>
                </a:lnTo>
              </a:path>
            </a:pathLst>
          </a:custGeom>
          <a:ln w="16238">
            <a:solidFill>
              <a:srgbClr val="585858"/>
            </a:solidFill>
          </a:ln>
        </p:spPr>
        <p:txBody>
          <a:bodyPr wrap="square" lIns="0" tIns="0" rIns="0" bIns="0" rtlCol="0">
            <a:noAutofit/>
          </a:bodyPr>
          <a:lstStyle/>
          <a:p>
            <a:endParaRPr/>
          </a:p>
        </p:txBody>
      </p:sp>
      <p:sp>
        <p:nvSpPr>
          <p:cNvPr id="970" name="object 970"/>
          <p:cNvSpPr/>
          <p:nvPr/>
        </p:nvSpPr>
        <p:spPr>
          <a:xfrm>
            <a:off x="3706320" y="2421110"/>
            <a:ext cx="110493" cy="101286"/>
          </a:xfrm>
          <a:custGeom>
            <a:avLst/>
            <a:gdLst/>
            <a:ahLst/>
            <a:cxnLst/>
            <a:rect l="l" t="t" r="r" b="b"/>
            <a:pathLst>
              <a:path w="110493" h="101286">
                <a:moveTo>
                  <a:pt x="0" y="101286"/>
                </a:moveTo>
                <a:lnTo>
                  <a:pt x="54341" y="51371"/>
                </a:lnTo>
                <a:lnTo>
                  <a:pt x="96908" y="0"/>
                </a:lnTo>
                <a:lnTo>
                  <a:pt x="110493" y="0"/>
                </a:lnTo>
              </a:path>
            </a:pathLst>
          </a:custGeom>
          <a:ln w="16235">
            <a:solidFill>
              <a:srgbClr val="585858"/>
            </a:solidFill>
          </a:ln>
        </p:spPr>
        <p:txBody>
          <a:bodyPr wrap="square" lIns="0" tIns="0" rIns="0" bIns="0" rtlCol="0">
            <a:noAutofit/>
          </a:bodyPr>
          <a:lstStyle/>
          <a:p>
            <a:endParaRPr/>
          </a:p>
        </p:txBody>
      </p:sp>
      <p:sp>
        <p:nvSpPr>
          <p:cNvPr id="971" name="object 971"/>
          <p:cNvSpPr/>
          <p:nvPr/>
        </p:nvSpPr>
        <p:spPr>
          <a:xfrm>
            <a:off x="3803229" y="2307137"/>
            <a:ext cx="151249" cy="113973"/>
          </a:xfrm>
          <a:custGeom>
            <a:avLst/>
            <a:gdLst/>
            <a:ahLst/>
            <a:cxnLst/>
            <a:rect l="l" t="t" r="r" b="b"/>
            <a:pathLst>
              <a:path w="151249" h="113973">
                <a:moveTo>
                  <a:pt x="0" y="113973"/>
                </a:moveTo>
                <a:lnTo>
                  <a:pt x="54341" y="76328"/>
                </a:lnTo>
                <a:lnTo>
                  <a:pt x="95097" y="38892"/>
                </a:lnTo>
                <a:lnTo>
                  <a:pt x="135853" y="0"/>
                </a:lnTo>
                <a:lnTo>
                  <a:pt x="151249" y="0"/>
                </a:lnTo>
              </a:path>
            </a:pathLst>
          </a:custGeom>
          <a:ln w="16105">
            <a:solidFill>
              <a:srgbClr val="585858"/>
            </a:solidFill>
          </a:ln>
        </p:spPr>
        <p:txBody>
          <a:bodyPr wrap="square" lIns="0" tIns="0" rIns="0" bIns="0" rtlCol="0">
            <a:noAutofit/>
          </a:bodyPr>
          <a:lstStyle/>
          <a:p>
            <a:endParaRPr/>
          </a:p>
        </p:txBody>
      </p:sp>
      <p:sp>
        <p:nvSpPr>
          <p:cNvPr id="972" name="object 972"/>
          <p:cNvSpPr/>
          <p:nvPr/>
        </p:nvSpPr>
        <p:spPr>
          <a:xfrm>
            <a:off x="3939082" y="2207306"/>
            <a:ext cx="207175" cy="99830"/>
          </a:xfrm>
          <a:custGeom>
            <a:avLst/>
            <a:gdLst/>
            <a:ahLst/>
            <a:cxnLst/>
            <a:rect l="l" t="t" r="r" b="b"/>
            <a:pathLst>
              <a:path w="207175" h="99830">
                <a:moveTo>
                  <a:pt x="0" y="99830"/>
                </a:moveTo>
                <a:lnTo>
                  <a:pt x="56152" y="74872"/>
                </a:lnTo>
                <a:lnTo>
                  <a:pt x="110493" y="49915"/>
                </a:lnTo>
                <a:lnTo>
                  <a:pt x="152834" y="24957"/>
                </a:lnTo>
                <a:lnTo>
                  <a:pt x="193590" y="0"/>
                </a:lnTo>
                <a:lnTo>
                  <a:pt x="207175" y="0"/>
                </a:lnTo>
              </a:path>
            </a:pathLst>
          </a:custGeom>
          <a:ln w="15864">
            <a:solidFill>
              <a:srgbClr val="585858"/>
            </a:solidFill>
          </a:ln>
        </p:spPr>
        <p:txBody>
          <a:bodyPr wrap="square" lIns="0" tIns="0" rIns="0" bIns="0" rtlCol="0">
            <a:noAutofit/>
          </a:bodyPr>
          <a:lstStyle/>
          <a:p>
            <a:endParaRPr/>
          </a:p>
        </p:txBody>
      </p:sp>
      <p:sp>
        <p:nvSpPr>
          <p:cNvPr id="973" name="object 973"/>
          <p:cNvSpPr/>
          <p:nvPr/>
        </p:nvSpPr>
        <p:spPr>
          <a:xfrm>
            <a:off x="4132672" y="2168206"/>
            <a:ext cx="110493" cy="39100"/>
          </a:xfrm>
          <a:custGeom>
            <a:avLst/>
            <a:gdLst/>
            <a:ahLst/>
            <a:cxnLst/>
            <a:rect l="l" t="t" r="r" b="b"/>
            <a:pathLst>
              <a:path w="110493" h="39100">
                <a:moveTo>
                  <a:pt x="0" y="39100"/>
                </a:moveTo>
                <a:lnTo>
                  <a:pt x="54341" y="26621"/>
                </a:lnTo>
                <a:lnTo>
                  <a:pt x="95097" y="0"/>
                </a:lnTo>
                <a:lnTo>
                  <a:pt x="110493" y="0"/>
                </a:lnTo>
              </a:path>
            </a:pathLst>
          </a:custGeom>
          <a:ln w="15758">
            <a:solidFill>
              <a:srgbClr val="585858"/>
            </a:solidFill>
          </a:ln>
        </p:spPr>
        <p:txBody>
          <a:bodyPr wrap="square" lIns="0" tIns="0" rIns="0" bIns="0" rtlCol="0">
            <a:noAutofit/>
          </a:bodyPr>
          <a:lstStyle/>
          <a:p>
            <a:endParaRPr/>
          </a:p>
        </p:txBody>
      </p:sp>
      <p:sp>
        <p:nvSpPr>
          <p:cNvPr id="974" name="object 974"/>
          <p:cNvSpPr/>
          <p:nvPr/>
        </p:nvSpPr>
        <p:spPr>
          <a:xfrm>
            <a:off x="4227769" y="2143249"/>
            <a:ext cx="110493" cy="24957"/>
          </a:xfrm>
          <a:custGeom>
            <a:avLst/>
            <a:gdLst/>
            <a:ahLst/>
            <a:cxnLst/>
            <a:rect l="l" t="t" r="r" b="b"/>
            <a:pathLst>
              <a:path w="110493" h="24957">
                <a:moveTo>
                  <a:pt x="0" y="24957"/>
                </a:moveTo>
                <a:lnTo>
                  <a:pt x="56152" y="12478"/>
                </a:lnTo>
                <a:lnTo>
                  <a:pt x="96908" y="0"/>
                </a:lnTo>
                <a:lnTo>
                  <a:pt x="110493" y="0"/>
                </a:lnTo>
              </a:path>
            </a:pathLst>
          </a:custGeom>
          <a:ln w="15671">
            <a:solidFill>
              <a:srgbClr val="585858"/>
            </a:solidFill>
          </a:ln>
        </p:spPr>
        <p:txBody>
          <a:bodyPr wrap="square" lIns="0" tIns="0" rIns="0" bIns="0" rtlCol="0">
            <a:noAutofit/>
          </a:bodyPr>
          <a:lstStyle/>
          <a:p>
            <a:endParaRPr/>
          </a:p>
        </p:txBody>
      </p:sp>
      <p:sp>
        <p:nvSpPr>
          <p:cNvPr id="975" name="object 975"/>
          <p:cNvSpPr/>
          <p:nvPr/>
        </p:nvSpPr>
        <p:spPr>
          <a:xfrm>
            <a:off x="4324678" y="2068376"/>
            <a:ext cx="536845" cy="74872"/>
          </a:xfrm>
          <a:custGeom>
            <a:avLst/>
            <a:gdLst/>
            <a:ahLst/>
            <a:cxnLst/>
            <a:rect l="l" t="t" r="r" b="b"/>
            <a:pathLst>
              <a:path w="536845" h="74872">
                <a:moveTo>
                  <a:pt x="0" y="74872"/>
                </a:moveTo>
                <a:lnTo>
                  <a:pt x="54341" y="74872"/>
                </a:lnTo>
                <a:lnTo>
                  <a:pt x="96908" y="62394"/>
                </a:lnTo>
                <a:lnTo>
                  <a:pt x="151249" y="49915"/>
                </a:lnTo>
                <a:lnTo>
                  <a:pt x="192005" y="37436"/>
                </a:lnTo>
                <a:lnTo>
                  <a:pt x="247931" y="37436"/>
                </a:lnTo>
                <a:lnTo>
                  <a:pt x="288687" y="24957"/>
                </a:lnTo>
                <a:lnTo>
                  <a:pt x="343255" y="24957"/>
                </a:lnTo>
                <a:lnTo>
                  <a:pt x="385596" y="12478"/>
                </a:lnTo>
                <a:lnTo>
                  <a:pt x="439937" y="12478"/>
                </a:lnTo>
                <a:lnTo>
                  <a:pt x="480693" y="0"/>
                </a:lnTo>
                <a:lnTo>
                  <a:pt x="523260" y="0"/>
                </a:lnTo>
                <a:lnTo>
                  <a:pt x="536845" y="0"/>
                </a:lnTo>
              </a:path>
            </a:pathLst>
          </a:custGeom>
          <a:ln w="15630">
            <a:solidFill>
              <a:srgbClr val="585858"/>
            </a:solidFill>
          </a:ln>
        </p:spPr>
        <p:txBody>
          <a:bodyPr wrap="square" lIns="0" tIns="0" rIns="0" bIns="0" rtlCol="0">
            <a:noAutofit/>
          </a:bodyPr>
          <a:lstStyle/>
          <a:p>
            <a:endParaRPr/>
          </a:p>
        </p:txBody>
      </p:sp>
      <p:sp>
        <p:nvSpPr>
          <p:cNvPr id="976" name="object 976"/>
          <p:cNvSpPr/>
          <p:nvPr/>
        </p:nvSpPr>
        <p:spPr>
          <a:xfrm>
            <a:off x="4847939" y="2055897"/>
            <a:ext cx="108682" cy="12478"/>
          </a:xfrm>
          <a:custGeom>
            <a:avLst/>
            <a:gdLst/>
            <a:ahLst/>
            <a:cxnLst/>
            <a:rect l="l" t="t" r="r" b="b"/>
            <a:pathLst>
              <a:path w="108682" h="12478">
                <a:moveTo>
                  <a:pt x="0" y="12478"/>
                </a:moveTo>
                <a:lnTo>
                  <a:pt x="54341" y="12478"/>
                </a:lnTo>
                <a:lnTo>
                  <a:pt x="95097" y="0"/>
                </a:lnTo>
                <a:lnTo>
                  <a:pt x="108682" y="0"/>
                </a:lnTo>
              </a:path>
            </a:pathLst>
          </a:custGeom>
          <a:ln w="15622">
            <a:solidFill>
              <a:srgbClr val="585858"/>
            </a:solidFill>
          </a:ln>
        </p:spPr>
        <p:txBody>
          <a:bodyPr wrap="square" lIns="0" tIns="0" rIns="0" bIns="0" rtlCol="0">
            <a:noAutofit/>
          </a:bodyPr>
          <a:lstStyle/>
          <a:p>
            <a:endParaRPr/>
          </a:p>
        </p:txBody>
      </p:sp>
      <p:sp>
        <p:nvSpPr>
          <p:cNvPr id="977" name="object 977"/>
          <p:cNvSpPr/>
          <p:nvPr/>
        </p:nvSpPr>
        <p:spPr>
          <a:xfrm>
            <a:off x="4943036" y="2004318"/>
            <a:ext cx="536845" cy="51579"/>
          </a:xfrm>
          <a:custGeom>
            <a:avLst/>
            <a:gdLst/>
            <a:ahLst/>
            <a:cxnLst/>
            <a:rect l="l" t="t" r="r" b="b"/>
            <a:pathLst>
              <a:path w="536845" h="51579">
                <a:moveTo>
                  <a:pt x="0" y="51579"/>
                </a:moveTo>
                <a:lnTo>
                  <a:pt x="55926" y="51579"/>
                </a:lnTo>
                <a:lnTo>
                  <a:pt x="96908" y="51579"/>
                </a:lnTo>
                <a:lnTo>
                  <a:pt x="151249" y="37436"/>
                </a:lnTo>
                <a:lnTo>
                  <a:pt x="193590" y="37436"/>
                </a:lnTo>
                <a:lnTo>
                  <a:pt x="247931" y="37436"/>
                </a:lnTo>
                <a:lnTo>
                  <a:pt x="288687" y="24957"/>
                </a:lnTo>
                <a:lnTo>
                  <a:pt x="344840" y="24957"/>
                </a:lnTo>
                <a:lnTo>
                  <a:pt x="385596" y="12478"/>
                </a:lnTo>
                <a:lnTo>
                  <a:pt x="439937" y="12478"/>
                </a:lnTo>
                <a:lnTo>
                  <a:pt x="482504" y="12478"/>
                </a:lnTo>
                <a:lnTo>
                  <a:pt x="523260" y="0"/>
                </a:lnTo>
                <a:lnTo>
                  <a:pt x="536845" y="0"/>
                </a:lnTo>
              </a:path>
            </a:pathLst>
          </a:custGeom>
          <a:ln w="15616">
            <a:solidFill>
              <a:srgbClr val="585858"/>
            </a:solidFill>
          </a:ln>
        </p:spPr>
        <p:txBody>
          <a:bodyPr wrap="square" lIns="0" tIns="0" rIns="0" bIns="0" rtlCol="0">
            <a:noAutofit/>
          </a:bodyPr>
          <a:lstStyle/>
          <a:p>
            <a:endParaRPr/>
          </a:p>
        </p:txBody>
      </p:sp>
      <p:sp>
        <p:nvSpPr>
          <p:cNvPr id="978" name="object 978"/>
          <p:cNvSpPr/>
          <p:nvPr/>
        </p:nvSpPr>
        <p:spPr>
          <a:xfrm>
            <a:off x="5466296" y="2004318"/>
            <a:ext cx="110267" cy="0"/>
          </a:xfrm>
          <a:custGeom>
            <a:avLst/>
            <a:gdLst/>
            <a:ahLst/>
            <a:cxnLst/>
            <a:rect l="l" t="t" r="r" b="b"/>
            <a:pathLst>
              <a:path w="110267">
                <a:moveTo>
                  <a:pt x="0" y="0"/>
                </a:moveTo>
                <a:lnTo>
                  <a:pt x="54341" y="0"/>
                </a:lnTo>
                <a:lnTo>
                  <a:pt x="96682" y="0"/>
                </a:lnTo>
                <a:lnTo>
                  <a:pt x="110267" y="0"/>
                </a:lnTo>
              </a:path>
            </a:pathLst>
          </a:custGeom>
          <a:ln w="15604">
            <a:solidFill>
              <a:srgbClr val="585858"/>
            </a:solidFill>
          </a:ln>
        </p:spPr>
        <p:txBody>
          <a:bodyPr wrap="square" lIns="0" tIns="0" rIns="0" bIns="0" rtlCol="0">
            <a:noAutofit/>
          </a:bodyPr>
          <a:lstStyle/>
          <a:p>
            <a:endParaRPr/>
          </a:p>
        </p:txBody>
      </p:sp>
      <p:sp>
        <p:nvSpPr>
          <p:cNvPr id="979" name="object 979"/>
          <p:cNvSpPr/>
          <p:nvPr/>
        </p:nvSpPr>
        <p:spPr>
          <a:xfrm>
            <a:off x="5562979" y="1991839"/>
            <a:ext cx="438352" cy="12478"/>
          </a:xfrm>
          <a:custGeom>
            <a:avLst/>
            <a:gdLst/>
            <a:ahLst/>
            <a:cxnLst/>
            <a:rect l="l" t="t" r="r" b="b"/>
            <a:pathLst>
              <a:path w="438352" h="12478">
                <a:moveTo>
                  <a:pt x="0" y="12478"/>
                </a:moveTo>
                <a:lnTo>
                  <a:pt x="54341" y="12478"/>
                </a:lnTo>
                <a:lnTo>
                  <a:pt x="95097" y="0"/>
                </a:lnTo>
                <a:lnTo>
                  <a:pt x="424767" y="0"/>
                </a:lnTo>
                <a:lnTo>
                  <a:pt x="438352" y="0"/>
                </a:lnTo>
              </a:path>
            </a:pathLst>
          </a:custGeom>
          <a:ln w="15605">
            <a:solidFill>
              <a:srgbClr val="585858"/>
            </a:solidFill>
          </a:ln>
        </p:spPr>
        <p:txBody>
          <a:bodyPr wrap="square" lIns="0" tIns="0" rIns="0" bIns="0" rtlCol="0">
            <a:noAutofit/>
          </a:bodyPr>
          <a:lstStyle/>
          <a:p>
            <a:endParaRPr/>
          </a:p>
        </p:txBody>
      </p:sp>
      <p:sp>
        <p:nvSpPr>
          <p:cNvPr id="980" name="object 980"/>
          <p:cNvSpPr/>
          <p:nvPr/>
        </p:nvSpPr>
        <p:spPr>
          <a:xfrm>
            <a:off x="5987746" y="1979360"/>
            <a:ext cx="110493" cy="12478"/>
          </a:xfrm>
          <a:custGeom>
            <a:avLst/>
            <a:gdLst/>
            <a:ahLst/>
            <a:cxnLst/>
            <a:rect l="l" t="t" r="r" b="b"/>
            <a:pathLst>
              <a:path w="110493" h="12478">
                <a:moveTo>
                  <a:pt x="0" y="12478"/>
                </a:moveTo>
                <a:lnTo>
                  <a:pt x="55926" y="0"/>
                </a:lnTo>
                <a:lnTo>
                  <a:pt x="96908" y="0"/>
                </a:lnTo>
                <a:lnTo>
                  <a:pt x="110493" y="0"/>
                </a:lnTo>
              </a:path>
            </a:pathLst>
          </a:custGeom>
          <a:ln w="15621">
            <a:solidFill>
              <a:srgbClr val="585858"/>
            </a:solidFill>
          </a:ln>
        </p:spPr>
        <p:txBody>
          <a:bodyPr wrap="square" lIns="0" tIns="0" rIns="0" bIns="0" rtlCol="0">
            <a:noAutofit/>
          </a:bodyPr>
          <a:lstStyle/>
          <a:p>
            <a:endParaRPr/>
          </a:p>
        </p:txBody>
      </p:sp>
      <p:sp>
        <p:nvSpPr>
          <p:cNvPr id="981" name="object 981"/>
          <p:cNvSpPr/>
          <p:nvPr/>
        </p:nvSpPr>
        <p:spPr>
          <a:xfrm>
            <a:off x="6084654" y="1979360"/>
            <a:ext cx="1044709" cy="0"/>
          </a:xfrm>
          <a:custGeom>
            <a:avLst/>
            <a:gdLst/>
            <a:ahLst/>
            <a:cxnLst/>
            <a:rect l="l" t="t" r="r" b="b"/>
            <a:pathLst>
              <a:path w="1044709">
                <a:moveTo>
                  <a:pt x="0" y="0"/>
                </a:moveTo>
                <a:lnTo>
                  <a:pt x="1044709" y="0"/>
                </a:lnTo>
              </a:path>
            </a:pathLst>
          </a:custGeom>
          <a:ln w="15604">
            <a:solidFill>
              <a:srgbClr val="585858"/>
            </a:solidFill>
          </a:ln>
        </p:spPr>
        <p:txBody>
          <a:bodyPr wrap="square" lIns="0" tIns="0" rIns="0" bIns="0" rtlCol="0">
            <a:noAutofit/>
          </a:bodyPr>
          <a:lstStyle/>
          <a:p>
            <a:endParaRPr/>
          </a:p>
        </p:txBody>
      </p:sp>
      <p:sp>
        <p:nvSpPr>
          <p:cNvPr id="982" name="object 982"/>
          <p:cNvSpPr/>
          <p:nvPr/>
        </p:nvSpPr>
        <p:spPr>
          <a:xfrm>
            <a:off x="2427218" y="4176483"/>
            <a:ext cx="83255" cy="0"/>
          </a:xfrm>
          <a:custGeom>
            <a:avLst/>
            <a:gdLst/>
            <a:ahLst/>
            <a:cxnLst/>
            <a:rect l="l" t="t" r="r" b="b"/>
            <a:pathLst>
              <a:path w="83255">
                <a:moveTo>
                  <a:pt x="0" y="0"/>
                </a:moveTo>
                <a:lnTo>
                  <a:pt x="0" y="0"/>
                </a:lnTo>
                <a:lnTo>
                  <a:pt x="83255" y="0"/>
                </a:lnTo>
              </a:path>
            </a:pathLst>
          </a:custGeom>
          <a:ln w="15604">
            <a:solidFill>
              <a:srgbClr val="000000"/>
            </a:solidFill>
          </a:ln>
        </p:spPr>
        <p:txBody>
          <a:bodyPr wrap="square" lIns="0" tIns="0" rIns="0" bIns="0" rtlCol="0">
            <a:noAutofit/>
          </a:bodyPr>
          <a:lstStyle/>
          <a:p>
            <a:endParaRPr/>
          </a:p>
        </p:txBody>
      </p:sp>
      <p:sp>
        <p:nvSpPr>
          <p:cNvPr id="983" name="object 983"/>
          <p:cNvSpPr/>
          <p:nvPr/>
        </p:nvSpPr>
        <p:spPr>
          <a:xfrm>
            <a:off x="2427218" y="3620968"/>
            <a:ext cx="83255" cy="0"/>
          </a:xfrm>
          <a:custGeom>
            <a:avLst/>
            <a:gdLst/>
            <a:ahLst/>
            <a:cxnLst/>
            <a:rect l="l" t="t" r="r" b="b"/>
            <a:pathLst>
              <a:path w="83255">
                <a:moveTo>
                  <a:pt x="0" y="0"/>
                </a:moveTo>
                <a:lnTo>
                  <a:pt x="0" y="0"/>
                </a:lnTo>
                <a:lnTo>
                  <a:pt x="83255" y="0"/>
                </a:lnTo>
              </a:path>
            </a:pathLst>
          </a:custGeom>
          <a:ln w="15604">
            <a:solidFill>
              <a:srgbClr val="000000"/>
            </a:solidFill>
          </a:ln>
        </p:spPr>
        <p:txBody>
          <a:bodyPr wrap="square" lIns="0" tIns="0" rIns="0" bIns="0" rtlCol="0">
            <a:noAutofit/>
          </a:bodyPr>
          <a:lstStyle/>
          <a:p>
            <a:endParaRPr/>
          </a:p>
        </p:txBody>
      </p:sp>
      <p:sp>
        <p:nvSpPr>
          <p:cNvPr id="984" name="object 984"/>
          <p:cNvSpPr/>
          <p:nvPr/>
        </p:nvSpPr>
        <p:spPr>
          <a:xfrm>
            <a:off x="2427218" y="3077911"/>
            <a:ext cx="83255" cy="0"/>
          </a:xfrm>
          <a:custGeom>
            <a:avLst/>
            <a:gdLst/>
            <a:ahLst/>
            <a:cxnLst/>
            <a:rect l="l" t="t" r="r" b="b"/>
            <a:pathLst>
              <a:path w="83255">
                <a:moveTo>
                  <a:pt x="0" y="0"/>
                </a:moveTo>
                <a:lnTo>
                  <a:pt x="0" y="0"/>
                </a:lnTo>
                <a:lnTo>
                  <a:pt x="83255" y="0"/>
                </a:lnTo>
              </a:path>
            </a:pathLst>
          </a:custGeom>
          <a:ln w="15604">
            <a:solidFill>
              <a:srgbClr val="000000"/>
            </a:solidFill>
          </a:ln>
        </p:spPr>
        <p:txBody>
          <a:bodyPr wrap="square" lIns="0" tIns="0" rIns="0" bIns="0" rtlCol="0">
            <a:noAutofit/>
          </a:bodyPr>
          <a:lstStyle/>
          <a:p>
            <a:endParaRPr/>
          </a:p>
        </p:txBody>
      </p:sp>
      <p:sp>
        <p:nvSpPr>
          <p:cNvPr id="985" name="object 985"/>
          <p:cNvSpPr/>
          <p:nvPr/>
        </p:nvSpPr>
        <p:spPr>
          <a:xfrm>
            <a:off x="2427218" y="2522396"/>
            <a:ext cx="83255" cy="0"/>
          </a:xfrm>
          <a:custGeom>
            <a:avLst/>
            <a:gdLst/>
            <a:ahLst/>
            <a:cxnLst/>
            <a:rect l="l" t="t" r="r" b="b"/>
            <a:pathLst>
              <a:path w="83255">
                <a:moveTo>
                  <a:pt x="0" y="0"/>
                </a:moveTo>
                <a:lnTo>
                  <a:pt x="0" y="0"/>
                </a:lnTo>
                <a:lnTo>
                  <a:pt x="83255" y="0"/>
                </a:lnTo>
              </a:path>
            </a:pathLst>
          </a:custGeom>
          <a:ln w="15604">
            <a:solidFill>
              <a:srgbClr val="000000"/>
            </a:solidFill>
          </a:ln>
        </p:spPr>
        <p:txBody>
          <a:bodyPr wrap="square" lIns="0" tIns="0" rIns="0" bIns="0" rtlCol="0">
            <a:noAutofit/>
          </a:bodyPr>
          <a:lstStyle/>
          <a:p>
            <a:endParaRPr/>
          </a:p>
        </p:txBody>
      </p:sp>
      <p:sp>
        <p:nvSpPr>
          <p:cNvPr id="986" name="object 986"/>
          <p:cNvSpPr/>
          <p:nvPr/>
        </p:nvSpPr>
        <p:spPr>
          <a:xfrm>
            <a:off x="2427218" y="1979360"/>
            <a:ext cx="83255" cy="0"/>
          </a:xfrm>
          <a:custGeom>
            <a:avLst/>
            <a:gdLst/>
            <a:ahLst/>
            <a:cxnLst/>
            <a:rect l="l" t="t" r="r" b="b"/>
            <a:pathLst>
              <a:path w="83255">
                <a:moveTo>
                  <a:pt x="0" y="0"/>
                </a:moveTo>
                <a:lnTo>
                  <a:pt x="0" y="0"/>
                </a:lnTo>
                <a:lnTo>
                  <a:pt x="83255" y="0"/>
                </a:lnTo>
              </a:path>
            </a:pathLst>
          </a:custGeom>
          <a:ln w="15604">
            <a:solidFill>
              <a:srgbClr val="000000"/>
            </a:solidFill>
          </a:ln>
        </p:spPr>
        <p:txBody>
          <a:bodyPr wrap="square" lIns="0" tIns="0" rIns="0" bIns="0" rtlCol="0">
            <a:noAutofit/>
          </a:bodyPr>
          <a:lstStyle/>
          <a:p>
            <a:endParaRPr/>
          </a:p>
        </p:txBody>
      </p:sp>
      <p:sp>
        <p:nvSpPr>
          <p:cNvPr id="987" name="object 987"/>
          <p:cNvSpPr/>
          <p:nvPr/>
        </p:nvSpPr>
        <p:spPr>
          <a:xfrm>
            <a:off x="2427218" y="4580630"/>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88" name="object 988"/>
          <p:cNvSpPr/>
          <p:nvPr/>
        </p:nvSpPr>
        <p:spPr>
          <a:xfrm>
            <a:off x="2427218" y="4441761"/>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89" name="object 989"/>
          <p:cNvSpPr/>
          <p:nvPr/>
        </p:nvSpPr>
        <p:spPr>
          <a:xfrm>
            <a:off x="2427218" y="4315351"/>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0" name="object 990"/>
          <p:cNvSpPr/>
          <p:nvPr/>
        </p:nvSpPr>
        <p:spPr>
          <a:xfrm>
            <a:off x="2427218" y="4037614"/>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1" name="object 991"/>
          <p:cNvSpPr/>
          <p:nvPr/>
        </p:nvSpPr>
        <p:spPr>
          <a:xfrm>
            <a:off x="2427218" y="3898725"/>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2" name="object 992"/>
          <p:cNvSpPr/>
          <p:nvPr/>
        </p:nvSpPr>
        <p:spPr>
          <a:xfrm>
            <a:off x="2427218" y="3759857"/>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3" name="object 993"/>
          <p:cNvSpPr/>
          <p:nvPr/>
        </p:nvSpPr>
        <p:spPr>
          <a:xfrm>
            <a:off x="2427218" y="3482099"/>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4" name="object 994"/>
          <p:cNvSpPr/>
          <p:nvPr/>
        </p:nvSpPr>
        <p:spPr>
          <a:xfrm>
            <a:off x="2427218" y="3343211"/>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5" name="object 995"/>
          <p:cNvSpPr/>
          <p:nvPr/>
        </p:nvSpPr>
        <p:spPr>
          <a:xfrm>
            <a:off x="2427218" y="3204363"/>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6" name="object 996"/>
          <p:cNvSpPr/>
          <p:nvPr/>
        </p:nvSpPr>
        <p:spPr>
          <a:xfrm>
            <a:off x="2427218" y="2938980"/>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7" name="object 997"/>
          <p:cNvSpPr/>
          <p:nvPr/>
        </p:nvSpPr>
        <p:spPr>
          <a:xfrm>
            <a:off x="2427218" y="2800258"/>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8" name="object 998"/>
          <p:cNvSpPr/>
          <p:nvPr/>
        </p:nvSpPr>
        <p:spPr>
          <a:xfrm>
            <a:off x="2427218" y="2661327"/>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999" name="object 999"/>
          <p:cNvSpPr/>
          <p:nvPr/>
        </p:nvSpPr>
        <p:spPr>
          <a:xfrm>
            <a:off x="2427218" y="2383466"/>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1000" name="object 1000"/>
          <p:cNvSpPr/>
          <p:nvPr/>
        </p:nvSpPr>
        <p:spPr>
          <a:xfrm>
            <a:off x="2427218" y="2244743"/>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1001" name="object 1001"/>
          <p:cNvSpPr/>
          <p:nvPr/>
        </p:nvSpPr>
        <p:spPr>
          <a:xfrm>
            <a:off x="2427218" y="2105812"/>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1002" name="object 1002"/>
          <p:cNvSpPr/>
          <p:nvPr/>
        </p:nvSpPr>
        <p:spPr>
          <a:xfrm>
            <a:off x="2427218" y="1840430"/>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1003" name="object 1003"/>
          <p:cNvSpPr/>
          <p:nvPr/>
        </p:nvSpPr>
        <p:spPr>
          <a:xfrm>
            <a:off x="2427218" y="1701707"/>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1004" name="object 1004"/>
          <p:cNvSpPr/>
          <p:nvPr/>
        </p:nvSpPr>
        <p:spPr>
          <a:xfrm>
            <a:off x="2427218" y="1562776"/>
            <a:ext cx="40778" cy="0"/>
          </a:xfrm>
          <a:custGeom>
            <a:avLst/>
            <a:gdLst/>
            <a:ahLst/>
            <a:cxnLst/>
            <a:rect l="l" t="t" r="r" b="b"/>
            <a:pathLst>
              <a:path w="40778">
                <a:moveTo>
                  <a:pt x="0" y="0"/>
                </a:moveTo>
                <a:lnTo>
                  <a:pt x="0" y="0"/>
                </a:lnTo>
                <a:lnTo>
                  <a:pt x="40778" y="0"/>
                </a:lnTo>
              </a:path>
            </a:pathLst>
          </a:custGeom>
          <a:ln w="15604">
            <a:solidFill>
              <a:srgbClr val="000000"/>
            </a:solidFill>
          </a:ln>
        </p:spPr>
        <p:txBody>
          <a:bodyPr wrap="square" lIns="0" tIns="0" rIns="0" bIns="0" rtlCol="0">
            <a:noAutofit/>
          </a:bodyPr>
          <a:lstStyle/>
          <a:p>
            <a:endParaRPr/>
          </a:p>
        </p:txBody>
      </p:sp>
      <p:sp>
        <p:nvSpPr>
          <p:cNvPr id="1005" name="object 1005"/>
          <p:cNvSpPr/>
          <p:nvPr/>
        </p:nvSpPr>
        <p:spPr>
          <a:xfrm>
            <a:off x="2427218" y="4719498"/>
            <a:ext cx="4715731" cy="0"/>
          </a:xfrm>
          <a:custGeom>
            <a:avLst/>
            <a:gdLst/>
            <a:ahLst/>
            <a:cxnLst/>
            <a:rect l="l" t="t" r="r" b="b"/>
            <a:pathLst>
              <a:path w="4715731">
                <a:moveTo>
                  <a:pt x="0" y="0"/>
                </a:moveTo>
                <a:lnTo>
                  <a:pt x="4715731" y="0"/>
                </a:lnTo>
              </a:path>
            </a:pathLst>
          </a:custGeom>
          <a:ln w="15604">
            <a:solidFill>
              <a:srgbClr val="000000"/>
            </a:solidFill>
          </a:ln>
        </p:spPr>
        <p:txBody>
          <a:bodyPr wrap="square" lIns="0" tIns="0" rIns="0" bIns="0" rtlCol="0">
            <a:noAutofit/>
          </a:bodyPr>
          <a:lstStyle/>
          <a:p>
            <a:endParaRPr/>
          </a:p>
        </p:txBody>
      </p:sp>
      <p:sp>
        <p:nvSpPr>
          <p:cNvPr id="1006" name="object 1006"/>
          <p:cNvSpPr/>
          <p:nvPr/>
        </p:nvSpPr>
        <p:spPr>
          <a:xfrm>
            <a:off x="7061211" y="4176483"/>
            <a:ext cx="68152" cy="0"/>
          </a:xfrm>
          <a:custGeom>
            <a:avLst/>
            <a:gdLst/>
            <a:ahLst/>
            <a:cxnLst/>
            <a:rect l="l" t="t" r="r" b="b"/>
            <a:pathLst>
              <a:path w="68152">
                <a:moveTo>
                  <a:pt x="68152" y="0"/>
                </a:moveTo>
                <a:lnTo>
                  <a:pt x="68152" y="0"/>
                </a:lnTo>
                <a:lnTo>
                  <a:pt x="0" y="0"/>
                </a:lnTo>
              </a:path>
            </a:pathLst>
          </a:custGeom>
          <a:ln w="15604">
            <a:solidFill>
              <a:srgbClr val="000000"/>
            </a:solidFill>
          </a:ln>
        </p:spPr>
        <p:txBody>
          <a:bodyPr wrap="square" lIns="0" tIns="0" rIns="0" bIns="0" rtlCol="0">
            <a:noAutofit/>
          </a:bodyPr>
          <a:lstStyle/>
          <a:p>
            <a:endParaRPr/>
          </a:p>
        </p:txBody>
      </p:sp>
      <p:sp>
        <p:nvSpPr>
          <p:cNvPr id="1007" name="object 1007"/>
          <p:cNvSpPr/>
          <p:nvPr/>
        </p:nvSpPr>
        <p:spPr>
          <a:xfrm>
            <a:off x="7061211" y="3620968"/>
            <a:ext cx="68152" cy="0"/>
          </a:xfrm>
          <a:custGeom>
            <a:avLst/>
            <a:gdLst/>
            <a:ahLst/>
            <a:cxnLst/>
            <a:rect l="l" t="t" r="r" b="b"/>
            <a:pathLst>
              <a:path w="68152">
                <a:moveTo>
                  <a:pt x="68152" y="0"/>
                </a:moveTo>
                <a:lnTo>
                  <a:pt x="68152" y="0"/>
                </a:lnTo>
                <a:lnTo>
                  <a:pt x="0" y="0"/>
                </a:lnTo>
              </a:path>
            </a:pathLst>
          </a:custGeom>
          <a:ln w="15604">
            <a:solidFill>
              <a:srgbClr val="000000"/>
            </a:solidFill>
          </a:ln>
        </p:spPr>
        <p:txBody>
          <a:bodyPr wrap="square" lIns="0" tIns="0" rIns="0" bIns="0" rtlCol="0">
            <a:noAutofit/>
          </a:bodyPr>
          <a:lstStyle/>
          <a:p>
            <a:endParaRPr/>
          </a:p>
        </p:txBody>
      </p:sp>
      <p:sp>
        <p:nvSpPr>
          <p:cNvPr id="1008" name="object 1008"/>
          <p:cNvSpPr/>
          <p:nvPr/>
        </p:nvSpPr>
        <p:spPr>
          <a:xfrm>
            <a:off x="7061211" y="3077911"/>
            <a:ext cx="68152" cy="0"/>
          </a:xfrm>
          <a:custGeom>
            <a:avLst/>
            <a:gdLst/>
            <a:ahLst/>
            <a:cxnLst/>
            <a:rect l="l" t="t" r="r" b="b"/>
            <a:pathLst>
              <a:path w="68152">
                <a:moveTo>
                  <a:pt x="68152" y="0"/>
                </a:moveTo>
                <a:lnTo>
                  <a:pt x="68152" y="0"/>
                </a:lnTo>
                <a:lnTo>
                  <a:pt x="0" y="0"/>
                </a:lnTo>
              </a:path>
            </a:pathLst>
          </a:custGeom>
          <a:ln w="15604">
            <a:solidFill>
              <a:srgbClr val="000000"/>
            </a:solidFill>
          </a:ln>
        </p:spPr>
        <p:txBody>
          <a:bodyPr wrap="square" lIns="0" tIns="0" rIns="0" bIns="0" rtlCol="0">
            <a:noAutofit/>
          </a:bodyPr>
          <a:lstStyle/>
          <a:p>
            <a:endParaRPr/>
          </a:p>
        </p:txBody>
      </p:sp>
      <p:sp>
        <p:nvSpPr>
          <p:cNvPr id="1009" name="object 1009"/>
          <p:cNvSpPr/>
          <p:nvPr/>
        </p:nvSpPr>
        <p:spPr>
          <a:xfrm>
            <a:off x="7061211" y="2522396"/>
            <a:ext cx="68152" cy="0"/>
          </a:xfrm>
          <a:custGeom>
            <a:avLst/>
            <a:gdLst/>
            <a:ahLst/>
            <a:cxnLst/>
            <a:rect l="l" t="t" r="r" b="b"/>
            <a:pathLst>
              <a:path w="68152">
                <a:moveTo>
                  <a:pt x="68152" y="0"/>
                </a:moveTo>
                <a:lnTo>
                  <a:pt x="68152" y="0"/>
                </a:lnTo>
                <a:lnTo>
                  <a:pt x="0" y="0"/>
                </a:lnTo>
              </a:path>
            </a:pathLst>
          </a:custGeom>
          <a:ln w="15604">
            <a:solidFill>
              <a:srgbClr val="000000"/>
            </a:solidFill>
          </a:ln>
        </p:spPr>
        <p:txBody>
          <a:bodyPr wrap="square" lIns="0" tIns="0" rIns="0" bIns="0" rtlCol="0">
            <a:noAutofit/>
          </a:bodyPr>
          <a:lstStyle/>
          <a:p>
            <a:endParaRPr/>
          </a:p>
        </p:txBody>
      </p:sp>
      <p:sp>
        <p:nvSpPr>
          <p:cNvPr id="1010" name="object 1010"/>
          <p:cNvSpPr/>
          <p:nvPr/>
        </p:nvSpPr>
        <p:spPr>
          <a:xfrm>
            <a:off x="7061211" y="1979360"/>
            <a:ext cx="68152" cy="0"/>
          </a:xfrm>
          <a:custGeom>
            <a:avLst/>
            <a:gdLst/>
            <a:ahLst/>
            <a:cxnLst/>
            <a:rect l="l" t="t" r="r" b="b"/>
            <a:pathLst>
              <a:path w="68152">
                <a:moveTo>
                  <a:pt x="68152" y="0"/>
                </a:moveTo>
                <a:lnTo>
                  <a:pt x="68152" y="0"/>
                </a:lnTo>
                <a:lnTo>
                  <a:pt x="0" y="0"/>
                </a:lnTo>
              </a:path>
            </a:pathLst>
          </a:custGeom>
          <a:ln w="15604">
            <a:solidFill>
              <a:srgbClr val="000000"/>
            </a:solidFill>
          </a:ln>
        </p:spPr>
        <p:txBody>
          <a:bodyPr wrap="square" lIns="0" tIns="0" rIns="0" bIns="0" rtlCol="0">
            <a:noAutofit/>
          </a:bodyPr>
          <a:lstStyle/>
          <a:p>
            <a:endParaRPr/>
          </a:p>
        </p:txBody>
      </p:sp>
      <p:sp>
        <p:nvSpPr>
          <p:cNvPr id="1011" name="object 1011"/>
          <p:cNvSpPr/>
          <p:nvPr/>
        </p:nvSpPr>
        <p:spPr>
          <a:xfrm>
            <a:off x="2427218" y="1423846"/>
            <a:ext cx="4715731" cy="0"/>
          </a:xfrm>
          <a:custGeom>
            <a:avLst/>
            <a:gdLst/>
            <a:ahLst/>
            <a:cxnLst/>
            <a:rect l="l" t="t" r="r" b="b"/>
            <a:pathLst>
              <a:path w="4715731">
                <a:moveTo>
                  <a:pt x="0" y="0"/>
                </a:moveTo>
                <a:lnTo>
                  <a:pt x="4715731" y="0"/>
                </a:lnTo>
              </a:path>
            </a:pathLst>
          </a:custGeom>
          <a:ln w="15604">
            <a:solidFill>
              <a:srgbClr val="000000"/>
            </a:solidFill>
          </a:ln>
        </p:spPr>
        <p:txBody>
          <a:bodyPr wrap="square" lIns="0" tIns="0" rIns="0" bIns="0" rtlCol="0">
            <a:noAutofit/>
          </a:bodyPr>
          <a:lstStyle/>
          <a:p>
            <a:endParaRPr/>
          </a:p>
        </p:txBody>
      </p:sp>
      <p:sp>
        <p:nvSpPr>
          <p:cNvPr id="1012" name="object 1012"/>
          <p:cNvSpPr/>
          <p:nvPr/>
        </p:nvSpPr>
        <p:spPr>
          <a:xfrm>
            <a:off x="7088382" y="4580630"/>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13" name="object 1013"/>
          <p:cNvSpPr/>
          <p:nvPr/>
        </p:nvSpPr>
        <p:spPr>
          <a:xfrm>
            <a:off x="7088382" y="4441761"/>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14" name="object 1014"/>
          <p:cNvSpPr/>
          <p:nvPr/>
        </p:nvSpPr>
        <p:spPr>
          <a:xfrm>
            <a:off x="7088382" y="4315351"/>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15" name="object 1015"/>
          <p:cNvSpPr/>
          <p:nvPr/>
        </p:nvSpPr>
        <p:spPr>
          <a:xfrm>
            <a:off x="7088382" y="4037614"/>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16" name="object 1016"/>
          <p:cNvSpPr/>
          <p:nvPr/>
        </p:nvSpPr>
        <p:spPr>
          <a:xfrm>
            <a:off x="7088382" y="3898725"/>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17" name="object 1017"/>
          <p:cNvSpPr/>
          <p:nvPr/>
        </p:nvSpPr>
        <p:spPr>
          <a:xfrm>
            <a:off x="7088382" y="3759857"/>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18" name="object 1018"/>
          <p:cNvSpPr/>
          <p:nvPr/>
        </p:nvSpPr>
        <p:spPr>
          <a:xfrm>
            <a:off x="7088382" y="3482099"/>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19" name="object 1019"/>
          <p:cNvSpPr/>
          <p:nvPr/>
        </p:nvSpPr>
        <p:spPr>
          <a:xfrm>
            <a:off x="7088382" y="3343211"/>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0" name="object 1020"/>
          <p:cNvSpPr/>
          <p:nvPr/>
        </p:nvSpPr>
        <p:spPr>
          <a:xfrm>
            <a:off x="7088382" y="3204363"/>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1" name="object 1021"/>
          <p:cNvSpPr/>
          <p:nvPr/>
        </p:nvSpPr>
        <p:spPr>
          <a:xfrm>
            <a:off x="7088382" y="2938980"/>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2" name="object 1022"/>
          <p:cNvSpPr/>
          <p:nvPr/>
        </p:nvSpPr>
        <p:spPr>
          <a:xfrm>
            <a:off x="7088382" y="2800258"/>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3" name="object 1023"/>
          <p:cNvSpPr/>
          <p:nvPr/>
        </p:nvSpPr>
        <p:spPr>
          <a:xfrm>
            <a:off x="7088382" y="2661327"/>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4" name="object 1024"/>
          <p:cNvSpPr/>
          <p:nvPr/>
        </p:nvSpPr>
        <p:spPr>
          <a:xfrm>
            <a:off x="7088382" y="2383466"/>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5" name="object 1025"/>
          <p:cNvSpPr/>
          <p:nvPr/>
        </p:nvSpPr>
        <p:spPr>
          <a:xfrm>
            <a:off x="7088382" y="2244743"/>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6" name="object 1026"/>
          <p:cNvSpPr/>
          <p:nvPr/>
        </p:nvSpPr>
        <p:spPr>
          <a:xfrm>
            <a:off x="7088382" y="2105812"/>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7" name="object 1027"/>
          <p:cNvSpPr/>
          <p:nvPr/>
        </p:nvSpPr>
        <p:spPr>
          <a:xfrm>
            <a:off x="7088382" y="1840430"/>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8" name="object 1028"/>
          <p:cNvSpPr/>
          <p:nvPr/>
        </p:nvSpPr>
        <p:spPr>
          <a:xfrm>
            <a:off x="7088382" y="1701707"/>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29" name="object 1029"/>
          <p:cNvSpPr/>
          <p:nvPr/>
        </p:nvSpPr>
        <p:spPr>
          <a:xfrm>
            <a:off x="7088382" y="1562776"/>
            <a:ext cx="40982" cy="0"/>
          </a:xfrm>
          <a:custGeom>
            <a:avLst/>
            <a:gdLst/>
            <a:ahLst/>
            <a:cxnLst/>
            <a:rect l="l" t="t" r="r" b="b"/>
            <a:pathLst>
              <a:path w="40982">
                <a:moveTo>
                  <a:pt x="40982" y="0"/>
                </a:moveTo>
                <a:lnTo>
                  <a:pt x="13585" y="0"/>
                </a:lnTo>
                <a:lnTo>
                  <a:pt x="0" y="0"/>
                </a:lnTo>
              </a:path>
            </a:pathLst>
          </a:custGeom>
          <a:ln w="15604">
            <a:solidFill>
              <a:srgbClr val="000000"/>
            </a:solidFill>
          </a:ln>
        </p:spPr>
        <p:txBody>
          <a:bodyPr wrap="square" lIns="0" tIns="0" rIns="0" bIns="0" rtlCol="0">
            <a:noAutofit/>
          </a:bodyPr>
          <a:lstStyle/>
          <a:p>
            <a:endParaRPr/>
          </a:p>
        </p:txBody>
      </p:sp>
      <p:sp>
        <p:nvSpPr>
          <p:cNvPr id="1030" name="object 1030"/>
          <p:cNvSpPr/>
          <p:nvPr/>
        </p:nvSpPr>
        <p:spPr>
          <a:xfrm>
            <a:off x="2427218" y="1423846"/>
            <a:ext cx="0" cy="3295652"/>
          </a:xfrm>
          <a:custGeom>
            <a:avLst/>
            <a:gdLst/>
            <a:ahLst/>
            <a:cxnLst/>
            <a:rect l="l" t="t" r="r" b="b"/>
            <a:pathLst>
              <a:path h="3295652">
                <a:moveTo>
                  <a:pt x="0" y="0"/>
                </a:moveTo>
                <a:lnTo>
                  <a:pt x="0" y="3295652"/>
                </a:lnTo>
              </a:path>
            </a:pathLst>
          </a:custGeom>
          <a:ln w="16987">
            <a:solidFill>
              <a:srgbClr val="000000"/>
            </a:solidFill>
          </a:ln>
        </p:spPr>
        <p:txBody>
          <a:bodyPr wrap="square" lIns="0" tIns="0" rIns="0" bIns="0" rtlCol="0">
            <a:noAutofit/>
          </a:bodyPr>
          <a:lstStyle/>
          <a:p>
            <a:endParaRPr/>
          </a:p>
        </p:txBody>
      </p:sp>
      <p:sp>
        <p:nvSpPr>
          <p:cNvPr id="1031" name="object 1031"/>
          <p:cNvSpPr/>
          <p:nvPr/>
        </p:nvSpPr>
        <p:spPr>
          <a:xfrm>
            <a:off x="3995234" y="4657083"/>
            <a:ext cx="0" cy="62414"/>
          </a:xfrm>
          <a:custGeom>
            <a:avLst/>
            <a:gdLst/>
            <a:ahLst/>
            <a:cxnLst/>
            <a:rect l="l" t="t" r="r" b="b"/>
            <a:pathLst>
              <a:path h="62414">
                <a:moveTo>
                  <a:pt x="0" y="62414"/>
                </a:moveTo>
                <a:lnTo>
                  <a:pt x="0" y="62414"/>
                </a:lnTo>
                <a:lnTo>
                  <a:pt x="0" y="0"/>
                </a:lnTo>
              </a:path>
            </a:pathLst>
          </a:custGeom>
          <a:ln w="16987">
            <a:solidFill>
              <a:srgbClr val="000000"/>
            </a:solidFill>
          </a:ln>
        </p:spPr>
        <p:txBody>
          <a:bodyPr wrap="square" lIns="0" tIns="0" rIns="0" bIns="0" rtlCol="0">
            <a:noAutofit/>
          </a:bodyPr>
          <a:lstStyle/>
          <a:p>
            <a:endParaRPr/>
          </a:p>
        </p:txBody>
      </p:sp>
      <p:sp>
        <p:nvSpPr>
          <p:cNvPr id="1032" name="object 1032"/>
          <p:cNvSpPr/>
          <p:nvPr/>
        </p:nvSpPr>
        <p:spPr>
          <a:xfrm>
            <a:off x="5562979" y="4657083"/>
            <a:ext cx="0" cy="62414"/>
          </a:xfrm>
          <a:custGeom>
            <a:avLst/>
            <a:gdLst/>
            <a:ahLst/>
            <a:cxnLst/>
            <a:rect l="l" t="t" r="r" b="b"/>
            <a:pathLst>
              <a:path h="62414">
                <a:moveTo>
                  <a:pt x="0" y="62414"/>
                </a:moveTo>
                <a:lnTo>
                  <a:pt x="0" y="62414"/>
                </a:lnTo>
                <a:lnTo>
                  <a:pt x="0" y="0"/>
                </a:lnTo>
              </a:path>
            </a:pathLst>
          </a:custGeom>
          <a:ln w="16987">
            <a:solidFill>
              <a:srgbClr val="000000"/>
            </a:solidFill>
          </a:ln>
        </p:spPr>
        <p:txBody>
          <a:bodyPr wrap="square" lIns="0" tIns="0" rIns="0" bIns="0" rtlCol="0">
            <a:noAutofit/>
          </a:bodyPr>
          <a:lstStyle/>
          <a:p>
            <a:endParaRPr/>
          </a:p>
        </p:txBody>
      </p:sp>
      <p:sp>
        <p:nvSpPr>
          <p:cNvPr id="1033" name="object 1033"/>
          <p:cNvSpPr/>
          <p:nvPr/>
        </p:nvSpPr>
        <p:spPr>
          <a:xfrm>
            <a:off x="7129364" y="1423846"/>
            <a:ext cx="0" cy="3295652"/>
          </a:xfrm>
          <a:custGeom>
            <a:avLst/>
            <a:gdLst/>
            <a:ahLst/>
            <a:cxnLst/>
            <a:rect l="l" t="t" r="r" b="b"/>
            <a:pathLst>
              <a:path h="3295652">
                <a:moveTo>
                  <a:pt x="0" y="0"/>
                </a:moveTo>
                <a:lnTo>
                  <a:pt x="0" y="3295652"/>
                </a:lnTo>
              </a:path>
            </a:pathLst>
          </a:custGeom>
          <a:ln w="16987">
            <a:solidFill>
              <a:srgbClr val="000000"/>
            </a:solidFill>
          </a:ln>
        </p:spPr>
        <p:txBody>
          <a:bodyPr wrap="square" lIns="0" tIns="0" rIns="0" bIns="0" rtlCol="0">
            <a:noAutofit/>
          </a:bodyPr>
          <a:lstStyle/>
          <a:p>
            <a:endParaRPr/>
          </a:p>
        </p:txBody>
      </p:sp>
      <p:sp>
        <p:nvSpPr>
          <p:cNvPr id="1034" name="object 1034"/>
          <p:cNvSpPr/>
          <p:nvPr/>
        </p:nvSpPr>
        <p:spPr>
          <a:xfrm>
            <a:off x="2569906"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35" name="object 1035"/>
          <p:cNvSpPr/>
          <p:nvPr/>
        </p:nvSpPr>
        <p:spPr>
          <a:xfrm>
            <a:off x="2734696"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36" name="object 1036"/>
          <p:cNvSpPr/>
          <p:nvPr/>
        </p:nvSpPr>
        <p:spPr>
          <a:xfrm>
            <a:off x="2885878"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37" name="object 1037"/>
          <p:cNvSpPr/>
          <p:nvPr/>
        </p:nvSpPr>
        <p:spPr>
          <a:xfrm>
            <a:off x="3037060"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38" name="object 1038"/>
          <p:cNvSpPr/>
          <p:nvPr/>
        </p:nvSpPr>
        <p:spPr>
          <a:xfrm>
            <a:off x="3203548"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39" name="object 1039"/>
          <p:cNvSpPr/>
          <p:nvPr/>
        </p:nvSpPr>
        <p:spPr>
          <a:xfrm>
            <a:off x="3354730"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0" name="object 1040"/>
          <p:cNvSpPr/>
          <p:nvPr/>
        </p:nvSpPr>
        <p:spPr>
          <a:xfrm>
            <a:off x="3519406"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1" name="object 1041"/>
          <p:cNvSpPr/>
          <p:nvPr/>
        </p:nvSpPr>
        <p:spPr>
          <a:xfrm>
            <a:off x="3670656"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2" name="object 1042"/>
          <p:cNvSpPr/>
          <p:nvPr/>
        </p:nvSpPr>
        <p:spPr>
          <a:xfrm>
            <a:off x="3835491"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3" name="object 1043"/>
          <p:cNvSpPr/>
          <p:nvPr/>
        </p:nvSpPr>
        <p:spPr>
          <a:xfrm>
            <a:off x="4137764"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4" name="object 1044"/>
          <p:cNvSpPr/>
          <p:nvPr/>
        </p:nvSpPr>
        <p:spPr>
          <a:xfrm>
            <a:off x="4302599"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5" name="object 1045"/>
          <p:cNvSpPr/>
          <p:nvPr/>
        </p:nvSpPr>
        <p:spPr>
          <a:xfrm>
            <a:off x="4453849"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6" name="object 1046"/>
          <p:cNvSpPr/>
          <p:nvPr/>
        </p:nvSpPr>
        <p:spPr>
          <a:xfrm>
            <a:off x="4618457"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7" name="object 1047"/>
          <p:cNvSpPr/>
          <p:nvPr/>
        </p:nvSpPr>
        <p:spPr>
          <a:xfrm>
            <a:off x="4769707"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8" name="object 1048"/>
          <p:cNvSpPr/>
          <p:nvPr/>
        </p:nvSpPr>
        <p:spPr>
          <a:xfrm>
            <a:off x="4934542"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49" name="object 1049"/>
          <p:cNvSpPr/>
          <p:nvPr/>
        </p:nvSpPr>
        <p:spPr>
          <a:xfrm>
            <a:off x="5085792"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0" name="object 1050"/>
          <p:cNvSpPr/>
          <p:nvPr/>
        </p:nvSpPr>
        <p:spPr>
          <a:xfrm>
            <a:off x="5236815"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1" name="object 1051"/>
          <p:cNvSpPr/>
          <p:nvPr/>
        </p:nvSpPr>
        <p:spPr>
          <a:xfrm>
            <a:off x="5401650"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2" name="object 1052"/>
          <p:cNvSpPr/>
          <p:nvPr/>
        </p:nvSpPr>
        <p:spPr>
          <a:xfrm>
            <a:off x="5719320"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3" name="object 1053"/>
          <p:cNvSpPr/>
          <p:nvPr/>
        </p:nvSpPr>
        <p:spPr>
          <a:xfrm>
            <a:off x="5870569"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4" name="object 1054"/>
          <p:cNvSpPr/>
          <p:nvPr/>
        </p:nvSpPr>
        <p:spPr>
          <a:xfrm>
            <a:off x="6035178"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5" name="object 1055"/>
          <p:cNvSpPr/>
          <p:nvPr/>
        </p:nvSpPr>
        <p:spPr>
          <a:xfrm>
            <a:off x="6186428"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6" name="object 1056"/>
          <p:cNvSpPr/>
          <p:nvPr/>
        </p:nvSpPr>
        <p:spPr>
          <a:xfrm>
            <a:off x="6337678"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7" name="object 1057"/>
          <p:cNvSpPr/>
          <p:nvPr/>
        </p:nvSpPr>
        <p:spPr>
          <a:xfrm>
            <a:off x="6502513"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8" name="object 1058"/>
          <p:cNvSpPr/>
          <p:nvPr/>
        </p:nvSpPr>
        <p:spPr>
          <a:xfrm>
            <a:off x="6653536"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59" name="object 1059"/>
          <p:cNvSpPr/>
          <p:nvPr/>
        </p:nvSpPr>
        <p:spPr>
          <a:xfrm>
            <a:off x="6818371"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60" name="object 1060"/>
          <p:cNvSpPr/>
          <p:nvPr/>
        </p:nvSpPr>
        <p:spPr>
          <a:xfrm>
            <a:off x="6969621" y="4700780"/>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61" name="object 1061"/>
          <p:cNvSpPr/>
          <p:nvPr/>
        </p:nvSpPr>
        <p:spPr>
          <a:xfrm>
            <a:off x="3995234" y="1423846"/>
            <a:ext cx="0" cy="62394"/>
          </a:xfrm>
          <a:custGeom>
            <a:avLst/>
            <a:gdLst/>
            <a:ahLst/>
            <a:cxnLst/>
            <a:rect l="l" t="t" r="r" b="b"/>
            <a:pathLst>
              <a:path h="62394">
                <a:moveTo>
                  <a:pt x="0" y="0"/>
                </a:moveTo>
                <a:lnTo>
                  <a:pt x="0" y="0"/>
                </a:lnTo>
                <a:lnTo>
                  <a:pt x="0" y="62394"/>
                </a:lnTo>
              </a:path>
            </a:pathLst>
          </a:custGeom>
          <a:ln w="16987">
            <a:solidFill>
              <a:srgbClr val="000000"/>
            </a:solidFill>
          </a:ln>
        </p:spPr>
        <p:txBody>
          <a:bodyPr wrap="square" lIns="0" tIns="0" rIns="0" bIns="0" rtlCol="0">
            <a:noAutofit/>
          </a:bodyPr>
          <a:lstStyle/>
          <a:p>
            <a:endParaRPr/>
          </a:p>
        </p:txBody>
      </p:sp>
      <p:sp>
        <p:nvSpPr>
          <p:cNvPr id="1062" name="object 1062"/>
          <p:cNvSpPr/>
          <p:nvPr/>
        </p:nvSpPr>
        <p:spPr>
          <a:xfrm>
            <a:off x="5562979" y="1423846"/>
            <a:ext cx="0" cy="62394"/>
          </a:xfrm>
          <a:custGeom>
            <a:avLst/>
            <a:gdLst/>
            <a:ahLst/>
            <a:cxnLst/>
            <a:rect l="l" t="t" r="r" b="b"/>
            <a:pathLst>
              <a:path h="62394">
                <a:moveTo>
                  <a:pt x="0" y="0"/>
                </a:moveTo>
                <a:lnTo>
                  <a:pt x="0" y="0"/>
                </a:lnTo>
                <a:lnTo>
                  <a:pt x="0" y="62394"/>
                </a:lnTo>
              </a:path>
            </a:pathLst>
          </a:custGeom>
          <a:ln w="16987">
            <a:solidFill>
              <a:srgbClr val="000000"/>
            </a:solidFill>
          </a:ln>
        </p:spPr>
        <p:txBody>
          <a:bodyPr wrap="square" lIns="0" tIns="0" rIns="0" bIns="0" rtlCol="0">
            <a:noAutofit/>
          </a:bodyPr>
          <a:lstStyle/>
          <a:p>
            <a:endParaRPr/>
          </a:p>
        </p:txBody>
      </p:sp>
      <p:sp>
        <p:nvSpPr>
          <p:cNvPr id="1063" name="object 1063"/>
          <p:cNvSpPr/>
          <p:nvPr/>
        </p:nvSpPr>
        <p:spPr>
          <a:xfrm>
            <a:off x="2569906"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64" name="object 1064"/>
          <p:cNvSpPr/>
          <p:nvPr/>
        </p:nvSpPr>
        <p:spPr>
          <a:xfrm>
            <a:off x="2734696"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65" name="object 1065"/>
          <p:cNvSpPr/>
          <p:nvPr/>
        </p:nvSpPr>
        <p:spPr>
          <a:xfrm>
            <a:off x="2885878"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66" name="object 1066"/>
          <p:cNvSpPr/>
          <p:nvPr/>
        </p:nvSpPr>
        <p:spPr>
          <a:xfrm>
            <a:off x="3037060"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67" name="object 1067"/>
          <p:cNvSpPr/>
          <p:nvPr/>
        </p:nvSpPr>
        <p:spPr>
          <a:xfrm>
            <a:off x="3203548"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68" name="object 1068"/>
          <p:cNvSpPr/>
          <p:nvPr/>
        </p:nvSpPr>
        <p:spPr>
          <a:xfrm>
            <a:off x="3354730"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69" name="object 1069"/>
          <p:cNvSpPr/>
          <p:nvPr/>
        </p:nvSpPr>
        <p:spPr>
          <a:xfrm>
            <a:off x="3519406"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0" name="object 1070"/>
          <p:cNvSpPr/>
          <p:nvPr/>
        </p:nvSpPr>
        <p:spPr>
          <a:xfrm>
            <a:off x="3670656"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1" name="object 1071"/>
          <p:cNvSpPr/>
          <p:nvPr/>
        </p:nvSpPr>
        <p:spPr>
          <a:xfrm>
            <a:off x="3835491"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2" name="object 1072"/>
          <p:cNvSpPr/>
          <p:nvPr/>
        </p:nvSpPr>
        <p:spPr>
          <a:xfrm>
            <a:off x="4137764"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3" name="object 1073"/>
          <p:cNvSpPr/>
          <p:nvPr/>
        </p:nvSpPr>
        <p:spPr>
          <a:xfrm>
            <a:off x="4302599"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4" name="object 1074"/>
          <p:cNvSpPr/>
          <p:nvPr/>
        </p:nvSpPr>
        <p:spPr>
          <a:xfrm>
            <a:off x="4453849"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5" name="object 1075"/>
          <p:cNvSpPr/>
          <p:nvPr/>
        </p:nvSpPr>
        <p:spPr>
          <a:xfrm>
            <a:off x="4618457"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6" name="object 1076"/>
          <p:cNvSpPr/>
          <p:nvPr/>
        </p:nvSpPr>
        <p:spPr>
          <a:xfrm>
            <a:off x="4769707"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7" name="object 1077"/>
          <p:cNvSpPr/>
          <p:nvPr/>
        </p:nvSpPr>
        <p:spPr>
          <a:xfrm>
            <a:off x="4934542"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8" name="object 1078"/>
          <p:cNvSpPr/>
          <p:nvPr/>
        </p:nvSpPr>
        <p:spPr>
          <a:xfrm>
            <a:off x="5085792"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79" name="object 1079"/>
          <p:cNvSpPr/>
          <p:nvPr/>
        </p:nvSpPr>
        <p:spPr>
          <a:xfrm>
            <a:off x="5236815"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0" name="object 1080"/>
          <p:cNvSpPr/>
          <p:nvPr/>
        </p:nvSpPr>
        <p:spPr>
          <a:xfrm>
            <a:off x="5401650"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1" name="object 1081"/>
          <p:cNvSpPr/>
          <p:nvPr/>
        </p:nvSpPr>
        <p:spPr>
          <a:xfrm>
            <a:off x="5719320"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2" name="object 1082"/>
          <p:cNvSpPr/>
          <p:nvPr/>
        </p:nvSpPr>
        <p:spPr>
          <a:xfrm>
            <a:off x="5870569"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3" name="object 1083"/>
          <p:cNvSpPr/>
          <p:nvPr/>
        </p:nvSpPr>
        <p:spPr>
          <a:xfrm>
            <a:off x="6035178"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4" name="object 1084"/>
          <p:cNvSpPr/>
          <p:nvPr/>
        </p:nvSpPr>
        <p:spPr>
          <a:xfrm>
            <a:off x="6186428"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5" name="object 1085"/>
          <p:cNvSpPr/>
          <p:nvPr/>
        </p:nvSpPr>
        <p:spPr>
          <a:xfrm>
            <a:off x="6337678"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6" name="object 1086"/>
          <p:cNvSpPr/>
          <p:nvPr/>
        </p:nvSpPr>
        <p:spPr>
          <a:xfrm>
            <a:off x="6502513"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7" name="object 1087"/>
          <p:cNvSpPr/>
          <p:nvPr/>
        </p:nvSpPr>
        <p:spPr>
          <a:xfrm>
            <a:off x="6653536"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8" name="object 1088"/>
          <p:cNvSpPr/>
          <p:nvPr/>
        </p:nvSpPr>
        <p:spPr>
          <a:xfrm>
            <a:off x="6818371"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89" name="object 1089"/>
          <p:cNvSpPr/>
          <p:nvPr/>
        </p:nvSpPr>
        <p:spPr>
          <a:xfrm>
            <a:off x="6969621" y="1442564"/>
            <a:ext cx="16987" cy="0"/>
          </a:xfrm>
          <a:custGeom>
            <a:avLst/>
            <a:gdLst/>
            <a:ahLst/>
            <a:cxnLst/>
            <a:rect l="l" t="t" r="r" b="b"/>
            <a:pathLst>
              <a:path w="16987">
                <a:moveTo>
                  <a:pt x="0" y="0"/>
                </a:moveTo>
                <a:lnTo>
                  <a:pt x="16987" y="0"/>
                </a:lnTo>
              </a:path>
            </a:pathLst>
          </a:custGeom>
          <a:ln w="37436">
            <a:solidFill>
              <a:srgbClr val="000000"/>
            </a:solidFill>
          </a:ln>
        </p:spPr>
        <p:txBody>
          <a:bodyPr wrap="square" lIns="0" tIns="0" rIns="0" bIns="0" rtlCol="0">
            <a:noAutofit/>
          </a:bodyPr>
          <a:lstStyle/>
          <a:p>
            <a:endParaRPr/>
          </a:p>
        </p:txBody>
      </p:sp>
      <p:sp>
        <p:nvSpPr>
          <p:cNvPr id="1090" name="object 1090"/>
          <p:cNvSpPr/>
          <p:nvPr/>
        </p:nvSpPr>
        <p:spPr>
          <a:xfrm>
            <a:off x="3045554" y="3620968"/>
            <a:ext cx="13585" cy="0"/>
          </a:xfrm>
          <a:custGeom>
            <a:avLst/>
            <a:gdLst/>
            <a:ahLst/>
            <a:cxnLst/>
            <a:rect l="l" t="t" r="r" b="b"/>
            <a:pathLst>
              <a:path w="13585">
                <a:moveTo>
                  <a:pt x="0" y="0"/>
                </a:moveTo>
                <a:lnTo>
                  <a:pt x="13585" y="0"/>
                </a:lnTo>
              </a:path>
            </a:pathLst>
          </a:custGeom>
          <a:ln w="15604">
            <a:solidFill>
              <a:srgbClr val="FDFDFD"/>
            </a:solidFill>
          </a:ln>
        </p:spPr>
        <p:txBody>
          <a:bodyPr wrap="square" lIns="0" tIns="0" rIns="0" bIns="0" rtlCol="0">
            <a:noAutofit/>
          </a:bodyPr>
          <a:lstStyle/>
          <a:p>
            <a:endParaRPr/>
          </a:p>
        </p:txBody>
      </p:sp>
      <p:sp>
        <p:nvSpPr>
          <p:cNvPr id="1091" name="object 1091"/>
          <p:cNvSpPr/>
          <p:nvPr/>
        </p:nvSpPr>
        <p:spPr>
          <a:xfrm>
            <a:off x="3363223" y="2938980"/>
            <a:ext cx="13585" cy="0"/>
          </a:xfrm>
          <a:custGeom>
            <a:avLst/>
            <a:gdLst/>
            <a:ahLst/>
            <a:cxnLst/>
            <a:rect l="l" t="t" r="r" b="b"/>
            <a:pathLst>
              <a:path w="13585">
                <a:moveTo>
                  <a:pt x="0" y="0"/>
                </a:moveTo>
                <a:lnTo>
                  <a:pt x="13585" y="0"/>
                </a:lnTo>
              </a:path>
            </a:pathLst>
          </a:custGeom>
          <a:ln w="15604">
            <a:solidFill>
              <a:srgbClr val="FDFDFD"/>
            </a:solidFill>
          </a:ln>
        </p:spPr>
        <p:txBody>
          <a:bodyPr wrap="square" lIns="0" tIns="0" rIns="0" bIns="0" rtlCol="0">
            <a:noAutofit/>
          </a:bodyPr>
          <a:lstStyle/>
          <a:p>
            <a:endParaRPr/>
          </a:p>
        </p:txBody>
      </p:sp>
      <p:sp>
        <p:nvSpPr>
          <p:cNvPr id="1092" name="object 1092"/>
          <p:cNvSpPr/>
          <p:nvPr/>
        </p:nvSpPr>
        <p:spPr>
          <a:xfrm>
            <a:off x="7129364" y="1979360"/>
            <a:ext cx="13585" cy="0"/>
          </a:xfrm>
          <a:custGeom>
            <a:avLst/>
            <a:gdLst/>
            <a:ahLst/>
            <a:cxnLst/>
            <a:rect l="l" t="t" r="r" b="b"/>
            <a:pathLst>
              <a:path w="13585">
                <a:moveTo>
                  <a:pt x="0" y="0"/>
                </a:moveTo>
                <a:lnTo>
                  <a:pt x="13585" y="0"/>
                </a:lnTo>
              </a:path>
            </a:pathLst>
          </a:custGeom>
          <a:ln w="15604">
            <a:solidFill>
              <a:srgbClr val="FDFDFD"/>
            </a:solidFill>
          </a:ln>
        </p:spPr>
        <p:txBody>
          <a:bodyPr wrap="square" lIns="0" tIns="0" rIns="0" bIns="0" rtlCol="0">
            <a:noAutofit/>
          </a:bodyPr>
          <a:lstStyle/>
          <a:p>
            <a:endParaRPr/>
          </a:p>
        </p:txBody>
      </p:sp>
      <p:sp>
        <p:nvSpPr>
          <p:cNvPr id="1093" name="object 1093"/>
          <p:cNvSpPr/>
          <p:nvPr/>
        </p:nvSpPr>
        <p:spPr>
          <a:xfrm>
            <a:off x="2228630" y="4638365"/>
            <a:ext cx="76218" cy="134160"/>
          </a:xfrm>
          <a:custGeom>
            <a:avLst/>
            <a:gdLst/>
            <a:ahLst/>
            <a:cxnLst/>
            <a:rect l="l" t="t" r="r" b="b"/>
            <a:pathLst>
              <a:path w="76218" h="134160">
                <a:moveTo>
                  <a:pt x="37217" y="0"/>
                </a:moveTo>
                <a:lnTo>
                  <a:pt x="4619" y="20383"/>
                </a:lnTo>
                <a:lnTo>
                  <a:pt x="0" y="83233"/>
                </a:lnTo>
                <a:lnTo>
                  <a:pt x="1150" y="98996"/>
                </a:lnTo>
                <a:lnTo>
                  <a:pt x="4274" y="112772"/>
                </a:lnTo>
                <a:lnTo>
                  <a:pt x="10357" y="123759"/>
                </a:lnTo>
                <a:lnTo>
                  <a:pt x="20386" y="131155"/>
                </a:lnTo>
                <a:lnTo>
                  <a:pt x="35347" y="134160"/>
                </a:lnTo>
                <a:lnTo>
                  <a:pt x="52157" y="131739"/>
                </a:lnTo>
                <a:lnTo>
                  <a:pt x="63593" y="124976"/>
                </a:lnTo>
                <a:lnTo>
                  <a:pt x="67334" y="119536"/>
                </a:lnTo>
                <a:lnTo>
                  <a:pt x="42537" y="119536"/>
                </a:lnTo>
                <a:lnTo>
                  <a:pt x="28964" y="116154"/>
                </a:lnTo>
                <a:lnTo>
                  <a:pt x="21785" y="106647"/>
                </a:lnTo>
                <a:lnTo>
                  <a:pt x="18976" y="93226"/>
                </a:lnTo>
                <a:lnTo>
                  <a:pt x="18672" y="83233"/>
                </a:lnTo>
                <a:lnTo>
                  <a:pt x="18825" y="52968"/>
                </a:lnTo>
                <a:lnTo>
                  <a:pt x="34631" y="14192"/>
                </a:lnTo>
                <a:lnTo>
                  <a:pt x="37217" y="14038"/>
                </a:lnTo>
                <a:lnTo>
                  <a:pt x="67514" y="14038"/>
                </a:lnTo>
                <a:lnTo>
                  <a:pt x="66442" y="11931"/>
                </a:lnTo>
                <a:lnTo>
                  <a:pt x="57049" y="4086"/>
                </a:lnTo>
                <a:lnTo>
                  <a:pt x="43036" y="265"/>
                </a:lnTo>
                <a:lnTo>
                  <a:pt x="37217" y="0"/>
                </a:lnTo>
                <a:close/>
              </a:path>
              <a:path w="76218" h="134160">
                <a:moveTo>
                  <a:pt x="67514" y="14038"/>
                </a:moveTo>
                <a:lnTo>
                  <a:pt x="37217" y="14038"/>
                </a:lnTo>
                <a:lnTo>
                  <a:pt x="47450" y="16790"/>
                </a:lnTo>
                <a:lnTo>
                  <a:pt x="53513" y="24764"/>
                </a:lnTo>
                <a:lnTo>
                  <a:pt x="56379" y="37035"/>
                </a:lnTo>
                <a:lnTo>
                  <a:pt x="56572" y="38835"/>
                </a:lnTo>
                <a:lnTo>
                  <a:pt x="57394" y="52968"/>
                </a:lnTo>
                <a:lnTo>
                  <a:pt x="57446" y="78098"/>
                </a:lnTo>
                <a:lnTo>
                  <a:pt x="57012" y="91651"/>
                </a:lnTo>
                <a:lnTo>
                  <a:pt x="54943" y="105130"/>
                </a:lnTo>
                <a:lnTo>
                  <a:pt x="50425" y="114596"/>
                </a:lnTo>
                <a:lnTo>
                  <a:pt x="42537" y="119536"/>
                </a:lnTo>
                <a:lnTo>
                  <a:pt x="67334" y="119536"/>
                </a:lnTo>
                <a:lnTo>
                  <a:pt x="70708" y="114596"/>
                </a:lnTo>
                <a:lnTo>
                  <a:pt x="74482" y="101575"/>
                </a:lnTo>
                <a:lnTo>
                  <a:pt x="76006" y="86516"/>
                </a:lnTo>
                <a:lnTo>
                  <a:pt x="76218" y="74671"/>
                </a:lnTo>
                <a:lnTo>
                  <a:pt x="76143" y="52968"/>
                </a:lnTo>
                <a:lnTo>
                  <a:pt x="75065" y="37035"/>
                </a:lnTo>
                <a:lnTo>
                  <a:pt x="72140" y="23135"/>
                </a:lnTo>
                <a:lnTo>
                  <a:pt x="67514" y="14038"/>
                </a:lnTo>
                <a:close/>
              </a:path>
            </a:pathLst>
          </a:custGeom>
          <a:solidFill>
            <a:srgbClr val="000000"/>
          </a:solidFill>
        </p:spPr>
        <p:txBody>
          <a:bodyPr wrap="square" lIns="0" tIns="0" rIns="0" bIns="0" rtlCol="0">
            <a:noAutofit/>
          </a:bodyPr>
          <a:lstStyle/>
          <a:p>
            <a:endParaRPr/>
          </a:p>
        </p:txBody>
      </p:sp>
      <p:sp>
        <p:nvSpPr>
          <p:cNvPr id="1094" name="object 1094"/>
          <p:cNvSpPr/>
          <p:nvPr/>
        </p:nvSpPr>
        <p:spPr>
          <a:xfrm>
            <a:off x="2091052" y="4082850"/>
            <a:ext cx="213875" cy="134060"/>
          </a:xfrm>
          <a:custGeom>
            <a:avLst/>
            <a:gdLst/>
            <a:ahLst/>
            <a:cxnLst/>
            <a:rect l="l" t="t" r="r" b="b"/>
            <a:pathLst>
              <a:path w="213875" h="134060">
                <a:moveTo>
                  <a:pt x="38897" y="0"/>
                </a:moveTo>
                <a:lnTo>
                  <a:pt x="4997" y="19990"/>
                </a:lnTo>
                <a:lnTo>
                  <a:pt x="0" y="82217"/>
                </a:lnTo>
                <a:lnTo>
                  <a:pt x="1122" y="97986"/>
                </a:lnTo>
                <a:lnTo>
                  <a:pt x="4170" y="111777"/>
                </a:lnTo>
                <a:lnTo>
                  <a:pt x="10106" y="122868"/>
                </a:lnTo>
                <a:lnTo>
                  <a:pt x="19892" y="130537"/>
                </a:lnTo>
                <a:lnTo>
                  <a:pt x="34491" y="134060"/>
                </a:lnTo>
                <a:lnTo>
                  <a:pt x="51544" y="131721"/>
                </a:lnTo>
                <a:lnTo>
                  <a:pt x="63183" y="125076"/>
                </a:lnTo>
                <a:lnTo>
                  <a:pt x="66904" y="119861"/>
                </a:lnTo>
                <a:lnTo>
                  <a:pt x="42278" y="119861"/>
                </a:lnTo>
                <a:lnTo>
                  <a:pt x="29000" y="116222"/>
                </a:lnTo>
                <a:lnTo>
                  <a:pt x="21882" y="106444"/>
                </a:lnTo>
                <a:lnTo>
                  <a:pt x="19016" y="92814"/>
                </a:lnTo>
                <a:lnTo>
                  <a:pt x="18653" y="82217"/>
                </a:lnTo>
                <a:lnTo>
                  <a:pt x="18798" y="53347"/>
                </a:lnTo>
                <a:lnTo>
                  <a:pt x="36058" y="14215"/>
                </a:lnTo>
                <a:lnTo>
                  <a:pt x="38897" y="14059"/>
                </a:lnTo>
                <a:lnTo>
                  <a:pt x="67848" y="14059"/>
                </a:lnTo>
                <a:lnTo>
                  <a:pt x="66784" y="11874"/>
                </a:lnTo>
                <a:lnTo>
                  <a:pt x="57735" y="4022"/>
                </a:lnTo>
                <a:lnTo>
                  <a:pt x="44236" y="243"/>
                </a:lnTo>
                <a:lnTo>
                  <a:pt x="38897" y="0"/>
                </a:lnTo>
                <a:close/>
              </a:path>
              <a:path w="213875" h="134060">
                <a:moveTo>
                  <a:pt x="67848" y="14059"/>
                </a:moveTo>
                <a:lnTo>
                  <a:pt x="38897" y="14059"/>
                </a:lnTo>
                <a:lnTo>
                  <a:pt x="48524" y="16982"/>
                </a:lnTo>
                <a:lnTo>
                  <a:pt x="54100" y="25382"/>
                </a:lnTo>
                <a:lnTo>
                  <a:pt x="56732" y="38738"/>
                </a:lnTo>
                <a:lnTo>
                  <a:pt x="57178" y="48692"/>
                </a:lnTo>
                <a:lnTo>
                  <a:pt x="57352" y="82217"/>
                </a:lnTo>
                <a:lnTo>
                  <a:pt x="57017" y="92361"/>
                </a:lnTo>
                <a:lnTo>
                  <a:pt x="54917" y="105872"/>
                </a:lnTo>
                <a:lnTo>
                  <a:pt x="50320" y="115312"/>
                </a:lnTo>
                <a:lnTo>
                  <a:pt x="42278" y="119861"/>
                </a:lnTo>
                <a:lnTo>
                  <a:pt x="66904" y="119861"/>
                </a:lnTo>
                <a:lnTo>
                  <a:pt x="70442" y="114902"/>
                </a:lnTo>
                <a:lnTo>
                  <a:pt x="74354" y="101976"/>
                </a:lnTo>
                <a:lnTo>
                  <a:pt x="75954" y="87074"/>
                </a:lnTo>
                <a:lnTo>
                  <a:pt x="76143" y="77621"/>
                </a:lnTo>
                <a:lnTo>
                  <a:pt x="76129" y="53347"/>
                </a:lnTo>
                <a:lnTo>
                  <a:pt x="75091" y="37188"/>
                </a:lnTo>
                <a:lnTo>
                  <a:pt x="72273" y="23146"/>
                </a:lnTo>
                <a:lnTo>
                  <a:pt x="67848" y="14059"/>
                </a:lnTo>
                <a:close/>
              </a:path>
              <a:path w="213875" h="134060">
                <a:moveTo>
                  <a:pt x="115337" y="112350"/>
                </a:moveTo>
                <a:lnTo>
                  <a:pt x="96657" y="112350"/>
                </a:lnTo>
                <a:lnTo>
                  <a:pt x="96657" y="132649"/>
                </a:lnTo>
                <a:lnTo>
                  <a:pt x="115337" y="132649"/>
                </a:lnTo>
                <a:lnTo>
                  <a:pt x="115337" y="112350"/>
                </a:lnTo>
                <a:close/>
              </a:path>
              <a:path w="213875" h="134060">
                <a:moveTo>
                  <a:pt x="203738" y="14272"/>
                </a:moveTo>
                <a:lnTo>
                  <a:pt x="169963" y="14272"/>
                </a:lnTo>
                <a:lnTo>
                  <a:pt x="185502" y="18357"/>
                </a:lnTo>
                <a:lnTo>
                  <a:pt x="191614" y="28756"/>
                </a:lnTo>
                <a:lnTo>
                  <a:pt x="173382" y="71493"/>
                </a:lnTo>
                <a:lnTo>
                  <a:pt x="153296" y="96750"/>
                </a:lnTo>
                <a:lnTo>
                  <a:pt x="139920" y="113778"/>
                </a:lnTo>
                <a:lnTo>
                  <a:pt x="137413" y="132649"/>
                </a:lnTo>
                <a:lnTo>
                  <a:pt x="213875" y="132649"/>
                </a:lnTo>
                <a:lnTo>
                  <a:pt x="213875" y="117030"/>
                </a:lnTo>
                <a:lnTo>
                  <a:pt x="157813" y="117030"/>
                </a:lnTo>
                <a:lnTo>
                  <a:pt x="170736" y="101596"/>
                </a:lnTo>
                <a:lnTo>
                  <a:pt x="198450" y="68566"/>
                </a:lnTo>
                <a:lnTo>
                  <a:pt x="210034" y="41783"/>
                </a:lnTo>
                <a:lnTo>
                  <a:pt x="208297" y="24158"/>
                </a:lnTo>
                <a:lnTo>
                  <a:pt x="203738" y="14272"/>
                </a:lnTo>
                <a:close/>
              </a:path>
              <a:path w="213875" h="134060">
                <a:moveTo>
                  <a:pt x="179833" y="461"/>
                </a:moveTo>
                <a:lnTo>
                  <a:pt x="161655" y="2145"/>
                </a:lnTo>
                <a:lnTo>
                  <a:pt x="148808" y="7523"/>
                </a:lnTo>
                <a:lnTo>
                  <a:pt x="140881" y="16180"/>
                </a:lnTo>
                <a:lnTo>
                  <a:pt x="137464" y="27702"/>
                </a:lnTo>
                <a:lnTo>
                  <a:pt x="156115" y="35897"/>
                </a:lnTo>
                <a:lnTo>
                  <a:pt x="158920" y="21915"/>
                </a:lnTo>
                <a:lnTo>
                  <a:pt x="169963" y="14272"/>
                </a:lnTo>
                <a:lnTo>
                  <a:pt x="203738" y="14272"/>
                </a:lnTo>
                <a:lnTo>
                  <a:pt x="202590" y="11784"/>
                </a:lnTo>
                <a:lnTo>
                  <a:pt x="193055" y="4080"/>
                </a:lnTo>
                <a:lnTo>
                  <a:pt x="179833" y="461"/>
                </a:lnTo>
                <a:close/>
              </a:path>
            </a:pathLst>
          </a:custGeom>
          <a:solidFill>
            <a:srgbClr val="000000"/>
          </a:solidFill>
        </p:spPr>
        <p:txBody>
          <a:bodyPr wrap="square" lIns="0" tIns="0" rIns="0" bIns="0" rtlCol="0">
            <a:noAutofit/>
          </a:bodyPr>
          <a:lstStyle/>
          <a:p>
            <a:endParaRPr/>
          </a:p>
        </p:txBody>
      </p:sp>
      <p:sp>
        <p:nvSpPr>
          <p:cNvPr id="1095" name="object 1095"/>
          <p:cNvSpPr/>
          <p:nvPr/>
        </p:nvSpPr>
        <p:spPr>
          <a:xfrm>
            <a:off x="2091052" y="3539835"/>
            <a:ext cx="215573" cy="134041"/>
          </a:xfrm>
          <a:custGeom>
            <a:avLst/>
            <a:gdLst/>
            <a:ahLst/>
            <a:cxnLst/>
            <a:rect l="l" t="t" r="r" b="b"/>
            <a:pathLst>
              <a:path w="215573" h="134041">
                <a:moveTo>
                  <a:pt x="38897" y="0"/>
                </a:moveTo>
                <a:lnTo>
                  <a:pt x="4997" y="19983"/>
                </a:lnTo>
                <a:lnTo>
                  <a:pt x="0" y="82218"/>
                </a:lnTo>
                <a:lnTo>
                  <a:pt x="1123" y="97987"/>
                </a:lnTo>
                <a:lnTo>
                  <a:pt x="4173" y="111775"/>
                </a:lnTo>
                <a:lnTo>
                  <a:pt x="10113" y="122862"/>
                </a:lnTo>
                <a:lnTo>
                  <a:pt x="19905" y="130524"/>
                </a:lnTo>
                <a:lnTo>
                  <a:pt x="34513" y="134041"/>
                </a:lnTo>
                <a:lnTo>
                  <a:pt x="51563" y="131700"/>
                </a:lnTo>
                <a:lnTo>
                  <a:pt x="63197" y="125054"/>
                </a:lnTo>
                <a:lnTo>
                  <a:pt x="66901" y="119858"/>
                </a:lnTo>
                <a:lnTo>
                  <a:pt x="42293" y="119858"/>
                </a:lnTo>
                <a:lnTo>
                  <a:pt x="29012" y="116221"/>
                </a:lnTo>
                <a:lnTo>
                  <a:pt x="21889" y="106446"/>
                </a:lnTo>
                <a:lnTo>
                  <a:pt x="19019" y="92821"/>
                </a:lnTo>
                <a:lnTo>
                  <a:pt x="18653" y="82218"/>
                </a:lnTo>
                <a:lnTo>
                  <a:pt x="18800" y="53309"/>
                </a:lnTo>
                <a:lnTo>
                  <a:pt x="36036" y="14196"/>
                </a:lnTo>
                <a:lnTo>
                  <a:pt x="38897" y="14038"/>
                </a:lnTo>
                <a:lnTo>
                  <a:pt x="67840" y="14038"/>
                </a:lnTo>
                <a:lnTo>
                  <a:pt x="66772" y="11850"/>
                </a:lnTo>
                <a:lnTo>
                  <a:pt x="57711" y="4007"/>
                </a:lnTo>
                <a:lnTo>
                  <a:pt x="44194" y="239"/>
                </a:lnTo>
                <a:lnTo>
                  <a:pt x="38897" y="0"/>
                </a:lnTo>
                <a:close/>
              </a:path>
              <a:path w="215573" h="134041">
                <a:moveTo>
                  <a:pt x="67840" y="14038"/>
                </a:moveTo>
                <a:lnTo>
                  <a:pt x="38897" y="14038"/>
                </a:lnTo>
                <a:lnTo>
                  <a:pt x="48524" y="16961"/>
                </a:lnTo>
                <a:lnTo>
                  <a:pt x="54100" y="25361"/>
                </a:lnTo>
                <a:lnTo>
                  <a:pt x="56733" y="38738"/>
                </a:lnTo>
                <a:lnTo>
                  <a:pt x="57178" y="48684"/>
                </a:lnTo>
                <a:lnTo>
                  <a:pt x="57351" y="82218"/>
                </a:lnTo>
                <a:lnTo>
                  <a:pt x="57018" y="92338"/>
                </a:lnTo>
                <a:lnTo>
                  <a:pt x="54920" y="105853"/>
                </a:lnTo>
                <a:lnTo>
                  <a:pt x="50327" y="115300"/>
                </a:lnTo>
                <a:lnTo>
                  <a:pt x="42293" y="119858"/>
                </a:lnTo>
                <a:lnTo>
                  <a:pt x="66901" y="119858"/>
                </a:lnTo>
                <a:lnTo>
                  <a:pt x="70451" y="114878"/>
                </a:lnTo>
                <a:lnTo>
                  <a:pt x="74359" y="101948"/>
                </a:lnTo>
                <a:lnTo>
                  <a:pt x="75956" y="87041"/>
                </a:lnTo>
                <a:lnTo>
                  <a:pt x="76143" y="77630"/>
                </a:lnTo>
                <a:lnTo>
                  <a:pt x="76129" y="53309"/>
                </a:lnTo>
                <a:lnTo>
                  <a:pt x="75090" y="37153"/>
                </a:lnTo>
                <a:lnTo>
                  <a:pt x="72268" y="23116"/>
                </a:lnTo>
                <a:lnTo>
                  <a:pt x="67840" y="14038"/>
                </a:lnTo>
                <a:close/>
              </a:path>
              <a:path w="215573" h="134041">
                <a:moveTo>
                  <a:pt x="115337" y="112350"/>
                </a:moveTo>
                <a:lnTo>
                  <a:pt x="96657" y="112350"/>
                </a:lnTo>
                <a:lnTo>
                  <a:pt x="96657" y="132628"/>
                </a:lnTo>
                <a:lnTo>
                  <a:pt x="115337" y="132628"/>
                </a:lnTo>
                <a:lnTo>
                  <a:pt x="115337" y="112350"/>
                </a:lnTo>
                <a:close/>
              </a:path>
              <a:path w="215573" h="134041">
                <a:moveTo>
                  <a:pt x="198569" y="99872"/>
                </a:moveTo>
                <a:lnTo>
                  <a:pt x="181588" y="99872"/>
                </a:lnTo>
                <a:lnTo>
                  <a:pt x="181588" y="132628"/>
                </a:lnTo>
                <a:lnTo>
                  <a:pt x="198569" y="132628"/>
                </a:lnTo>
                <a:lnTo>
                  <a:pt x="198569" y="99872"/>
                </a:lnTo>
                <a:close/>
              </a:path>
              <a:path w="215573" h="134041">
                <a:moveTo>
                  <a:pt x="198569" y="1559"/>
                </a:moveTo>
                <a:lnTo>
                  <a:pt x="173097" y="1559"/>
                </a:lnTo>
                <a:lnTo>
                  <a:pt x="134016" y="85812"/>
                </a:lnTo>
                <a:lnTo>
                  <a:pt x="134016" y="99872"/>
                </a:lnTo>
                <a:lnTo>
                  <a:pt x="215573" y="99872"/>
                </a:lnTo>
                <a:lnTo>
                  <a:pt x="215573" y="85812"/>
                </a:lnTo>
                <a:lnTo>
                  <a:pt x="149322" y="85812"/>
                </a:lnTo>
                <a:lnTo>
                  <a:pt x="179889" y="17158"/>
                </a:lnTo>
                <a:lnTo>
                  <a:pt x="198569" y="17158"/>
                </a:lnTo>
                <a:lnTo>
                  <a:pt x="198569" y="1559"/>
                </a:lnTo>
                <a:close/>
              </a:path>
              <a:path w="215573" h="134041">
                <a:moveTo>
                  <a:pt x="198569" y="17158"/>
                </a:moveTo>
                <a:lnTo>
                  <a:pt x="181588" y="17158"/>
                </a:lnTo>
                <a:lnTo>
                  <a:pt x="181588" y="85812"/>
                </a:lnTo>
                <a:lnTo>
                  <a:pt x="198569" y="85812"/>
                </a:lnTo>
                <a:lnTo>
                  <a:pt x="198569" y="17158"/>
                </a:lnTo>
                <a:close/>
              </a:path>
            </a:pathLst>
          </a:custGeom>
          <a:solidFill>
            <a:srgbClr val="000000"/>
          </a:solidFill>
        </p:spPr>
        <p:txBody>
          <a:bodyPr wrap="square" lIns="0" tIns="0" rIns="0" bIns="0" rtlCol="0">
            <a:noAutofit/>
          </a:bodyPr>
          <a:lstStyle/>
          <a:p>
            <a:endParaRPr/>
          </a:p>
        </p:txBody>
      </p:sp>
      <p:sp>
        <p:nvSpPr>
          <p:cNvPr id="1096" name="object 1096"/>
          <p:cNvSpPr/>
          <p:nvPr/>
        </p:nvSpPr>
        <p:spPr>
          <a:xfrm>
            <a:off x="2091052" y="2984320"/>
            <a:ext cx="211752" cy="134147"/>
          </a:xfrm>
          <a:custGeom>
            <a:avLst/>
            <a:gdLst/>
            <a:ahLst/>
            <a:cxnLst/>
            <a:rect l="l" t="t" r="r" b="b"/>
            <a:pathLst>
              <a:path w="211752" h="134147">
                <a:moveTo>
                  <a:pt x="38896" y="0"/>
                </a:moveTo>
                <a:lnTo>
                  <a:pt x="5010" y="19997"/>
                </a:lnTo>
                <a:lnTo>
                  <a:pt x="0" y="82237"/>
                </a:lnTo>
                <a:lnTo>
                  <a:pt x="1124" y="98012"/>
                </a:lnTo>
                <a:lnTo>
                  <a:pt x="4178" y="111792"/>
                </a:lnTo>
                <a:lnTo>
                  <a:pt x="10124" y="122861"/>
                </a:lnTo>
                <a:lnTo>
                  <a:pt x="19926" y="130503"/>
                </a:lnTo>
                <a:lnTo>
                  <a:pt x="34550" y="134003"/>
                </a:lnTo>
                <a:lnTo>
                  <a:pt x="51608" y="131660"/>
                </a:lnTo>
                <a:lnTo>
                  <a:pt x="63239" y="125011"/>
                </a:lnTo>
                <a:lnTo>
                  <a:pt x="66856" y="119927"/>
                </a:lnTo>
                <a:lnTo>
                  <a:pt x="42254" y="119927"/>
                </a:lnTo>
                <a:lnTo>
                  <a:pt x="28986" y="116284"/>
                </a:lnTo>
                <a:lnTo>
                  <a:pt x="21875" y="106501"/>
                </a:lnTo>
                <a:lnTo>
                  <a:pt x="19014" y="92865"/>
                </a:lnTo>
                <a:lnTo>
                  <a:pt x="18651" y="82237"/>
                </a:lnTo>
                <a:lnTo>
                  <a:pt x="18805" y="53282"/>
                </a:lnTo>
                <a:lnTo>
                  <a:pt x="36086" y="14295"/>
                </a:lnTo>
                <a:lnTo>
                  <a:pt x="38896" y="14142"/>
                </a:lnTo>
                <a:lnTo>
                  <a:pt x="67873" y="14142"/>
                </a:lnTo>
                <a:lnTo>
                  <a:pt x="66747" y="11839"/>
                </a:lnTo>
                <a:lnTo>
                  <a:pt x="57662" y="3991"/>
                </a:lnTo>
                <a:lnTo>
                  <a:pt x="44110" y="231"/>
                </a:lnTo>
                <a:lnTo>
                  <a:pt x="38896" y="0"/>
                </a:lnTo>
                <a:close/>
              </a:path>
              <a:path w="211752" h="134147">
                <a:moveTo>
                  <a:pt x="67873" y="14142"/>
                </a:moveTo>
                <a:lnTo>
                  <a:pt x="38896" y="14142"/>
                </a:lnTo>
                <a:lnTo>
                  <a:pt x="48526" y="17067"/>
                </a:lnTo>
                <a:lnTo>
                  <a:pt x="54102" y="25471"/>
                </a:lnTo>
                <a:lnTo>
                  <a:pt x="56732" y="38799"/>
                </a:lnTo>
                <a:lnTo>
                  <a:pt x="57174" y="48693"/>
                </a:lnTo>
                <a:lnTo>
                  <a:pt x="57353" y="82237"/>
                </a:lnTo>
                <a:lnTo>
                  <a:pt x="57016" y="92446"/>
                </a:lnTo>
                <a:lnTo>
                  <a:pt x="54912" y="105954"/>
                </a:lnTo>
                <a:lnTo>
                  <a:pt x="50308" y="115388"/>
                </a:lnTo>
                <a:lnTo>
                  <a:pt x="42254" y="119927"/>
                </a:lnTo>
                <a:lnTo>
                  <a:pt x="66856" y="119927"/>
                </a:lnTo>
                <a:lnTo>
                  <a:pt x="70482" y="114831"/>
                </a:lnTo>
                <a:lnTo>
                  <a:pt x="74377" y="101895"/>
                </a:lnTo>
                <a:lnTo>
                  <a:pt x="75962" y="86977"/>
                </a:lnTo>
                <a:lnTo>
                  <a:pt x="76182" y="75686"/>
                </a:lnTo>
                <a:lnTo>
                  <a:pt x="76129" y="53282"/>
                </a:lnTo>
                <a:lnTo>
                  <a:pt x="75087" y="37147"/>
                </a:lnTo>
                <a:lnTo>
                  <a:pt x="72257" y="23112"/>
                </a:lnTo>
                <a:lnTo>
                  <a:pt x="67873" y="14142"/>
                </a:lnTo>
                <a:close/>
              </a:path>
              <a:path w="211752" h="134147">
                <a:moveTo>
                  <a:pt x="115336" y="112309"/>
                </a:moveTo>
                <a:lnTo>
                  <a:pt x="96657" y="112309"/>
                </a:lnTo>
                <a:lnTo>
                  <a:pt x="96657" y="131027"/>
                </a:lnTo>
                <a:lnTo>
                  <a:pt x="115336" y="131027"/>
                </a:lnTo>
                <a:lnTo>
                  <a:pt x="115336" y="112309"/>
                </a:lnTo>
                <a:close/>
              </a:path>
              <a:path w="211752" h="134147">
                <a:moveTo>
                  <a:pt x="187263" y="1548"/>
                </a:moveTo>
                <a:lnTo>
                  <a:pt x="144599" y="16916"/>
                </a:lnTo>
                <a:lnTo>
                  <a:pt x="135965" y="76469"/>
                </a:lnTo>
                <a:lnTo>
                  <a:pt x="136690" y="91679"/>
                </a:lnTo>
                <a:lnTo>
                  <a:pt x="161327" y="132500"/>
                </a:lnTo>
                <a:lnTo>
                  <a:pt x="174795" y="134147"/>
                </a:lnTo>
                <a:lnTo>
                  <a:pt x="190391" y="131375"/>
                </a:lnTo>
                <a:lnTo>
                  <a:pt x="201459" y="123785"/>
                </a:lnTo>
                <a:lnTo>
                  <a:pt x="203747" y="120073"/>
                </a:lnTo>
                <a:lnTo>
                  <a:pt x="177206" y="120073"/>
                </a:lnTo>
                <a:lnTo>
                  <a:pt x="162094" y="115331"/>
                </a:lnTo>
                <a:lnTo>
                  <a:pt x="155744" y="103752"/>
                </a:lnTo>
                <a:lnTo>
                  <a:pt x="154604" y="91679"/>
                </a:lnTo>
                <a:lnTo>
                  <a:pt x="154417" y="89015"/>
                </a:lnTo>
                <a:lnTo>
                  <a:pt x="156315" y="75228"/>
                </a:lnTo>
                <a:lnTo>
                  <a:pt x="163825" y="63707"/>
                </a:lnTo>
                <a:lnTo>
                  <a:pt x="205956" y="63707"/>
                </a:lnTo>
                <a:lnTo>
                  <a:pt x="205228" y="61488"/>
                </a:lnTo>
                <a:lnTo>
                  <a:pt x="203385" y="59274"/>
                </a:lnTo>
                <a:lnTo>
                  <a:pt x="154417" y="59274"/>
                </a:lnTo>
                <a:lnTo>
                  <a:pt x="155200" y="37337"/>
                </a:lnTo>
                <a:lnTo>
                  <a:pt x="158094" y="22826"/>
                </a:lnTo>
                <a:lnTo>
                  <a:pt x="163914" y="14840"/>
                </a:lnTo>
                <a:lnTo>
                  <a:pt x="204955" y="14840"/>
                </a:lnTo>
                <a:lnTo>
                  <a:pt x="199254" y="7366"/>
                </a:lnTo>
                <a:lnTo>
                  <a:pt x="187263" y="1548"/>
                </a:lnTo>
                <a:close/>
              </a:path>
              <a:path w="211752" h="134147">
                <a:moveTo>
                  <a:pt x="205956" y="63707"/>
                </a:moveTo>
                <a:lnTo>
                  <a:pt x="163825" y="63707"/>
                </a:lnTo>
                <a:lnTo>
                  <a:pt x="182031" y="65647"/>
                </a:lnTo>
                <a:lnTo>
                  <a:pt x="190779" y="73906"/>
                </a:lnTo>
                <a:lnTo>
                  <a:pt x="193391" y="84532"/>
                </a:lnTo>
                <a:lnTo>
                  <a:pt x="192171" y="101829"/>
                </a:lnTo>
                <a:lnTo>
                  <a:pt x="187302" y="114371"/>
                </a:lnTo>
                <a:lnTo>
                  <a:pt x="177206" y="120073"/>
                </a:lnTo>
                <a:lnTo>
                  <a:pt x="203747" y="120073"/>
                </a:lnTo>
                <a:lnTo>
                  <a:pt x="208433" y="112468"/>
                </a:lnTo>
                <a:lnTo>
                  <a:pt x="211752" y="98513"/>
                </a:lnTo>
                <a:lnTo>
                  <a:pt x="210145" y="76469"/>
                </a:lnTo>
                <a:lnTo>
                  <a:pt x="205956" y="63707"/>
                </a:lnTo>
                <a:close/>
              </a:path>
              <a:path w="211752" h="134147">
                <a:moveTo>
                  <a:pt x="187992" y="47870"/>
                </a:moveTo>
                <a:lnTo>
                  <a:pt x="170852" y="48774"/>
                </a:lnTo>
                <a:lnTo>
                  <a:pt x="160102" y="53239"/>
                </a:lnTo>
                <a:lnTo>
                  <a:pt x="154417" y="59274"/>
                </a:lnTo>
                <a:lnTo>
                  <a:pt x="203385" y="59274"/>
                </a:lnTo>
                <a:lnTo>
                  <a:pt x="197632" y="52360"/>
                </a:lnTo>
                <a:lnTo>
                  <a:pt x="187992" y="47870"/>
                </a:lnTo>
                <a:close/>
              </a:path>
              <a:path w="211752" h="134147">
                <a:moveTo>
                  <a:pt x="204955" y="14840"/>
                </a:moveTo>
                <a:lnTo>
                  <a:pt x="163914" y="14840"/>
                </a:lnTo>
                <a:lnTo>
                  <a:pt x="181546" y="16553"/>
                </a:lnTo>
                <a:lnTo>
                  <a:pt x="189010" y="24515"/>
                </a:lnTo>
                <a:lnTo>
                  <a:pt x="208758" y="31197"/>
                </a:lnTo>
                <a:lnTo>
                  <a:pt x="206843" y="17315"/>
                </a:lnTo>
                <a:lnTo>
                  <a:pt x="204955" y="14840"/>
                </a:lnTo>
                <a:close/>
              </a:path>
            </a:pathLst>
          </a:custGeom>
          <a:solidFill>
            <a:srgbClr val="000000"/>
          </a:solidFill>
        </p:spPr>
        <p:txBody>
          <a:bodyPr wrap="square" lIns="0" tIns="0" rIns="0" bIns="0" rtlCol="0">
            <a:noAutofit/>
          </a:bodyPr>
          <a:lstStyle/>
          <a:p>
            <a:endParaRPr/>
          </a:p>
        </p:txBody>
      </p:sp>
      <p:sp>
        <p:nvSpPr>
          <p:cNvPr id="1097" name="object 1097"/>
          <p:cNvSpPr/>
          <p:nvPr/>
        </p:nvSpPr>
        <p:spPr>
          <a:xfrm>
            <a:off x="2091052" y="2441284"/>
            <a:ext cx="210958" cy="134003"/>
          </a:xfrm>
          <a:custGeom>
            <a:avLst/>
            <a:gdLst/>
            <a:ahLst/>
            <a:cxnLst/>
            <a:rect l="l" t="t" r="r" b="b"/>
            <a:pathLst>
              <a:path w="210958" h="134003">
                <a:moveTo>
                  <a:pt x="38896" y="0"/>
                </a:moveTo>
                <a:lnTo>
                  <a:pt x="5010" y="19997"/>
                </a:lnTo>
                <a:lnTo>
                  <a:pt x="0" y="82237"/>
                </a:lnTo>
                <a:lnTo>
                  <a:pt x="1124" y="98012"/>
                </a:lnTo>
                <a:lnTo>
                  <a:pt x="4178" y="111792"/>
                </a:lnTo>
                <a:lnTo>
                  <a:pt x="10124" y="122861"/>
                </a:lnTo>
                <a:lnTo>
                  <a:pt x="19926" y="130503"/>
                </a:lnTo>
                <a:lnTo>
                  <a:pt x="34550" y="134003"/>
                </a:lnTo>
                <a:lnTo>
                  <a:pt x="51608" y="131660"/>
                </a:lnTo>
                <a:lnTo>
                  <a:pt x="63239" y="125011"/>
                </a:lnTo>
                <a:lnTo>
                  <a:pt x="66856" y="119927"/>
                </a:lnTo>
                <a:lnTo>
                  <a:pt x="42254" y="119927"/>
                </a:lnTo>
                <a:lnTo>
                  <a:pt x="28986" y="116284"/>
                </a:lnTo>
                <a:lnTo>
                  <a:pt x="21875" y="106501"/>
                </a:lnTo>
                <a:lnTo>
                  <a:pt x="19014" y="92865"/>
                </a:lnTo>
                <a:lnTo>
                  <a:pt x="18651" y="82237"/>
                </a:lnTo>
                <a:lnTo>
                  <a:pt x="18805" y="53282"/>
                </a:lnTo>
                <a:lnTo>
                  <a:pt x="36086" y="14295"/>
                </a:lnTo>
                <a:lnTo>
                  <a:pt x="38896" y="14142"/>
                </a:lnTo>
                <a:lnTo>
                  <a:pt x="67873" y="14142"/>
                </a:lnTo>
                <a:lnTo>
                  <a:pt x="66747" y="11839"/>
                </a:lnTo>
                <a:lnTo>
                  <a:pt x="57662" y="3991"/>
                </a:lnTo>
                <a:lnTo>
                  <a:pt x="44110" y="231"/>
                </a:lnTo>
                <a:lnTo>
                  <a:pt x="38896" y="0"/>
                </a:lnTo>
                <a:close/>
              </a:path>
              <a:path w="210958" h="134003">
                <a:moveTo>
                  <a:pt x="67873" y="14142"/>
                </a:moveTo>
                <a:lnTo>
                  <a:pt x="38896" y="14142"/>
                </a:lnTo>
                <a:lnTo>
                  <a:pt x="48526" y="17067"/>
                </a:lnTo>
                <a:lnTo>
                  <a:pt x="54102" y="25471"/>
                </a:lnTo>
                <a:lnTo>
                  <a:pt x="56732" y="38799"/>
                </a:lnTo>
                <a:lnTo>
                  <a:pt x="57174" y="48693"/>
                </a:lnTo>
                <a:lnTo>
                  <a:pt x="57353" y="82237"/>
                </a:lnTo>
                <a:lnTo>
                  <a:pt x="57016" y="92446"/>
                </a:lnTo>
                <a:lnTo>
                  <a:pt x="54912" y="105954"/>
                </a:lnTo>
                <a:lnTo>
                  <a:pt x="50308" y="115388"/>
                </a:lnTo>
                <a:lnTo>
                  <a:pt x="42254" y="119927"/>
                </a:lnTo>
                <a:lnTo>
                  <a:pt x="66856" y="119927"/>
                </a:lnTo>
                <a:lnTo>
                  <a:pt x="70482" y="114831"/>
                </a:lnTo>
                <a:lnTo>
                  <a:pt x="74377" y="101895"/>
                </a:lnTo>
                <a:lnTo>
                  <a:pt x="75962" y="86977"/>
                </a:lnTo>
                <a:lnTo>
                  <a:pt x="76182" y="75686"/>
                </a:lnTo>
                <a:lnTo>
                  <a:pt x="76129" y="53282"/>
                </a:lnTo>
                <a:lnTo>
                  <a:pt x="75087" y="37147"/>
                </a:lnTo>
                <a:lnTo>
                  <a:pt x="72257" y="23112"/>
                </a:lnTo>
                <a:lnTo>
                  <a:pt x="67873" y="14142"/>
                </a:lnTo>
                <a:close/>
              </a:path>
              <a:path w="210958" h="134003">
                <a:moveTo>
                  <a:pt x="115336" y="112309"/>
                </a:moveTo>
                <a:lnTo>
                  <a:pt x="96657" y="112309"/>
                </a:lnTo>
                <a:lnTo>
                  <a:pt x="96657" y="131027"/>
                </a:lnTo>
                <a:lnTo>
                  <a:pt x="115336" y="131027"/>
                </a:lnTo>
                <a:lnTo>
                  <a:pt x="115336" y="112309"/>
                </a:lnTo>
                <a:close/>
              </a:path>
              <a:path w="210958" h="134003">
                <a:moveTo>
                  <a:pt x="188664" y="2186"/>
                </a:moveTo>
                <a:lnTo>
                  <a:pt x="168492" y="2627"/>
                </a:lnTo>
                <a:lnTo>
                  <a:pt x="153819" y="6402"/>
                </a:lnTo>
                <a:lnTo>
                  <a:pt x="144108" y="13165"/>
                </a:lnTo>
                <a:lnTo>
                  <a:pt x="138825" y="22567"/>
                </a:lnTo>
                <a:lnTo>
                  <a:pt x="139757" y="39356"/>
                </a:lnTo>
                <a:lnTo>
                  <a:pt x="144687" y="51487"/>
                </a:lnTo>
                <a:lnTo>
                  <a:pt x="153451" y="59225"/>
                </a:lnTo>
                <a:lnTo>
                  <a:pt x="162908" y="62394"/>
                </a:lnTo>
                <a:lnTo>
                  <a:pt x="147689" y="67692"/>
                </a:lnTo>
                <a:lnTo>
                  <a:pt x="139298" y="77368"/>
                </a:lnTo>
                <a:lnTo>
                  <a:pt x="136099" y="89844"/>
                </a:lnTo>
                <a:lnTo>
                  <a:pt x="136173" y="91938"/>
                </a:lnTo>
                <a:lnTo>
                  <a:pt x="137780" y="107678"/>
                </a:lnTo>
                <a:lnTo>
                  <a:pt x="143342" y="120619"/>
                </a:lnTo>
                <a:lnTo>
                  <a:pt x="152447" y="129188"/>
                </a:lnTo>
                <a:lnTo>
                  <a:pt x="164859" y="133521"/>
                </a:lnTo>
                <a:lnTo>
                  <a:pt x="183431" y="132049"/>
                </a:lnTo>
                <a:lnTo>
                  <a:pt x="197083" y="127030"/>
                </a:lnTo>
                <a:lnTo>
                  <a:pt x="204557" y="120212"/>
                </a:lnTo>
                <a:lnTo>
                  <a:pt x="173097" y="120212"/>
                </a:lnTo>
                <a:lnTo>
                  <a:pt x="160157" y="114567"/>
                </a:lnTo>
                <a:lnTo>
                  <a:pt x="154791" y="101853"/>
                </a:lnTo>
                <a:lnTo>
                  <a:pt x="155682" y="86111"/>
                </a:lnTo>
                <a:lnTo>
                  <a:pt x="161291" y="74363"/>
                </a:lnTo>
                <a:lnTo>
                  <a:pt x="205324" y="74363"/>
                </a:lnTo>
                <a:lnTo>
                  <a:pt x="199934" y="67778"/>
                </a:lnTo>
                <a:lnTo>
                  <a:pt x="187880" y="62886"/>
                </a:lnTo>
                <a:lnTo>
                  <a:pt x="184984" y="62394"/>
                </a:lnTo>
                <a:lnTo>
                  <a:pt x="198873" y="56645"/>
                </a:lnTo>
                <a:lnTo>
                  <a:pt x="200517" y="54698"/>
                </a:lnTo>
                <a:lnTo>
                  <a:pt x="173097" y="54698"/>
                </a:lnTo>
                <a:lnTo>
                  <a:pt x="160539" y="48149"/>
                </a:lnTo>
                <a:lnTo>
                  <a:pt x="156285" y="34862"/>
                </a:lnTo>
                <a:lnTo>
                  <a:pt x="159398" y="20015"/>
                </a:lnTo>
                <a:lnTo>
                  <a:pt x="169756" y="12749"/>
                </a:lnTo>
                <a:lnTo>
                  <a:pt x="203305" y="12749"/>
                </a:lnTo>
                <a:lnTo>
                  <a:pt x="200562" y="8783"/>
                </a:lnTo>
                <a:lnTo>
                  <a:pt x="188664" y="2186"/>
                </a:lnTo>
                <a:close/>
              </a:path>
              <a:path w="210958" h="134003">
                <a:moveTo>
                  <a:pt x="205324" y="74363"/>
                </a:moveTo>
                <a:lnTo>
                  <a:pt x="161291" y="74363"/>
                </a:lnTo>
                <a:lnTo>
                  <a:pt x="181042" y="75136"/>
                </a:lnTo>
                <a:lnTo>
                  <a:pt x="190437" y="82144"/>
                </a:lnTo>
                <a:lnTo>
                  <a:pt x="193299" y="91938"/>
                </a:lnTo>
                <a:lnTo>
                  <a:pt x="191167" y="107401"/>
                </a:lnTo>
                <a:lnTo>
                  <a:pt x="183447" y="117602"/>
                </a:lnTo>
                <a:lnTo>
                  <a:pt x="173097" y="120212"/>
                </a:lnTo>
                <a:lnTo>
                  <a:pt x="204557" y="120212"/>
                </a:lnTo>
                <a:lnTo>
                  <a:pt x="206174" y="118737"/>
                </a:lnTo>
                <a:lnTo>
                  <a:pt x="210958" y="107678"/>
                </a:lnTo>
                <a:lnTo>
                  <a:pt x="210927" y="101853"/>
                </a:lnTo>
                <a:lnTo>
                  <a:pt x="210648" y="89844"/>
                </a:lnTo>
                <a:lnTo>
                  <a:pt x="207231" y="76693"/>
                </a:lnTo>
                <a:lnTo>
                  <a:pt x="205324" y="74363"/>
                </a:lnTo>
                <a:close/>
              </a:path>
              <a:path w="210958" h="134003">
                <a:moveTo>
                  <a:pt x="203305" y="12749"/>
                </a:moveTo>
                <a:lnTo>
                  <a:pt x="169756" y="12749"/>
                </a:lnTo>
                <a:lnTo>
                  <a:pt x="185724" y="17103"/>
                </a:lnTo>
                <a:lnTo>
                  <a:pt x="191518" y="27665"/>
                </a:lnTo>
                <a:lnTo>
                  <a:pt x="189724" y="42224"/>
                </a:lnTo>
                <a:lnTo>
                  <a:pt x="181870" y="52633"/>
                </a:lnTo>
                <a:lnTo>
                  <a:pt x="173097" y="54698"/>
                </a:lnTo>
                <a:lnTo>
                  <a:pt x="200517" y="54698"/>
                </a:lnTo>
                <a:lnTo>
                  <a:pt x="207370" y="46581"/>
                </a:lnTo>
                <a:lnTo>
                  <a:pt x="210465" y="33839"/>
                </a:lnTo>
                <a:lnTo>
                  <a:pt x="207939" y="19449"/>
                </a:lnTo>
                <a:lnTo>
                  <a:pt x="203305" y="12749"/>
                </a:lnTo>
                <a:close/>
              </a:path>
            </a:pathLst>
          </a:custGeom>
          <a:solidFill>
            <a:srgbClr val="000000"/>
          </a:solidFill>
        </p:spPr>
        <p:txBody>
          <a:bodyPr wrap="square" lIns="0" tIns="0" rIns="0" bIns="0" rtlCol="0">
            <a:noAutofit/>
          </a:bodyPr>
          <a:lstStyle/>
          <a:p>
            <a:endParaRPr/>
          </a:p>
        </p:txBody>
      </p:sp>
      <p:sp>
        <p:nvSpPr>
          <p:cNvPr id="1098" name="object 1098"/>
          <p:cNvSpPr/>
          <p:nvPr/>
        </p:nvSpPr>
        <p:spPr>
          <a:xfrm>
            <a:off x="2240375" y="1887433"/>
            <a:ext cx="39057" cy="129363"/>
          </a:xfrm>
          <a:custGeom>
            <a:avLst/>
            <a:gdLst/>
            <a:ahLst/>
            <a:cxnLst/>
            <a:rect l="l" t="t" r="r" b="b"/>
            <a:pathLst>
              <a:path w="39057" h="129363">
                <a:moveTo>
                  <a:pt x="39057" y="18718"/>
                </a:moveTo>
                <a:lnTo>
                  <a:pt x="20377" y="18718"/>
                </a:lnTo>
                <a:lnTo>
                  <a:pt x="20377" y="129363"/>
                </a:lnTo>
                <a:lnTo>
                  <a:pt x="39057" y="129363"/>
                </a:lnTo>
                <a:lnTo>
                  <a:pt x="39057" y="18718"/>
                </a:lnTo>
                <a:close/>
              </a:path>
              <a:path w="39057" h="129363">
                <a:moveTo>
                  <a:pt x="39057" y="0"/>
                </a:moveTo>
                <a:lnTo>
                  <a:pt x="23774" y="0"/>
                </a:lnTo>
                <a:lnTo>
                  <a:pt x="13379" y="7881"/>
                </a:lnTo>
                <a:lnTo>
                  <a:pt x="1900" y="14818"/>
                </a:lnTo>
                <a:lnTo>
                  <a:pt x="0" y="32652"/>
                </a:lnTo>
                <a:lnTo>
                  <a:pt x="20377" y="18718"/>
                </a:lnTo>
                <a:lnTo>
                  <a:pt x="39057" y="18718"/>
                </a:lnTo>
                <a:lnTo>
                  <a:pt x="39057" y="0"/>
                </a:lnTo>
                <a:close/>
              </a:path>
            </a:pathLst>
          </a:custGeom>
          <a:solidFill>
            <a:srgbClr val="000000"/>
          </a:solidFill>
        </p:spPr>
        <p:txBody>
          <a:bodyPr wrap="square" lIns="0" tIns="0" rIns="0" bIns="0" rtlCol="0">
            <a:noAutofit/>
          </a:bodyPr>
          <a:lstStyle/>
          <a:p>
            <a:endParaRPr/>
          </a:p>
        </p:txBody>
      </p:sp>
      <p:sp>
        <p:nvSpPr>
          <p:cNvPr id="1099" name="object 1099"/>
          <p:cNvSpPr/>
          <p:nvPr/>
        </p:nvSpPr>
        <p:spPr>
          <a:xfrm>
            <a:off x="2102779" y="1343130"/>
            <a:ext cx="202149" cy="130630"/>
          </a:xfrm>
          <a:custGeom>
            <a:avLst/>
            <a:gdLst/>
            <a:ahLst/>
            <a:cxnLst/>
            <a:rect l="l" t="t" r="r" b="b"/>
            <a:pathLst>
              <a:path w="202149" h="130630">
                <a:moveTo>
                  <a:pt x="40755" y="19985"/>
                </a:moveTo>
                <a:lnTo>
                  <a:pt x="22076" y="19985"/>
                </a:lnTo>
                <a:lnTo>
                  <a:pt x="22076" y="130630"/>
                </a:lnTo>
                <a:lnTo>
                  <a:pt x="40755" y="130630"/>
                </a:lnTo>
                <a:lnTo>
                  <a:pt x="40755" y="19985"/>
                </a:lnTo>
                <a:close/>
              </a:path>
              <a:path w="202149" h="130630">
                <a:moveTo>
                  <a:pt x="40755" y="1267"/>
                </a:moveTo>
                <a:lnTo>
                  <a:pt x="23774" y="1267"/>
                </a:lnTo>
                <a:lnTo>
                  <a:pt x="13379" y="9149"/>
                </a:lnTo>
                <a:lnTo>
                  <a:pt x="1900" y="16085"/>
                </a:lnTo>
                <a:lnTo>
                  <a:pt x="0" y="32464"/>
                </a:lnTo>
                <a:lnTo>
                  <a:pt x="22076" y="19985"/>
                </a:lnTo>
                <a:lnTo>
                  <a:pt x="40755" y="19985"/>
                </a:lnTo>
                <a:lnTo>
                  <a:pt x="40755" y="1267"/>
                </a:lnTo>
                <a:close/>
              </a:path>
              <a:path w="202149" h="130630">
                <a:moveTo>
                  <a:pt x="103610" y="111912"/>
                </a:moveTo>
                <a:lnTo>
                  <a:pt x="84930" y="111912"/>
                </a:lnTo>
                <a:lnTo>
                  <a:pt x="84930" y="130630"/>
                </a:lnTo>
                <a:lnTo>
                  <a:pt x="103610" y="130630"/>
                </a:lnTo>
                <a:lnTo>
                  <a:pt x="103610" y="111912"/>
                </a:lnTo>
                <a:close/>
              </a:path>
              <a:path w="202149" h="130630">
                <a:moveTo>
                  <a:pt x="192256" y="13789"/>
                </a:moveTo>
                <a:lnTo>
                  <a:pt x="159912" y="13789"/>
                </a:lnTo>
                <a:lnTo>
                  <a:pt x="174589" y="17893"/>
                </a:lnTo>
                <a:lnTo>
                  <a:pt x="180020" y="29571"/>
                </a:lnTo>
                <a:lnTo>
                  <a:pt x="161255" y="71317"/>
                </a:lnTo>
                <a:lnTo>
                  <a:pt x="140693" y="97450"/>
                </a:lnTo>
                <a:lnTo>
                  <a:pt x="126999" y="114991"/>
                </a:lnTo>
                <a:lnTo>
                  <a:pt x="125686" y="130630"/>
                </a:lnTo>
                <a:lnTo>
                  <a:pt x="202149" y="130630"/>
                </a:lnTo>
                <a:lnTo>
                  <a:pt x="202149" y="116696"/>
                </a:lnTo>
                <a:lnTo>
                  <a:pt x="146087" y="116696"/>
                </a:lnTo>
                <a:lnTo>
                  <a:pt x="158853" y="100954"/>
                </a:lnTo>
                <a:lnTo>
                  <a:pt x="186380" y="67857"/>
                </a:lnTo>
                <a:lnTo>
                  <a:pt x="198187" y="41173"/>
                </a:lnTo>
                <a:lnTo>
                  <a:pt x="196509" y="23014"/>
                </a:lnTo>
                <a:lnTo>
                  <a:pt x="192256" y="13789"/>
                </a:lnTo>
                <a:close/>
              </a:path>
              <a:path w="202149" h="130630">
                <a:moveTo>
                  <a:pt x="168031" y="0"/>
                </a:moveTo>
                <a:lnTo>
                  <a:pt x="149607" y="1778"/>
                </a:lnTo>
                <a:lnTo>
                  <a:pt x="136688" y="7271"/>
                </a:lnTo>
                <a:lnTo>
                  <a:pt x="128846" y="15928"/>
                </a:lnTo>
                <a:lnTo>
                  <a:pt x="125652" y="27194"/>
                </a:lnTo>
                <a:lnTo>
                  <a:pt x="144389" y="33920"/>
                </a:lnTo>
                <a:lnTo>
                  <a:pt x="147511" y="20755"/>
                </a:lnTo>
                <a:lnTo>
                  <a:pt x="159912" y="13789"/>
                </a:lnTo>
                <a:lnTo>
                  <a:pt x="192256" y="13789"/>
                </a:lnTo>
                <a:lnTo>
                  <a:pt x="190824" y="10682"/>
                </a:lnTo>
                <a:lnTo>
                  <a:pt x="181281" y="3302"/>
                </a:lnTo>
                <a:lnTo>
                  <a:pt x="168031" y="0"/>
                </a:lnTo>
                <a:close/>
              </a:path>
            </a:pathLst>
          </a:custGeom>
          <a:solidFill>
            <a:srgbClr val="000000"/>
          </a:solidFill>
        </p:spPr>
        <p:txBody>
          <a:bodyPr wrap="square" lIns="0" tIns="0" rIns="0" bIns="0" rtlCol="0">
            <a:noAutofit/>
          </a:bodyPr>
          <a:lstStyle/>
          <a:p>
            <a:endParaRPr/>
          </a:p>
        </p:txBody>
      </p:sp>
      <p:sp>
        <p:nvSpPr>
          <p:cNvPr id="1100" name="object 1100"/>
          <p:cNvSpPr/>
          <p:nvPr/>
        </p:nvSpPr>
        <p:spPr>
          <a:xfrm>
            <a:off x="2393407" y="4814690"/>
            <a:ext cx="76130" cy="135421"/>
          </a:xfrm>
          <a:custGeom>
            <a:avLst/>
            <a:gdLst/>
            <a:ahLst/>
            <a:cxnLst/>
            <a:rect l="l" t="t" r="r" b="b"/>
            <a:pathLst>
              <a:path w="76130" h="135421">
                <a:moveTo>
                  <a:pt x="38905" y="0"/>
                </a:moveTo>
                <a:lnTo>
                  <a:pt x="5265" y="19548"/>
                </a:lnTo>
                <a:lnTo>
                  <a:pt x="0" y="81790"/>
                </a:lnTo>
                <a:lnTo>
                  <a:pt x="1055" y="97638"/>
                </a:lnTo>
                <a:lnTo>
                  <a:pt x="3921" y="111669"/>
                </a:lnTo>
                <a:lnTo>
                  <a:pt x="9502" y="123140"/>
                </a:lnTo>
                <a:lnTo>
                  <a:pt x="18703" y="131305"/>
                </a:lnTo>
                <a:lnTo>
                  <a:pt x="32429" y="135421"/>
                </a:lnTo>
                <a:lnTo>
                  <a:pt x="50091" y="133136"/>
                </a:lnTo>
                <a:lnTo>
                  <a:pt x="62231" y="126522"/>
                </a:lnTo>
                <a:lnTo>
                  <a:pt x="67189" y="119989"/>
                </a:lnTo>
                <a:lnTo>
                  <a:pt x="41534" y="119989"/>
                </a:lnTo>
                <a:lnTo>
                  <a:pt x="28342" y="116252"/>
                </a:lnTo>
                <a:lnTo>
                  <a:pt x="21473" y="106342"/>
                </a:lnTo>
                <a:lnTo>
                  <a:pt x="18877" y="92541"/>
                </a:lnTo>
                <a:lnTo>
                  <a:pt x="18620" y="81790"/>
                </a:lnTo>
                <a:lnTo>
                  <a:pt x="18671" y="55304"/>
                </a:lnTo>
                <a:lnTo>
                  <a:pt x="37679" y="15624"/>
                </a:lnTo>
                <a:lnTo>
                  <a:pt x="38905" y="15598"/>
                </a:lnTo>
                <a:lnTo>
                  <a:pt x="68659" y="15598"/>
                </a:lnTo>
                <a:lnTo>
                  <a:pt x="67654" y="13274"/>
                </a:lnTo>
                <a:lnTo>
                  <a:pt x="59425" y="5032"/>
                </a:lnTo>
                <a:lnTo>
                  <a:pt x="47149" y="612"/>
                </a:lnTo>
                <a:lnTo>
                  <a:pt x="38905" y="0"/>
                </a:lnTo>
                <a:close/>
              </a:path>
              <a:path w="76130" h="135421">
                <a:moveTo>
                  <a:pt x="68659" y="15598"/>
                </a:moveTo>
                <a:lnTo>
                  <a:pt x="38905" y="15598"/>
                </a:lnTo>
                <a:lnTo>
                  <a:pt x="48544" y="18353"/>
                </a:lnTo>
                <a:lnTo>
                  <a:pt x="54126" y="26433"/>
                </a:lnTo>
                <a:lnTo>
                  <a:pt x="56760" y="39557"/>
                </a:lnTo>
                <a:lnTo>
                  <a:pt x="57459" y="55304"/>
                </a:lnTo>
                <a:lnTo>
                  <a:pt x="57432" y="81790"/>
                </a:lnTo>
                <a:lnTo>
                  <a:pt x="57012" y="93740"/>
                </a:lnTo>
                <a:lnTo>
                  <a:pt x="54801" y="106952"/>
                </a:lnTo>
                <a:lnTo>
                  <a:pt x="49972" y="115937"/>
                </a:lnTo>
                <a:lnTo>
                  <a:pt x="41534" y="119989"/>
                </a:lnTo>
                <a:lnTo>
                  <a:pt x="67189" y="119989"/>
                </a:lnTo>
                <a:lnTo>
                  <a:pt x="76073" y="81790"/>
                </a:lnTo>
                <a:lnTo>
                  <a:pt x="76130" y="55304"/>
                </a:lnTo>
                <a:lnTo>
                  <a:pt x="75232" y="39557"/>
                </a:lnTo>
                <a:lnTo>
                  <a:pt x="75056" y="38267"/>
                </a:lnTo>
                <a:lnTo>
                  <a:pt x="72644" y="24809"/>
                </a:lnTo>
                <a:lnTo>
                  <a:pt x="68659" y="15598"/>
                </a:lnTo>
                <a:close/>
              </a:path>
            </a:pathLst>
          </a:custGeom>
          <a:solidFill>
            <a:srgbClr val="000000"/>
          </a:solidFill>
        </p:spPr>
        <p:txBody>
          <a:bodyPr wrap="square" lIns="0" tIns="0" rIns="0" bIns="0" rtlCol="0">
            <a:noAutofit/>
          </a:bodyPr>
          <a:lstStyle/>
          <a:p>
            <a:endParaRPr/>
          </a:p>
        </p:txBody>
      </p:sp>
      <p:sp>
        <p:nvSpPr>
          <p:cNvPr id="1101" name="object 1101"/>
          <p:cNvSpPr/>
          <p:nvPr/>
        </p:nvSpPr>
        <p:spPr>
          <a:xfrm>
            <a:off x="3891685" y="4814690"/>
            <a:ext cx="212066" cy="135437"/>
          </a:xfrm>
          <a:custGeom>
            <a:avLst/>
            <a:gdLst/>
            <a:ahLst/>
            <a:cxnLst/>
            <a:rect l="l" t="t" r="r" b="b"/>
            <a:pathLst>
              <a:path w="212066" h="135437">
                <a:moveTo>
                  <a:pt x="38792" y="0"/>
                </a:moveTo>
                <a:lnTo>
                  <a:pt x="5238" y="19573"/>
                </a:lnTo>
                <a:lnTo>
                  <a:pt x="0" y="81858"/>
                </a:lnTo>
                <a:lnTo>
                  <a:pt x="1057" y="97706"/>
                </a:lnTo>
                <a:lnTo>
                  <a:pt x="3927" y="111737"/>
                </a:lnTo>
                <a:lnTo>
                  <a:pt x="9516" y="123202"/>
                </a:lnTo>
                <a:lnTo>
                  <a:pt x="18731" y="131352"/>
                </a:lnTo>
                <a:lnTo>
                  <a:pt x="32478" y="135437"/>
                </a:lnTo>
                <a:lnTo>
                  <a:pt x="50154" y="133146"/>
                </a:lnTo>
                <a:lnTo>
                  <a:pt x="62306" y="126529"/>
                </a:lnTo>
                <a:lnTo>
                  <a:pt x="67285" y="119974"/>
                </a:lnTo>
                <a:lnTo>
                  <a:pt x="41561" y="119974"/>
                </a:lnTo>
                <a:lnTo>
                  <a:pt x="28732" y="116047"/>
                </a:lnTo>
                <a:lnTo>
                  <a:pt x="21817" y="105666"/>
                </a:lnTo>
                <a:lnTo>
                  <a:pt x="18988" y="91310"/>
                </a:lnTo>
                <a:lnTo>
                  <a:pt x="18472" y="76943"/>
                </a:lnTo>
                <a:lnTo>
                  <a:pt x="18581" y="53957"/>
                </a:lnTo>
                <a:lnTo>
                  <a:pt x="19736" y="37173"/>
                </a:lnTo>
                <a:lnTo>
                  <a:pt x="22873" y="25152"/>
                </a:lnTo>
                <a:lnTo>
                  <a:pt x="28982" y="17943"/>
                </a:lnTo>
                <a:lnTo>
                  <a:pt x="38792" y="15598"/>
                </a:lnTo>
                <a:lnTo>
                  <a:pt x="69486" y="15598"/>
                </a:lnTo>
                <a:lnTo>
                  <a:pt x="68863" y="14034"/>
                </a:lnTo>
                <a:lnTo>
                  <a:pt x="61028" y="5652"/>
                </a:lnTo>
                <a:lnTo>
                  <a:pt x="49078" y="902"/>
                </a:lnTo>
                <a:lnTo>
                  <a:pt x="38792" y="0"/>
                </a:lnTo>
                <a:close/>
              </a:path>
              <a:path w="212066" h="135437">
                <a:moveTo>
                  <a:pt x="69486" y="15598"/>
                </a:moveTo>
                <a:lnTo>
                  <a:pt x="38792" y="15598"/>
                </a:lnTo>
                <a:lnTo>
                  <a:pt x="48473" y="18351"/>
                </a:lnTo>
                <a:lnTo>
                  <a:pt x="54083" y="26423"/>
                </a:lnTo>
                <a:lnTo>
                  <a:pt x="56731" y="39535"/>
                </a:lnTo>
                <a:lnTo>
                  <a:pt x="57376" y="53957"/>
                </a:lnTo>
                <a:lnTo>
                  <a:pt x="57420" y="81858"/>
                </a:lnTo>
                <a:lnTo>
                  <a:pt x="57020" y="93665"/>
                </a:lnTo>
                <a:lnTo>
                  <a:pt x="54830" y="106877"/>
                </a:lnTo>
                <a:lnTo>
                  <a:pt x="50012" y="115879"/>
                </a:lnTo>
                <a:lnTo>
                  <a:pt x="41561" y="119974"/>
                </a:lnTo>
                <a:lnTo>
                  <a:pt x="67285" y="119974"/>
                </a:lnTo>
                <a:lnTo>
                  <a:pt x="76161" y="81858"/>
                </a:lnTo>
                <a:lnTo>
                  <a:pt x="76252" y="53957"/>
                </a:lnTo>
                <a:lnTo>
                  <a:pt x="75627" y="39535"/>
                </a:lnTo>
                <a:lnTo>
                  <a:pt x="73449" y="25549"/>
                </a:lnTo>
                <a:lnTo>
                  <a:pt x="69486" y="15598"/>
                </a:lnTo>
                <a:close/>
              </a:path>
              <a:path w="212066" h="135437">
                <a:moveTo>
                  <a:pt x="115323" y="112350"/>
                </a:moveTo>
                <a:lnTo>
                  <a:pt x="96756" y="112350"/>
                </a:lnTo>
                <a:lnTo>
                  <a:pt x="96756" y="132649"/>
                </a:lnTo>
                <a:lnTo>
                  <a:pt x="115323" y="132649"/>
                </a:lnTo>
                <a:lnTo>
                  <a:pt x="115323" y="112350"/>
                </a:lnTo>
                <a:close/>
              </a:path>
              <a:path w="212066" h="135437">
                <a:moveTo>
                  <a:pt x="139097" y="102991"/>
                </a:moveTo>
                <a:lnTo>
                  <a:pt x="140585" y="116233"/>
                </a:lnTo>
                <a:lnTo>
                  <a:pt x="146479" y="127160"/>
                </a:lnTo>
                <a:lnTo>
                  <a:pt x="158922" y="134128"/>
                </a:lnTo>
                <a:lnTo>
                  <a:pt x="181488" y="132633"/>
                </a:lnTo>
                <a:lnTo>
                  <a:pt x="196604" y="127103"/>
                </a:lnTo>
                <a:lnTo>
                  <a:pt x="203571" y="120638"/>
                </a:lnTo>
                <a:lnTo>
                  <a:pt x="184543" y="120638"/>
                </a:lnTo>
                <a:lnTo>
                  <a:pt x="166334" y="119286"/>
                </a:lnTo>
                <a:lnTo>
                  <a:pt x="159024" y="111492"/>
                </a:lnTo>
                <a:lnTo>
                  <a:pt x="139097" y="102991"/>
                </a:lnTo>
                <a:close/>
              </a:path>
              <a:path w="212066" h="135437">
                <a:moveTo>
                  <a:pt x="206719" y="60854"/>
                </a:moveTo>
                <a:lnTo>
                  <a:pt x="174871" y="60854"/>
                </a:lnTo>
                <a:lnTo>
                  <a:pt x="188030" y="65283"/>
                </a:lnTo>
                <a:lnTo>
                  <a:pt x="192796" y="77139"/>
                </a:lnTo>
                <a:lnTo>
                  <a:pt x="192638" y="97514"/>
                </a:lnTo>
                <a:lnTo>
                  <a:pt x="190319" y="112035"/>
                </a:lnTo>
                <a:lnTo>
                  <a:pt x="184543" y="120638"/>
                </a:lnTo>
                <a:lnTo>
                  <a:pt x="203571" y="120638"/>
                </a:lnTo>
                <a:lnTo>
                  <a:pt x="205753" y="118614"/>
                </a:lnTo>
                <a:lnTo>
                  <a:pt x="210413" y="108241"/>
                </a:lnTo>
                <a:lnTo>
                  <a:pt x="212066" y="97060"/>
                </a:lnTo>
                <a:lnTo>
                  <a:pt x="210771" y="76008"/>
                </a:lnTo>
                <a:lnTo>
                  <a:pt x="206719" y="60854"/>
                </a:lnTo>
                <a:close/>
              </a:path>
              <a:path w="212066" h="135437">
                <a:moveTo>
                  <a:pt x="207023" y="3119"/>
                </a:moveTo>
                <a:lnTo>
                  <a:pt x="140908" y="3119"/>
                </a:lnTo>
                <a:lnTo>
                  <a:pt x="140908" y="74893"/>
                </a:lnTo>
                <a:lnTo>
                  <a:pt x="157890" y="74893"/>
                </a:lnTo>
                <a:lnTo>
                  <a:pt x="159475" y="67094"/>
                </a:lnTo>
                <a:lnTo>
                  <a:pt x="164683" y="60854"/>
                </a:lnTo>
                <a:lnTo>
                  <a:pt x="206719" y="60854"/>
                </a:lnTo>
                <a:lnTo>
                  <a:pt x="203525" y="56175"/>
                </a:lnTo>
                <a:lnTo>
                  <a:pt x="159475" y="56175"/>
                </a:lnTo>
                <a:lnTo>
                  <a:pt x="159475" y="17158"/>
                </a:lnTo>
                <a:lnTo>
                  <a:pt x="207023" y="17158"/>
                </a:lnTo>
                <a:lnTo>
                  <a:pt x="207023" y="3119"/>
                </a:lnTo>
                <a:close/>
              </a:path>
              <a:path w="212066" h="135437">
                <a:moveTo>
                  <a:pt x="190894" y="46176"/>
                </a:moveTo>
                <a:lnTo>
                  <a:pt x="173892" y="47317"/>
                </a:lnTo>
                <a:lnTo>
                  <a:pt x="163176" y="51953"/>
                </a:lnTo>
                <a:lnTo>
                  <a:pt x="159475" y="56175"/>
                </a:lnTo>
                <a:lnTo>
                  <a:pt x="203525" y="56175"/>
                </a:lnTo>
                <a:lnTo>
                  <a:pt x="200082" y="51133"/>
                </a:lnTo>
                <a:lnTo>
                  <a:pt x="190894" y="46176"/>
                </a:lnTo>
                <a:close/>
              </a:path>
            </a:pathLst>
          </a:custGeom>
          <a:solidFill>
            <a:srgbClr val="000000"/>
          </a:solidFill>
        </p:spPr>
        <p:txBody>
          <a:bodyPr wrap="square" lIns="0" tIns="0" rIns="0" bIns="0" rtlCol="0">
            <a:noAutofit/>
          </a:bodyPr>
          <a:lstStyle/>
          <a:p>
            <a:endParaRPr/>
          </a:p>
        </p:txBody>
      </p:sp>
      <p:sp>
        <p:nvSpPr>
          <p:cNvPr id="1102" name="object 1102"/>
          <p:cNvSpPr/>
          <p:nvPr/>
        </p:nvSpPr>
        <p:spPr>
          <a:xfrm>
            <a:off x="1691016" y="1768839"/>
            <a:ext cx="208585" cy="2590149"/>
          </a:xfrm>
          <a:prstGeom prst="rect">
            <a:avLst/>
          </a:prstGeom>
          <a:blipFill>
            <a:blip r:embed="rId2" cstate="print"/>
            <a:stretch>
              <a:fillRect/>
            </a:stretch>
          </a:blipFill>
        </p:spPr>
        <p:txBody>
          <a:bodyPr wrap="square" lIns="0" tIns="0" rIns="0" bIns="0" rtlCol="0">
            <a:noAutofit/>
          </a:bodyPr>
          <a:lstStyle/>
          <a:p>
            <a:endParaRPr/>
          </a:p>
        </p:txBody>
      </p:sp>
      <p:sp>
        <p:nvSpPr>
          <p:cNvPr id="1103" name="object 1103"/>
          <p:cNvSpPr/>
          <p:nvPr/>
        </p:nvSpPr>
        <p:spPr>
          <a:xfrm>
            <a:off x="5539204" y="4817810"/>
            <a:ext cx="40755" cy="129529"/>
          </a:xfrm>
          <a:custGeom>
            <a:avLst/>
            <a:gdLst/>
            <a:ahLst/>
            <a:cxnLst/>
            <a:rect l="l" t="t" r="r" b="b"/>
            <a:pathLst>
              <a:path w="40755" h="129529">
                <a:moveTo>
                  <a:pt x="40755" y="18739"/>
                </a:moveTo>
                <a:lnTo>
                  <a:pt x="22189" y="18739"/>
                </a:lnTo>
                <a:lnTo>
                  <a:pt x="22189" y="129529"/>
                </a:lnTo>
                <a:lnTo>
                  <a:pt x="40755" y="129529"/>
                </a:lnTo>
                <a:lnTo>
                  <a:pt x="40755" y="18739"/>
                </a:lnTo>
                <a:close/>
              </a:path>
              <a:path w="40755" h="129529">
                <a:moveTo>
                  <a:pt x="40755" y="0"/>
                </a:moveTo>
                <a:lnTo>
                  <a:pt x="23774" y="0"/>
                </a:lnTo>
                <a:lnTo>
                  <a:pt x="1940" y="14411"/>
                </a:lnTo>
                <a:lnTo>
                  <a:pt x="0" y="31217"/>
                </a:lnTo>
                <a:lnTo>
                  <a:pt x="22189" y="18739"/>
                </a:lnTo>
                <a:lnTo>
                  <a:pt x="40755" y="18739"/>
                </a:lnTo>
                <a:lnTo>
                  <a:pt x="40755" y="0"/>
                </a:lnTo>
                <a:close/>
              </a:path>
            </a:pathLst>
          </a:custGeom>
          <a:solidFill>
            <a:srgbClr val="000000"/>
          </a:solidFill>
        </p:spPr>
        <p:txBody>
          <a:bodyPr wrap="square" lIns="0" tIns="0" rIns="0" bIns="0" rtlCol="0">
            <a:noAutofit/>
          </a:bodyPr>
          <a:lstStyle/>
          <a:p>
            <a:endParaRPr/>
          </a:p>
        </p:txBody>
      </p:sp>
      <p:sp>
        <p:nvSpPr>
          <p:cNvPr id="1104" name="object 1104"/>
          <p:cNvSpPr/>
          <p:nvPr/>
        </p:nvSpPr>
        <p:spPr>
          <a:xfrm>
            <a:off x="7052834" y="4817810"/>
            <a:ext cx="198677" cy="130628"/>
          </a:xfrm>
          <a:custGeom>
            <a:avLst/>
            <a:gdLst/>
            <a:ahLst/>
            <a:cxnLst/>
            <a:rect l="l" t="t" r="r" b="b"/>
            <a:pathLst>
              <a:path w="198677" h="130628">
                <a:moveTo>
                  <a:pt x="38944" y="18739"/>
                </a:moveTo>
                <a:lnTo>
                  <a:pt x="20377" y="18739"/>
                </a:lnTo>
                <a:lnTo>
                  <a:pt x="20377" y="129529"/>
                </a:lnTo>
                <a:lnTo>
                  <a:pt x="38944" y="129529"/>
                </a:lnTo>
                <a:lnTo>
                  <a:pt x="38944" y="18739"/>
                </a:lnTo>
                <a:close/>
              </a:path>
              <a:path w="198677" h="130628">
                <a:moveTo>
                  <a:pt x="38944" y="0"/>
                </a:moveTo>
                <a:lnTo>
                  <a:pt x="23774" y="0"/>
                </a:lnTo>
                <a:lnTo>
                  <a:pt x="12125" y="6800"/>
                </a:lnTo>
                <a:lnTo>
                  <a:pt x="1420" y="14411"/>
                </a:lnTo>
                <a:lnTo>
                  <a:pt x="0" y="31217"/>
                </a:lnTo>
                <a:lnTo>
                  <a:pt x="20377" y="18739"/>
                </a:lnTo>
                <a:lnTo>
                  <a:pt x="38944" y="18739"/>
                </a:lnTo>
                <a:lnTo>
                  <a:pt x="38944" y="0"/>
                </a:lnTo>
                <a:close/>
              </a:path>
              <a:path w="198677" h="130628">
                <a:moveTo>
                  <a:pt x="103701" y="109231"/>
                </a:moveTo>
                <a:lnTo>
                  <a:pt x="83323" y="109231"/>
                </a:lnTo>
                <a:lnTo>
                  <a:pt x="83323" y="129529"/>
                </a:lnTo>
                <a:lnTo>
                  <a:pt x="103701" y="129529"/>
                </a:lnTo>
                <a:lnTo>
                  <a:pt x="103701" y="109231"/>
                </a:lnTo>
                <a:close/>
              </a:path>
              <a:path w="198677" h="130628">
                <a:moveTo>
                  <a:pt x="125664" y="99872"/>
                </a:moveTo>
                <a:lnTo>
                  <a:pt x="127336" y="112776"/>
                </a:lnTo>
                <a:lnTo>
                  <a:pt x="133457" y="123533"/>
                </a:lnTo>
                <a:lnTo>
                  <a:pt x="145684" y="130628"/>
                </a:lnTo>
                <a:lnTo>
                  <a:pt x="168707" y="129308"/>
                </a:lnTo>
                <a:lnTo>
                  <a:pt x="183889" y="123904"/>
                </a:lnTo>
                <a:lnTo>
                  <a:pt x="190476" y="117731"/>
                </a:lnTo>
                <a:lnTo>
                  <a:pt x="171458" y="117731"/>
                </a:lnTo>
                <a:lnTo>
                  <a:pt x="153737" y="116240"/>
                </a:lnTo>
                <a:lnTo>
                  <a:pt x="145892" y="108450"/>
                </a:lnTo>
                <a:lnTo>
                  <a:pt x="125664" y="99872"/>
                </a:lnTo>
                <a:close/>
              </a:path>
              <a:path w="198677" h="130628">
                <a:moveTo>
                  <a:pt x="193777" y="57735"/>
                </a:moveTo>
                <a:lnTo>
                  <a:pt x="163023" y="57735"/>
                </a:lnTo>
                <a:lnTo>
                  <a:pt x="175212" y="62339"/>
                </a:lnTo>
                <a:lnTo>
                  <a:pt x="179489" y="74632"/>
                </a:lnTo>
                <a:lnTo>
                  <a:pt x="179477" y="94861"/>
                </a:lnTo>
                <a:lnTo>
                  <a:pt x="177415" y="109271"/>
                </a:lnTo>
                <a:lnTo>
                  <a:pt x="171458" y="117731"/>
                </a:lnTo>
                <a:lnTo>
                  <a:pt x="190476" y="117731"/>
                </a:lnTo>
                <a:lnTo>
                  <a:pt x="192858" y="115499"/>
                </a:lnTo>
                <a:lnTo>
                  <a:pt x="197244" y="105178"/>
                </a:lnTo>
                <a:lnTo>
                  <a:pt x="198677" y="94024"/>
                </a:lnTo>
                <a:lnTo>
                  <a:pt x="197532" y="72945"/>
                </a:lnTo>
                <a:lnTo>
                  <a:pt x="193823" y="57806"/>
                </a:lnTo>
                <a:close/>
              </a:path>
              <a:path w="198677" h="130628">
                <a:moveTo>
                  <a:pt x="193590" y="0"/>
                </a:moveTo>
                <a:lnTo>
                  <a:pt x="129060" y="0"/>
                </a:lnTo>
                <a:lnTo>
                  <a:pt x="129060" y="71773"/>
                </a:lnTo>
                <a:lnTo>
                  <a:pt x="144457" y="71773"/>
                </a:lnTo>
                <a:lnTo>
                  <a:pt x="146042" y="63974"/>
                </a:lnTo>
                <a:lnTo>
                  <a:pt x="152834" y="57735"/>
                </a:lnTo>
                <a:lnTo>
                  <a:pt x="193777" y="57735"/>
                </a:lnTo>
                <a:lnTo>
                  <a:pt x="190687" y="53055"/>
                </a:lnTo>
                <a:lnTo>
                  <a:pt x="147853" y="53055"/>
                </a:lnTo>
                <a:lnTo>
                  <a:pt x="147853" y="14038"/>
                </a:lnTo>
                <a:lnTo>
                  <a:pt x="193590" y="14038"/>
                </a:lnTo>
                <a:lnTo>
                  <a:pt x="193590" y="0"/>
                </a:lnTo>
                <a:close/>
              </a:path>
              <a:path w="198677" h="130628">
                <a:moveTo>
                  <a:pt x="178003" y="43066"/>
                </a:moveTo>
                <a:lnTo>
                  <a:pt x="160698" y="44315"/>
                </a:lnTo>
                <a:lnTo>
                  <a:pt x="150800" y="49272"/>
                </a:lnTo>
                <a:lnTo>
                  <a:pt x="147853" y="53055"/>
                </a:lnTo>
                <a:lnTo>
                  <a:pt x="190687" y="53055"/>
                </a:lnTo>
                <a:lnTo>
                  <a:pt x="187373" y="48036"/>
                </a:lnTo>
                <a:lnTo>
                  <a:pt x="178003" y="43066"/>
                </a:lnTo>
                <a:close/>
              </a:path>
            </a:pathLst>
          </a:custGeom>
          <a:solidFill>
            <a:srgbClr val="000000"/>
          </a:solidFill>
        </p:spPr>
        <p:txBody>
          <a:bodyPr wrap="square" lIns="0" tIns="0" rIns="0" bIns="0" rtlCol="0">
            <a:noAutofit/>
          </a:bodyPr>
          <a:lstStyle/>
          <a:p>
            <a:endParaRPr/>
          </a:p>
        </p:txBody>
      </p:sp>
      <p:sp>
        <p:nvSpPr>
          <p:cNvPr id="1105" name="object 1105"/>
          <p:cNvSpPr/>
          <p:nvPr/>
        </p:nvSpPr>
        <p:spPr>
          <a:xfrm>
            <a:off x="4589687" y="5162662"/>
            <a:ext cx="320557" cy="106113"/>
          </a:xfrm>
          <a:custGeom>
            <a:avLst/>
            <a:gdLst/>
            <a:ahLst/>
            <a:cxnLst/>
            <a:rect l="l" t="t" r="r" b="b"/>
            <a:pathLst>
              <a:path w="320557" h="106113">
                <a:moveTo>
                  <a:pt x="49264" y="0"/>
                </a:moveTo>
                <a:lnTo>
                  <a:pt x="12794" y="20631"/>
                </a:lnTo>
                <a:lnTo>
                  <a:pt x="0" y="43971"/>
                </a:lnTo>
                <a:lnTo>
                  <a:pt x="879" y="63658"/>
                </a:lnTo>
                <a:lnTo>
                  <a:pt x="5365" y="77721"/>
                </a:lnTo>
                <a:lnTo>
                  <a:pt x="12722" y="86488"/>
                </a:lnTo>
                <a:lnTo>
                  <a:pt x="22213" y="90289"/>
                </a:lnTo>
                <a:lnTo>
                  <a:pt x="35451" y="88002"/>
                </a:lnTo>
                <a:lnTo>
                  <a:pt x="43291" y="82707"/>
                </a:lnTo>
                <a:lnTo>
                  <a:pt x="20282" y="82707"/>
                </a:lnTo>
                <a:lnTo>
                  <a:pt x="15301" y="76465"/>
                </a:lnTo>
                <a:lnTo>
                  <a:pt x="24402" y="29349"/>
                </a:lnTo>
                <a:lnTo>
                  <a:pt x="49264" y="4679"/>
                </a:lnTo>
                <a:lnTo>
                  <a:pt x="49264" y="0"/>
                </a:lnTo>
                <a:close/>
              </a:path>
              <a:path w="320557" h="106113">
                <a:moveTo>
                  <a:pt x="61265" y="69521"/>
                </a:moveTo>
                <a:lnTo>
                  <a:pt x="53823" y="69521"/>
                </a:lnTo>
                <a:lnTo>
                  <a:pt x="59055" y="82900"/>
                </a:lnTo>
                <a:lnTo>
                  <a:pt x="69857" y="89793"/>
                </a:lnTo>
                <a:lnTo>
                  <a:pt x="83516" y="88556"/>
                </a:lnTo>
                <a:lnTo>
                  <a:pt x="95033" y="84032"/>
                </a:lnTo>
                <a:lnTo>
                  <a:pt x="96535" y="82707"/>
                </a:lnTo>
                <a:lnTo>
                  <a:pt x="66246" y="82707"/>
                </a:lnTo>
                <a:lnTo>
                  <a:pt x="61265" y="78025"/>
                </a:lnTo>
                <a:lnTo>
                  <a:pt x="61265" y="69521"/>
                </a:lnTo>
                <a:close/>
              </a:path>
              <a:path w="320557" h="106113">
                <a:moveTo>
                  <a:pt x="73039" y="14059"/>
                </a:moveTo>
                <a:lnTo>
                  <a:pt x="62850" y="14059"/>
                </a:lnTo>
                <a:lnTo>
                  <a:pt x="57642" y="18739"/>
                </a:lnTo>
                <a:lnTo>
                  <a:pt x="57642" y="26538"/>
                </a:lnTo>
                <a:lnTo>
                  <a:pt x="55365" y="44547"/>
                </a:lnTo>
                <a:lnTo>
                  <a:pt x="30262" y="82613"/>
                </a:lnTo>
                <a:lnTo>
                  <a:pt x="20282" y="82707"/>
                </a:lnTo>
                <a:lnTo>
                  <a:pt x="43291" y="82707"/>
                </a:lnTo>
                <a:lnTo>
                  <a:pt x="45886" y="80955"/>
                </a:lnTo>
                <a:lnTo>
                  <a:pt x="53823" y="69521"/>
                </a:lnTo>
                <a:lnTo>
                  <a:pt x="61265" y="69521"/>
                </a:lnTo>
                <a:lnTo>
                  <a:pt x="61398" y="67903"/>
                </a:lnTo>
                <a:lnTo>
                  <a:pt x="63916" y="53493"/>
                </a:lnTo>
                <a:lnTo>
                  <a:pt x="69682" y="40287"/>
                </a:lnTo>
                <a:lnTo>
                  <a:pt x="74834" y="29827"/>
                </a:lnTo>
                <a:lnTo>
                  <a:pt x="76435" y="17179"/>
                </a:lnTo>
                <a:lnTo>
                  <a:pt x="73039" y="14059"/>
                </a:lnTo>
                <a:close/>
              </a:path>
              <a:path w="320557" h="106113">
                <a:moveTo>
                  <a:pt x="106936" y="4218"/>
                </a:moveTo>
                <a:lnTo>
                  <a:pt x="95228" y="4679"/>
                </a:lnTo>
                <a:lnTo>
                  <a:pt x="103606" y="7799"/>
                </a:lnTo>
                <a:lnTo>
                  <a:pt x="107002" y="14059"/>
                </a:lnTo>
                <a:lnTo>
                  <a:pt x="98999" y="60193"/>
                </a:lnTo>
                <a:lnTo>
                  <a:pt x="66246" y="82707"/>
                </a:lnTo>
                <a:lnTo>
                  <a:pt x="96535" y="82707"/>
                </a:lnTo>
                <a:lnTo>
                  <a:pt x="107557" y="72980"/>
                </a:lnTo>
                <a:lnTo>
                  <a:pt x="116138" y="62129"/>
                </a:lnTo>
                <a:lnTo>
                  <a:pt x="121332" y="51294"/>
                </a:lnTo>
                <a:lnTo>
                  <a:pt x="123649" y="40489"/>
                </a:lnTo>
                <a:lnTo>
                  <a:pt x="123491" y="38540"/>
                </a:lnTo>
                <a:lnTo>
                  <a:pt x="121852" y="24340"/>
                </a:lnTo>
                <a:lnTo>
                  <a:pt x="116136" y="12415"/>
                </a:lnTo>
                <a:lnTo>
                  <a:pt x="106936" y="4218"/>
                </a:lnTo>
                <a:close/>
              </a:path>
              <a:path w="320557" h="106113">
                <a:moveTo>
                  <a:pt x="195306" y="-46816"/>
                </a:moveTo>
                <a:lnTo>
                  <a:pt x="181721" y="-46816"/>
                </a:lnTo>
                <a:lnTo>
                  <a:pt x="132587" y="106113"/>
                </a:lnTo>
                <a:lnTo>
                  <a:pt x="146173" y="106113"/>
                </a:lnTo>
                <a:lnTo>
                  <a:pt x="195306" y="-46816"/>
                </a:lnTo>
                <a:close/>
              </a:path>
              <a:path w="320557" h="106113">
                <a:moveTo>
                  <a:pt x="258252" y="73396"/>
                </a:moveTo>
                <a:lnTo>
                  <a:pt x="248386" y="73396"/>
                </a:lnTo>
                <a:lnTo>
                  <a:pt x="255981" y="84223"/>
                </a:lnTo>
                <a:lnTo>
                  <a:pt x="267572" y="90156"/>
                </a:lnTo>
                <a:lnTo>
                  <a:pt x="280552" y="88567"/>
                </a:lnTo>
                <a:lnTo>
                  <a:pt x="291883" y="83755"/>
                </a:lnTo>
                <a:lnTo>
                  <a:pt x="293032" y="82707"/>
                </a:lnTo>
                <a:lnTo>
                  <a:pt x="263233" y="82707"/>
                </a:lnTo>
                <a:lnTo>
                  <a:pt x="258252" y="78025"/>
                </a:lnTo>
                <a:lnTo>
                  <a:pt x="258252" y="73396"/>
                </a:lnTo>
                <a:close/>
              </a:path>
              <a:path w="320557" h="106113">
                <a:moveTo>
                  <a:pt x="246251" y="0"/>
                </a:moveTo>
                <a:lnTo>
                  <a:pt x="209470" y="20196"/>
                </a:lnTo>
                <a:lnTo>
                  <a:pt x="193728" y="55486"/>
                </a:lnTo>
                <a:lnTo>
                  <a:pt x="196353" y="71333"/>
                </a:lnTo>
                <a:lnTo>
                  <a:pt x="203661" y="82974"/>
                </a:lnTo>
                <a:lnTo>
                  <a:pt x="214783" y="89470"/>
                </a:lnTo>
                <a:lnTo>
                  <a:pt x="229503" y="88163"/>
                </a:lnTo>
                <a:lnTo>
                  <a:pt x="240053" y="82707"/>
                </a:lnTo>
                <a:lnTo>
                  <a:pt x="217496" y="82707"/>
                </a:lnTo>
                <a:lnTo>
                  <a:pt x="212288" y="76465"/>
                </a:lnTo>
                <a:lnTo>
                  <a:pt x="212288" y="65542"/>
                </a:lnTo>
                <a:lnTo>
                  <a:pt x="212976" y="57100"/>
                </a:lnTo>
                <a:lnTo>
                  <a:pt x="228549" y="15657"/>
                </a:lnTo>
                <a:lnTo>
                  <a:pt x="246251" y="4679"/>
                </a:lnTo>
                <a:lnTo>
                  <a:pt x="246251" y="0"/>
                </a:lnTo>
                <a:close/>
              </a:path>
              <a:path w="320557" h="106113">
                <a:moveTo>
                  <a:pt x="268441" y="14059"/>
                </a:moveTo>
                <a:lnTo>
                  <a:pt x="258252" y="14059"/>
                </a:lnTo>
                <a:lnTo>
                  <a:pt x="254855" y="18739"/>
                </a:lnTo>
                <a:lnTo>
                  <a:pt x="253044" y="26538"/>
                </a:lnTo>
                <a:lnTo>
                  <a:pt x="250767" y="44547"/>
                </a:lnTo>
                <a:lnTo>
                  <a:pt x="249906" y="51654"/>
                </a:lnTo>
                <a:lnTo>
                  <a:pt x="243957" y="67903"/>
                </a:lnTo>
                <a:lnTo>
                  <a:pt x="234930" y="78330"/>
                </a:lnTo>
                <a:lnTo>
                  <a:pt x="225677" y="82613"/>
                </a:lnTo>
                <a:lnTo>
                  <a:pt x="217496" y="82707"/>
                </a:lnTo>
                <a:lnTo>
                  <a:pt x="240053" y="82707"/>
                </a:lnTo>
                <a:lnTo>
                  <a:pt x="248386" y="73396"/>
                </a:lnTo>
                <a:lnTo>
                  <a:pt x="258252" y="73396"/>
                </a:lnTo>
                <a:lnTo>
                  <a:pt x="258385" y="67903"/>
                </a:lnTo>
                <a:lnTo>
                  <a:pt x="260903" y="53493"/>
                </a:lnTo>
                <a:lnTo>
                  <a:pt x="266734" y="40155"/>
                </a:lnTo>
                <a:lnTo>
                  <a:pt x="271820" y="29827"/>
                </a:lnTo>
                <a:lnTo>
                  <a:pt x="273422" y="17179"/>
                </a:lnTo>
                <a:lnTo>
                  <a:pt x="268441" y="14059"/>
                </a:lnTo>
                <a:close/>
              </a:path>
              <a:path w="320557" h="106113">
                <a:moveTo>
                  <a:pt x="303865" y="4183"/>
                </a:moveTo>
                <a:lnTo>
                  <a:pt x="290403" y="4679"/>
                </a:lnTo>
                <a:lnTo>
                  <a:pt x="300592" y="7799"/>
                </a:lnTo>
                <a:lnTo>
                  <a:pt x="302404" y="14059"/>
                </a:lnTo>
                <a:lnTo>
                  <a:pt x="294890" y="60471"/>
                </a:lnTo>
                <a:lnTo>
                  <a:pt x="263233" y="82707"/>
                </a:lnTo>
                <a:lnTo>
                  <a:pt x="293032" y="82707"/>
                </a:lnTo>
                <a:lnTo>
                  <a:pt x="303871" y="72817"/>
                </a:lnTo>
                <a:lnTo>
                  <a:pt x="312488" y="62017"/>
                </a:lnTo>
                <a:lnTo>
                  <a:pt x="317991" y="51187"/>
                </a:lnTo>
                <a:lnTo>
                  <a:pt x="320557" y="40489"/>
                </a:lnTo>
                <a:lnTo>
                  <a:pt x="320452" y="38540"/>
                </a:lnTo>
                <a:lnTo>
                  <a:pt x="318815" y="24262"/>
                </a:lnTo>
                <a:lnTo>
                  <a:pt x="313092" y="12365"/>
                </a:lnTo>
                <a:lnTo>
                  <a:pt x="303865" y="4183"/>
                </a:lnTo>
                <a:close/>
              </a:path>
            </a:pathLst>
          </a:custGeom>
          <a:solidFill>
            <a:srgbClr val="000000"/>
          </a:solidFill>
        </p:spPr>
        <p:txBody>
          <a:bodyPr wrap="square" lIns="0" tIns="0" rIns="0" bIns="0" rtlCol="0">
            <a:noAutofit/>
          </a:bodyPr>
          <a:lstStyle/>
          <a:p>
            <a:endParaRPr/>
          </a:p>
        </p:txBody>
      </p:sp>
      <p:sp>
        <p:nvSpPr>
          <p:cNvPr id="1106" name="object 1106"/>
          <p:cNvSpPr/>
          <p:nvPr/>
        </p:nvSpPr>
        <p:spPr>
          <a:xfrm>
            <a:off x="4914054" y="5245369"/>
            <a:ext cx="64261" cy="87384"/>
          </a:xfrm>
          <a:custGeom>
            <a:avLst/>
            <a:gdLst/>
            <a:ahLst/>
            <a:cxnLst/>
            <a:rect l="l" t="t" r="r" b="b"/>
            <a:pathLst>
              <a:path w="64261" h="87384">
                <a:moveTo>
                  <a:pt x="32378" y="0"/>
                </a:moveTo>
                <a:lnTo>
                  <a:pt x="20377" y="0"/>
                </a:lnTo>
                <a:lnTo>
                  <a:pt x="0" y="87384"/>
                </a:lnTo>
                <a:lnTo>
                  <a:pt x="12000" y="87384"/>
                </a:lnTo>
                <a:lnTo>
                  <a:pt x="18793" y="57735"/>
                </a:lnTo>
                <a:lnTo>
                  <a:pt x="50731" y="57735"/>
                </a:lnTo>
                <a:lnTo>
                  <a:pt x="52171" y="56175"/>
                </a:lnTo>
                <a:lnTo>
                  <a:pt x="32378" y="56175"/>
                </a:lnTo>
                <a:lnTo>
                  <a:pt x="22687" y="50183"/>
                </a:lnTo>
                <a:lnTo>
                  <a:pt x="23189" y="37631"/>
                </a:lnTo>
                <a:lnTo>
                  <a:pt x="26556" y="23332"/>
                </a:lnTo>
                <a:lnTo>
                  <a:pt x="33198" y="11506"/>
                </a:lnTo>
                <a:lnTo>
                  <a:pt x="63035" y="11506"/>
                </a:lnTo>
                <a:lnTo>
                  <a:pt x="62303" y="7803"/>
                </a:lnTo>
                <a:lnTo>
                  <a:pt x="30566" y="7803"/>
                </a:lnTo>
                <a:lnTo>
                  <a:pt x="32378" y="0"/>
                </a:lnTo>
                <a:close/>
              </a:path>
              <a:path w="64261" h="87384">
                <a:moveTo>
                  <a:pt x="50731" y="57735"/>
                </a:moveTo>
                <a:lnTo>
                  <a:pt x="18793" y="57735"/>
                </a:lnTo>
                <a:lnTo>
                  <a:pt x="22189" y="62416"/>
                </a:lnTo>
                <a:lnTo>
                  <a:pt x="25585" y="65538"/>
                </a:lnTo>
                <a:lnTo>
                  <a:pt x="32378" y="65538"/>
                </a:lnTo>
                <a:lnTo>
                  <a:pt x="47060" y="61710"/>
                </a:lnTo>
                <a:lnTo>
                  <a:pt x="50731" y="57735"/>
                </a:lnTo>
                <a:close/>
              </a:path>
              <a:path w="64261" h="87384">
                <a:moveTo>
                  <a:pt x="63035" y="11506"/>
                </a:moveTo>
                <a:lnTo>
                  <a:pt x="33198" y="11506"/>
                </a:lnTo>
                <a:lnTo>
                  <a:pt x="48185" y="12747"/>
                </a:lnTo>
                <a:lnTo>
                  <a:pt x="52231" y="20613"/>
                </a:lnTo>
                <a:lnTo>
                  <a:pt x="51085" y="30489"/>
                </a:lnTo>
                <a:lnTo>
                  <a:pt x="46368" y="47247"/>
                </a:lnTo>
                <a:lnTo>
                  <a:pt x="38522" y="55214"/>
                </a:lnTo>
                <a:lnTo>
                  <a:pt x="32378" y="56175"/>
                </a:lnTo>
                <a:lnTo>
                  <a:pt x="52171" y="56175"/>
                </a:lnTo>
                <a:lnTo>
                  <a:pt x="55960" y="52070"/>
                </a:lnTo>
                <a:lnTo>
                  <a:pt x="60967" y="39384"/>
                </a:lnTo>
                <a:lnTo>
                  <a:pt x="64261" y="17705"/>
                </a:lnTo>
                <a:lnTo>
                  <a:pt x="63035" y="11506"/>
                </a:lnTo>
                <a:close/>
              </a:path>
              <a:path w="64261" h="87384">
                <a:moveTo>
                  <a:pt x="55622" y="949"/>
                </a:moveTo>
                <a:lnTo>
                  <a:pt x="39963" y="1548"/>
                </a:lnTo>
                <a:lnTo>
                  <a:pt x="31237" y="7024"/>
                </a:lnTo>
                <a:lnTo>
                  <a:pt x="30566" y="7803"/>
                </a:lnTo>
                <a:lnTo>
                  <a:pt x="62303" y="7803"/>
                </a:lnTo>
                <a:lnTo>
                  <a:pt x="61921" y="5872"/>
                </a:lnTo>
                <a:lnTo>
                  <a:pt x="55622" y="949"/>
                </a:lnTo>
                <a:close/>
              </a:path>
            </a:pathLst>
          </a:custGeom>
          <a:solidFill>
            <a:srgbClr val="000000"/>
          </a:solidFill>
        </p:spPr>
        <p:txBody>
          <a:bodyPr wrap="square" lIns="0" tIns="0" rIns="0" bIns="0" rtlCol="0">
            <a:noAutofit/>
          </a:bodyPr>
          <a:lstStyle/>
          <a:p>
            <a:endParaRPr/>
          </a:p>
        </p:txBody>
      </p:sp>
      <p:sp>
        <p:nvSpPr>
          <p:cNvPr id="1107" name="object 1107"/>
          <p:cNvSpPr/>
          <p:nvPr/>
        </p:nvSpPr>
        <p:spPr>
          <a:xfrm>
            <a:off x="2440826" y="1966882"/>
            <a:ext cx="4702123" cy="0"/>
          </a:xfrm>
          <a:custGeom>
            <a:avLst/>
            <a:gdLst/>
            <a:ahLst/>
            <a:cxnLst/>
            <a:rect l="l" t="t" r="r" b="b"/>
            <a:pathLst>
              <a:path w="4702123">
                <a:moveTo>
                  <a:pt x="0" y="0"/>
                </a:moveTo>
                <a:lnTo>
                  <a:pt x="4688537" y="0"/>
                </a:lnTo>
                <a:lnTo>
                  <a:pt x="4702123" y="0"/>
                </a:lnTo>
              </a:path>
            </a:pathLst>
          </a:custGeom>
          <a:ln w="15604">
            <a:solidFill>
              <a:srgbClr val="000000"/>
            </a:solidFill>
          </a:ln>
        </p:spPr>
        <p:txBody>
          <a:bodyPr wrap="square" lIns="0" tIns="0" rIns="0" bIns="0" rtlCol="0">
            <a:noAutofit/>
          </a:bodyPr>
          <a:lstStyle/>
          <a:p>
            <a:endParaRPr/>
          </a:p>
        </p:txBody>
      </p:sp>
      <p:sp>
        <p:nvSpPr>
          <p:cNvPr id="1108" name="object 1108"/>
          <p:cNvSpPr txBox="1"/>
          <p:nvPr/>
        </p:nvSpPr>
        <p:spPr>
          <a:xfrm>
            <a:off x="635914" y="5605373"/>
            <a:ext cx="7492365" cy="500380"/>
          </a:xfrm>
          <a:prstGeom prst="rect">
            <a:avLst/>
          </a:prstGeom>
        </p:spPr>
        <p:txBody>
          <a:bodyPr vert="horz" wrap="square" lIns="0" tIns="0" rIns="0" bIns="0" rtlCol="0">
            <a:noAutofit/>
          </a:bodyPr>
          <a:lstStyle/>
          <a:p>
            <a:pPr marL="18415">
              <a:lnSpc>
                <a:spcPct val="100000"/>
              </a:lnSpc>
            </a:pPr>
            <a:r>
              <a:rPr sz="1600" i="1" spc="-5" dirty="0">
                <a:latin typeface="Times New Roman"/>
                <a:cs typeface="Times New Roman"/>
              </a:rPr>
              <a:t>. </a:t>
            </a:r>
            <a:r>
              <a:rPr sz="1600" i="1" spc="-10" dirty="0">
                <a:latin typeface="Times New Roman"/>
                <a:cs typeface="Times New Roman"/>
              </a:rPr>
              <a:t>The</a:t>
            </a:r>
            <a:r>
              <a:rPr sz="1600" i="1" spc="-5" dirty="0">
                <a:latin typeface="Times New Roman"/>
                <a:cs typeface="Times New Roman"/>
              </a:rPr>
              <a:t> </a:t>
            </a:r>
            <a:r>
              <a:rPr sz="1600" i="1" spc="-10" dirty="0">
                <a:latin typeface="Times New Roman"/>
                <a:cs typeface="Times New Roman"/>
              </a:rPr>
              <a:t>el</a:t>
            </a:r>
            <a:r>
              <a:rPr sz="1600" i="1" spc="-15" dirty="0">
                <a:latin typeface="Times New Roman"/>
                <a:cs typeface="Times New Roman"/>
              </a:rPr>
              <a:t>e</a:t>
            </a:r>
            <a:r>
              <a:rPr sz="1600" i="1" spc="-10" dirty="0">
                <a:latin typeface="Times New Roman"/>
                <a:cs typeface="Times New Roman"/>
              </a:rPr>
              <a:t>ctric</a:t>
            </a:r>
            <a:r>
              <a:rPr sz="1600" i="1" spc="25" dirty="0">
                <a:latin typeface="Times New Roman"/>
                <a:cs typeface="Times New Roman"/>
              </a:rPr>
              <a:t> </a:t>
            </a:r>
            <a:r>
              <a:rPr sz="1600" i="1" spc="-10" dirty="0">
                <a:latin typeface="Times New Roman"/>
                <a:cs typeface="Times New Roman"/>
              </a:rPr>
              <a:t>field</a:t>
            </a:r>
            <a:r>
              <a:rPr sz="1600" i="1" spc="20" dirty="0">
                <a:latin typeface="Times New Roman"/>
                <a:cs typeface="Times New Roman"/>
              </a:rPr>
              <a:t> </a:t>
            </a:r>
            <a:r>
              <a:rPr sz="1600" i="1" spc="-10" dirty="0">
                <a:latin typeface="Times New Roman"/>
                <a:cs typeface="Times New Roman"/>
              </a:rPr>
              <a:t>barrier</a:t>
            </a:r>
            <a:r>
              <a:rPr sz="1600" i="1" spc="10" dirty="0">
                <a:latin typeface="Times New Roman"/>
                <a:cs typeface="Times New Roman"/>
              </a:rPr>
              <a:t> </a:t>
            </a:r>
            <a:r>
              <a:rPr sz="1600" i="1" spc="-10" dirty="0">
                <a:latin typeface="Times New Roman"/>
                <a:cs typeface="Times New Roman"/>
              </a:rPr>
              <a:t>penetr</a:t>
            </a:r>
            <a:r>
              <a:rPr sz="1600" i="1" spc="-5" dirty="0">
                <a:latin typeface="Times New Roman"/>
                <a:cs typeface="Times New Roman"/>
              </a:rPr>
              <a:t>a</a:t>
            </a:r>
            <a:r>
              <a:rPr sz="1600" i="1" spc="-10" dirty="0">
                <a:latin typeface="Times New Roman"/>
                <a:cs typeface="Times New Roman"/>
              </a:rPr>
              <a:t>tion</a:t>
            </a:r>
            <a:r>
              <a:rPr sz="1600" i="1" spc="10" dirty="0">
                <a:latin typeface="Times New Roman"/>
                <a:cs typeface="Times New Roman"/>
              </a:rPr>
              <a:t> </a:t>
            </a:r>
            <a:r>
              <a:rPr sz="1600" i="1" spc="-10" dirty="0">
                <a:latin typeface="Times New Roman"/>
                <a:cs typeface="Times New Roman"/>
              </a:rPr>
              <a:t>as</a:t>
            </a:r>
            <a:r>
              <a:rPr sz="1600" i="1" spc="-5" dirty="0">
                <a:latin typeface="Times New Roman"/>
                <a:cs typeface="Times New Roman"/>
              </a:rPr>
              <a:t> </a:t>
            </a:r>
            <a:r>
              <a:rPr sz="1600" i="1" spc="-10" dirty="0">
                <a:latin typeface="Times New Roman"/>
                <a:cs typeface="Times New Roman"/>
              </a:rPr>
              <a:t>a</a:t>
            </a:r>
            <a:r>
              <a:rPr sz="1600" i="1" spc="-5" dirty="0">
                <a:latin typeface="Times New Roman"/>
                <a:cs typeface="Times New Roman"/>
              </a:rPr>
              <a:t> </a:t>
            </a:r>
            <a:r>
              <a:rPr sz="1600" i="1" spc="-10" dirty="0">
                <a:latin typeface="Times New Roman"/>
                <a:cs typeface="Times New Roman"/>
              </a:rPr>
              <a:t>fu</a:t>
            </a:r>
            <a:r>
              <a:rPr sz="1600" i="1" spc="-5" dirty="0">
                <a:latin typeface="Times New Roman"/>
                <a:cs typeface="Times New Roman"/>
              </a:rPr>
              <a:t>n</a:t>
            </a:r>
            <a:r>
              <a:rPr sz="1600" i="1" spc="-10" dirty="0">
                <a:latin typeface="Times New Roman"/>
                <a:cs typeface="Times New Roman"/>
              </a:rPr>
              <a:t>ction</a:t>
            </a:r>
            <a:r>
              <a:rPr sz="1600" i="1" spc="10" dirty="0">
                <a:latin typeface="Times New Roman"/>
                <a:cs typeface="Times New Roman"/>
              </a:rPr>
              <a:t> </a:t>
            </a:r>
            <a:r>
              <a:rPr sz="1600" i="1" spc="-10" dirty="0">
                <a:latin typeface="Times New Roman"/>
                <a:cs typeface="Times New Roman"/>
              </a:rPr>
              <a:t>of</a:t>
            </a:r>
            <a:r>
              <a:rPr sz="1600" i="1" spc="5" dirty="0">
                <a:latin typeface="Times New Roman"/>
                <a:cs typeface="Times New Roman"/>
              </a:rPr>
              <a:t> </a:t>
            </a:r>
            <a:r>
              <a:rPr sz="1600" i="1" spc="-10" dirty="0">
                <a:latin typeface="Times New Roman"/>
                <a:cs typeface="Times New Roman"/>
              </a:rPr>
              <a:t>the</a:t>
            </a:r>
            <a:r>
              <a:rPr sz="1600" i="1" spc="-5" dirty="0">
                <a:latin typeface="Times New Roman"/>
                <a:cs typeface="Times New Roman"/>
              </a:rPr>
              <a:t> </a:t>
            </a:r>
            <a:r>
              <a:rPr sz="1600" i="1" spc="-10" dirty="0">
                <a:latin typeface="Times New Roman"/>
                <a:cs typeface="Times New Roman"/>
              </a:rPr>
              <a:t>ratio</a:t>
            </a:r>
            <a:r>
              <a:rPr sz="1600" i="1" spc="10" dirty="0">
                <a:latin typeface="Times New Roman"/>
                <a:cs typeface="Times New Roman"/>
              </a:rPr>
              <a:t> </a:t>
            </a:r>
            <a:r>
              <a:rPr sz="1600" i="1" spc="-10" dirty="0">
                <a:latin typeface="Times New Roman"/>
                <a:cs typeface="Times New Roman"/>
              </a:rPr>
              <a:t>between</a:t>
            </a:r>
            <a:r>
              <a:rPr sz="1600" i="1" spc="5" dirty="0">
                <a:latin typeface="Times New Roman"/>
                <a:cs typeface="Times New Roman"/>
              </a:rPr>
              <a:t> </a:t>
            </a:r>
            <a:r>
              <a:rPr sz="1600" i="1" spc="-10" dirty="0">
                <a:latin typeface="Times New Roman"/>
                <a:cs typeface="Times New Roman"/>
              </a:rPr>
              <a:t>the</a:t>
            </a:r>
            <a:r>
              <a:rPr sz="1600" i="1" spc="5" dirty="0">
                <a:latin typeface="Times New Roman"/>
                <a:cs typeface="Times New Roman"/>
              </a:rPr>
              <a:t> </a:t>
            </a:r>
            <a:r>
              <a:rPr sz="1600" i="1" spc="-10" dirty="0">
                <a:latin typeface="Times New Roman"/>
                <a:cs typeface="Times New Roman"/>
              </a:rPr>
              <a:t>field</a:t>
            </a:r>
            <a:r>
              <a:rPr sz="1600" i="1" spc="20" dirty="0">
                <a:latin typeface="Times New Roman"/>
                <a:cs typeface="Times New Roman"/>
              </a:rPr>
              <a:t> </a:t>
            </a:r>
            <a:r>
              <a:rPr sz="1600" i="1" spc="-5" dirty="0">
                <a:latin typeface="Times New Roman"/>
                <a:cs typeface="Times New Roman"/>
              </a:rPr>
              <a:t>f</a:t>
            </a:r>
            <a:r>
              <a:rPr sz="1600" i="1" spc="-70" dirty="0">
                <a:latin typeface="Times New Roman"/>
                <a:cs typeface="Times New Roman"/>
              </a:rPr>
              <a:t>r</a:t>
            </a:r>
            <a:r>
              <a:rPr sz="1600" i="1" spc="-10" dirty="0">
                <a:latin typeface="Times New Roman"/>
                <a:cs typeface="Times New Roman"/>
              </a:rPr>
              <a:t>eq</a:t>
            </a:r>
            <a:r>
              <a:rPr sz="1600" i="1" spc="-5" dirty="0">
                <a:latin typeface="Times New Roman"/>
                <a:cs typeface="Times New Roman"/>
              </a:rPr>
              <a:t>u</a:t>
            </a:r>
            <a:r>
              <a:rPr sz="1600" i="1" spc="-10" dirty="0">
                <a:latin typeface="Times New Roman"/>
                <a:cs typeface="Times New Roman"/>
              </a:rPr>
              <a:t>ency</a:t>
            </a:r>
            <a:endParaRPr sz="1600">
              <a:latin typeface="Times New Roman"/>
              <a:cs typeface="Times New Roman"/>
            </a:endParaRPr>
          </a:p>
          <a:p>
            <a:pPr marL="12700">
              <a:lnSpc>
                <a:spcPts val="1930"/>
              </a:lnSpc>
            </a:pPr>
            <a:r>
              <a:rPr sz="1600" i="1" spc="-10" dirty="0">
                <a:latin typeface="Times New Roman"/>
                <a:cs typeface="Times New Roman"/>
              </a:rPr>
              <a:t>and</a:t>
            </a:r>
            <a:r>
              <a:rPr sz="1600" i="1" spc="-15" dirty="0">
                <a:latin typeface="Times New Roman"/>
                <a:cs typeface="Times New Roman"/>
              </a:rPr>
              <a:t> </a:t>
            </a:r>
            <a:r>
              <a:rPr sz="1600" i="1" spc="-10" dirty="0">
                <a:latin typeface="Times New Roman"/>
                <a:cs typeface="Times New Roman"/>
              </a:rPr>
              <a:t>the</a:t>
            </a:r>
            <a:r>
              <a:rPr sz="1600" i="1" spc="5" dirty="0">
                <a:latin typeface="Times New Roman"/>
                <a:cs typeface="Times New Roman"/>
              </a:rPr>
              <a:t> </a:t>
            </a:r>
            <a:r>
              <a:rPr sz="1600" i="1" spc="-10" dirty="0">
                <a:latin typeface="Times New Roman"/>
                <a:cs typeface="Times New Roman"/>
              </a:rPr>
              <a:t>plasma</a:t>
            </a:r>
            <a:r>
              <a:rPr sz="1600" i="1" spc="5" dirty="0">
                <a:latin typeface="Times New Roman"/>
                <a:cs typeface="Times New Roman"/>
              </a:rPr>
              <a:t> </a:t>
            </a:r>
            <a:r>
              <a:rPr sz="1600" i="1" spc="-5" dirty="0">
                <a:latin typeface="Times New Roman"/>
                <a:cs typeface="Times New Roman"/>
              </a:rPr>
              <a:t>f</a:t>
            </a:r>
            <a:r>
              <a:rPr sz="1600" i="1" spc="-70" dirty="0">
                <a:latin typeface="Times New Roman"/>
                <a:cs typeface="Times New Roman"/>
              </a:rPr>
              <a:t>r</a:t>
            </a:r>
            <a:r>
              <a:rPr sz="1600" i="1" spc="-10" dirty="0">
                <a:latin typeface="Times New Roman"/>
                <a:cs typeface="Times New Roman"/>
              </a:rPr>
              <a:t>equenc</a:t>
            </a:r>
            <a:r>
              <a:rPr sz="1600" i="1" spc="-95" dirty="0">
                <a:latin typeface="Times New Roman"/>
                <a:cs typeface="Times New Roman"/>
              </a:rPr>
              <a:t>y</a:t>
            </a:r>
            <a:r>
              <a:rPr sz="1600" i="1" spc="-5" dirty="0">
                <a:latin typeface="Times New Roman"/>
                <a:cs typeface="Times New Roman"/>
              </a:rPr>
              <a:t>. </a:t>
            </a:r>
            <a:r>
              <a:rPr sz="1600" i="1" spc="-30" dirty="0">
                <a:latin typeface="Times New Roman"/>
                <a:cs typeface="Times New Roman"/>
              </a:rPr>
              <a:t>(</a:t>
            </a:r>
            <a:r>
              <a:rPr sz="1600" i="1" spc="-10" dirty="0">
                <a:latin typeface="Times New Roman"/>
                <a:cs typeface="Times New Roman"/>
              </a:rPr>
              <a:t>The</a:t>
            </a:r>
            <a:r>
              <a:rPr sz="1600" i="1" spc="25" dirty="0">
                <a:latin typeface="Times New Roman"/>
                <a:cs typeface="Times New Roman"/>
              </a:rPr>
              <a:t> </a:t>
            </a:r>
            <a:r>
              <a:rPr sz="1600" i="1" spc="-10" dirty="0">
                <a:latin typeface="Times New Roman"/>
                <a:cs typeface="Times New Roman"/>
              </a:rPr>
              <a:t>plasma cylinder</a:t>
            </a:r>
            <a:r>
              <a:rPr sz="1600" i="1" spc="20" dirty="0">
                <a:latin typeface="Times New Roman"/>
                <a:cs typeface="Times New Roman"/>
              </a:rPr>
              <a:t> </a:t>
            </a:r>
            <a:r>
              <a:rPr sz="1600" i="1" spc="-10" dirty="0">
                <a:latin typeface="Times New Roman"/>
                <a:cs typeface="Times New Roman"/>
              </a:rPr>
              <a:t>is</a:t>
            </a:r>
            <a:r>
              <a:rPr sz="1600" i="1" spc="10" dirty="0">
                <a:latin typeface="Times New Roman"/>
                <a:cs typeface="Times New Roman"/>
              </a:rPr>
              <a:t> </a:t>
            </a:r>
            <a:r>
              <a:rPr sz="1600" i="1" spc="-10" dirty="0">
                <a:latin typeface="Times New Roman"/>
                <a:cs typeface="Times New Roman"/>
              </a:rPr>
              <a:t>infinitel</a:t>
            </a:r>
            <a:r>
              <a:rPr sz="1600" i="1" spc="25" dirty="0">
                <a:latin typeface="Times New Roman"/>
                <a:cs typeface="Times New Roman"/>
              </a:rPr>
              <a:t>y</a:t>
            </a:r>
            <a:r>
              <a:rPr sz="1600" i="1" spc="-15" dirty="0">
                <a:latin typeface="Times New Roman"/>
                <a:cs typeface="Times New Roman"/>
              </a:rPr>
              <a:t>-</a:t>
            </a:r>
            <a:r>
              <a:rPr sz="1600" i="1" spc="-10" dirty="0">
                <a:latin typeface="Times New Roman"/>
                <a:cs typeface="Times New Roman"/>
              </a:rPr>
              <a:t>long,</a:t>
            </a:r>
            <a:r>
              <a:rPr sz="1600" i="1" spc="35" dirty="0">
                <a:latin typeface="Times New Roman"/>
                <a:cs typeface="Times New Roman"/>
              </a:rPr>
              <a:t> </a:t>
            </a:r>
            <a:r>
              <a:rPr sz="1600" i="1" spc="-10" dirty="0">
                <a:latin typeface="Times New Roman"/>
                <a:cs typeface="Times New Roman"/>
              </a:rPr>
              <a:t>and</a:t>
            </a:r>
            <a:r>
              <a:rPr sz="1600" i="1" spc="-15" dirty="0">
                <a:latin typeface="Times New Roman"/>
                <a:cs typeface="Times New Roman"/>
              </a:rPr>
              <a:t> </a:t>
            </a:r>
            <a:r>
              <a:rPr sz="1600" i="1" spc="-10" dirty="0">
                <a:latin typeface="Times New Roman"/>
                <a:cs typeface="Times New Roman"/>
              </a:rPr>
              <a:t>has</a:t>
            </a:r>
            <a:r>
              <a:rPr sz="1600" i="1" spc="-5" dirty="0">
                <a:latin typeface="Times New Roman"/>
                <a:cs typeface="Times New Roman"/>
              </a:rPr>
              <a:t> </a:t>
            </a:r>
            <a:r>
              <a:rPr sz="1600" i="1" spc="-10" dirty="0">
                <a:latin typeface="Times New Roman"/>
                <a:cs typeface="Times New Roman"/>
              </a:rPr>
              <a:t>r</a:t>
            </a:r>
            <a:r>
              <a:rPr sz="1600" i="1" spc="-5" dirty="0">
                <a:latin typeface="Times New Roman"/>
                <a:cs typeface="Times New Roman"/>
              </a:rPr>
              <a:t>a</a:t>
            </a:r>
            <a:r>
              <a:rPr sz="1600" i="1" spc="-10" dirty="0">
                <a:latin typeface="Times New Roman"/>
                <a:cs typeface="Times New Roman"/>
              </a:rPr>
              <a:t>dius</a:t>
            </a:r>
            <a:r>
              <a:rPr sz="1600" i="1" spc="15" dirty="0">
                <a:latin typeface="Times New Roman"/>
                <a:cs typeface="Times New Roman"/>
              </a:rPr>
              <a:t> </a:t>
            </a:r>
            <a:r>
              <a:rPr sz="1650" spc="-45" dirty="0">
                <a:latin typeface="Cambria Math"/>
                <a:cs typeface="Cambria Math"/>
              </a:rPr>
              <a:t>R=1</a:t>
            </a:r>
            <a:r>
              <a:rPr sz="1650" spc="55" dirty="0">
                <a:latin typeface="Cambria Math"/>
                <a:cs typeface="Cambria Math"/>
              </a:rPr>
              <a:t> </a:t>
            </a:r>
            <a:r>
              <a:rPr sz="1600" i="1" spc="-10" dirty="0">
                <a:latin typeface="Times New Roman"/>
                <a:cs typeface="Times New Roman"/>
              </a:rPr>
              <a:t>cm).</a:t>
            </a:r>
            <a:endParaRPr sz="1600">
              <a:latin typeface="Times New Roman"/>
              <a:cs typeface="Times New Roman"/>
            </a:endParaRPr>
          </a:p>
        </p:txBody>
      </p:sp>
      <p:sp>
        <p:nvSpPr>
          <p:cNvPr id="1109" name="object 1109"/>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1110" name="object 1110"/>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r>
              <a:rPr sz="1200" dirty="0">
                <a:solidFill>
                  <a:srgbClr val="888888"/>
                </a:solidFill>
                <a:latin typeface="Calibri"/>
                <a:cs typeface="Calibri"/>
              </a:rPr>
              <a:t>5</a:t>
            </a:r>
            <a:endParaRPr sz="12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0195" rIns="0" bIns="0" rtlCol="0">
            <a:noAutofit/>
          </a:bodyPr>
          <a:lstStyle/>
          <a:p>
            <a:pPr marL="876300">
              <a:lnSpc>
                <a:spcPct val="100000"/>
              </a:lnSpc>
            </a:pPr>
            <a:r>
              <a:rPr sz="4400" dirty="0">
                <a:latin typeface="Arial"/>
                <a:cs typeface="Arial"/>
              </a:rPr>
              <a:t>Nested Plasma</a:t>
            </a:r>
            <a:r>
              <a:rPr sz="4400" spc="-275" dirty="0">
                <a:latin typeface="Arial"/>
                <a:cs typeface="Arial"/>
              </a:rPr>
              <a:t> </a:t>
            </a:r>
            <a:r>
              <a:rPr sz="4400" spc="0" dirty="0">
                <a:latin typeface="Arial"/>
                <a:cs typeface="Arial"/>
              </a:rPr>
              <a:t>Antennas</a:t>
            </a:r>
            <a:endParaRPr sz="4400">
              <a:latin typeface="Arial"/>
              <a:cs typeface="Arial"/>
            </a:endParaRPr>
          </a:p>
        </p:txBody>
      </p:sp>
      <p:sp>
        <p:nvSpPr>
          <p:cNvPr id="3" name="object 3"/>
          <p:cNvSpPr/>
          <p:nvPr/>
        </p:nvSpPr>
        <p:spPr>
          <a:xfrm>
            <a:off x="1676400" y="1828800"/>
            <a:ext cx="5829300" cy="36195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371585" y="6287008"/>
            <a:ext cx="248920"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51</a:t>
            </a:fld>
            <a:endParaRPr sz="14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0195" rIns="0" bIns="0" rtlCol="0">
            <a:noAutofit/>
          </a:bodyPr>
          <a:lstStyle/>
          <a:p>
            <a:pPr marL="1016635">
              <a:lnSpc>
                <a:spcPct val="100000"/>
              </a:lnSpc>
            </a:pPr>
            <a:r>
              <a:rPr sz="4400" dirty="0">
                <a:latin typeface="Arial"/>
                <a:cs typeface="Arial"/>
              </a:rPr>
              <a:t>Nested Plasma</a:t>
            </a:r>
            <a:r>
              <a:rPr sz="4400" spc="-275" dirty="0">
                <a:latin typeface="Arial"/>
                <a:cs typeface="Arial"/>
              </a:rPr>
              <a:t> </a:t>
            </a:r>
            <a:r>
              <a:rPr sz="4400" spc="0" dirty="0">
                <a:latin typeface="Arial"/>
                <a:cs typeface="Arial"/>
              </a:rPr>
              <a:t>Antenna</a:t>
            </a:r>
            <a:endParaRPr sz="4400">
              <a:latin typeface="Arial"/>
              <a:cs typeface="Arial"/>
            </a:endParaRPr>
          </a:p>
        </p:txBody>
      </p:sp>
      <p:sp>
        <p:nvSpPr>
          <p:cNvPr id="3" name="object 3"/>
          <p:cNvSpPr/>
          <p:nvPr/>
        </p:nvSpPr>
        <p:spPr>
          <a:xfrm>
            <a:off x="1524000" y="1752600"/>
            <a:ext cx="5943600" cy="3457575"/>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371585" y="6287008"/>
            <a:ext cx="248920"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52</a:t>
            </a:fld>
            <a:endParaRPr sz="14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371585" y="6287008"/>
            <a:ext cx="248920"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53</a:t>
            </a:fld>
            <a:endParaRPr sz="1400">
              <a:latin typeface="Arial"/>
              <a:cs typeface="Arial"/>
            </a:endParaRPr>
          </a:p>
        </p:txBody>
      </p:sp>
      <p:sp>
        <p:nvSpPr>
          <p:cNvPr id="2" name="object 2"/>
          <p:cNvSpPr txBox="1">
            <a:spLocks noGrp="1"/>
          </p:cNvSpPr>
          <p:nvPr>
            <p:ph type="title"/>
          </p:nvPr>
        </p:nvSpPr>
        <p:spPr>
          <a:prstGeom prst="rect">
            <a:avLst/>
          </a:prstGeom>
        </p:spPr>
        <p:txBody>
          <a:bodyPr vert="horz" wrap="square" lIns="0" tIns="290195" rIns="0" bIns="0" rtlCol="0">
            <a:noAutofit/>
          </a:bodyPr>
          <a:lstStyle/>
          <a:p>
            <a:pPr marL="861060">
              <a:lnSpc>
                <a:spcPts val="5235"/>
              </a:lnSpc>
            </a:pPr>
            <a:r>
              <a:rPr sz="4400" dirty="0">
                <a:latin typeface="Arial"/>
                <a:cs typeface="Arial"/>
              </a:rPr>
              <a:t>Nested Plasma</a:t>
            </a:r>
            <a:r>
              <a:rPr sz="4400" spc="-25" dirty="0">
                <a:latin typeface="Arial"/>
                <a:cs typeface="Arial"/>
              </a:rPr>
              <a:t> </a:t>
            </a:r>
            <a:r>
              <a:rPr sz="4400" spc="0" dirty="0">
                <a:latin typeface="Arial"/>
                <a:cs typeface="Arial"/>
              </a:rPr>
              <a:t>Antennas</a:t>
            </a:r>
            <a:endParaRPr sz="4400">
              <a:latin typeface="Arial"/>
              <a:cs typeface="Arial"/>
            </a:endParaRPr>
          </a:p>
        </p:txBody>
      </p:sp>
      <p:sp>
        <p:nvSpPr>
          <p:cNvPr id="3" name="object 3"/>
          <p:cNvSpPr txBox="1"/>
          <p:nvPr/>
        </p:nvSpPr>
        <p:spPr>
          <a:xfrm>
            <a:off x="535940" y="1639061"/>
            <a:ext cx="8053705" cy="4445635"/>
          </a:xfrm>
          <a:prstGeom prst="rect">
            <a:avLst/>
          </a:prstGeom>
        </p:spPr>
        <p:txBody>
          <a:bodyPr vert="horz" wrap="square" lIns="0" tIns="0" rIns="0" bIns="0" rtlCol="0">
            <a:noAutofit/>
          </a:bodyPr>
          <a:lstStyle/>
          <a:p>
            <a:pPr marL="355600" marR="653415" indent="-342900">
              <a:lnSpc>
                <a:spcPts val="1540"/>
              </a:lnSpc>
              <a:buFont typeface="Arial"/>
              <a:buChar char="•"/>
              <a:tabLst>
                <a:tab pos="354965" algn="l"/>
              </a:tabLst>
            </a:pPr>
            <a:r>
              <a:rPr sz="1600" b="1" spc="-10" dirty="0">
                <a:latin typeface="Arial"/>
                <a:cs typeface="Arial"/>
              </a:rPr>
              <a:t>Hig</a:t>
            </a:r>
            <a:r>
              <a:rPr sz="1600" b="1" spc="-20" dirty="0">
                <a:latin typeface="Arial"/>
                <a:cs typeface="Arial"/>
              </a:rPr>
              <a:t>h</a:t>
            </a:r>
            <a:r>
              <a:rPr sz="1600" b="1" spc="-10" dirty="0">
                <a:latin typeface="Arial"/>
                <a:cs typeface="Arial"/>
              </a:rPr>
              <a:t>er</a:t>
            </a:r>
            <a:r>
              <a:rPr sz="1600" b="1" spc="10" dirty="0">
                <a:latin typeface="Arial"/>
                <a:cs typeface="Arial"/>
              </a:rPr>
              <a:t> </a:t>
            </a:r>
            <a:r>
              <a:rPr sz="1600" b="1" spc="-10" dirty="0">
                <a:latin typeface="Arial"/>
                <a:cs typeface="Arial"/>
              </a:rPr>
              <a:t>freq</a:t>
            </a:r>
            <a:r>
              <a:rPr sz="1600" b="1" spc="-20" dirty="0">
                <a:latin typeface="Arial"/>
                <a:cs typeface="Arial"/>
              </a:rPr>
              <a:t>u</a:t>
            </a:r>
            <a:r>
              <a:rPr sz="1600" b="1" spc="-10" dirty="0">
                <a:latin typeface="Arial"/>
                <a:cs typeface="Arial"/>
              </a:rPr>
              <a:t>ency</a:t>
            </a:r>
            <a:r>
              <a:rPr sz="1600" b="1" spc="20" dirty="0">
                <a:latin typeface="Arial"/>
                <a:cs typeface="Arial"/>
              </a:rPr>
              <a:t> </a:t>
            </a:r>
            <a:r>
              <a:rPr sz="1600" b="1" spc="-10" dirty="0">
                <a:latin typeface="Arial"/>
                <a:cs typeface="Arial"/>
              </a:rPr>
              <a:t>plasma</a:t>
            </a:r>
            <a:r>
              <a:rPr sz="1600" b="1" spc="15" dirty="0">
                <a:latin typeface="Arial"/>
                <a:cs typeface="Arial"/>
              </a:rPr>
              <a:t> </a:t>
            </a:r>
            <a:r>
              <a:rPr sz="1600" b="1" spc="-10" dirty="0">
                <a:latin typeface="Arial"/>
                <a:cs typeface="Arial"/>
              </a:rPr>
              <a:t>an</a:t>
            </a:r>
            <a:r>
              <a:rPr sz="1600" b="1" spc="-20" dirty="0">
                <a:latin typeface="Arial"/>
                <a:cs typeface="Arial"/>
              </a:rPr>
              <a:t>t</a:t>
            </a:r>
            <a:r>
              <a:rPr sz="1600" b="1" spc="-10" dirty="0">
                <a:latin typeface="Arial"/>
                <a:cs typeface="Arial"/>
              </a:rPr>
              <a:t>en</a:t>
            </a:r>
            <a:r>
              <a:rPr sz="1600" b="1" spc="-20" dirty="0">
                <a:latin typeface="Arial"/>
                <a:cs typeface="Arial"/>
              </a:rPr>
              <a:t>n</a:t>
            </a:r>
            <a:r>
              <a:rPr sz="1600" b="1" spc="-10" dirty="0">
                <a:latin typeface="Arial"/>
                <a:cs typeface="Arial"/>
              </a:rPr>
              <a:t>as</a:t>
            </a:r>
            <a:r>
              <a:rPr sz="1600" b="1" spc="20" dirty="0">
                <a:latin typeface="Arial"/>
                <a:cs typeface="Arial"/>
              </a:rPr>
              <a:t> </a:t>
            </a:r>
            <a:r>
              <a:rPr sz="1600" b="1" spc="-10" dirty="0">
                <a:latin typeface="Arial"/>
                <a:cs typeface="Arial"/>
              </a:rPr>
              <a:t>can</a:t>
            </a:r>
            <a:r>
              <a:rPr sz="1600" b="1" spc="5" dirty="0">
                <a:latin typeface="Arial"/>
                <a:cs typeface="Arial"/>
              </a:rPr>
              <a:t> </a:t>
            </a:r>
            <a:r>
              <a:rPr sz="1600" b="1" spc="-10" dirty="0">
                <a:latin typeface="Arial"/>
                <a:cs typeface="Arial"/>
              </a:rPr>
              <a:t>be</a:t>
            </a:r>
            <a:r>
              <a:rPr sz="1600" b="1" spc="-5" dirty="0">
                <a:latin typeface="Arial"/>
                <a:cs typeface="Arial"/>
              </a:rPr>
              <a:t> </a:t>
            </a:r>
            <a:r>
              <a:rPr sz="1600" b="1" spc="-15" dirty="0">
                <a:latin typeface="Arial"/>
                <a:cs typeface="Arial"/>
              </a:rPr>
              <a:t>n</a:t>
            </a:r>
            <a:r>
              <a:rPr sz="1600" b="1" spc="-10" dirty="0">
                <a:latin typeface="Arial"/>
                <a:cs typeface="Arial"/>
              </a:rPr>
              <a:t>ested</a:t>
            </a:r>
            <a:r>
              <a:rPr sz="1600" b="1" spc="15" dirty="0">
                <a:latin typeface="Arial"/>
                <a:cs typeface="Arial"/>
              </a:rPr>
              <a:t> </a:t>
            </a:r>
            <a:r>
              <a:rPr sz="1600" b="1" spc="-10" dirty="0">
                <a:latin typeface="Arial"/>
                <a:cs typeface="Arial"/>
              </a:rPr>
              <a:t>insi</a:t>
            </a:r>
            <a:r>
              <a:rPr sz="1600" b="1" spc="-15" dirty="0">
                <a:latin typeface="Arial"/>
                <a:cs typeface="Arial"/>
              </a:rPr>
              <a:t>d</a:t>
            </a:r>
            <a:r>
              <a:rPr sz="1600" b="1" spc="-10" dirty="0">
                <a:latin typeface="Arial"/>
                <a:cs typeface="Arial"/>
              </a:rPr>
              <a:t>e</a:t>
            </a:r>
            <a:r>
              <a:rPr sz="1600" b="1" spc="20" dirty="0">
                <a:latin typeface="Arial"/>
                <a:cs typeface="Arial"/>
              </a:rPr>
              <a:t> </a:t>
            </a:r>
            <a:r>
              <a:rPr sz="1600" b="1" spc="-10" dirty="0">
                <a:latin typeface="Arial"/>
                <a:cs typeface="Arial"/>
              </a:rPr>
              <a:t>lo</a:t>
            </a:r>
            <a:r>
              <a:rPr sz="1600" b="1" spc="20" dirty="0">
                <a:latin typeface="Arial"/>
                <a:cs typeface="Arial"/>
              </a:rPr>
              <a:t>w</a:t>
            </a:r>
            <a:r>
              <a:rPr sz="1600" b="1" spc="-10" dirty="0">
                <a:latin typeface="Arial"/>
                <a:cs typeface="Arial"/>
              </a:rPr>
              <a:t>er freq</a:t>
            </a:r>
            <a:r>
              <a:rPr sz="1600" b="1" spc="-20" dirty="0">
                <a:latin typeface="Arial"/>
                <a:cs typeface="Arial"/>
              </a:rPr>
              <a:t>u</a:t>
            </a:r>
            <a:r>
              <a:rPr sz="1600" b="1" spc="-10" dirty="0">
                <a:latin typeface="Arial"/>
                <a:cs typeface="Arial"/>
              </a:rPr>
              <a:t>ency plasma</a:t>
            </a:r>
            <a:r>
              <a:rPr sz="1600" b="1" spc="15" dirty="0">
                <a:latin typeface="Arial"/>
                <a:cs typeface="Arial"/>
              </a:rPr>
              <a:t> </a:t>
            </a:r>
            <a:r>
              <a:rPr sz="1600" b="1" spc="-10" dirty="0">
                <a:latin typeface="Arial"/>
                <a:cs typeface="Arial"/>
              </a:rPr>
              <a:t>an</a:t>
            </a:r>
            <a:r>
              <a:rPr sz="1600" b="1" spc="-20" dirty="0">
                <a:latin typeface="Arial"/>
                <a:cs typeface="Arial"/>
              </a:rPr>
              <a:t>t</a:t>
            </a:r>
            <a:r>
              <a:rPr sz="1600" b="1" spc="-10" dirty="0">
                <a:latin typeface="Arial"/>
                <a:cs typeface="Arial"/>
              </a:rPr>
              <a:t>en</a:t>
            </a:r>
            <a:r>
              <a:rPr sz="1600" b="1" spc="-20" dirty="0">
                <a:latin typeface="Arial"/>
                <a:cs typeface="Arial"/>
              </a:rPr>
              <a:t>n</a:t>
            </a:r>
            <a:r>
              <a:rPr sz="1600" b="1" spc="-10" dirty="0">
                <a:latin typeface="Arial"/>
                <a:cs typeface="Arial"/>
              </a:rPr>
              <a:t>as</a:t>
            </a:r>
            <a:endParaRPr sz="1600">
              <a:latin typeface="Arial"/>
              <a:cs typeface="Arial"/>
            </a:endParaRPr>
          </a:p>
          <a:p>
            <a:pPr marL="756285" marR="59055" lvl="1" indent="-287020">
              <a:lnSpc>
                <a:spcPts val="1340"/>
              </a:lnSpc>
              <a:spcBef>
                <a:spcPts val="335"/>
              </a:spcBef>
              <a:buFont typeface="Arial"/>
              <a:buChar char="–"/>
              <a:tabLst>
                <a:tab pos="756285" algn="l"/>
              </a:tabLst>
            </a:pPr>
            <a:r>
              <a:rPr sz="1400" b="1" spc="-10" dirty="0">
                <a:latin typeface="Arial"/>
                <a:cs typeface="Arial"/>
              </a:rPr>
              <a:t>Th</a:t>
            </a:r>
            <a:r>
              <a:rPr sz="1400" b="1" spc="0" dirty="0">
                <a:latin typeface="Arial"/>
                <a:cs typeface="Arial"/>
              </a:rPr>
              <a:t>e</a:t>
            </a:r>
            <a:r>
              <a:rPr sz="1400" b="1" spc="-10" dirty="0">
                <a:latin typeface="Arial"/>
                <a:cs typeface="Arial"/>
              </a:rPr>
              <a:t> h</a:t>
            </a:r>
            <a:r>
              <a:rPr sz="1400" b="1" spc="0" dirty="0">
                <a:latin typeface="Arial"/>
                <a:cs typeface="Arial"/>
              </a:rPr>
              <a:t>i</a:t>
            </a:r>
            <a:r>
              <a:rPr sz="1400" b="1" spc="-10" dirty="0">
                <a:latin typeface="Arial"/>
                <a:cs typeface="Arial"/>
              </a:rPr>
              <a:t>g</a:t>
            </a:r>
            <a:r>
              <a:rPr sz="1400" b="1" spc="0" dirty="0">
                <a:latin typeface="Arial"/>
                <a:cs typeface="Arial"/>
              </a:rPr>
              <a:t>h</a:t>
            </a:r>
            <a:r>
              <a:rPr sz="1400" b="1" spc="-25" dirty="0">
                <a:latin typeface="Arial"/>
                <a:cs typeface="Arial"/>
              </a:rPr>
              <a:t> </a:t>
            </a:r>
            <a:r>
              <a:rPr sz="1400" b="1" spc="0" dirty="0">
                <a:latin typeface="Arial"/>
                <a:cs typeface="Arial"/>
              </a:rPr>
              <a:t>fre</a:t>
            </a:r>
            <a:r>
              <a:rPr sz="1400" b="1" spc="-10" dirty="0">
                <a:latin typeface="Arial"/>
                <a:cs typeface="Arial"/>
              </a:rPr>
              <a:t>qu</a:t>
            </a:r>
            <a:r>
              <a:rPr sz="1400" b="1" spc="0" dirty="0">
                <a:latin typeface="Arial"/>
                <a:cs typeface="Arial"/>
              </a:rPr>
              <a:t>e</a:t>
            </a:r>
            <a:r>
              <a:rPr sz="1400" b="1" spc="-10" dirty="0">
                <a:latin typeface="Arial"/>
                <a:cs typeface="Arial"/>
              </a:rPr>
              <a:t>n</a:t>
            </a:r>
            <a:r>
              <a:rPr sz="1400" b="1" spc="0" dirty="0">
                <a:latin typeface="Arial"/>
                <a:cs typeface="Arial"/>
              </a:rPr>
              <a:t>cy</a:t>
            </a:r>
            <a:r>
              <a:rPr sz="1400" b="1" spc="-45" dirty="0">
                <a:latin typeface="Arial"/>
                <a:cs typeface="Arial"/>
              </a:rPr>
              <a:t> </a:t>
            </a:r>
            <a:r>
              <a:rPr sz="1400" b="1" spc="-10" dirty="0">
                <a:latin typeface="Arial"/>
                <a:cs typeface="Arial"/>
              </a:rPr>
              <a:t>p</a:t>
            </a:r>
            <a:r>
              <a:rPr sz="1400" b="1" spc="0" dirty="0">
                <a:latin typeface="Arial"/>
                <a:cs typeface="Arial"/>
              </a:rPr>
              <a:t>lasma</a:t>
            </a:r>
            <a:r>
              <a:rPr sz="1400" b="1" spc="-35"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te</a:t>
            </a:r>
            <a:r>
              <a:rPr sz="1400" b="1" spc="-10" dirty="0">
                <a:latin typeface="Arial"/>
                <a:cs typeface="Arial"/>
              </a:rPr>
              <a:t>nn</a:t>
            </a:r>
            <a:r>
              <a:rPr sz="1400" b="1" spc="0" dirty="0">
                <a:latin typeface="Arial"/>
                <a:cs typeface="Arial"/>
              </a:rPr>
              <a:t>as</a:t>
            </a:r>
            <a:r>
              <a:rPr sz="1400" b="1" spc="-30" dirty="0">
                <a:latin typeface="Arial"/>
                <a:cs typeface="Arial"/>
              </a:rPr>
              <a:t> </a:t>
            </a:r>
            <a:r>
              <a:rPr sz="1400" b="1" spc="30" dirty="0">
                <a:latin typeface="Arial"/>
                <a:cs typeface="Arial"/>
              </a:rPr>
              <a:t>w</a:t>
            </a:r>
            <a:r>
              <a:rPr sz="1400" b="1" spc="-10" dirty="0">
                <a:latin typeface="Arial"/>
                <a:cs typeface="Arial"/>
              </a:rPr>
              <a:t>il</a:t>
            </a:r>
            <a:r>
              <a:rPr sz="1400" b="1" spc="0" dirty="0">
                <a:latin typeface="Arial"/>
                <a:cs typeface="Arial"/>
              </a:rPr>
              <a:t>l</a:t>
            </a:r>
            <a:r>
              <a:rPr sz="1400" b="1" spc="-40" dirty="0">
                <a:latin typeface="Arial"/>
                <a:cs typeface="Arial"/>
              </a:rPr>
              <a:t> </a:t>
            </a:r>
            <a:r>
              <a:rPr sz="1400" b="1" spc="0" dirty="0">
                <a:latin typeface="Arial"/>
                <a:cs typeface="Arial"/>
              </a:rPr>
              <a:t>se</a:t>
            </a:r>
            <a:r>
              <a:rPr sz="1400" b="1" spc="-10" dirty="0">
                <a:latin typeface="Arial"/>
                <a:cs typeface="Arial"/>
              </a:rPr>
              <a:t>n</a:t>
            </a:r>
            <a:r>
              <a:rPr sz="1400" b="1" spc="0" dirty="0">
                <a:latin typeface="Arial"/>
                <a:cs typeface="Arial"/>
              </a:rPr>
              <a:t>d</a:t>
            </a:r>
            <a:r>
              <a:rPr sz="1400" b="1" spc="-25" dirty="0">
                <a:latin typeface="Arial"/>
                <a:cs typeface="Arial"/>
              </a:rPr>
              <a:t> </a:t>
            </a:r>
            <a:r>
              <a:rPr sz="1400" b="1" spc="0" dirty="0">
                <a:latin typeface="Arial"/>
                <a:cs typeface="Arial"/>
              </a:rPr>
              <a:t>si</a:t>
            </a:r>
            <a:r>
              <a:rPr sz="1400" b="1" spc="-10" dirty="0">
                <a:latin typeface="Arial"/>
                <a:cs typeface="Arial"/>
              </a:rPr>
              <a:t>gn</a:t>
            </a:r>
            <a:r>
              <a:rPr sz="1400" b="1" spc="0" dirty="0">
                <a:latin typeface="Arial"/>
                <a:cs typeface="Arial"/>
              </a:rPr>
              <a:t>als</a:t>
            </a:r>
            <a:r>
              <a:rPr sz="1400" b="1" spc="-4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at</a:t>
            </a:r>
            <a:r>
              <a:rPr sz="1400" b="1" spc="-20" dirty="0">
                <a:latin typeface="Arial"/>
                <a:cs typeface="Arial"/>
              </a:rPr>
              <a:t> </a:t>
            </a:r>
            <a:r>
              <a:rPr sz="1400" b="1" spc="0" dirty="0">
                <a:latin typeface="Arial"/>
                <a:cs typeface="Arial"/>
              </a:rPr>
              <a:t>can</a:t>
            </a:r>
            <a:r>
              <a:rPr sz="1400" b="1" spc="-25" dirty="0">
                <a:latin typeface="Arial"/>
                <a:cs typeface="Arial"/>
              </a:rPr>
              <a:t> </a:t>
            </a:r>
            <a:r>
              <a:rPr sz="1400" b="1" spc="-10" dirty="0">
                <a:latin typeface="Arial"/>
                <a:cs typeface="Arial"/>
              </a:rPr>
              <a:t>p</a:t>
            </a:r>
            <a:r>
              <a:rPr sz="1400" b="1" spc="0" dirty="0">
                <a:latin typeface="Arial"/>
                <a:cs typeface="Arial"/>
              </a:rPr>
              <a:t>r</a:t>
            </a:r>
            <a:r>
              <a:rPr sz="1400" b="1" spc="-10" dirty="0">
                <a:latin typeface="Arial"/>
                <a:cs typeface="Arial"/>
              </a:rPr>
              <a:t>op</a:t>
            </a:r>
            <a:r>
              <a:rPr sz="1400" b="1" spc="0" dirty="0">
                <a:latin typeface="Arial"/>
                <a:cs typeface="Arial"/>
              </a:rPr>
              <a:t>a</a:t>
            </a:r>
            <a:r>
              <a:rPr sz="1400" b="1" spc="-10" dirty="0">
                <a:latin typeface="Arial"/>
                <a:cs typeface="Arial"/>
              </a:rPr>
              <a:t>g</a:t>
            </a:r>
            <a:r>
              <a:rPr sz="1400" b="1" spc="0" dirty="0">
                <a:latin typeface="Arial"/>
                <a:cs typeface="Arial"/>
              </a:rPr>
              <a:t>ate</a:t>
            </a:r>
            <a:r>
              <a:rPr sz="1400" b="1" spc="-30"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r</a:t>
            </a:r>
            <a:r>
              <a:rPr sz="1400" b="1" spc="-10" dirty="0">
                <a:latin typeface="Arial"/>
                <a:cs typeface="Arial"/>
              </a:rPr>
              <a:t>oug</a:t>
            </a:r>
            <a:r>
              <a:rPr sz="1400" b="1" spc="0" dirty="0">
                <a:latin typeface="Arial"/>
                <a:cs typeface="Arial"/>
              </a:rPr>
              <a:t>h</a:t>
            </a:r>
            <a:r>
              <a:rPr sz="1400" b="1" spc="-2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 l</a:t>
            </a:r>
            <a:r>
              <a:rPr sz="1400" b="1" spc="-10" dirty="0">
                <a:latin typeface="Arial"/>
                <a:cs typeface="Arial"/>
              </a:rPr>
              <a:t>o</a:t>
            </a:r>
            <a:r>
              <a:rPr sz="1400" b="1" spc="20" dirty="0">
                <a:latin typeface="Arial"/>
                <a:cs typeface="Arial"/>
              </a:rPr>
              <a:t>w</a:t>
            </a:r>
            <a:r>
              <a:rPr sz="1400" b="1" spc="-15" dirty="0">
                <a:latin typeface="Arial"/>
                <a:cs typeface="Arial"/>
              </a:rPr>
              <a:t>e</a:t>
            </a:r>
            <a:r>
              <a:rPr sz="1400" b="1" spc="0" dirty="0">
                <a:latin typeface="Arial"/>
                <a:cs typeface="Arial"/>
              </a:rPr>
              <a:t>r</a:t>
            </a:r>
            <a:r>
              <a:rPr sz="1400" b="1" spc="-40" dirty="0">
                <a:latin typeface="Arial"/>
                <a:cs typeface="Arial"/>
              </a:rPr>
              <a:t> </a:t>
            </a:r>
            <a:r>
              <a:rPr sz="1400" b="1" spc="0" dirty="0">
                <a:latin typeface="Arial"/>
                <a:cs typeface="Arial"/>
              </a:rPr>
              <a:t>fre</a:t>
            </a:r>
            <a:r>
              <a:rPr sz="1400" b="1" spc="-10" dirty="0">
                <a:latin typeface="Arial"/>
                <a:cs typeface="Arial"/>
              </a:rPr>
              <a:t>qu</a:t>
            </a:r>
            <a:r>
              <a:rPr sz="1400" b="1" spc="0" dirty="0">
                <a:latin typeface="Arial"/>
                <a:cs typeface="Arial"/>
              </a:rPr>
              <a:t>e</a:t>
            </a:r>
            <a:r>
              <a:rPr sz="1400" b="1" spc="-10" dirty="0">
                <a:latin typeface="Arial"/>
                <a:cs typeface="Arial"/>
              </a:rPr>
              <a:t>n</a:t>
            </a:r>
            <a:r>
              <a:rPr sz="1400" b="1" spc="0" dirty="0">
                <a:latin typeface="Arial"/>
                <a:cs typeface="Arial"/>
              </a:rPr>
              <a:t>cy</a:t>
            </a:r>
            <a:r>
              <a:rPr sz="1400" b="1" spc="-35" dirty="0">
                <a:latin typeface="Arial"/>
                <a:cs typeface="Arial"/>
              </a:rPr>
              <a:t> </a:t>
            </a:r>
            <a:r>
              <a:rPr sz="1400" b="1" spc="-10" dirty="0">
                <a:latin typeface="Arial"/>
                <a:cs typeface="Arial"/>
              </a:rPr>
              <a:t>p</a:t>
            </a:r>
            <a:r>
              <a:rPr sz="1400" b="1" spc="0" dirty="0">
                <a:latin typeface="Arial"/>
                <a:cs typeface="Arial"/>
              </a:rPr>
              <a:t>lasma</a:t>
            </a:r>
            <a:r>
              <a:rPr sz="1400" b="1" spc="-35"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te</a:t>
            </a:r>
            <a:r>
              <a:rPr sz="1400" b="1" spc="-10" dirty="0">
                <a:latin typeface="Arial"/>
                <a:cs typeface="Arial"/>
              </a:rPr>
              <a:t>nn</a:t>
            </a:r>
            <a:r>
              <a:rPr sz="1400" b="1" spc="0" dirty="0">
                <a:latin typeface="Arial"/>
                <a:cs typeface="Arial"/>
              </a:rPr>
              <a:t>as</a:t>
            </a:r>
            <a:endParaRPr sz="1400">
              <a:latin typeface="Arial"/>
              <a:cs typeface="Arial"/>
            </a:endParaRPr>
          </a:p>
          <a:p>
            <a:pPr marL="756285" lvl="1" indent="-287020">
              <a:lnSpc>
                <a:spcPct val="100000"/>
              </a:lnSpc>
              <a:spcBef>
                <a:spcPts val="10"/>
              </a:spcBef>
              <a:buFont typeface="Arial"/>
              <a:buChar char="–"/>
              <a:tabLst>
                <a:tab pos="756285" algn="l"/>
              </a:tabLst>
            </a:pPr>
            <a:r>
              <a:rPr sz="1400" b="1" spc="-10" dirty="0">
                <a:latin typeface="Arial"/>
                <a:cs typeface="Arial"/>
              </a:rPr>
              <a:t>B</a:t>
            </a:r>
            <a:r>
              <a:rPr sz="1400" b="1" spc="0" dirty="0">
                <a:latin typeface="Arial"/>
                <a:cs typeface="Arial"/>
              </a:rPr>
              <a:t>a</a:t>
            </a:r>
            <a:r>
              <a:rPr sz="1400" b="1" spc="-10" dirty="0">
                <a:latin typeface="Arial"/>
                <a:cs typeface="Arial"/>
              </a:rPr>
              <a:t>nd</a:t>
            </a:r>
            <a:r>
              <a:rPr sz="1400" b="1" spc="20" dirty="0">
                <a:latin typeface="Arial"/>
                <a:cs typeface="Arial"/>
              </a:rPr>
              <a:t>w</a:t>
            </a:r>
            <a:r>
              <a:rPr sz="1400" b="1" spc="0" dirty="0">
                <a:latin typeface="Arial"/>
                <a:cs typeface="Arial"/>
              </a:rPr>
              <a:t>i</a:t>
            </a:r>
            <a:r>
              <a:rPr sz="1400" b="1" spc="-20" dirty="0">
                <a:latin typeface="Arial"/>
                <a:cs typeface="Arial"/>
              </a:rPr>
              <a:t>d</a:t>
            </a:r>
            <a:r>
              <a:rPr sz="1400" b="1" spc="0" dirty="0">
                <a:latin typeface="Arial"/>
                <a:cs typeface="Arial"/>
              </a:rPr>
              <a:t>t</a:t>
            </a:r>
            <a:r>
              <a:rPr sz="1400" b="1" spc="-10" dirty="0">
                <a:latin typeface="Arial"/>
                <a:cs typeface="Arial"/>
              </a:rPr>
              <a:t>h</a:t>
            </a:r>
            <a:r>
              <a:rPr sz="1400" b="1" spc="0" dirty="0">
                <a:latin typeface="Arial"/>
                <a:cs typeface="Arial"/>
              </a:rPr>
              <a:t>s</a:t>
            </a:r>
            <a:r>
              <a:rPr sz="1400" b="1" spc="-45"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d</a:t>
            </a:r>
            <a:r>
              <a:rPr sz="1400" b="1" spc="-25" dirty="0">
                <a:latin typeface="Arial"/>
                <a:cs typeface="Arial"/>
              </a:rPr>
              <a:t> </a:t>
            </a:r>
            <a:r>
              <a:rPr sz="1400" b="1" spc="-10" dirty="0">
                <a:latin typeface="Arial"/>
                <a:cs typeface="Arial"/>
              </a:rPr>
              <a:t>po</a:t>
            </a:r>
            <a:r>
              <a:rPr sz="1400" b="1" spc="20" dirty="0">
                <a:latin typeface="Arial"/>
                <a:cs typeface="Arial"/>
              </a:rPr>
              <a:t>w</a:t>
            </a:r>
            <a:r>
              <a:rPr sz="1400" b="1" spc="0" dirty="0">
                <a:latin typeface="Arial"/>
                <a:cs typeface="Arial"/>
              </a:rPr>
              <a:t>er</a:t>
            </a:r>
            <a:r>
              <a:rPr sz="1400" b="1" spc="-40" dirty="0">
                <a:latin typeface="Arial"/>
                <a:cs typeface="Arial"/>
              </a:rPr>
              <a:t> </a:t>
            </a:r>
            <a:r>
              <a:rPr sz="1400" b="1" spc="0" dirty="0">
                <a:latin typeface="Arial"/>
                <a:cs typeface="Arial"/>
              </a:rPr>
              <a:t>a</a:t>
            </a:r>
            <a:r>
              <a:rPr sz="1400" b="1" spc="-10" dirty="0">
                <a:latin typeface="Arial"/>
                <a:cs typeface="Arial"/>
              </a:rPr>
              <a:t>d</a:t>
            </a:r>
            <a:r>
              <a:rPr sz="1400" b="1" spc="0" dirty="0">
                <a:latin typeface="Arial"/>
                <a:cs typeface="Arial"/>
              </a:rPr>
              <a:t>d</a:t>
            </a:r>
            <a:r>
              <a:rPr sz="1400" b="1" spc="-15" dirty="0">
                <a:latin typeface="Arial"/>
                <a:cs typeface="Arial"/>
              </a:rPr>
              <a:t> </a:t>
            </a:r>
            <a:r>
              <a:rPr sz="1400" b="1" spc="-10" dirty="0">
                <a:latin typeface="Arial"/>
                <a:cs typeface="Arial"/>
              </a:rPr>
              <a:t>o</a:t>
            </a:r>
            <a:r>
              <a:rPr sz="1400" b="1" spc="0" dirty="0">
                <a:latin typeface="Arial"/>
                <a:cs typeface="Arial"/>
              </a:rPr>
              <a:t>f</a:t>
            </a:r>
            <a:r>
              <a:rPr sz="1400" b="1" spc="-20"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10" dirty="0">
                <a:latin typeface="Arial"/>
                <a:cs typeface="Arial"/>
              </a:rPr>
              <a:t> </a:t>
            </a:r>
            <a:r>
              <a:rPr sz="1400" b="1" spc="-15" dirty="0">
                <a:latin typeface="Arial"/>
                <a:cs typeface="Arial"/>
              </a:rPr>
              <a:t>v</a:t>
            </a:r>
            <a:r>
              <a:rPr sz="1400" b="1" spc="0" dirty="0">
                <a:latin typeface="Arial"/>
                <a:cs typeface="Arial"/>
              </a:rPr>
              <a:t>ari</a:t>
            </a:r>
            <a:r>
              <a:rPr sz="1400" b="1" spc="-10" dirty="0">
                <a:latin typeface="Arial"/>
                <a:cs typeface="Arial"/>
              </a:rPr>
              <a:t>ou</a:t>
            </a:r>
            <a:r>
              <a:rPr sz="1400" b="1" spc="0" dirty="0">
                <a:latin typeface="Arial"/>
                <a:cs typeface="Arial"/>
              </a:rPr>
              <a:t>s</a:t>
            </a:r>
            <a:r>
              <a:rPr sz="1400" b="1" spc="-30" dirty="0">
                <a:latin typeface="Arial"/>
                <a:cs typeface="Arial"/>
              </a:rPr>
              <a:t> </a:t>
            </a:r>
            <a:r>
              <a:rPr sz="1400" b="1" spc="-10" dirty="0">
                <a:latin typeface="Arial"/>
                <a:cs typeface="Arial"/>
              </a:rPr>
              <a:t>n</a:t>
            </a:r>
            <a:r>
              <a:rPr sz="1400" b="1" spc="0" dirty="0">
                <a:latin typeface="Arial"/>
                <a:cs typeface="Arial"/>
              </a:rPr>
              <a:t>ested</a:t>
            </a:r>
            <a:r>
              <a:rPr sz="1400" b="1" spc="-25" dirty="0">
                <a:latin typeface="Arial"/>
                <a:cs typeface="Arial"/>
              </a:rPr>
              <a:t> </a:t>
            </a:r>
            <a:r>
              <a:rPr sz="1400" b="1" spc="0" dirty="0">
                <a:latin typeface="Arial"/>
                <a:cs typeface="Arial"/>
              </a:rPr>
              <a:t>la</a:t>
            </a:r>
            <a:r>
              <a:rPr sz="1400" b="1" spc="-50" dirty="0">
                <a:latin typeface="Arial"/>
                <a:cs typeface="Arial"/>
              </a:rPr>
              <a:t>y</a:t>
            </a:r>
            <a:r>
              <a:rPr sz="1400" b="1" spc="0" dirty="0">
                <a:latin typeface="Arial"/>
                <a:cs typeface="Arial"/>
              </a:rPr>
              <a:t>ers.</a:t>
            </a:r>
            <a:endParaRPr sz="1400">
              <a:latin typeface="Arial"/>
              <a:cs typeface="Arial"/>
            </a:endParaRPr>
          </a:p>
          <a:p>
            <a:pPr marL="756285" lvl="1" indent="-287020">
              <a:lnSpc>
                <a:spcPct val="100000"/>
              </a:lnSpc>
              <a:buFont typeface="Arial"/>
              <a:buChar char="–"/>
              <a:tabLst>
                <a:tab pos="756285" algn="l"/>
              </a:tabLst>
            </a:pPr>
            <a:r>
              <a:rPr sz="1400" b="1" spc="-10" dirty="0">
                <a:latin typeface="Arial"/>
                <a:cs typeface="Arial"/>
              </a:rPr>
              <a:t>L</a:t>
            </a:r>
            <a:r>
              <a:rPr sz="1400" b="1" spc="0" dirty="0">
                <a:latin typeface="Arial"/>
                <a:cs typeface="Arial"/>
              </a:rPr>
              <a:t>ar</a:t>
            </a:r>
            <a:r>
              <a:rPr sz="1400" b="1" spc="-10" dirty="0">
                <a:latin typeface="Arial"/>
                <a:cs typeface="Arial"/>
              </a:rPr>
              <a:t>g</a:t>
            </a:r>
            <a:r>
              <a:rPr sz="1400" b="1" spc="0" dirty="0">
                <a:latin typeface="Arial"/>
                <a:cs typeface="Arial"/>
              </a:rPr>
              <a:t>e</a:t>
            </a:r>
            <a:r>
              <a:rPr sz="1400" b="1" spc="-20" dirty="0">
                <a:latin typeface="Arial"/>
                <a:cs typeface="Arial"/>
              </a:rPr>
              <a:t> </a:t>
            </a:r>
            <a:r>
              <a:rPr sz="1400" b="1" spc="-10" dirty="0">
                <a:latin typeface="Arial"/>
                <a:cs typeface="Arial"/>
              </a:rPr>
              <a:t>b</a:t>
            </a:r>
            <a:r>
              <a:rPr sz="1400" b="1" spc="0" dirty="0">
                <a:latin typeface="Arial"/>
                <a:cs typeface="Arial"/>
              </a:rPr>
              <a:t>a</a:t>
            </a:r>
            <a:r>
              <a:rPr sz="1400" b="1" spc="-10" dirty="0">
                <a:latin typeface="Arial"/>
                <a:cs typeface="Arial"/>
              </a:rPr>
              <a:t>nd</a:t>
            </a:r>
            <a:r>
              <a:rPr sz="1400" b="1" spc="20" dirty="0">
                <a:latin typeface="Arial"/>
                <a:cs typeface="Arial"/>
              </a:rPr>
              <a:t>w</a:t>
            </a:r>
            <a:r>
              <a:rPr sz="1400" b="1" spc="-10" dirty="0">
                <a:latin typeface="Arial"/>
                <a:cs typeface="Arial"/>
              </a:rPr>
              <a:t>id</a:t>
            </a:r>
            <a:r>
              <a:rPr sz="1400" b="1" spc="-15" dirty="0">
                <a:latin typeface="Arial"/>
                <a:cs typeface="Arial"/>
              </a:rPr>
              <a:t>t</a:t>
            </a:r>
            <a:r>
              <a:rPr sz="1400" b="1" spc="-10" dirty="0">
                <a:latin typeface="Arial"/>
                <a:cs typeface="Arial"/>
              </a:rPr>
              <a:t>h</a:t>
            </a:r>
            <a:r>
              <a:rPr sz="1400" b="1" spc="0" dirty="0">
                <a:latin typeface="Arial"/>
                <a:cs typeface="Arial"/>
              </a:rPr>
              <a:t>s,</a:t>
            </a:r>
            <a:r>
              <a:rPr sz="1400" b="1" spc="-50" dirty="0">
                <a:latin typeface="Arial"/>
                <a:cs typeface="Arial"/>
              </a:rPr>
              <a:t> </a:t>
            </a:r>
            <a:r>
              <a:rPr sz="1400" b="1" spc="-10" dirty="0">
                <a:latin typeface="Arial"/>
                <a:cs typeface="Arial"/>
              </a:rPr>
              <a:t>n</a:t>
            </a:r>
            <a:r>
              <a:rPr sz="1400" b="1" spc="0" dirty="0">
                <a:latin typeface="Arial"/>
                <a:cs typeface="Arial"/>
              </a:rPr>
              <a:t>arr</a:t>
            </a:r>
            <a:r>
              <a:rPr sz="1400" b="1" spc="-10" dirty="0">
                <a:latin typeface="Arial"/>
                <a:cs typeface="Arial"/>
              </a:rPr>
              <a:t>o</a:t>
            </a:r>
            <a:r>
              <a:rPr sz="1400" b="1" spc="0" dirty="0">
                <a:latin typeface="Arial"/>
                <a:cs typeface="Arial"/>
              </a:rPr>
              <a:t>w</a:t>
            </a:r>
            <a:r>
              <a:rPr sz="1400" b="1" spc="-20" dirty="0">
                <a:latin typeface="Arial"/>
                <a:cs typeface="Arial"/>
              </a:rPr>
              <a:t> </a:t>
            </a:r>
            <a:r>
              <a:rPr sz="1400" b="1" spc="-10" dirty="0">
                <a:latin typeface="Arial"/>
                <a:cs typeface="Arial"/>
              </a:rPr>
              <a:t>b</a:t>
            </a:r>
            <a:r>
              <a:rPr sz="1400" b="1" spc="0" dirty="0">
                <a:latin typeface="Arial"/>
                <a:cs typeface="Arial"/>
              </a:rPr>
              <a:t>a</a:t>
            </a:r>
            <a:r>
              <a:rPr sz="1400" b="1" spc="-10" dirty="0">
                <a:latin typeface="Arial"/>
                <a:cs typeface="Arial"/>
              </a:rPr>
              <a:t>nd</a:t>
            </a:r>
            <a:r>
              <a:rPr sz="1400" b="1" spc="20" dirty="0">
                <a:latin typeface="Arial"/>
                <a:cs typeface="Arial"/>
              </a:rPr>
              <a:t>w</a:t>
            </a:r>
            <a:r>
              <a:rPr sz="1400" b="1" spc="-10" dirty="0">
                <a:latin typeface="Arial"/>
                <a:cs typeface="Arial"/>
              </a:rPr>
              <a:t>id</a:t>
            </a:r>
            <a:r>
              <a:rPr sz="1400" b="1" spc="0" dirty="0">
                <a:latin typeface="Arial"/>
                <a:cs typeface="Arial"/>
              </a:rPr>
              <a:t>t</a:t>
            </a:r>
            <a:r>
              <a:rPr sz="1400" b="1" spc="-20" dirty="0">
                <a:latin typeface="Arial"/>
                <a:cs typeface="Arial"/>
              </a:rPr>
              <a:t>h</a:t>
            </a:r>
            <a:r>
              <a:rPr sz="1400" b="1" spc="0" dirty="0">
                <a:latin typeface="Arial"/>
                <a:cs typeface="Arial"/>
              </a:rPr>
              <a:t>s,</a:t>
            </a:r>
            <a:r>
              <a:rPr sz="1400" b="1" spc="-40"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d</a:t>
            </a:r>
            <a:r>
              <a:rPr sz="1400" b="1" spc="-25" dirty="0">
                <a:latin typeface="Arial"/>
                <a:cs typeface="Arial"/>
              </a:rPr>
              <a:t> </a:t>
            </a:r>
            <a:r>
              <a:rPr sz="1400" b="1" spc="0" dirty="0">
                <a:latin typeface="Arial"/>
                <a:cs typeface="Arial"/>
              </a:rPr>
              <a:t>m</a:t>
            </a:r>
            <a:r>
              <a:rPr sz="1400" b="1" spc="-10" dirty="0">
                <a:latin typeface="Arial"/>
                <a:cs typeface="Arial"/>
              </a:rPr>
              <a:t>u</a:t>
            </a:r>
            <a:r>
              <a:rPr sz="1400" b="1" spc="0" dirty="0">
                <a:latin typeface="Arial"/>
                <a:cs typeface="Arial"/>
              </a:rPr>
              <a:t>lti</a:t>
            </a:r>
            <a:r>
              <a:rPr sz="1400" b="1" spc="-10" dirty="0">
                <a:latin typeface="Arial"/>
                <a:cs typeface="Arial"/>
              </a:rPr>
              <a:t>b</a:t>
            </a:r>
            <a:r>
              <a:rPr sz="1400" b="1" spc="0" dirty="0">
                <a:latin typeface="Arial"/>
                <a:cs typeface="Arial"/>
              </a:rPr>
              <a:t>a</a:t>
            </a:r>
            <a:r>
              <a:rPr sz="1400" b="1" spc="-10" dirty="0">
                <a:latin typeface="Arial"/>
                <a:cs typeface="Arial"/>
              </a:rPr>
              <a:t>n</a:t>
            </a:r>
            <a:r>
              <a:rPr sz="1400" b="1" spc="0" dirty="0">
                <a:latin typeface="Arial"/>
                <a:cs typeface="Arial"/>
              </a:rPr>
              <a:t>d</a:t>
            </a:r>
            <a:r>
              <a:rPr sz="1400" b="1" spc="-40" dirty="0">
                <a:latin typeface="Arial"/>
                <a:cs typeface="Arial"/>
              </a:rPr>
              <a:t> </a:t>
            </a:r>
            <a:r>
              <a:rPr sz="1400" b="1" spc="20" dirty="0">
                <a:latin typeface="Arial"/>
                <a:cs typeface="Arial"/>
              </a:rPr>
              <a:t>w</a:t>
            </a:r>
            <a:r>
              <a:rPr sz="1400" b="1" spc="0" dirty="0">
                <a:latin typeface="Arial"/>
                <a:cs typeface="Arial"/>
              </a:rPr>
              <a:t>i</a:t>
            </a:r>
            <a:r>
              <a:rPr sz="1400" b="1" spc="-20" dirty="0">
                <a:latin typeface="Arial"/>
                <a:cs typeface="Arial"/>
              </a:rPr>
              <a:t>d</a:t>
            </a:r>
            <a:r>
              <a:rPr sz="1400" b="1" spc="0" dirty="0">
                <a:latin typeface="Arial"/>
                <a:cs typeface="Arial"/>
              </a:rPr>
              <a:t>t</a:t>
            </a:r>
            <a:r>
              <a:rPr sz="1400" b="1" spc="-10" dirty="0">
                <a:latin typeface="Arial"/>
                <a:cs typeface="Arial"/>
              </a:rPr>
              <a:t>h</a:t>
            </a:r>
            <a:r>
              <a:rPr sz="1400" b="1" spc="0" dirty="0">
                <a:latin typeface="Arial"/>
                <a:cs typeface="Arial"/>
              </a:rPr>
              <a:t>s</a:t>
            </a:r>
            <a:r>
              <a:rPr sz="1400" b="1" spc="-45" dirty="0">
                <a:latin typeface="Arial"/>
                <a:cs typeface="Arial"/>
              </a:rPr>
              <a:t> </a:t>
            </a:r>
            <a:r>
              <a:rPr sz="1400" b="1" spc="0" dirty="0">
                <a:latin typeface="Arial"/>
                <a:cs typeface="Arial"/>
              </a:rPr>
              <a:t>are</a:t>
            </a:r>
            <a:r>
              <a:rPr sz="1400" b="1" spc="-20" dirty="0">
                <a:latin typeface="Arial"/>
                <a:cs typeface="Arial"/>
              </a:rPr>
              <a:t> </a:t>
            </a:r>
            <a:r>
              <a:rPr sz="1400" b="1" spc="-10" dirty="0">
                <a:latin typeface="Arial"/>
                <a:cs typeface="Arial"/>
              </a:rPr>
              <a:t>po</a:t>
            </a:r>
            <a:r>
              <a:rPr sz="1400" b="1" spc="0" dirty="0">
                <a:latin typeface="Arial"/>
                <a:cs typeface="Arial"/>
              </a:rPr>
              <a:t>ssi</a:t>
            </a:r>
            <a:r>
              <a:rPr sz="1400" b="1" spc="-10" dirty="0">
                <a:latin typeface="Arial"/>
                <a:cs typeface="Arial"/>
              </a:rPr>
              <a:t>b</a:t>
            </a:r>
            <a:r>
              <a:rPr sz="1400" b="1" spc="0" dirty="0">
                <a:latin typeface="Arial"/>
                <a:cs typeface="Arial"/>
              </a:rPr>
              <a:t>le.</a:t>
            </a:r>
            <a:endParaRPr sz="1400">
              <a:latin typeface="Arial"/>
              <a:cs typeface="Arial"/>
            </a:endParaRPr>
          </a:p>
          <a:p>
            <a:pPr marL="756285" lvl="1" indent="-287020">
              <a:lnSpc>
                <a:spcPct val="100000"/>
              </a:lnSpc>
              <a:buFont typeface="Arial"/>
              <a:buChar char="–"/>
              <a:tabLst>
                <a:tab pos="756285" algn="l"/>
              </a:tabLst>
            </a:pPr>
            <a:r>
              <a:rPr sz="1400" b="1" spc="-10" dirty="0">
                <a:latin typeface="Arial"/>
                <a:cs typeface="Arial"/>
              </a:rPr>
              <a:t>N</a:t>
            </a:r>
            <a:r>
              <a:rPr sz="1400" b="1" spc="0" dirty="0">
                <a:latin typeface="Arial"/>
                <a:cs typeface="Arial"/>
              </a:rPr>
              <a:t>esti</a:t>
            </a:r>
            <a:r>
              <a:rPr sz="1400" b="1" spc="-10" dirty="0">
                <a:latin typeface="Arial"/>
                <a:cs typeface="Arial"/>
              </a:rPr>
              <a:t>n</a:t>
            </a:r>
            <a:r>
              <a:rPr sz="1400" b="1" spc="0" dirty="0">
                <a:latin typeface="Arial"/>
                <a:cs typeface="Arial"/>
              </a:rPr>
              <a:t>g</a:t>
            </a:r>
            <a:r>
              <a:rPr sz="1400" b="1" spc="-40"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te</a:t>
            </a:r>
            <a:r>
              <a:rPr sz="1400" b="1" spc="-10" dirty="0">
                <a:latin typeface="Arial"/>
                <a:cs typeface="Arial"/>
              </a:rPr>
              <a:t>nn</a:t>
            </a:r>
            <a:r>
              <a:rPr sz="1400" b="1" spc="0" dirty="0">
                <a:latin typeface="Arial"/>
                <a:cs typeface="Arial"/>
              </a:rPr>
              <a:t>as</a:t>
            </a:r>
            <a:r>
              <a:rPr sz="1400" b="1" spc="-30" dirty="0">
                <a:latin typeface="Arial"/>
                <a:cs typeface="Arial"/>
              </a:rPr>
              <a:t> </a:t>
            </a:r>
            <a:r>
              <a:rPr sz="1400" b="1" spc="0" dirty="0">
                <a:latin typeface="Arial"/>
                <a:cs typeface="Arial"/>
              </a:rPr>
              <a:t>is</a:t>
            </a:r>
            <a:r>
              <a:rPr sz="1400" b="1" spc="-20" dirty="0">
                <a:latin typeface="Arial"/>
                <a:cs typeface="Arial"/>
              </a:rPr>
              <a:t> </a:t>
            </a:r>
            <a:r>
              <a:rPr sz="1400" b="1" spc="-10" dirty="0">
                <a:latin typeface="Arial"/>
                <a:cs typeface="Arial"/>
              </a:rPr>
              <a:t>no</a:t>
            </a:r>
            <a:r>
              <a:rPr sz="1400" b="1" spc="0" dirty="0">
                <a:latin typeface="Arial"/>
                <a:cs typeface="Arial"/>
              </a:rPr>
              <a:t>t</a:t>
            </a:r>
            <a:r>
              <a:rPr sz="1400" b="1" spc="-5" dirty="0">
                <a:latin typeface="Arial"/>
                <a:cs typeface="Arial"/>
              </a:rPr>
              <a:t> </a:t>
            </a:r>
            <a:r>
              <a:rPr sz="1400" b="1" spc="-10" dirty="0">
                <a:latin typeface="Arial"/>
                <a:cs typeface="Arial"/>
              </a:rPr>
              <a:t>po</a:t>
            </a:r>
            <a:r>
              <a:rPr sz="1400" b="1" spc="0" dirty="0">
                <a:latin typeface="Arial"/>
                <a:cs typeface="Arial"/>
              </a:rPr>
              <a:t>ssi</a:t>
            </a:r>
            <a:r>
              <a:rPr sz="1400" b="1" spc="-10" dirty="0">
                <a:latin typeface="Arial"/>
                <a:cs typeface="Arial"/>
              </a:rPr>
              <a:t>b</a:t>
            </a:r>
            <a:r>
              <a:rPr sz="1400" b="1" spc="0" dirty="0">
                <a:latin typeface="Arial"/>
                <a:cs typeface="Arial"/>
              </a:rPr>
              <a:t>le</a:t>
            </a:r>
            <a:r>
              <a:rPr sz="1400" b="1" spc="-45" dirty="0">
                <a:latin typeface="Arial"/>
                <a:cs typeface="Arial"/>
              </a:rPr>
              <a:t> </a:t>
            </a:r>
            <a:r>
              <a:rPr sz="1400" b="1" spc="20" dirty="0">
                <a:latin typeface="Arial"/>
                <a:cs typeface="Arial"/>
              </a:rPr>
              <a:t>w</a:t>
            </a:r>
            <a:r>
              <a:rPr sz="1400" b="1" spc="0" dirty="0">
                <a:latin typeface="Arial"/>
                <a:cs typeface="Arial"/>
              </a:rPr>
              <a:t>i</a:t>
            </a:r>
            <a:r>
              <a:rPr sz="1400" b="1" spc="-15" dirty="0">
                <a:latin typeface="Arial"/>
                <a:cs typeface="Arial"/>
              </a:rPr>
              <a:t>t</a:t>
            </a:r>
            <a:r>
              <a:rPr sz="1400" b="1" spc="0" dirty="0">
                <a:latin typeface="Arial"/>
                <a:cs typeface="Arial"/>
              </a:rPr>
              <a:t>h</a:t>
            </a:r>
            <a:r>
              <a:rPr sz="1400" b="1" spc="-50" dirty="0">
                <a:latin typeface="Arial"/>
                <a:cs typeface="Arial"/>
              </a:rPr>
              <a:t> </a:t>
            </a:r>
            <a:r>
              <a:rPr sz="1400" b="1" spc="0" dirty="0">
                <a:latin typeface="Arial"/>
                <a:cs typeface="Arial"/>
              </a:rPr>
              <a:t>metal</a:t>
            </a:r>
            <a:r>
              <a:rPr sz="1400" b="1" spc="-15"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te</a:t>
            </a:r>
            <a:r>
              <a:rPr sz="1400" b="1" spc="-10" dirty="0">
                <a:latin typeface="Arial"/>
                <a:cs typeface="Arial"/>
              </a:rPr>
              <a:t>nn</a:t>
            </a:r>
            <a:r>
              <a:rPr sz="1400" b="1" spc="0" dirty="0">
                <a:latin typeface="Arial"/>
                <a:cs typeface="Arial"/>
              </a:rPr>
              <a:t>as</a:t>
            </a:r>
            <a:endParaRPr sz="1400">
              <a:latin typeface="Arial"/>
              <a:cs typeface="Arial"/>
            </a:endParaRPr>
          </a:p>
          <a:p>
            <a:pPr marL="756285" marR="51435" lvl="1" indent="-287020">
              <a:lnSpc>
                <a:spcPts val="1340"/>
              </a:lnSpc>
              <a:spcBef>
                <a:spcPts val="330"/>
              </a:spcBef>
              <a:buFont typeface="Arial"/>
              <a:buChar char="–"/>
              <a:tabLst>
                <a:tab pos="756285" algn="l"/>
              </a:tabLst>
            </a:pPr>
            <a:r>
              <a:rPr sz="1400" b="1" dirty="0">
                <a:latin typeface="Arial"/>
                <a:cs typeface="Arial"/>
              </a:rPr>
              <a:t>Stacked</a:t>
            </a:r>
            <a:r>
              <a:rPr sz="1400" b="1" spc="-40" dirty="0">
                <a:latin typeface="Arial"/>
                <a:cs typeface="Arial"/>
              </a:rPr>
              <a:t> </a:t>
            </a:r>
            <a:r>
              <a:rPr sz="1400" b="1" spc="-10" dirty="0">
                <a:latin typeface="Arial"/>
                <a:cs typeface="Arial"/>
              </a:rPr>
              <a:t>p</a:t>
            </a:r>
            <a:r>
              <a:rPr sz="1400" b="1" spc="0" dirty="0">
                <a:latin typeface="Arial"/>
                <a:cs typeface="Arial"/>
              </a:rPr>
              <a:t>lasma</a:t>
            </a:r>
            <a:r>
              <a:rPr sz="1400" b="1" spc="-35"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te</a:t>
            </a:r>
            <a:r>
              <a:rPr sz="1400" b="1" spc="-10" dirty="0">
                <a:latin typeface="Arial"/>
                <a:cs typeface="Arial"/>
              </a:rPr>
              <a:t>nn</a:t>
            </a:r>
            <a:r>
              <a:rPr sz="1400" b="1" spc="0" dirty="0">
                <a:latin typeface="Arial"/>
                <a:cs typeface="Arial"/>
              </a:rPr>
              <a:t>a</a:t>
            </a:r>
            <a:r>
              <a:rPr sz="1400" b="1" spc="-20" dirty="0">
                <a:latin typeface="Arial"/>
                <a:cs typeface="Arial"/>
              </a:rPr>
              <a:t> </a:t>
            </a:r>
            <a:r>
              <a:rPr sz="1400" b="1" spc="0" dirty="0">
                <a:latin typeface="Arial"/>
                <a:cs typeface="Arial"/>
              </a:rPr>
              <a:t>arra</a:t>
            </a:r>
            <a:r>
              <a:rPr sz="1400" b="1" spc="-50" dirty="0">
                <a:latin typeface="Arial"/>
                <a:cs typeface="Arial"/>
              </a:rPr>
              <a:t>y</a:t>
            </a:r>
            <a:r>
              <a:rPr sz="1400" b="1" spc="0" dirty="0">
                <a:latin typeface="Arial"/>
                <a:cs typeface="Arial"/>
              </a:rPr>
              <a:t>s</a:t>
            </a:r>
            <a:r>
              <a:rPr sz="1400" b="1" spc="15" dirty="0">
                <a:latin typeface="Arial"/>
                <a:cs typeface="Arial"/>
              </a:rPr>
              <a:t> </a:t>
            </a:r>
            <a:r>
              <a:rPr sz="1400" b="1" spc="0" dirty="0">
                <a:latin typeface="Arial"/>
                <a:cs typeface="Arial"/>
              </a:rPr>
              <a:t>can</a:t>
            </a:r>
            <a:r>
              <a:rPr sz="1400" b="1" spc="-25" dirty="0">
                <a:latin typeface="Arial"/>
                <a:cs typeface="Arial"/>
              </a:rPr>
              <a:t> </a:t>
            </a:r>
            <a:r>
              <a:rPr sz="1400" b="1" spc="-10" dirty="0">
                <a:latin typeface="Arial"/>
                <a:cs typeface="Arial"/>
              </a:rPr>
              <a:t>b</a:t>
            </a:r>
            <a:r>
              <a:rPr sz="1400" b="1" spc="0" dirty="0">
                <a:latin typeface="Arial"/>
                <a:cs typeface="Arial"/>
              </a:rPr>
              <a:t>e</a:t>
            </a:r>
            <a:r>
              <a:rPr sz="1400" b="1" spc="-10" dirty="0">
                <a:latin typeface="Arial"/>
                <a:cs typeface="Arial"/>
              </a:rPr>
              <a:t> don</a:t>
            </a:r>
            <a:r>
              <a:rPr sz="1400" b="1" spc="0" dirty="0">
                <a:latin typeface="Arial"/>
                <a:cs typeface="Arial"/>
              </a:rPr>
              <a:t>e</a:t>
            </a:r>
            <a:r>
              <a:rPr sz="1400" b="1" spc="-20" dirty="0">
                <a:latin typeface="Arial"/>
                <a:cs typeface="Arial"/>
              </a:rPr>
              <a:t> </a:t>
            </a:r>
            <a:r>
              <a:rPr sz="1400" b="1" spc="30" dirty="0">
                <a:latin typeface="Arial"/>
                <a:cs typeface="Arial"/>
              </a:rPr>
              <a:t>w</a:t>
            </a:r>
            <a:r>
              <a:rPr sz="1400" b="1" spc="-10" dirty="0">
                <a:latin typeface="Arial"/>
                <a:cs typeface="Arial"/>
              </a:rPr>
              <a:t>i</a:t>
            </a:r>
            <a:r>
              <a:rPr sz="1400" b="1" spc="0" dirty="0">
                <a:latin typeface="Arial"/>
                <a:cs typeface="Arial"/>
              </a:rPr>
              <a:t>th</a:t>
            </a:r>
            <a:r>
              <a:rPr sz="1400" b="1" spc="-50"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20" dirty="0">
                <a:latin typeface="Arial"/>
                <a:cs typeface="Arial"/>
              </a:rPr>
              <a:t> </a:t>
            </a:r>
            <a:r>
              <a:rPr sz="1400" b="1" spc="-10" dirty="0">
                <a:latin typeface="Arial"/>
                <a:cs typeface="Arial"/>
              </a:rPr>
              <a:t>h</a:t>
            </a:r>
            <a:r>
              <a:rPr sz="1400" b="1" spc="0" dirty="0">
                <a:latin typeface="Arial"/>
                <a:cs typeface="Arial"/>
              </a:rPr>
              <a:t>i</a:t>
            </a:r>
            <a:r>
              <a:rPr sz="1400" b="1" spc="-10" dirty="0">
                <a:latin typeface="Arial"/>
                <a:cs typeface="Arial"/>
              </a:rPr>
              <a:t>gh</a:t>
            </a:r>
            <a:r>
              <a:rPr sz="1400" b="1" spc="0" dirty="0">
                <a:latin typeface="Arial"/>
                <a:cs typeface="Arial"/>
              </a:rPr>
              <a:t>er</a:t>
            </a:r>
            <a:r>
              <a:rPr sz="1400" b="1" spc="-15" dirty="0">
                <a:latin typeface="Arial"/>
                <a:cs typeface="Arial"/>
              </a:rPr>
              <a:t> </a:t>
            </a:r>
            <a:r>
              <a:rPr sz="1400" b="1" spc="0" dirty="0">
                <a:latin typeface="Arial"/>
                <a:cs typeface="Arial"/>
              </a:rPr>
              <a:t>fre</a:t>
            </a:r>
            <a:r>
              <a:rPr sz="1400" b="1" spc="-10" dirty="0">
                <a:latin typeface="Arial"/>
                <a:cs typeface="Arial"/>
              </a:rPr>
              <a:t>qu</a:t>
            </a:r>
            <a:r>
              <a:rPr sz="1400" b="1" spc="0" dirty="0">
                <a:latin typeface="Arial"/>
                <a:cs typeface="Arial"/>
              </a:rPr>
              <a:t>e</a:t>
            </a:r>
            <a:r>
              <a:rPr sz="1400" b="1" spc="-10" dirty="0">
                <a:latin typeface="Arial"/>
                <a:cs typeface="Arial"/>
              </a:rPr>
              <a:t>n</a:t>
            </a:r>
            <a:r>
              <a:rPr sz="1400" b="1" spc="0" dirty="0">
                <a:latin typeface="Arial"/>
                <a:cs typeface="Arial"/>
              </a:rPr>
              <a:t>cy</a:t>
            </a:r>
            <a:r>
              <a:rPr sz="1400" b="1" spc="-45" dirty="0">
                <a:latin typeface="Arial"/>
                <a:cs typeface="Arial"/>
              </a:rPr>
              <a:t> </a:t>
            </a:r>
            <a:r>
              <a:rPr sz="1400" b="1" spc="0" dirty="0">
                <a:latin typeface="Arial"/>
                <a:cs typeface="Arial"/>
              </a:rPr>
              <a:t>arra</a:t>
            </a:r>
            <a:r>
              <a:rPr sz="1400" b="1" spc="-50" dirty="0">
                <a:latin typeface="Arial"/>
                <a:cs typeface="Arial"/>
              </a:rPr>
              <a:t>y</a:t>
            </a:r>
            <a:r>
              <a:rPr sz="1400" b="1" spc="0" dirty="0">
                <a:latin typeface="Arial"/>
                <a:cs typeface="Arial"/>
              </a:rPr>
              <a:t>s</a:t>
            </a:r>
            <a:r>
              <a:rPr sz="1400" b="1" spc="15" dirty="0">
                <a:latin typeface="Arial"/>
                <a:cs typeface="Arial"/>
              </a:rPr>
              <a:t> </a:t>
            </a:r>
            <a:r>
              <a:rPr sz="1400" b="1" spc="0" dirty="0">
                <a:latin typeface="Arial"/>
                <a:cs typeface="Arial"/>
              </a:rPr>
              <a:t>se</a:t>
            </a:r>
            <a:r>
              <a:rPr sz="1400" b="1" spc="-10" dirty="0">
                <a:latin typeface="Arial"/>
                <a:cs typeface="Arial"/>
              </a:rPr>
              <a:t>nd</a:t>
            </a:r>
            <a:r>
              <a:rPr sz="1400" b="1" spc="0" dirty="0">
                <a:latin typeface="Arial"/>
                <a:cs typeface="Arial"/>
              </a:rPr>
              <a:t>i</a:t>
            </a:r>
            <a:r>
              <a:rPr sz="1400" b="1" spc="-10" dirty="0">
                <a:latin typeface="Arial"/>
                <a:cs typeface="Arial"/>
              </a:rPr>
              <a:t>n</a:t>
            </a:r>
            <a:r>
              <a:rPr sz="1400" b="1" spc="0" dirty="0">
                <a:latin typeface="Arial"/>
                <a:cs typeface="Arial"/>
              </a:rPr>
              <a:t>g si</a:t>
            </a:r>
            <a:r>
              <a:rPr sz="1400" b="1" spc="-10" dirty="0">
                <a:latin typeface="Arial"/>
                <a:cs typeface="Arial"/>
              </a:rPr>
              <a:t>gn</a:t>
            </a:r>
            <a:r>
              <a:rPr sz="1400" b="1" spc="0" dirty="0">
                <a:latin typeface="Arial"/>
                <a:cs typeface="Arial"/>
              </a:rPr>
              <a:t>als</a:t>
            </a:r>
            <a:r>
              <a:rPr sz="1400" b="1" spc="-4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r</a:t>
            </a:r>
            <a:r>
              <a:rPr sz="1400" b="1" spc="-10" dirty="0">
                <a:latin typeface="Arial"/>
                <a:cs typeface="Arial"/>
              </a:rPr>
              <a:t>oug</a:t>
            </a:r>
            <a:r>
              <a:rPr sz="1400" b="1" spc="0" dirty="0">
                <a:latin typeface="Arial"/>
                <a:cs typeface="Arial"/>
              </a:rPr>
              <a:t>h</a:t>
            </a:r>
            <a:r>
              <a:rPr sz="1400" b="1" spc="-2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20" dirty="0">
                <a:latin typeface="Arial"/>
                <a:cs typeface="Arial"/>
              </a:rPr>
              <a:t> </a:t>
            </a:r>
            <a:r>
              <a:rPr sz="1400" b="1" spc="0" dirty="0">
                <a:latin typeface="Arial"/>
                <a:cs typeface="Arial"/>
              </a:rPr>
              <a:t>l</a:t>
            </a:r>
            <a:r>
              <a:rPr sz="1400" b="1" spc="-10" dirty="0">
                <a:latin typeface="Arial"/>
                <a:cs typeface="Arial"/>
              </a:rPr>
              <a:t>o</a:t>
            </a:r>
            <a:r>
              <a:rPr sz="1400" b="1" spc="20" dirty="0">
                <a:latin typeface="Arial"/>
                <a:cs typeface="Arial"/>
              </a:rPr>
              <a:t>w</a:t>
            </a:r>
            <a:r>
              <a:rPr sz="1400" b="1" spc="0" dirty="0">
                <a:latin typeface="Arial"/>
                <a:cs typeface="Arial"/>
              </a:rPr>
              <a:t>er</a:t>
            </a:r>
            <a:r>
              <a:rPr sz="1400" b="1" spc="-40" dirty="0">
                <a:latin typeface="Arial"/>
                <a:cs typeface="Arial"/>
              </a:rPr>
              <a:t> </a:t>
            </a:r>
            <a:r>
              <a:rPr sz="1400" b="1" spc="0" dirty="0">
                <a:latin typeface="Arial"/>
                <a:cs typeface="Arial"/>
              </a:rPr>
              <a:t>fre</a:t>
            </a:r>
            <a:r>
              <a:rPr sz="1400" b="1" spc="-10" dirty="0">
                <a:latin typeface="Arial"/>
                <a:cs typeface="Arial"/>
              </a:rPr>
              <a:t>qu</a:t>
            </a:r>
            <a:r>
              <a:rPr sz="1400" b="1" spc="0" dirty="0">
                <a:latin typeface="Arial"/>
                <a:cs typeface="Arial"/>
              </a:rPr>
              <a:t>e</a:t>
            </a:r>
            <a:r>
              <a:rPr sz="1400" b="1" spc="-10" dirty="0">
                <a:latin typeface="Arial"/>
                <a:cs typeface="Arial"/>
              </a:rPr>
              <a:t>n</a:t>
            </a:r>
            <a:r>
              <a:rPr sz="1400" b="1" spc="0" dirty="0">
                <a:latin typeface="Arial"/>
                <a:cs typeface="Arial"/>
              </a:rPr>
              <a:t>cy</a:t>
            </a:r>
            <a:r>
              <a:rPr sz="1400" b="1" spc="-45" dirty="0">
                <a:latin typeface="Arial"/>
                <a:cs typeface="Arial"/>
              </a:rPr>
              <a:t> </a:t>
            </a:r>
            <a:r>
              <a:rPr sz="1400" b="1" spc="0" dirty="0">
                <a:latin typeface="Arial"/>
                <a:cs typeface="Arial"/>
              </a:rPr>
              <a:t>arra</a:t>
            </a:r>
            <a:r>
              <a:rPr sz="1400" b="1" spc="-50" dirty="0">
                <a:latin typeface="Arial"/>
                <a:cs typeface="Arial"/>
              </a:rPr>
              <a:t>y</a:t>
            </a:r>
            <a:r>
              <a:rPr sz="1400" b="1" spc="0" dirty="0">
                <a:latin typeface="Arial"/>
                <a:cs typeface="Arial"/>
              </a:rPr>
              <a:t>s.</a:t>
            </a:r>
            <a:endParaRPr sz="1400">
              <a:latin typeface="Arial"/>
              <a:cs typeface="Arial"/>
            </a:endParaRPr>
          </a:p>
          <a:p>
            <a:pPr marL="355600" indent="-342900">
              <a:lnSpc>
                <a:spcPct val="100000"/>
              </a:lnSpc>
              <a:spcBef>
                <a:spcPts val="15"/>
              </a:spcBef>
              <a:buFont typeface="Arial"/>
              <a:buChar char="•"/>
              <a:tabLst>
                <a:tab pos="354965" algn="l"/>
              </a:tabLst>
            </a:pPr>
            <a:r>
              <a:rPr sz="1600" b="1" spc="-10" dirty="0">
                <a:latin typeface="Arial"/>
                <a:cs typeface="Arial"/>
              </a:rPr>
              <a:t>T</a:t>
            </a:r>
            <a:r>
              <a:rPr sz="1600" b="1" spc="-20" dirty="0">
                <a:latin typeface="Arial"/>
                <a:cs typeface="Arial"/>
              </a:rPr>
              <a:t>h</a:t>
            </a:r>
            <a:r>
              <a:rPr sz="1600" b="1" spc="-10" dirty="0">
                <a:latin typeface="Arial"/>
                <a:cs typeface="Arial"/>
              </a:rPr>
              <a:t>e</a:t>
            </a:r>
            <a:r>
              <a:rPr sz="1600" b="1" spc="10" dirty="0">
                <a:latin typeface="Arial"/>
                <a:cs typeface="Arial"/>
              </a:rPr>
              <a:t> </a:t>
            </a:r>
            <a:r>
              <a:rPr sz="1600" b="1" spc="-10" dirty="0">
                <a:latin typeface="Arial"/>
                <a:cs typeface="Arial"/>
              </a:rPr>
              <a:t>freq</a:t>
            </a:r>
            <a:r>
              <a:rPr sz="1600" b="1" spc="-20" dirty="0">
                <a:latin typeface="Arial"/>
                <a:cs typeface="Arial"/>
              </a:rPr>
              <a:t>u</a:t>
            </a:r>
            <a:r>
              <a:rPr sz="1600" b="1" spc="-10" dirty="0">
                <a:latin typeface="Arial"/>
                <a:cs typeface="Arial"/>
              </a:rPr>
              <a:t>encies</a:t>
            </a:r>
            <a:r>
              <a:rPr sz="1600" b="1" spc="20" dirty="0">
                <a:latin typeface="Arial"/>
                <a:cs typeface="Arial"/>
              </a:rPr>
              <a:t> </a:t>
            </a:r>
            <a:r>
              <a:rPr sz="1600" b="1" spc="-10" dirty="0">
                <a:latin typeface="Arial"/>
                <a:cs typeface="Arial"/>
              </a:rPr>
              <a:t>used</a:t>
            </a:r>
            <a:r>
              <a:rPr sz="1600" b="1" spc="5" dirty="0">
                <a:latin typeface="Arial"/>
                <a:cs typeface="Arial"/>
              </a:rPr>
              <a:t> </a:t>
            </a:r>
            <a:r>
              <a:rPr sz="1600" b="1" spc="25" dirty="0">
                <a:latin typeface="Arial"/>
                <a:cs typeface="Arial"/>
              </a:rPr>
              <a:t>w</a:t>
            </a:r>
            <a:r>
              <a:rPr sz="1600" b="1" spc="-10" dirty="0">
                <a:latin typeface="Arial"/>
                <a:cs typeface="Arial"/>
              </a:rPr>
              <a:t>ere</a:t>
            </a:r>
            <a:r>
              <a:rPr sz="1600" b="1" spc="-25" dirty="0">
                <a:latin typeface="Arial"/>
                <a:cs typeface="Arial"/>
              </a:rPr>
              <a:t> </a:t>
            </a:r>
            <a:r>
              <a:rPr sz="1600" b="1" spc="-10" dirty="0">
                <a:latin typeface="Arial"/>
                <a:cs typeface="Arial"/>
              </a:rPr>
              <a:t>4</a:t>
            </a:r>
            <a:r>
              <a:rPr sz="1600" b="1" spc="-5" dirty="0">
                <a:latin typeface="Arial"/>
                <a:cs typeface="Arial"/>
              </a:rPr>
              <a:t> </a:t>
            </a:r>
            <a:r>
              <a:rPr sz="1600" b="1" spc="-15" dirty="0">
                <a:latin typeface="Arial"/>
                <a:cs typeface="Arial"/>
              </a:rPr>
              <a:t>G</a:t>
            </a:r>
            <a:r>
              <a:rPr sz="1600" b="1" spc="-20" dirty="0">
                <a:latin typeface="Arial"/>
                <a:cs typeface="Arial"/>
              </a:rPr>
              <a:t>H</a:t>
            </a:r>
            <a:r>
              <a:rPr sz="1600" b="1" spc="-10" dirty="0">
                <a:latin typeface="Arial"/>
                <a:cs typeface="Arial"/>
              </a:rPr>
              <a:t>z</a:t>
            </a:r>
            <a:r>
              <a:rPr sz="1600" b="1" spc="25" dirty="0">
                <a:latin typeface="Arial"/>
                <a:cs typeface="Arial"/>
              </a:rPr>
              <a:t> </a:t>
            </a:r>
            <a:r>
              <a:rPr sz="1600" b="1" spc="-10" dirty="0">
                <a:latin typeface="Arial"/>
                <a:cs typeface="Arial"/>
              </a:rPr>
              <a:t>and 8</a:t>
            </a:r>
            <a:r>
              <a:rPr sz="1600" b="1" spc="-5" dirty="0">
                <a:latin typeface="Arial"/>
                <a:cs typeface="Arial"/>
              </a:rPr>
              <a:t> </a:t>
            </a:r>
            <a:r>
              <a:rPr sz="1600" b="1" spc="-15" dirty="0">
                <a:latin typeface="Arial"/>
                <a:cs typeface="Arial"/>
              </a:rPr>
              <a:t>G</a:t>
            </a:r>
            <a:r>
              <a:rPr sz="1600" b="1" spc="-20" dirty="0">
                <a:latin typeface="Arial"/>
                <a:cs typeface="Arial"/>
              </a:rPr>
              <a:t>H</a:t>
            </a:r>
            <a:r>
              <a:rPr sz="1600" b="1" spc="-10" dirty="0">
                <a:latin typeface="Arial"/>
                <a:cs typeface="Arial"/>
              </a:rPr>
              <a:t>z.</a:t>
            </a:r>
            <a:endParaRPr sz="1600">
              <a:latin typeface="Arial"/>
              <a:cs typeface="Arial"/>
            </a:endParaRPr>
          </a:p>
          <a:p>
            <a:pPr marL="355600" marR="632460" indent="-342900">
              <a:lnSpc>
                <a:spcPct val="80000"/>
              </a:lnSpc>
              <a:spcBef>
                <a:spcPts val="384"/>
              </a:spcBef>
              <a:buFont typeface="Arial"/>
              <a:buChar char="•"/>
              <a:tabLst>
                <a:tab pos="354965" algn="l"/>
              </a:tabLst>
            </a:pPr>
            <a:r>
              <a:rPr sz="1600" b="1" spc="-10" dirty="0">
                <a:latin typeface="Arial"/>
                <a:cs typeface="Arial"/>
              </a:rPr>
              <a:t>T</a:t>
            </a:r>
            <a:r>
              <a:rPr sz="1600" b="1" spc="-20" dirty="0">
                <a:latin typeface="Arial"/>
                <a:cs typeface="Arial"/>
              </a:rPr>
              <a:t>h</a:t>
            </a:r>
            <a:r>
              <a:rPr sz="1600" b="1" spc="-10" dirty="0">
                <a:latin typeface="Arial"/>
                <a:cs typeface="Arial"/>
              </a:rPr>
              <a:t>e</a:t>
            </a:r>
            <a:r>
              <a:rPr sz="1600" b="1" spc="10" dirty="0">
                <a:latin typeface="Arial"/>
                <a:cs typeface="Arial"/>
              </a:rPr>
              <a:t> </a:t>
            </a:r>
            <a:r>
              <a:rPr sz="1600" b="1" spc="-10" dirty="0">
                <a:latin typeface="Arial"/>
                <a:cs typeface="Arial"/>
              </a:rPr>
              <a:t>hi</a:t>
            </a:r>
            <a:r>
              <a:rPr sz="1600" b="1" spc="-20" dirty="0">
                <a:latin typeface="Arial"/>
                <a:cs typeface="Arial"/>
              </a:rPr>
              <a:t>g</a:t>
            </a:r>
            <a:r>
              <a:rPr sz="1600" b="1" spc="-10" dirty="0">
                <a:latin typeface="Arial"/>
                <a:cs typeface="Arial"/>
              </a:rPr>
              <a:t>her</a:t>
            </a:r>
            <a:r>
              <a:rPr sz="1600" b="1" spc="20" dirty="0">
                <a:latin typeface="Arial"/>
                <a:cs typeface="Arial"/>
              </a:rPr>
              <a:t> </a:t>
            </a:r>
            <a:r>
              <a:rPr sz="1600" b="1" spc="-10" dirty="0">
                <a:latin typeface="Arial"/>
                <a:cs typeface="Arial"/>
              </a:rPr>
              <a:t>freq</a:t>
            </a:r>
            <a:r>
              <a:rPr sz="1600" b="1" spc="-20" dirty="0">
                <a:latin typeface="Arial"/>
                <a:cs typeface="Arial"/>
              </a:rPr>
              <a:t>u</a:t>
            </a:r>
            <a:r>
              <a:rPr sz="1600" b="1" spc="-10" dirty="0">
                <a:latin typeface="Arial"/>
                <a:cs typeface="Arial"/>
              </a:rPr>
              <a:t>ency</a:t>
            </a:r>
            <a:r>
              <a:rPr sz="1600" b="1" spc="20" dirty="0">
                <a:latin typeface="Arial"/>
                <a:cs typeface="Arial"/>
              </a:rPr>
              <a:t> </a:t>
            </a:r>
            <a:r>
              <a:rPr sz="1600" b="1" spc="25" dirty="0">
                <a:latin typeface="Arial"/>
                <a:cs typeface="Arial"/>
              </a:rPr>
              <a:t>w</a:t>
            </a:r>
            <a:r>
              <a:rPr sz="1600" b="1" spc="-10" dirty="0">
                <a:latin typeface="Arial"/>
                <a:cs typeface="Arial"/>
              </a:rPr>
              <a:t>as</a:t>
            </a:r>
            <a:r>
              <a:rPr sz="1600" b="1" spc="-40" dirty="0">
                <a:latin typeface="Arial"/>
                <a:cs typeface="Arial"/>
              </a:rPr>
              <a:t> </a:t>
            </a:r>
            <a:r>
              <a:rPr sz="1600" b="1" spc="-10" dirty="0">
                <a:latin typeface="Arial"/>
                <a:cs typeface="Arial"/>
              </a:rPr>
              <a:t>emi</a:t>
            </a:r>
            <a:r>
              <a:rPr sz="1600" b="1" spc="-15" dirty="0">
                <a:latin typeface="Arial"/>
                <a:cs typeface="Arial"/>
              </a:rPr>
              <a:t>t</a:t>
            </a:r>
            <a:r>
              <a:rPr sz="1600" b="1" spc="-10" dirty="0">
                <a:latin typeface="Arial"/>
                <a:cs typeface="Arial"/>
              </a:rPr>
              <a:t>ted</a:t>
            </a:r>
            <a:r>
              <a:rPr sz="1600" b="1" spc="35" dirty="0">
                <a:latin typeface="Arial"/>
                <a:cs typeface="Arial"/>
              </a:rPr>
              <a:t> </a:t>
            </a:r>
            <a:r>
              <a:rPr sz="1600" b="1" spc="-10" dirty="0">
                <a:latin typeface="Arial"/>
                <a:cs typeface="Arial"/>
              </a:rPr>
              <a:t>from</a:t>
            </a:r>
            <a:r>
              <a:rPr sz="1600" b="1" spc="10" dirty="0">
                <a:latin typeface="Arial"/>
                <a:cs typeface="Arial"/>
              </a:rPr>
              <a:t> </a:t>
            </a:r>
            <a:r>
              <a:rPr sz="1600" b="1" spc="-10" dirty="0">
                <a:latin typeface="Arial"/>
                <a:cs typeface="Arial"/>
              </a:rPr>
              <a:t>a</a:t>
            </a:r>
            <a:r>
              <a:rPr sz="1600" b="1" spc="10" dirty="0">
                <a:latin typeface="Arial"/>
                <a:cs typeface="Arial"/>
              </a:rPr>
              <a:t> </a:t>
            </a:r>
            <a:r>
              <a:rPr sz="1600" b="1" spc="-10" dirty="0">
                <a:latin typeface="Arial"/>
                <a:cs typeface="Arial"/>
              </a:rPr>
              <a:t>micro</a:t>
            </a:r>
            <a:r>
              <a:rPr sz="1600" b="1" spc="20" dirty="0">
                <a:latin typeface="Arial"/>
                <a:cs typeface="Arial"/>
              </a:rPr>
              <a:t>w</a:t>
            </a:r>
            <a:r>
              <a:rPr sz="1600" b="1" spc="-10" dirty="0">
                <a:latin typeface="Arial"/>
                <a:cs typeface="Arial"/>
              </a:rPr>
              <a:t>a</a:t>
            </a:r>
            <a:r>
              <a:rPr sz="1600" b="1" spc="-50" dirty="0">
                <a:latin typeface="Arial"/>
                <a:cs typeface="Arial"/>
              </a:rPr>
              <a:t>v</a:t>
            </a:r>
            <a:r>
              <a:rPr sz="1600" b="1" spc="-10" dirty="0">
                <a:latin typeface="Arial"/>
                <a:cs typeface="Arial"/>
              </a:rPr>
              <a:t>e</a:t>
            </a:r>
            <a:r>
              <a:rPr sz="1600" b="1" spc="20" dirty="0">
                <a:latin typeface="Arial"/>
                <a:cs typeface="Arial"/>
              </a:rPr>
              <a:t> </a:t>
            </a:r>
            <a:r>
              <a:rPr sz="1600" b="1" spc="-10" dirty="0">
                <a:latin typeface="Arial"/>
                <a:cs typeface="Arial"/>
              </a:rPr>
              <a:t>h</a:t>
            </a:r>
            <a:r>
              <a:rPr sz="1600" b="1" spc="-20" dirty="0">
                <a:latin typeface="Arial"/>
                <a:cs typeface="Arial"/>
              </a:rPr>
              <a:t>o</a:t>
            </a:r>
            <a:r>
              <a:rPr sz="1600" b="1" spc="-10" dirty="0">
                <a:latin typeface="Arial"/>
                <a:cs typeface="Arial"/>
              </a:rPr>
              <a:t>rn.</a:t>
            </a:r>
            <a:r>
              <a:rPr sz="1600" b="1" spc="20"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is</a:t>
            </a:r>
            <a:r>
              <a:rPr sz="1600" b="1" spc="10" dirty="0">
                <a:latin typeface="Arial"/>
                <a:cs typeface="Arial"/>
              </a:rPr>
              <a:t> </a:t>
            </a:r>
            <a:r>
              <a:rPr sz="1600" b="1" spc="-10" dirty="0">
                <a:latin typeface="Arial"/>
                <a:cs typeface="Arial"/>
              </a:rPr>
              <a:t>h</a:t>
            </a:r>
            <a:r>
              <a:rPr sz="1600" b="1" spc="-20" dirty="0">
                <a:latin typeface="Arial"/>
                <a:cs typeface="Arial"/>
              </a:rPr>
              <a:t>o</a:t>
            </a:r>
            <a:r>
              <a:rPr sz="1600" b="1" spc="-10" dirty="0">
                <a:latin typeface="Arial"/>
                <a:cs typeface="Arial"/>
              </a:rPr>
              <a:t>rn</a:t>
            </a:r>
            <a:r>
              <a:rPr sz="1600" b="1" spc="10" dirty="0">
                <a:latin typeface="Arial"/>
                <a:cs typeface="Arial"/>
              </a:rPr>
              <a:t> </a:t>
            </a:r>
            <a:r>
              <a:rPr sz="1600" b="1" spc="25" dirty="0">
                <a:latin typeface="Arial"/>
                <a:cs typeface="Arial"/>
              </a:rPr>
              <a:t>w</a:t>
            </a:r>
            <a:r>
              <a:rPr sz="1600" b="1" spc="-10" dirty="0">
                <a:latin typeface="Arial"/>
                <a:cs typeface="Arial"/>
              </a:rPr>
              <a:t>as placed</a:t>
            </a:r>
            <a:r>
              <a:rPr sz="1600" b="1" spc="5" dirty="0">
                <a:latin typeface="Arial"/>
                <a:cs typeface="Arial"/>
              </a:rPr>
              <a:t> </a:t>
            </a:r>
            <a:r>
              <a:rPr sz="1600" b="1" spc="-10" dirty="0">
                <a:latin typeface="Arial"/>
                <a:cs typeface="Arial"/>
              </a:rPr>
              <a:t>insi</a:t>
            </a:r>
            <a:r>
              <a:rPr sz="1600" b="1" spc="-15" dirty="0">
                <a:latin typeface="Arial"/>
                <a:cs typeface="Arial"/>
              </a:rPr>
              <a:t>d</a:t>
            </a:r>
            <a:r>
              <a:rPr sz="1600" b="1" spc="-10" dirty="0">
                <a:latin typeface="Arial"/>
                <a:cs typeface="Arial"/>
              </a:rPr>
              <a:t>e</a:t>
            </a:r>
            <a:r>
              <a:rPr sz="1600" b="1" spc="20" dirty="0">
                <a:latin typeface="Arial"/>
                <a:cs typeface="Arial"/>
              </a:rPr>
              <a:t> </a:t>
            </a:r>
            <a:r>
              <a:rPr sz="1600" b="1" spc="-10" dirty="0">
                <a:latin typeface="Arial"/>
                <a:cs typeface="Arial"/>
              </a:rPr>
              <a:t>a</a:t>
            </a:r>
            <a:r>
              <a:rPr sz="1600" b="1" spc="10" dirty="0">
                <a:latin typeface="Arial"/>
                <a:cs typeface="Arial"/>
              </a:rPr>
              <a:t> </a:t>
            </a:r>
            <a:r>
              <a:rPr sz="1600" b="1" spc="-10" dirty="0">
                <a:latin typeface="Arial"/>
                <a:cs typeface="Arial"/>
              </a:rPr>
              <a:t>half</a:t>
            </a:r>
            <a:r>
              <a:rPr sz="1600" b="1" spc="-15" dirty="0">
                <a:latin typeface="Arial"/>
                <a:cs typeface="Arial"/>
              </a:rPr>
              <a:t>-</a:t>
            </a:r>
            <a:r>
              <a:rPr sz="1600" b="1" spc="-10" dirty="0">
                <a:latin typeface="Arial"/>
                <a:cs typeface="Arial"/>
              </a:rPr>
              <a:t>circle</a:t>
            </a:r>
            <a:r>
              <a:rPr sz="1600" b="1" spc="45" dirty="0">
                <a:latin typeface="Arial"/>
                <a:cs typeface="Arial"/>
              </a:rPr>
              <a:t> </a:t>
            </a:r>
            <a:r>
              <a:rPr sz="1600" b="1" spc="-10" dirty="0">
                <a:latin typeface="Arial"/>
                <a:cs typeface="Arial"/>
              </a:rPr>
              <a:t>of plasma</a:t>
            </a:r>
            <a:r>
              <a:rPr sz="1600" b="1" spc="15" dirty="0">
                <a:latin typeface="Arial"/>
                <a:cs typeface="Arial"/>
              </a:rPr>
              <a:t> </a:t>
            </a:r>
            <a:r>
              <a:rPr sz="1600" b="1" spc="-10" dirty="0">
                <a:latin typeface="Arial"/>
                <a:cs typeface="Arial"/>
              </a:rPr>
              <a:t>t</a:t>
            </a:r>
            <a:r>
              <a:rPr sz="1600" b="1" spc="-20" dirty="0">
                <a:latin typeface="Arial"/>
                <a:cs typeface="Arial"/>
              </a:rPr>
              <a:t>u</a:t>
            </a:r>
            <a:r>
              <a:rPr sz="1600" b="1" spc="-10" dirty="0">
                <a:latin typeface="Arial"/>
                <a:cs typeface="Arial"/>
              </a:rPr>
              <a:t>bes</a:t>
            </a:r>
            <a:r>
              <a:rPr sz="1600" b="1" spc="15" dirty="0">
                <a:latin typeface="Arial"/>
                <a:cs typeface="Arial"/>
              </a:rPr>
              <a:t> </a:t>
            </a:r>
            <a:r>
              <a:rPr sz="1600" b="1" spc="-10" dirty="0">
                <a:latin typeface="Arial"/>
                <a:cs typeface="Arial"/>
              </a:rPr>
              <a:t>(</a:t>
            </a:r>
            <a:r>
              <a:rPr sz="1600" b="1" spc="-20" dirty="0">
                <a:latin typeface="Arial"/>
                <a:cs typeface="Arial"/>
              </a:rPr>
              <a:t>f</a:t>
            </a:r>
            <a:r>
              <a:rPr sz="1600" b="1" spc="-10" dirty="0">
                <a:latin typeface="Arial"/>
                <a:cs typeface="Arial"/>
              </a:rPr>
              <a:t>lu</a:t>
            </a:r>
            <a:r>
              <a:rPr sz="1600" b="1" spc="-20" dirty="0">
                <a:latin typeface="Arial"/>
                <a:cs typeface="Arial"/>
              </a:rPr>
              <a:t>o</a:t>
            </a:r>
            <a:r>
              <a:rPr sz="1600" b="1" spc="-10" dirty="0">
                <a:latin typeface="Arial"/>
                <a:cs typeface="Arial"/>
              </a:rPr>
              <a:t>rescent</a:t>
            </a:r>
            <a:r>
              <a:rPr sz="1600" b="1" spc="35" dirty="0">
                <a:latin typeface="Arial"/>
                <a:cs typeface="Arial"/>
              </a:rPr>
              <a:t> </a:t>
            </a:r>
            <a:r>
              <a:rPr sz="1600" b="1" spc="-10" dirty="0">
                <a:latin typeface="Arial"/>
                <a:cs typeface="Arial"/>
              </a:rPr>
              <a:t>lam</a:t>
            </a:r>
            <a:r>
              <a:rPr sz="1600" b="1" spc="-15" dirty="0">
                <a:latin typeface="Arial"/>
                <a:cs typeface="Arial"/>
              </a:rPr>
              <a:t>p</a:t>
            </a:r>
            <a:r>
              <a:rPr sz="1600" b="1" spc="-10" dirty="0">
                <a:latin typeface="Arial"/>
                <a:cs typeface="Arial"/>
              </a:rPr>
              <a:t>s).</a:t>
            </a:r>
            <a:endParaRPr sz="1600">
              <a:latin typeface="Arial"/>
              <a:cs typeface="Arial"/>
            </a:endParaRPr>
          </a:p>
          <a:p>
            <a:pPr marL="355600" marR="133985" indent="-342900">
              <a:lnSpc>
                <a:spcPts val="1540"/>
              </a:lnSpc>
              <a:spcBef>
                <a:spcPts val="365"/>
              </a:spcBef>
              <a:buFont typeface="Arial"/>
              <a:buChar char="•"/>
              <a:tabLst>
                <a:tab pos="354965" algn="l"/>
              </a:tabLst>
            </a:pPr>
            <a:r>
              <a:rPr sz="1600" b="1" spc="-10" dirty="0">
                <a:latin typeface="Arial"/>
                <a:cs typeface="Arial"/>
              </a:rPr>
              <a:t>T</a:t>
            </a:r>
            <a:r>
              <a:rPr sz="1600" b="1" spc="-20" dirty="0">
                <a:latin typeface="Arial"/>
                <a:cs typeface="Arial"/>
              </a:rPr>
              <a:t>h</a:t>
            </a:r>
            <a:r>
              <a:rPr sz="1600" b="1" spc="-10" dirty="0">
                <a:latin typeface="Arial"/>
                <a:cs typeface="Arial"/>
              </a:rPr>
              <a:t>ese</a:t>
            </a:r>
            <a:r>
              <a:rPr sz="1600" b="1" spc="10" dirty="0">
                <a:latin typeface="Arial"/>
                <a:cs typeface="Arial"/>
              </a:rPr>
              <a:t> </a:t>
            </a:r>
            <a:r>
              <a:rPr sz="1600" b="1" spc="-10" dirty="0">
                <a:latin typeface="Arial"/>
                <a:cs typeface="Arial"/>
              </a:rPr>
              <a:t>t</a:t>
            </a:r>
            <a:r>
              <a:rPr sz="1600" b="1" spc="-20" dirty="0">
                <a:latin typeface="Arial"/>
                <a:cs typeface="Arial"/>
              </a:rPr>
              <a:t>u</a:t>
            </a:r>
            <a:r>
              <a:rPr sz="1600" b="1" spc="-10" dirty="0">
                <a:latin typeface="Arial"/>
                <a:cs typeface="Arial"/>
              </a:rPr>
              <a:t>bes</a:t>
            </a:r>
            <a:r>
              <a:rPr sz="1600" b="1" spc="15" dirty="0">
                <a:latin typeface="Arial"/>
                <a:cs typeface="Arial"/>
              </a:rPr>
              <a:t> </a:t>
            </a:r>
            <a:r>
              <a:rPr sz="1600" b="1" spc="-10" dirty="0">
                <a:latin typeface="Arial"/>
                <a:cs typeface="Arial"/>
              </a:rPr>
              <a:t>are</a:t>
            </a:r>
            <a:r>
              <a:rPr sz="1600" b="1" spc="-5" dirty="0">
                <a:latin typeface="Arial"/>
                <a:cs typeface="Arial"/>
              </a:rPr>
              <a:t> </a:t>
            </a:r>
            <a:r>
              <a:rPr sz="1600" b="1" spc="-10" dirty="0">
                <a:latin typeface="Arial"/>
                <a:cs typeface="Arial"/>
              </a:rPr>
              <a:t>energized</a:t>
            </a:r>
            <a:r>
              <a:rPr sz="1600" b="1" spc="10" dirty="0">
                <a:latin typeface="Arial"/>
                <a:cs typeface="Arial"/>
              </a:rPr>
              <a:t> </a:t>
            </a:r>
            <a:r>
              <a:rPr sz="1600" b="1" spc="-10" dirty="0">
                <a:latin typeface="Arial"/>
                <a:cs typeface="Arial"/>
              </a:rPr>
              <a:t>by</a:t>
            </a:r>
            <a:r>
              <a:rPr sz="1600" b="1" spc="5" dirty="0">
                <a:latin typeface="Arial"/>
                <a:cs typeface="Arial"/>
              </a:rPr>
              <a:t> </a:t>
            </a:r>
            <a:r>
              <a:rPr sz="1600" b="1" spc="-10" dirty="0">
                <a:latin typeface="Arial"/>
                <a:cs typeface="Arial"/>
              </a:rPr>
              <a:t>hi</a:t>
            </a:r>
            <a:r>
              <a:rPr sz="1600" b="1" spc="-20" dirty="0">
                <a:latin typeface="Arial"/>
                <a:cs typeface="Arial"/>
              </a:rPr>
              <a:t>g</a:t>
            </a:r>
            <a:r>
              <a:rPr sz="1600" b="1" spc="-10" dirty="0">
                <a:latin typeface="Arial"/>
                <a:cs typeface="Arial"/>
              </a:rPr>
              <a:t>h</a:t>
            </a:r>
            <a:r>
              <a:rPr sz="1600" b="1" spc="30" dirty="0">
                <a:latin typeface="Arial"/>
                <a:cs typeface="Arial"/>
              </a:rPr>
              <a:t> </a:t>
            </a:r>
            <a:r>
              <a:rPr sz="1600" b="1" spc="-10" dirty="0">
                <a:latin typeface="Arial"/>
                <a:cs typeface="Arial"/>
              </a:rPr>
              <a:t>–</a:t>
            </a:r>
            <a:r>
              <a:rPr sz="1600" b="1" spc="-5" dirty="0">
                <a:latin typeface="Arial"/>
                <a:cs typeface="Arial"/>
              </a:rPr>
              <a:t> </a:t>
            </a:r>
            <a:r>
              <a:rPr sz="1600" b="1" spc="-10" dirty="0">
                <a:latin typeface="Arial"/>
                <a:cs typeface="Arial"/>
              </a:rPr>
              <a:t>current</a:t>
            </a:r>
            <a:r>
              <a:rPr sz="1600" b="1" spc="15" dirty="0">
                <a:latin typeface="Arial"/>
                <a:cs typeface="Arial"/>
              </a:rPr>
              <a:t> </a:t>
            </a:r>
            <a:r>
              <a:rPr sz="1600" b="1" spc="-10" dirty="0">
                <a:latin typeface="Arial"/>
                <a:cs typeface="Arial"/>
              </a:rPr>
              <a:t>p</a:t>
            </a:r>
            <a:r>
              <a:rPr sz="1600" b="1" spc="-20" dirty="0">
                <a:latin typeface="Arial"/>
                <a:cs typeface="Arial"/>
              </a:rPr>
              <a:t>u</a:t>
            </a:r>
            <a:r>
              <a:rPr sz="1600" b="1" spc="-10" dirty="0">
                <a:latin typeface="Arial"/>
                <a:cs typeface="Arial"/>
              </a:rPr>
              <a:t>lses</a:t>
            </a:r>
            <a:r>
              <a:rPr sz="1600" b="1" spc="20" dirty="0">
                <a:latin typeface="Arial"/>
                <a:cs typeface="Arial"/>
              </a:rPr>
              <a:t> </a:t>
            </a:r>
            <a:r>
              <a:rPr sz="1600" b="1" spc="-10" dirty="0">
                <a:latin typeface="Arial"/>
                <a:cs typeface="Arial"/>
              </a:rPr>
              <a:t>of 2</a:t>
            </a:r>
            <a:r>
              <a:rPr sz="1600" b="1" spc="10" dirty="0">
                <a:latin typeface="Arial"/>
                <a:cs typeface="Arial"/>
              </a:rPr>
              <a:t> </a:t>
            </a:r>
            <a:r>
              <a:rPr sz="1600" b="1" spc="-10" dirty="0">
                <a:latin typeface="Arial"/>
                <a:cs typeface="Arial"/>
              </a:rPr>
              <a:t>microseco</a:t>
            </a:r>
            <a:r>
              <a:rPr sz="1600" b="1" spc="-20" dirty="0">
                <a:latin typeface="Arial"/>
                <a:cs typeface="Arial"/>
              </a:rPr>
              <a:t>n</a:t>
            </a:r>
            <a:r>
              <a:rPr sz="1600" b="1" spc="-10" dirty="0">
                <a:latin typeface="Arial"/>
                <a:cs typeface="Arial"/>
              </a:rPr>
              <a:t>d</a:t>
            </a:r>
            <a:r>
              <a:rPr sz="1600" b="1" spc="15" dirty="0">
                <a:latin typeface="Arial"/>
                <a:cs typeface="Arial"/>
              </a:rPr>
              <a:t> </a:t>
            </a:r>
            <a:r>
              <a:rPr sz="1600" b="1" spc="-10" dirty="0">
                <a:latin typeface="Arial"/>
                <a:cs typeface="Arial"/>
              </a:rPr>
              <a:t>d</a:t>
            </a:r>
            <a:r>
              <a:rPr sz="1600" b="1" spc="-20" dirty="0">
                <a:latin typeface="Arial"/>
                <a:cs typeface="Arial"/>
              </a:rPr>
              <a:t>u</a:t>
            </a:r>
            <a:r>
              <a:rPr sz="1600" b="1" spc="-10" dirty="0">
                <a:latin typeface="Arial"/>
                <a:cs typeface="Arial"/>
              </a:rPr>
              <a:t>ration repeated</a:t>
            </a:r>
            <a:r>
              <a:rPr sz="1600" b="1" spc="15" dirty="0">
                <a:latin typeface="Arial"/>
                <a:cs typeface="Arial"/>
              </a:rPr>
              <a:t> </a:t>
            </a:r>
            <a:r>
              <a:rPr sz="1600" b="1" spc="-10" dirty="0">
                <a:latin typeface="Arial"/>
                <a:cs typeface="Arial"/>
              </a:rPr>
              <a:t>e</a:t>
            </a:r>
            <a:r>
              <a:rPr sz="1600" b="1" spc="-50" dirty="0">
                <a:latin typeface="Arial"/>
                <a:cs typeface="Arial"/>
              </a:rPr>
              <a:t>v</a:t>
            </a:r>
            <a:r>
              <a:rPr sz="1600" b="1" spc="-10" dirty="0">
                <a:latin typeface="Arial"/>
                <a:cs typeface="Arial"/>
              </a:rPr>
              <a:t>e</a:t>
            </a:r>
            <a:r>
              <a:rPr sz="1600" b="1" spc="0" dirty="0">
                <a:latin typeface="Arial"/>
                <a:cs typeface="Arial"/>
              </a:rPr>
              <a:t>r</a:t>
            </a:r>
            <a:r>
              <a:rPr sz="1600" b="1" spc="-10" dirty="0">
                <a:latin typeface="Arial"/>
                <a:cs typeface="Arial"/>
              </a:rPr>
              <a:t>y</a:t>
            </a:r>
            <a:r>
              <a:rPr sz="1600" b="1" spc="20" dirty="0">
                <a:latin typeface="Arial"/>
                <a:cs typeface="Arial"/>
              </a:rPr>
              <a:t> </a:t>
            </a:r>
            <a:r>
              <a:rPr sz="1600" b="1" spc="-10" dirty="0">
                <a:latin typeface="Arial"/>
                <a:cs typeface="Arial"/>
              </a:rPr>
              <a:t>milliseco</a:t>
            </a:r>
            <a:r>
              <a:rPr sz="1600" b="1" spc="-20" dirty="0">
                <a:latin typeface="Arial"/>
                <a:cs typeface="Arial"/>
              </a:rPr>
              <a:t>n</a:t>
            </a:r>
            <a:r>
              <a:rPr sz="1600" b="1" spc="-10" dirty="0">
                <a:latin typeface="Arial"/>
                <a:cs typeface="Arial"/>
              </a:rPr>
              <a:t>d,</a:t>
            </a:r>
            <a:r>
              <a:rPr sz="1600" b="1" spc="50" dirty="0">
                <a:latin typeface="Arial"/>
                <a:cs typeface="Arial"/>
              </a:rPr>
              <a:t> </a:t>
            </a:r>
            <a:r>
              <a:rPr sz="1600" b="1" spc="25" dirty="0">
                <a:latin typeface="Arial"/>
                <a:cs typeface="Arial"/>
              </a:rPr>
              <a:t>w</a:t>
            </a:r>
            <a:r>
              <a:rPr sz="1600" b="1" spc="-10" dirty="0">
                <a:latin typeface="Arial"/>
                <a:cs typeface="Arial"/>
              </a:rPr>
              <a:t>hich</a:t>
            </a:r>
            <a:r>
              <a:rPr sz="1600" b="1" spc="-30" dirty="0">
                <a:latin typeface="Arial"/>
                <a:cs typeface="Arial"/>
              </a:rPr>
              <a:t> </a:t>
            </a:r>
            <a:r>
              <a:rPr sz="1600" b="1" spc="-10" dirty="0">
                <a:latin typeface="Arial"/>
                <a:cs typeface="Arial"/>
              </a:rPr>
              <a:t>f</a:t>
            </a:r>
            <a:r>
              <a:rPr sz="1600" b="1" spc="-20" dirty="0">
                <a:latin typeface="Arial"/>
                <a:cs typeface="Arial"/>
              </a:rPr>
              <a:t>o</a:t>
            </a:r>
            <a:r>
              <a:rPr sz="1600" b="1" spc="-10" dirty="0">
                <a:latin typeface="Arial"/>
                <a:cs typeface="Arial"/>
              </a:rPr>
              <a:t>rms</a:t>
            </a:r>
            <a:r>
              <a:rPr sz="1600" b="1" spc="20" dirty="0">
                <a:latin typeface="Arial"/>
                <a:cs typeface="Arial"/>
              </a:rPr>
              <a:t> </a:t>
            </a:r>
            <a:r>
              <a:rPr sz="1600" b="1" spc="-10" dirty="0">
                <a:latin typeface="Arial"/>
                <a:cs typeface="Arial"/>
              </a:rPr>
              <a:t>a</a:t>
            </a:r>
            <a:r>
              <a:rPr sz="1600" b="1" spc="10" dirty="0">
                <a:latin typeface="Arial"/>
                <a:cs typeface="Arial"/>
              </a:rPr>
              <a:t> </a:t>
            </a:r>
            <a:r>
              <a:rPr sz="1600" b="1" spc="-10" dirty="0">
                <a:latin typeface="Arial"/>
                <a:cs typeface="Arial"/>
              </a:rPr>
              <a:t>de</a:t>
            </a:r>
            <a:r>
              <a:rPr sz="1600" b="1" spc="-20" dirty="0">
                <a:latin typeface="Arial"/>
                <a:cs typeface="Arial"/>
              </a:rPr>
              <a:t>n</a:t>
            </a:r>
            <a:r>
              <a:rPr sz="1600" b="1" spc="-10" dirty="0">
                <a:latin typeface="Arial"/>
                <a:cs typeface="Arial"/>
              </a:rPr>
              <a:t>se</a:t>
            </a:r>
            <a:r>
              <a:rPr sz="1600" b="1" spc="10" dirty="0">
                <a:latin typeface="Arial"/>
                <a:cs typeface="Arial"/>
              </a:rPr>
              <a:t> </a:t>
            </a:r>
            <a:r>
              <a:rPr sz="1600" b="1" spc="-10" dirty="0">
                <a:latin typeface="Arial"/>
                <a:cs typeface="Arial"/>
              </a:rPr>
              <a:t>steady</a:t>
            </a:r>
            <a:r>
              <a:rPr sz="1600" b="1" spc="25" dirty="0">
                <a:latin typeface="Arial"/>
                <a:cs typeface="Arial"/>
              </a:rPr>
              <a:t> </a:t>
            </a:r>
            <a:r>
              <a:rPr sz="1600" b="1" spc="-10" dirty="0">
                <a:latin typeface="Arial"/>
                <a:cs typeface="Arial"/>
              </a:rPr>
              <a:t>–</a:t>
            </a:r>
            <a:r>
              <a:rPr sz="1600" b="1" spc="10" dirty="0">
                <a:latin typeface="Arial"/>
                <a:cs typeface="Arial"/>
              </a:rPr>
              <a:t> </a:t>
            </a:r>
            <a:r>
              <a:rPr sz="1600" b="1" spc="-10" dirty="0">
                <a:latin typeface="Arial"/>
                <a:cs typeface="Arial"/>
              </a:rPr>
              <a:t>sta</a:t>
            </a:r>
            <a:r>
              <a:rPr sz="1600" b="1" spc="-20" dirty="0">
                <a:latin typeface="Arial"/>
                <a:cs typeface="Arial"/>
              </a:rPr>
              <a:t>t</a:t>
            </a:r>
            <a:r>
              <a:rPr sz="1600" b="1" spc="-10" dirty="0">
                <a:latin typeface="Arial"/>
                <a:cs typeface="Arial"/>
              </a:rPr>
              <a:t>e</a:t>
            </a:r>
            <a:r>
              <a:rPr sz="1600" b="1" spc="20" dirty="0">
                <a:latin typeface="Arial"/>
                <a:cs typeface="Arial"/>
              </a:rPr>
              <a:t> </a:t>
            </a:r>
            <a:r>
              <a:rPr sz="1600" b="1" spc="-10" dirty="0">
                <a:latin typeface="Arial"/>
                <a:cs typeface="Arial"/>
              </a:rPr>
              <a:t>plasma.</a:t>
            </a:r>
            <a:endParaRPr sz="1600">
              <a:latin typeface="Arial"/>
              <a:cs typeface="Arial"/>
            </a:endParaRPr>
          </a:p>
          <a:p>
            <a:pPr marL="355600" marR="146685" indent="-342900">
              <a:lnSpc>
                <a:spcPts val="1540"/>
              </a:lnSpc>
              <a:spcBef>
                <a:spcPts val="380"/>
              </a:spcBef>
              <a:buFont typeface="Arial"/>
              <a:buChar char="•"/>
              <a:tabLst>
                <a:tab pos="354965" algn="l"/>
              </a:tabLst>
            </a:pPr>
            <a:r>
              <a:rPr sz="1600" b="1" spc="-10" dirty="0">
                <a:latin typeface="Arial"/>
                <a:cs typeface="Arial"/>
              </a:rPr>
              <a:t>T</a:t>
            </a:r>
            <a:r>
              <a:rPr sz="1600" b="1" spc="-20" dirty="0">
                <a:latin typeface="Arial"/>
                <a:cs typeface="Arial"/>
              </a:rPr>
              <a:t>h</a:t>
            </a:r>
            <a:r>
              <a:rPr sz="1600" b="1" spc="-10" dirty="0">
                <a:latin typeface="Arial"/>
                <a:cs typeface="Arial"/>
              </a:rPr>
              <a:t>e</a:t>
            </a:r>
            <a:r>
              <a:rPr sz="1600" b="1" spc="10" dirty="0">
                <a:latin typeface="Arial"/>
                <a:cs typeface="Arial"/>
              </a:rPr>
              <a:t> </a:t>
            </a:r>
            <a:r>
              <a:rPr sz="1600" b="1" spc="-10" dirty="0">
                <a:latin typeface="Arial"/>
                <a:cs typeface="Arial"/>
              </a:rPr>
              <a:t>lo</a:t>
            </a:r>
            <a:r>
              <a:rPr sz="1600" b="1" spc="20" dirty="0">
                <a:latin typeface="Arial"/>
                <a:cs typeface="Arial"/>
              </a:rPr>
              <a:t>w</a:t>
            </a:r>
            <a:r>
              <a:rPr sz="1600" b="1" spc="-10" dirty="0">
                <a:latin typeface="Arial"/>
                <a:cs typeface="Arial"/>
              </a:rPr>
              <a:t>er</a:t>
            </a:r>
            <a:r>
              <a:rPr sz="1600" b="1" spc="-20" dirty="0">
                <a:latin typeface="Arial"/>
                <a:cs typeface="Arial"/>
              </a:rPr>
              <a:t> </a:t>
            </a:r>
            <a:r>
              <a:rPr sz="1600" b="1" spc="-10" dirty="0">
                <a:latin typeface="Arial"/>
                <a:cs typeface="Arial"/>
              </a:rPr>
              <a:t>–</a:t>
            </a:r>
            <a:r>
              <a:rPr sz="1600" b="1" spc="10" dirty="0">
                <a:latin typeface="Arial"/>
                <a:cs typeface="Arial"/>
              </a:rPr>
              <a:t> </a:t>
            </a:r>
            <a:r>
              <a:rPr sz="1600" b="1" spc="-10" dirty="0">
                <a:latin typeface="Arial"/>
                <a:cs typeface="Arial"/>
              </a:rPr>
              <a:t>freq</a:t>
            </a:r>
            <a:r>
              <a:rPr sz="1600" b="1" spc="-20" dirty="0">
                <a:latin typeface="Arial"/>
                <a:cs typeface="Arial"/>
              </a:rPr>
              <a:t>u</a:t>
            </a:r>
            <a:r>
              <a:rPr sz="1600" b="1" spc="-10" dirty="0">
                <a:latin typeface="Arial"/>
                <a:cs typeface="Arial"/>
              </a:rPr>
              <a:t>ency</a:t>
            </a:r>
            <a:r>
              <a:rPr sz="1600" b="1" spc="20" dirty="0">
                <a:latin typeface="Arial"/>
                <a:cs typeface="Arial"/>
              </a:rPr>
              <a:t> </a:t>
            </a:r>
            <a:r>
              <a:rPr sz="1600" b="1" spc="-10" dirty="0">
                <a:latin typeface="Arial"/>
                <a:cs typeface="Arial"/>
              </a:rPr>
              <a:t>sig</a:t>
            </a:r>
            <a:r>
              <a:rPr sz="1600" b="1" spc="-15" dirty="0">
                <a:latin typeface="Arial"/>
                <a:cs typeface="Arial"/>
              </a:rPr>
              <a:t>n</a:t>
            </a:r>
            <a:r>
              <a:rPr sz="1600" b="1" spc="-10" dirty="0">
                <a:latin typeface="Arial"/>
                <a:cs typeface="Arial"/>
              </a:rPr>
              <a:t>al</a:t>
            </a:r>
            <a:r>
              <a:rPr sz="1600" b="1" spc="20" dirty="0">
                <a:latin typeface="Arial"/>
                <a:cs typeface="Arial"/>
              </a:rPr>
              <a:t> </a:t>
            </a:r>
            <a:r>
              <a:rPr sz="1600" b="1" spc="-10" dirty="0">
                <a:latin typeface="Arial"/>
                <a:cs typeface="Arial"/>
              </a:rPr>
              <a:t>is</a:t>
            </a:r>
            <a:r>
              <a:rPr sz="1600" b="1" spc="10" dirty="0">
                <a:latin typeface="Arial"/>
                <a:cs typeface="Arial"/>
              </a:rPr>
              <a:t> </a:t>
            </a:r>
            <a:r>
              <a:rPr sz="1600" b="1" spc="-10" dirty="0">
                <a:latin typeface="Arial"/>
                <a:cs typeface="Arial"/>
              </a:rPr>
              <a:t>ap</a:t>
            </a:r>
            <a:r>
              <a:rPr sz="1600" b="1" spc="-20" dirty="0">
                <a:latin typeface="Arial"/>
                <a:cs typeface="Arial"/>
              </a:rPr>
              <a:t>p</a:t>
            </a:r>
            <a:r>
              <a:rPr sz="1600" b="1" spc="-10" dirty="0">
                <a:latin typeface="Arial"/>
                <a:cs typeface="Arial"/>
              </a:rPr>
              <a:t>lied</a:t>
            </a:r>
            <a:r>
              <a:rPr sz="1600" b="1" spc="15" dirty="0">
                <a:latin typeface="Arial"/>
                <a:cs typeface="Arial"/>
              </a:rPr>
              <a:t> </a:t>
            </a:r>
            <a:r>
              <a:rPr sz="1600" b="1" spc="-10" dirty="0">
                <a:latin typeface="Arial"/>
                <a:cs typeface="Arial"/>
              </a:rPr>
              <a:t>to t</a:t>
            </a:r>
            <a:r>
              <a:rPr sz="1600" b="1" spc="-20" dirty="0">
                <a:latin typeface="Arial"/>
                <a:cs typeface="Arial"/>
              </a:rPr>
              <a:t>h</a:t>
            </a:r>
            <a:r>
              <a:rPr sz="1600" b="1" spc="-10" dirty="0">
                <a:latin typeface="Arial"/>
                <a:cs typeface="Arial"/>
              </a:rPr>
              <a:t>e</a:t>
            </a:r>
            <a:r>
              <a:rPr sz="1600" b="1" spc="20" dirty="0">
                <a:latin typeface="Arial"/>
                <a:cs typeface="Arial"/>
              </a:rPr>
              <a:t> </a:t>
            </a:r>
            <a:r>
              <a:rPr sz="1600" b="1" spc="-10" dirty="0">
                <a:latin typeface="Arial"/>
                <a:cs typeface="Arial"/>
              </a:rPr>
              <a:t>t</a:t>
            </a:r>
            <a:r>
              <a:rPr sz="1600" b="1" spc="20" dirty="0">
                <a:latin typeface="Arial"/>
                <a:cs typeface="Arial"/>
              </a:rPr>
              <a:t>w</a:t>
            </a:r>
            <a:r>
              <a:rPr sz="1600" b="1" spc="-10" dirty="0">
                <a:latin typeface="Arial"/>
                <a:cs typeface="Arial"/>
              </a:rPr>
              <a:t>o</a:t>
            </a:r>
            <a:r>
              <a:rPr sz="1600" b="1" spc="-20" dirty="0">
                <a:latin typeface="Arial"/>
                <a:cs typeface="Arial"/>
              </a:rPr>
              <a:t> </a:t>
            </a:r>
            <a:r>
              <a:rPr sz="1600" b="1" spc="-10" dirty="0">
                <a:latin typeface="Arial"/>
                <a:cs typeface="Arial"/>
              </a:rPr>
              <a:t>t</a:t>
            </a:r>
            <a:r>
              <a:rPr sz="1600" b="1" spc="-20" dirty="0">
                <a:latin typeface="Arial"/>
                <a:cs typeface="Arial"/>
              </a:rPr>
              <a:t>u</a:t>
            </a:r>
            <a:r>
              <a:rPr sz="1600" b="1" spc="-10" dirty="0">
                <a:latin typeface="Arial"/>
                <a:cs typeface="Arial"/>
              </a:rPr>
              <a:t>bes</a:t>
            </a:r>
            <a:r>
              <a:rPr sz="1600" b="1" spc="5" dirty="0">
                <a:latin typeface="Arial"/>
                <a:cs typeface="Arial"/>
              </a:rPr>
              <a:t> </a:t>
            </a:r>
            <a:r>
              <a:rPr sz="1600" b="1" spc="-10" dirty="0">
                <a:latin typeface="Arial"/>
                <a:cs typeface="Arial"/>
              </a:rPr>
              <a:t>directly</a:t>
            </a:r>
            <a:r>
              <a:rPr sz="1600" b="1" spc="30" dirty="0">
                <a:latin typeface="Arial"/>
                <a:cs typeface="Arial"/>
              </a:rPr>
              <a:t> </a:t>
            </a:r>
            <a:r>
              <a:rPr sz="1600" b="1" spc="-10" dirty="0">
                <a:latin typeface="Arial"/>
                <a:cs typeface="Arial"/>
              </a:rPr>
              <a:t>in</a:t>
            </a:r>
            <a:r>
              <a:rPr sz="1600" b="1" spc="5" dirty="0">
                <a:latin typeface="Arial"/>
                <a:cs typeface="Arial"/>
              </a:rPr>
              <a:t> </a:t>
            </a:r>
            <a:r>
              <a:rPr sz="1600" b="1" spc="-10" dirty="0">
                <a:latin typeface="Arial"/>
                <a:cs typeface="Arial"/>
              </a:rPr>
              <a:t>fro</a:t>
            </a:r>
            <a:r>
              <a:rPr sz="1600" b="1" spc="-20" dirty="0">
                <a:latin typeface="Arial"/>
                <a:cs typeface="Arial"/>
              </a:rPr>
              <a:t>n</a:t>
            </a:r>
            <a:r>
              <a:rPr sz="1600" b="1" spc="-10" dirty="0">
                <a:latin typeface="Arial"/>
                <a:cs typeface="Arial"/>
              </a:rPr>
              <a:t>t</a:t>
            </a:r>
            <a:r>
              <a:rPr sz="1600" b="1" spc="30" dirty="0">
                <a:latin typeface="Arial"/>
                <a:cs typeface="Arial"/>
              </a:rPr>
              <a:t> </a:t>
            </a:r>
            <a:r>
              <a:rPr sz="1600" b="1" spc="-10" dirty="0">
                <a:latin typeface="Arial"/>
                <a:cs typeface="Arial"/>
              </a:rPr>
              <a:t>of t</a:t>
            </a:r>
            <a:r>
              <a:rPr sz="1600" b="1" spc="-20" dirty="0">
                <a:latin typeface="Arial"/>
                <a:cs typeface="Arial"/>
              </a:rPr>
              <a:t>h</a:t>
            </a:r>
            <a:r>
              <a:rPr sz="1600" b="1" spc="-10" dirty="0">
                <a:latin typeface="Arial"/>
                <a:cs typeface="Arial"/>
              </a:rPr>
              <a:t>e hi</a:t>
            </a:r>
            <a:r>
              <a:rPr sz="1600" b="1" spc="-20" dirty="0">
                <a:latin typeface="Arial"/>
                <a:cs typeface="Arial"/>
              </a:rPr>
              <a:t>g</a:t>
            </a:r>
            <a:r>
              <a:rPr sz="1600" b="1" spc="-10" dirty="0">
                <a:latin typeface="Arial"/>
                <a:cs typeface="Arial"/>
              </a:rPr>
              <a:t>h</a:t>
            </a:r>
            <a:r>
              <a:rPr sz="1600" b="1" spc="20" dirty="0">
                <a:latin typeface="Arial"/>
                <a:cs typeface="Arial"/>
              </a:rPr>
              <a:t> </a:t>
            </a:r>
            <a:r>
              <a:rPr sz="1600" b="1" spc="-10" dirty="0">
                <a:latin typeface="Arial"/>
                <a:cs typeface="Arial"/>
              </a:rPr>
              <a:t>–</a:t>
            </a:r>
            <a:r>
              <a:rPr sz="1600" b="1" spc="-5" dirty="0">
                <a:latin typeface="Arial"/>
                <a:cs typeface="Arial"/>
              </a:rPr>
              <a:t> </a:t>
            </a:r>
            <a:r>
              <a:rPr sz="1600" b="1" spc="-10" dirty="0">
                <a:latin typeface="Arial"/>
                <a:cs typeface="Arial"/>
              </a:rPr>
              <a:t>freq</a:t>
            </a:r>
            <a:r>
              <a:rPr sz="1600" b="1" spc="-20" dirty="0">
                <a:latin typeface="Arial"/>
                <a:cs typeface="Arial"/>
              </a:rPr>
              <a:t>u</a:t>
            </a:r>
            <a:r>
              <a:rPr sz="1600" b="1" spc="-10" dirty="0">
                <a:latin typeface="Arial"/>
                <a:cs typeface="Arial"/>
              </a:rPr>
              <a:t>ency</a:t>
            </a:r>
            <a:r>
              <a:rPr sz="1600" b="1" spc="20" dirty="0">
                <a:latin typeface="Arial"/>
                <a:cs typeface="Arial"/>
              </a:rPr>
              <a:t> </a:t>
            </a:r>
            <a:r>
              <a:rPr sz="1600" b="1" spc="-10" dirty="0">
                <a:latin typeface="Arial"/>
                <a:cs typeface="Arial"/>
              </a:rPr>
              <a:t>micro</a:t>
            </a:r>
            <a:r>
              <a:rPr sz="1600" b="1" spc="20" dirty="0">
                <a:latin typeface="Arial"/>
                <a:cs typeface="Arial"/>
              </a:rPr>
              <a:t>w</a:t>
            </a:r>
            <a:r>
              <a:rPr sz="1600" b="1" spc="-10" dirty="0">
                <a:latin typeface="Arial"/>
                <a:cs typeface="Arial"/>
              </a:rPr>
              <a:t>a</a:t>
            </a:r>
            <a:r>
              <a:rPr sz="1600" b="1" spc="-50" dirty="0">
                <a:latin typeface="Arial"/>
                <a:cs typeface="Arial"/>
              </a:rPr>
              <a:t>v</a:t>
            </a:r>
            <a:r>
              <a:rPr sz="1600" b="1" spc="-10" dirty="0">
                <a:latin typeface="Arial"/>
                <a:cs typeface="Arial"/>
              </a:rPr>
              <a:t>e</a:t>
            </a:r>
            <a:r>
              <a:rPr sz="1600" b="1" spc="20" dirty="0">
                <a:latin typeface="Arial"/>
                <a:cs typeface="Arial"/>
              </a:rPr>
              <a:t> </a:t>
            </a:r>
            <a:r>
              <a:rPr sz="1600" b="1" spc="-10" dirty="0">
                <a:latin typeface="Arial"/>
                <a:cs typeface="Arial"/>
              </a:rPr>
              <a:t>h</a:t>
            </a:r>
            <a:r>
              <a:rPr sz="1600" b="1" spc="-20" dirty="0">
                <a:latin typeface="Arial"/>
                <a:cs typeface="Arial"/>
              </a:rPr>
              <a:t>o</a:t>
            </a:r>
            <a:r>
              <a:rPr sz="1600" b="1" spc="-10" dirty="0">
                <a:latin typeface="Arial"/>
                <a:cs typeface="Arial"/>
              </a:rPr>
              <a:t>rn</a:t>
            </a:r>
            <a:r>
              <a:rPr sz="1600" b="1" spc="20" dirty="0">
                <a:latin typeface="Arial"/>
                <a:cs typeface="Arial"/>
              </a:rPr>
              <a:t> </a:t>
            </a:r>
            <a:r>
              <a:rPr sz="1600" b="1" spc="-10" dirty="0">
                <a:latin typeface="Arial"/>
                <a:cs typeface="Arial"/>
              </a:rPr>
              <a:t>by</a:t>
            </a:r>
            <a:r>
              <a:rPr sz="1600" b="1" spc="-5" dirty="0">
                <a:latin typeface="Arial"/>
                <a:cs typeface="Arial"/>
              </a:rPr>
              <a:t> </a:t>
            </a:r>
            <a:r>
              <a:rPr sz="1600" b="1" spc="-10" dirty="0">
                <a:latin typeface="Arial"/>
                <a:cs typeface="Arial"/>
              </a:rPr>
              <a:t>capaciti</a:t>
            </a:r>
            <a:r>
              <a:rPr sz="1600" b="1" spc="-50" dirty="0">
                <a:latin typeface="Arial"/>
                <a:cs typeface="Arial"/>
              </a:rPr>
              <a:t>v</a:t>
            </a:r>
            <a:r>
              <a:rPr sz="1600" b="1" spc="-10" dirty="0">
                <a:latin typeface="Arial"/>
                <a:cs typeface="Arial"/>
              </a:rPr>
              <a:t>e</a:t>
            </a:r>
            <a:r>
              <a:rPr sz="1600" b="1" spc="70" dirty="0">
                <a:latin typeface="Arial"/>
                <a:cs typeface="Arial"/>
              </a:rPr>
              <a:t> </a:t>
            </a:r>
            <a:r>
              <a:rPr sz="1600" b="1" spc="-10" dirty="0">
                <a:latin typeface="Arial"/>
                <a:cs typeface="Arial"/>
              </a:rPr>
              <a:t>co</a:t>
            </a:r>
            <a:r>
              <a:rPr sz="1600" b="1" spc="-20" dirty="0">
                <a:latin typeface="Arial"/>
                <a:cs typeface="Arial"/>
              </a:rPr>
              <a:t>u</a:t>
            </a:r>
            <a:r>
              <a:rPr sz="1600" b="1" spc="-10" dirty="0">
                <a:latin typeface="Arial"/>
                <a:cs typeface="Arial"/>
              </a:rPr>
              <a:t>plers.</a:t>
            </a:r>
            <a:endParaRPr sz="1600">
              <a:latin typeface="Arial"/>
              <a:cs typeface="Arial"/>
            </a:endParaRPr>
          </a:p>
          <a:p>
            <a:pPr marL="355600" marR="12700" indent="-342900">
              <a:lnSpc>
                <a:spcPts val="1540"/>
              </a:lnSpc>
              <a:spcBef>
                <a:spcPts val="380"/>
              </a:spcBef>
              <a:buFont typeface="Arial"/>
              <a:buChar char="•"/>
              <a:tabLst>
                <a:tab pos="354965" algn="l"/>
              </a:tabLst>
            </a:pPr>
            <a:r>
              <a:rPr sz="1600" b="1" spc="-10" dirty="0">
                <a:latin typeface="Arial"/>
                <a:cs typeface="Arial"/>
              </a:rPr>
              <a:t>T</a:t>
            </a:r>
            <a:r>
              <a:rPr sz="1600" b="1" spc="-20" dirty="0">
                <a:latin typeface="Arial"/>
                <a:cs typeface="Arial"/>
              </a:rPr>
              <a:t>h</a:t>
            </a:r>
            <a:r>
              <a:rPr sz="1600" b="1" spc="-10" dirty="0">
                <a:latin typeface="Arial"/>
                <a:cs typeface="Arial"/>
              </a:rPr>
              <a:t>is</a:t>
            </a:r>
            <a:r>
              <a:rPr sz="1600" b="1" spc="10" dirty="0">
                <a:latin typeface="Arial"/>
                <a:cs typeface="Arial"/>
              </a:rPr>
              <a:t> </a:t>
            </a:r>
            <a:r>
              <a:rPr sz="1600" b="1" spc="-10" dirty="0">
                <a:latin typeface="Arial"/>
                <a:cs typeface="Arial"/>
              </a:rPr>
              <a:t>results</a:t>
            </a:r>
            <a:r>
              <a:rPr sz="1600" b="1" spc="15" dirty="0">
                <a:latin typeface="Arial"/>
                <a:cs typeface="Arial"/>
              </a:rPr>
              <a:t> </a:t>
            </a:r>
            <a:r>
              <a:rPr sz="1600" b="1" spc="-10" dirty="0">
                <a:latin typeface="Arial"/>
                <a:cs typeface="Arial"/>
              </a:rPr>
              <a:t>in</a:t>
            </a:r>
            <a:r>
              <a:rPr sz="1600" b="1" spc="15" dirty="0">
                <a:latin typeface="Arial"/>
                <a:cs typeface="Arial"/>
              </a:rPr>
              <a:t> </a:t>
            </a:r>
            <a:r>
              <a:rPr sz="1600" b="1" spc="-10" dirty="0">
                <a:latin typeface="Arial"/>
                <a:cs typeface="Arial"/>
              </a:rPr>
              <a:t>f</a:t>
            </a:r>
            <a:r>
              <a:rPr sz="1600" b="1" spc="-20" dirty="0">
                <a:latin typeface="Arial"/>
                <a:cs typeface="Arial"/>
              </a:rPr>
              <a:t>o</a:t>
            </a:r>
            <a:r>
              <a:rPr sz="1600" b="1" spc="-10" dirty="0">
                <a:latin typeface="Arial"/>
                <a:cs typeface="Arial"/>
              </a:rPr>
              <a:t>rming</a:t>
            </a:r>
            <a:r>
              <a:rPr sz="1600" b="1" spc="25" dirty="0">
                <a:latin typeface="Arial"/>
                <a:cs typeface="Arial"/>
              </a:rPr>
              <a:t> </a:t>
            </a:r>
            <a:r>
              <a:rPr sz="1600" b="1" spc="-10" dirty="0">
                <a:latin typeface="Arial"/>
                <a:cs typeface="Arial"/>
              </a:rPr>
              <a:t>a</a:t>
            </a:r>
            <a:r>
              <a:rPr sz="1600" b="1" spc="10" dirty="0">
                <a:latin typeface="Arial"/>
                <a:cs typeface="Arial"/>
              </a:rPr>
              <a:t> </a:t>
            </a:r>
            <a:r>
              <a:rPr sz="1600" b="1" spc="-10" dirty="0">
                <a:latin typeface="Arial"/>
                <a:cs typeface="Arial"/>
              </a:rPr>
              <a:t>plasma</a:t>
            </a:r>
            <a:r>
              <a:rPr sz="1600" b="1" spc="5" dirty="0">
                <a:latin typeface="Arial"/>
                <a:cs typeface="Arial"/>
              </a:rPr>
              <a:t> </a:t>
            </a:r>
            <a:r>
              <a:rPr sz="1600" b="1" spc="-10" dirty="0">
                <a:latin typeface="Arial"/>
                <a:cs typeface="Arial"/>
              </a:rPr>
              <a:t>lo</a:t>
            </a:r>
            <a:r>
              <a:rPr sz="1600" b="1" spc="-20" dirty="0">
                <a:latin typeface="Arial"/>
                <a:cs typeface="Arial"/>
              </a:rPr>
              <a:t>o</a:t>
            </a:r>
            <a:r>
              <a:rPr sz="1600" b="1" spc="-10" dirty="0">
                <a:latin typeface="Arial"/>
                <a:cs typeface="Arial"/>
              </a:rPr>
              <a:t>p</a:t>
            </a:r>
            <a:r>
              <a:rPr sz="1600" b="1" spc="15" dirty="0">
                <a:latin typeface="Arial"/>
                <a:cs typeface="Arial"/>
              </a:rPr>
              <a:t> </a:t>
            </a:r>
            <a:r>
              <a:rPr sz="1600" b="1" spc="-10" dirty="0">
                <a:latin typeface="Arial"/>
                <a:cs typeface="Arial"/>
              </a:rPr>
              <a:t>an</a:t>
            </a:r>
            <a:r>
              <a:rPr sz="1600" b="1" spc="-20" dirty="0">
                <a:latin typeface="Arial"/>
                <a:cs typeface="Arial"/>
              </a:rPr>
              <a:t>t</a:t>
            </a:r>
            <a:r>
              <a:rPr sz="1600" b="1" spc="-10" dirty="0">
                <a:latin typeface="Arial"/>
                <a:cs typeface="Arial"/>
              </a:rPr>
              <a:t>en</a:t>
            </a:r>
            <a:r>
              <a:rPr sz="1600" b="1" spc="-20" dirty="0">
                <a:latin typeface="Arial"/>
                <a:cs typeface="Arial"/>
              </a:rPr>
              <a:t>n</a:t>
            </a:r>
            <a:r>
              <a:rPr sz="1600" b="1" spc="-10" dirty="0">
                <a:latin typeface="Arial"/>
                <a:cs typeface="Arial"/>
              </a:rPr>
              <a:t>a</a:t>
            </a:r>
            <a:r>
              <a:rPr sz="1600" b="1" spc="20" dirty="0">
                <a:latin typeface="Arial"/>
                <a:cs typeface="Arial"/>
              </a:rPr>
              <a:t> </a:t>
            </a:r>
            <a:r>
              <a:rPr sz="1600" b="1" spc="-10" dirty="0">
                <a:latin typeface="Arial"/>
                <a:cs typeface="Arial"/>
              </a:rPr>
              <a:t>in</a:t>
            </a:r>
            <a:r>
              <a:rPr sz="1600" b="1" spc="5" dirty="0">
                <a:latin typeface="Arial"/>
                <a:cs typeface="Arial"/>
              </a:rPr>
              <a:t> </a:t>
            </a:r>
            <a:r>
              <a:rPr sz="1600" b="1" spc="-10" dirty="0">
                <a:latin typeface="Arial"/>
                <a:cs typeface="Arial"/>
              </a:rPr>
              <a:t>fro</a:t>
            </a:r>
            <a:r>
              <a:rPr sz="1600" b="1" spc="-20" dirty="0">
                <a:latin typeface="Arial"/>
                <a:cs typeface="Arial"/>
              </a:rPr>
              <a:t>n</a:t>
            </a:r>
            <a:r>
              <a:rPr sz="1600" b="1" spc="-10" dirty="0">
                <a:latin typeface="Arial"/>
                <a:cs typeface="Arial"/>
              </a:rPr>
              <a:t>t</a:t>
            </a:r>
            <a:r>
              <a:rPr sz="1600" b="1" spc="30" dirty="0">
                <a:latin typeface="Arial"/>
                <a:cs typeface="Arial"/>
              </a:rPr>
              <a:t> </a:t>
            </a:r>
            <a:r>
              <a:rPr sz="1600" b="1" spc="-10" dirty="0">
                <a:latin typeface="Arial"/>
                <a:cs typeface="Arial"/>
              </a:rPr>
              <a:t>of</a:t>
            </a:r>
            <a:r>
              <a:rPr sz="1600" b="1" spc="10"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e</a:t>
            </a:r>
            <a:r>
              <a:rPr sz="1600" b="1" spc="10" dirty="0">
                <a:latin typeface="Arial"/>
                <a:cs typeface="Arial"/>
              </a:rPr>
              <a:t> </a:t>
            </a:r>
            <a:r>
              <a:rPr sz="1600" b="1" spc="-10" dirty="0">
                <a:latin typeface="Arial"/>
                <a:cs typeface="Arial"/>
              </a:rPr>
              <a:t>hi</a:t>
            </a:r>
            <a:r>
              <a:rPr sz="1600" b="1" spc="-20" dirty="0">
                <a:latin typeface="Arial"/>
                <a:cs typeface="Arial"/>
              </a:rPr>
              <a:t>g</a:t>
            </a:r>
            <a:r>
              <a:rPr sz="1600" b="1" spc="-10" dirty="0">
                <a:latin typeface="Arial"/>
                <a:cs typeface="Arial"/>
              </a:rPr>
              <a:t>her</a:t>
            </a:r>
            <a:r>
              <a:rPr sz="1600" b="1" spc="55" dirty="0">
                <a:latin typeface="Arial"/>
                <a:cs typeface="Arial"/>
              </a:rPr>
              <a:t> </a:t>
            </a:r>
            <a:r>
              <a:rPr sz="1600" b="1" spc="-10" dirty="0">
                <a:latin typeface="Arial"/>
                <a:cs typeface="Arial"/>
              </a:rPr>
              <a:t>–</a:t>
            </a:r>
            <a:r>
              <a:rPr sz="1600" b="1" spc="-5" dirty="0">
                <a:latin typeface="Arial"/>
                <a:cs typeface="Arial"/>
              </a:rPr>
              <a:t> </a:t>
            </a:r>
            <a:r>
              <a:rPr sz="1600" b="1" spc="-10" dirty="0">
                <a:latin typeface="Arial"/>
                <a:cs typeface="Arial"/>
              </a:rPr>
              <a:t>freq</a:t>
            </a:r>
            <a:r>
              <a:rPr sz="1600" b="1" spc="-20" dirty="0">
                <a:latin typeface="Arial"/>
                <a:cs typeface="Arial"/>
              </a:rPr>
              <a:t>u</a:t>
            </a:r>
            <a:r>
              <a:rPr sz="1600" b="1" spc="-10" dirty="0">
                <a:latin typeface="Arial"/>
                <a:cs typeface="Arial"/>
              </a:rPr>
              <a:t>ency micro</a:t>
            </a:r>
            <a:r>
              <a:rPr sz="1600" b="1" spc="20" dirty="0">
                <a:latin typeface="Arial"/>
                <a:cs typeface="Arial"/>
              </a:rPr>
              <a:t>w</a:t>
            </a:r>
            <a:r>
              <a:rPr sz="1600" b="1" spc="-10" dirty="0">
                <a:latin typeface="Arial"/>
                <a:cs typeface="Arial"/>
              </a:rPr>
              <a:t>a</a:t>
            </a:r>
            <a:r>
              <a:rPr sz="1600" b="1" spc="-50" dirty="0">
                <a:latin typeface="Arial"/>
                <a:cs typeface="Arial"/>
              </a:rPr>
              <a:t>v</a:t>
            </a:r>
            <a:r>
              <a:rPr sz="1600" b="1" spc="-10" dirty="0">
                <a:latin typeface="Arial"/>
                <a:cs typeface="Arial"/>
              </a:rPr>
              <a:t>e</a:t>
            </a:r>
            <a:r>
              <a:rPr sz="1600" b="1" spc="20" dirty="0">
                <a:latin typeface="Arial"/>
                <a:cs typeface="Arial"/>
              </a:rPr>
              <a:t> </a:t>
            </a:r>
            <a:r>
              <a:rPr sz="1600" b="1" spc="-10" dirty="0">
                <a:latin typeface="Arial"/>
                <a:cs typeface="Arial"/>
              </a:rPr>
              <a:t>emi</a:t>
            </a:r>
            <a:r>
              <a:rPr sz="1600" b="1" spc="-15" dirty="0">
                <a:latin typeface="Arial"/>
                <a:cs typeface="Arial"/>
              </a:rPr>
              <a:t>t</a:t>
            </a:r>
            <a:r>
              <a:rPr sz="1600" b="1" spc="-5" dirty="0">
                <a:latin typeface="Arial"/>
                <a:cs typeface="Arial"/>
              </a:rPr>
              <a:t>ti</a:t>
            </a:r>
            <a:r>
              <a:rPr sz="1600" b="1" spc="-20" dirty="0">
                <a:latin typeface="Arial"/>
                <a:cs typeface="Arial"/>
              </a:rPr>
              <a:t>n</a:t>
            </a:r>
            <a:r>
              <a:rPr sz="1600" b="1" spc="-10" dirty="0">
                <a:latin typeface="Arial"/>
                <a:cs typeface="Arial"/>
              </a:rPr>
              <a:t>g</a:t>
            </a:r>
            <a:r>
              <a:rPr sz="1600" b="1" spc="40" dirty="0">
                <a:latin typeface="Arial"/>
                <a:cs typeface="Arial"/>
              </a:rPr>
              <a:t> </a:t>
            </a:r>
            <a:r>
              <a:rPr sz="1600" b="1" spc="-10" dirty="0">
                <a:latin typeface="Arial"/>
                <a:cs typeface="Arial"/>
              </a:rPr>
              <a:t>h</a:t>
            </a:r>
            <a:r>
              <a:rPr sz="1600" b="1" spc="-20" dirty="0">
                <a:latin typeface="Arial"/>
                <a:cs typeface="Arial"/>
              </a:rPr>
              <a:t>o</a:t>
            </a:r>
            <a:r>
              <a:rPr sz="1600" b="1" spc="-10" dirty="0">
                <a:latin typeface="Arial"/>
                <a:cs typeface="Arial"/>
              </a:rPr>
              <a:t>rn</a:t>
            </a:r>
            <a:r>
              <a:rPr sz="1600" b="1" spc="20" dirty="0">
                <a:latin typeface="Arial"/>
                <a:cs typeface="Arial"/>
              </a:rPr>
              <a:t> </a:t>
            </a:r>
            <a:r>
              <a:rPr sz="1600" b="1" spc="25" dirty="0">
                <a:latin typeface="Arial"/>
                <a:cs typeface="Arial"/>
              </a:rPr>
              <a:t>w</a:t>
            </a:r>
            <a:r>
              <a:rPr sz="1600" b="1" spc="-10" dirty="0">
                <a:latin typeface="Arial"/>
                <a:cs typeface="Arial"/>
              </a:rPr>
              <a:t>hen</a:t>
            </a:r>
            <a:r>
              <a:rPr sz="1600" b="1" spc="-35"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e</a:t>
            </a:r>
            <a:r>
              <a:rPr sz="1600" b="1" spc="10" dirty="0">
                <a:latin typeface="Arial"/>
                <a:cs typeface="Arial"/>
              </a:rPr>
              <a:t> </a:t>
            </a:r>
            <a:r>
              <a:rPr sz="1600" b="1" spc="-10" dirty="0">
                <a:latin typeface="Arial"/>
                <a:cs typeface="Arial"/>
              </a:rPr>
              <a:t>plasma</a:t>
            </a:r>
            <a:r>
              <a:rPr sz="1600" b="1" spc="15" dirty="0">
                <a:latin typeface="Arial"/>
                <a:cs typeface="Arial"/>
              </a:rPr>
              <a:t> </a:t>
            </a:r>
            <a:r>
              <a:rPr sz="1600" b="1" spc="-10" dirty="0">
                <a:latin typeface="Arial"/>
                <a:cs typeface="Arial"/>
              </a:rPr>
              <a:t>t</a:t>
            </a:r>
            <a:r>
              <a:rPr sz="1600" b="1" spc="-20" dirty="0">
                <a:latin typeface="Arial"/>
                <a:cs typeface="Arial"/>
              </a:rPr>
              <a:t>u</a:t>
            </a:r>
            <a:r>
              <a:rPr sz="1600" b="1" spc="-10" dirty="0">
                <a:latin typeface="Arial"/>
                <a:cs typeface="Arial"/>
              </a:rPr>
              <a:t>bes</a:t>
            </a:r>
            <a:r>
              <a:rPr sz="1600" b="1" spc="15" dirty="0">
                <a:latin typeface="Arial"/>
                <a:cs typeface="Arial"/>
              </a:rPr>
              <a:t> </a:t>
            </a:r>
            <a:r>
              <a:rPr sz="1600" b="1" spc="-10" dirty="0">
                <a:latin typeface="Arial"/>
                <a:cs typeface="Arial"/>
              </a:rPr>
              <a:t>are</a:t>
            </a:r>
            <a:r>
              <a:rPr sz="1600" b="1" spc="-5" dirty="0">
                <a:latin typeface="Arial"/>
                <a:cs typeface="Arial"/>
              </a:rPr>
              <a:t> </a:t>
            </a:r>
            <a:r>
              <a:rPr sz="1600" b="1" spc="-10" dirty="0">
                <a:latin typeface="Arial"/>
                <a:cs typeface="Arial"/>
              </a:rPr>
              <a:t>energized.</a:t>
            </a:r>
            <a:endParaRPr sz="1600">
              <a:latin typeface="Arial"/>
              <a:cs typeface="Arial"/>
            </a:endParaRPr>
          </a:p>
          <a:p>
            <a:pPr marL="355600" marR="28575" indent="-342900">
              <a:lnSpc>
                <a:spcPts val="1540"/>
              </a:lnSpc>
              <a:spcBef>
                <a:spcPts val="380"/>
              </a:spcBef>
              <a:buFont typeface="Arial"/>
              <a:buChar char="•"/>
              <a:tabLst>
                <a:tab pos="354965" algn="l"/>
              </a:tabLst>
            </a:pPr>
            <a:r>
              <a:rPr sz="1600" b="1" spc="-15" dirty="0">
                <a:latin typeface="Arial"/>
                <a:cs typeface="Arial"/>
              </a:rPr>
              <a:t>B</a:t>
            </a:r>
            <a:r>
              <a:rPr sz="1600" b="1" spc="-20" dirty="0">
                <a:latin typeface="Arial"/>
                <a:cs typeface="Arial"/>
              </a:rPr>
              <a:t>o</a:t>
            </a:r>
            <a:r>
              <a:rPr sz="1600" b="1" spc="-10" dirty="0">
                <a:latin typeface="Arial"/>
                <a:cs typeface="Arial"/>
              </a:rPr>
              <a:t>th</a:t>
            </a:r>
            <a:r>
              <a:rPr sz="1600" b="1" spc="10" dirty="0">
                <a:latin typeface="Arial"/>
                <a:cs typeface="Arial"/>
              </a:rPr>
              <a:t> </a:t>
            </a:r>
            <a:r>
              <a:rPr sz="1600" b="1" spc="-5" dirty="0">
                <a:latin typeface="Arial"/>
                <a:cs typeface="Arial"/>
              </a:rPr>
              <a:t>l</a:t>
            </a:r>
            <a:r>
              <a:rPr sz="1600" b="1" spc="-15" dirty="0">
                <a:latin typeface="Arial"/>
                <a:cs typeface="Arial"/>
              </a:rPr>
              <a:t>ow</a:t>
            </a:r>
            <a:r>
              <a:rPr sz="1600" b="1" spc="10" dirty="0">
                <a:latin typeface="Arial"/>
                <a:cs typeface="Arial"/>
              </a:rPr>
              <a:t> </a:t>
            </a:r>
            <a:r>
              <a:rPr sz="1600" b="1" spc="-10" dirty="0">
                <a:latin typeface="Arial"/>
                <a:cs typeface="Arial"/>
              </a:rPr>
              <a:t>a</a:t>
            </a:r>
            <a:r>
              <a:rPr sz="1600" b="1" spc="-15" dirty="0">
                <a:latin typeface="Arial"/>
                <a:cs typeface="Arial"/>
              </a:rPr>
              <a:t>n</a:t>
            </a:r>
            <a:r>
              <a:rPr sz="1600" b="1" spc="-10" dirty="0">
                <a:latin typeface="Arial"/>
                <a:cs typeface="Arial"/>
              </a:rPr>
              <a:t>d high</a:t>
            </a:r>
            <a:r>
              <a:rPr sz="1600" b="1" spc="10" dirty="0">
                <a:latin typeface="Arial"/>
                <a:cs typeface="Arial"/>
              </a:rPr>
              <a:t> </a:t>
            </a:r>
            <a:r>
              <a:rPr sz="1600" b="1" spc="-10" dirty="0">
                <a:latin typeface="Arial"/>
                <a:cs typeface="Arial"/>
              </a:rPr>
              <a:t>fre</a:t>
            </a:r>
            <a:r>
              <a:rPr sz="1600" b="1" spc="-20" dirty="0">
                <a:latin typeface="Arial"/>
                <a:cs typeface="Arial"/>
              </a:rPr>
              <a:t>q</a:t>
            </a:r>
            <a:r>
              <a:rPr sz="1600" b="1" spc="-10" dirty="0">
                <a:latin typeface="Arial"/>
                <a:cs typeface="Arial"/>
              </a:rPr>
              <a:t>u</a:t>
            </a:r>
            <a:r>
              <a:rPr sz="1600" b="1" spc="-15" dirty="0">
                <a:latin typeface="Arial"/>
                <a:cs typeface="Arial"/>
              </a:rPr>
              <a:t>e</a:t>
            </a:r>
            <a:r>
              <a:rPr sz="1600" b="1" spc="-10" dirty="0">
                <a:latin typeface="Arial"/>
                <a:cs typeface="Arial"/>
              </a:rPr>
              <a:t>n</a:t>
            </a:r>
            <a:r>
              <a:rPr sz="1600" b="1" spc="-15" dirty="0">
                <a:latin typeface="Arial"/>
                <a:cs typeface="Arial"/>
              </a:rPr>
              <a:t>c</a:t>
            </a:r>
            <a:r>
              <a:rPr sz="1600" b="1" spc="-10" dirty="0">
                <a:latin typeface="Arial"/>
                <a:cs typeface="Arial"/>
              </a:rPr>
              <a:t>ies</a:t>
            </a:r>
            <a:r>
              <a:rPr sz="1600" b="1" spc="20" dirty="0">
                <a:latin typeface="Arial"/>
                <a:cs typeface="Arial"/>
              </a:rPr>
              <a:t> </a:t>
            </a:r>
            <a:r>
              <a:rPr sz="1600" b="1" spc="-10" dirty="0">
                <a:latin typeface="Arial"/>
                <a:cs typeface="Arial"/>
              </a:rPr>
              <a:t>are</a:t>
            </a:r>
            <a:r>
              <a:rPr sz="1600" b="1" spc="10" dirty="0">
                <a:latin typeface="Arial"/>
                <a:cs typeface="Arial"/>
              </a:rPr>
              <a:t> </a:t>
            </a:r>
            <a:r>
              <a:rPr sz="1600" b="1" spc="-10" dirty="0">
                <a:latin typeface="Arial"/>
                <a:cs typeface="Arial"/>
              </a:rPr>
              <a:t>recei</a:t>
            </a:r>
            <a:r>
              <a:rPr sz="1600" b="1" spc="-50" dirty="0">
                <a:latin typeface="Arial"/>
                <a:cs typeface="Arial"/>
              </a:rPr>
              <a:t>v</a:t>
            </a:r>
            <a:r>
              <a:rPr sz="1600" b="1" spc="-10" dirty="0">
                <a:latin typeface="Arial"/>
                <a:cs typeface="Arial"/>
              </a:rPr>
              <a:t>ed</a:t>
            </a:r>
            <a:r>
              <a:rPr sz="1600" b="1" spc="40" dirty="0">
                <a:latin typeface="Arial"/>
                <a:cs typeface="Arial"/>
              </a:rPr>
              <a:t> </a:t>
            </a:r>
            <a:r>
              <a:rPr sz="1600" b="1" spc="-10" dirty="0">
                <a:latin typeface="Arial"/>
                <a:cs typeface="Arial"/>
              </a:rPr>
              <a:t>by a</a:t>
            </a:r>
            <a:r>
              <a:rPr sz="1600" b="1" spc="-5" dirty="0">
                <a:latin typeface="Arial"/>
                <a:cs typeface="Arial"/>
              </a:rPr>
              <a:t> </a:t>
            </a:r>
            <a:r>
              <a:rPr sz="1600" b="1" spc="-20" dirty="0">
                <a:latin typeface="Arial"/>
                <a:cs typeface="Arial"/>
              </a:rPr>
              <a:t>b</a:t>
            </a:r>
            <a:r>
              <a:rPr sz="1600" b="1" spc="-10" dirty="0">
                <a:latin typeface="Arial"/>
                <a:cs typeface="Arial"/>
              </a:rPr>
              <a:t>road</a:t>
            </a:r>
            <a:r>
              <a:rPr sz="1600" b="1" spc="20" dirty="0">
                <a:latin typeface="Arial"/>
                <a:cs typeface="Arial"/>
              </a:rPr>
              <a:t> </a:t>
            </a:r>
            <a:r>
              <a:rPr sz="1600" b="1" spc="-10" dirty="0">
                <a:latin typeface="Arial"/>
                <a:cs typeface="Arial"/>
              </a:rPr>
              <a:t>–</a:t>
            </a:r>
            <a:r>
              <a:rPr sz="1600" b="1" spc="10" dirty="0">
                <a:latin typeface="Arial"/>
                <a:cs typeface="Arial"/>
              </a:rPr>
              <a:t> </a:t>
            </a:r>
            <a:r>
              <a:rPr sz="1600" b="1" spc="-10" dirty="0">
                <a:latin typeface="Arial"/>
                <a:cs typeface="Arial"/>
              </a:rPr>
              <a:t>b</a:t>
            </a:r>
            <a:r>
              <a:rPr sz="1600" b="1" spc="-15" dirty="0">
                <a:latin typeface="Arial"/>
                <a:cs typeface="Arial"/>
              </a:rPr>
              <a:t>a</a:t>
            </a:r>
            <a:r>
              <a:rPr sz="1600" b="1" spc="-10" dirty="0">
                <a:latin typeface="Arial"/>
                <a:cs typeface="Arial"/>
              </a:rPr>
              <a:t>nd</a:t>
            </a:r>
            <a:r>
              <a:rPr sz="1600" b="1" spc="-5" dirty="0">
                <a:latin typeface="Arial"/>
                <a:cs typeface="Arial"/>
              </a:rPr>
              <a:t> </a:t>
            </a:r>
            <a:r>
              <a:rPr sz="1600" b="1" spc="-20" dirty="0">
                <a:latin typeface="Arial"/>
                <a:cs typeface="Arial"/>
              </a:rPr>
              <a:t>m</a:t>
            </a:r>
            <a:r>
              <a:rPr sz="1600" b="1" spc="-10" dirty="0">
                <a:latin typeface="Arial"/>
                <a:cs typeface="Arial"/>
              </a:rPr>
              <a:t>icro</a:t>
            </a:r>
            <a:r>
              <a:rPr sz="1600" b="1" spc="20" dirty="0">
                <a:latin typeface="Arial"/>
                <a:cs typeface="Arial"/>
              </a:rPr>
              <a:t>w</a:t>
            </a:r>
            <a:r>
              <a:rPr sz="1600" b="1" spc="-10" dirty="0">
                <a:latin typeface="Arial"/>
                <a:cs typeface="Arial"/>
              </a:rPr>
              <a:t>a</a:t>
            </a:r>
            <a:r>
              <a:rPr sz="1600" b="1" spc="-50" dirty="0">
                <a:latin typeface="Arial"/>
                <a:cs typeface="Arial"/>
              </a:rPr>
              <a:t>v</a:t>
            </a:r>
            <a:r>
              <a:rPr sz="1600" b="1" spc="-10" dirty="0">
                <a:latin typeface="Arial"/>
                <a:cs typeface="Arial"/>
              </a:rPr>
              <a:t>e</a:t>
            </a:r>
            <a:r>
              <a:rPr sz="1600" b="1" spc="20" dirty="0">
                <a:latin typeface="Arial"/>
                <a:cs typeface="Arial"/>
              </a:rPr>
              <a:t> </a:t>
            </a:r>
            <a:r>
              <a:rPr sz="1600" b="1" spc="-10" dirty="0">
                <a:latin typeface="Arial"/>
                <a:cs typeface="Arial"/>
              </a:rPr>
              <a:t>h</a:t>
            </a:r>
            <a:r>
              <a:rPr sz="1600" b="1" spc="-20" dirty="0">
                <a:latin typeface="Arial"/>
                <a:cs typeface="Arial"/>
              </a:rPr>
              <a:t>o</a:t>
            </a:r>
            <a:r>
              <a:rPr sz="1600" b="1" spc="-10" dirty="0">
                <a:latin typeface="Arial"/>
                <a:cs typeface="Arial"/>
              </a:rPr>
              <a:t>rn, am</a:t>
            </a:r>
            <a:r>
              <a:rPr sz="1600" b="1" spc="-15" dirty="0">
                <a:latin typeface="Arial"/>
                <a:cs typeface="Arial"/>
              </a:rPr>
              <a:t>p</a:t>
            </a:r>
            <a:r>
              <a:rPr sz="1600" b="1" spc="-10" dirty="0">
                <a:latin typeface="Arial"/>
                <a:cs typeface="Arial"/>
              </a:rPr>
              <a:t>lified</a:t>
            </a:r>
            <a:r>
              <a:rPr sz="1600" b="1" spc="40" dirty="0">
                <a:latin typeface="Arial"/>
                <a:cs typeface="Arial"/>
              </a:rPr>
              <a:t> </a:t>
            </a:r>
            <a:r>
              <a:rPr sz="1600" b="1" spc="-10" dirty="0">
                <a:latin typeface="Arial"/>
                <a:cs typeface="Arial"/>
              </a:rPr>
              <a:t>by</a:t>
            </a:r>
            <a:r>
              <a:rPr sz="1600" b="1" spc="5" dirty="0">
                <a:latin typeface="Arial"/>
                <a:cs typeface="Arial"/>
              </a:rPr>
              <a:t> </a:t>
            </a:r>
            <a:r>
              <a:rPr sz="1600" b="1" spc="-10" dirty="0">
                <a:latin typeface="Arial"/>
                <a:cs typeface="Arial"/>
              </a:rPr>
              <a:t>a</a:t>
            </a:r>
            <a:r>
              <a:rPr sz="1600" b="1" spc="-5" dirty="0">
                <a:latin typeface="Arial"/>
                <a:cs typeface="Arial"/>
              </a:rPr>
              <a:t> </a:t>
            </a:r>
            <a:r>
              <a:rPr sz="1600" b="1" spc="-10" dirty="0">
                <a:latin typeface="Arial"/>
                <a:cs typeface="Arial"/>
              </a:rPr>
              <a:t>tra</a:t>
            </a:r>
            <a:r>
              <a:rPr sz="1600" b="1" spc="-45" dirty="0">
                <a:latin typeface="Arial"/>
                <a:cs typeface="Arial"/>
              </a:rPr>
              <a:t>v</a:t>
            </a:r>
            <a:r>
              <a:rPr sz="1600" b="1" spc="-10" dirty="0">
                <a:latin typeface="Arial"/>
                <a:cs typeface="Arial"/>
              </a:rPr>
              <a:t>eling</a:t>
            </a:r>
            <a:r>
              <a:rPr sz="1600" b="1" spc="60" dirty="0">
                <a:latin typeface="Arial"/>
                <a:cs typeface="Arial"/>
              </a:rPr>
              <a:t> </a:t>
            </a:r>
            <a:r>
              <a:rPr sz="1600" b="1" spc="25" dirty="0">
                <a:latin typeface="Arial"/>
                <a:cs typeface="Arial"/>
              </a:rPr>
              <a:t>w</a:t>
            </a:r>
            <a:r>
              <a:rPr sz="1600" b="1" spc="-10" dirty="0">
                <a:latin typeface="Arial"/>
                <a:cs typeface="Arial"/>
              </a:rPr>
              <a:t>a</a:t>
            </a:r>
            <a:r>
              <a:rPr sz="1600" b="1" spc="-50" dirty="0">
                <a:latin typeface="Arial"/>
                <a:cs typeface="Arial"/>
              </a:rPr>
              <a:t>v</a:t>
            </a:r>
            <a:r>
              <a:rPr sz="1600" b="1" spc="-10" dirty="0">
                <a:latin typeface="Arial"/>
                <a:cs typeface="Arial"/>
              </a:rPr>
              <a:t>e</a:t>
            </a:r>
            <a:r>
              <a:rPr sz="1600" b="1" spc="-5" dirty="0">
                <a:latin typeface="Arial"/>
                <a:cs typeface="Arial"/>
              </a:rPr>
              <a:t> </a:t>
            </a:r>
            <a:r>
              <a:rPr sz="1600" b="1" spc="-10" dirty="0">
                <a:latin typeface="Arial"/>
                <a:cs typeface="Arial"/>
              </a:rPr>
              <a:t>t</a:t>
            </a:r>
            <a:r>
              <a:rPr sz="1600" b="1" spc="-20" dirty="0">
                <a:latin typeface="Arial"/>
                <a:cs typeface="Arial"/>
              </a:rPr>
              <a:t>u</a:t>
            </a:r>
            <a:r>
              <a:rPr sz="1600" b="1" spc="-10" dirty="0">
                <a:latin typeface="Arial"/>
                <a:cs typeface="Arial"/>
              </a:rPr>
              <a:t>be</a:t>
            </a:r>
            <a:r>
              <a:rPr sz="1600" b="1" spc="15" dirty="0">
                <a:latin typeface="Arial"/>
                <a:cs typeface="Arial"/>
              </a:rPr>
              <a:t> </a:t>
            </a:r>
            <a:r>
              <a:rPr sz="1600" b="1" spc="-15" dirty="0">
                <a:latin typeface="Arial"/>
                <a:cs typeface="Arial"/>
              </a:rPr>
              <a:t>amp</a:t>
            </a:r>
            <a:r>
              <a:rPr sz="1600" b="1" spc="-10" dirty="0">
                <a:latin typeface="Arial"/>
                <a:cs typeface="Arial"/>
              </a:rPr>
              <a:t>lifier,</a:t>
            </a:r>
            <a:r>
              <a:rPr sz="1600" b="1" spc="45" dirty="0">
                <a:latin typeface="Arial"/>
                <a:cs typeface="Arial"/>
              </a:rPr>
              <a:t> </a:t>
            </a:r>
            <a:r>
              <a:rPr sz="1600" b="1" spc="-10" dirty="0">
                <a:latin typeface="Arial"/>
                <a:cs typeface="Arial"/>
              </a:rPr>
              <a:t>and dis</a:t>
            </a:r>
            <a:r>
              <a:rPr sz="1600" b="1" spc="-15" dirty="0">
                <a:latin typeface="Arial"/>
                <a:cs typeface="Arial"/>
              </a:rPr>
              <a:t>p</a:t>
            </a:r>
            <a:r>
              <a:rPr sz="1600" b="1" spc="-10" dirty="0">
                <a:latin typeface="Arial"/>
                <a:cs typeface="Arial"/>
              </a:rPr>
              <a:t>la</a:t>
            </a:r>
            <a:r>
              <a:rPr sz="1600" b="1" spc="-50" dirty="0">
                <a:latin typeface="Arial"/>
                <a:cs typeface="Arial"/>
              </a:rPr>
              <a:t>y</a:t>
            </a:r>
            <a:r>
              <a:rPr sz="1600" b="1" spc="-10" dirty="0">
                <a:latin typeface="Arial"/>
                <a:cs typeface="Arial"/>
              </a:rPr>
              <a:t>ed</a:t>
            </a:r>
            <a:r>
              <a:rPr sz="1600" b="1" spc="65" dirty="0">
                <a:latin typeface="Arial"/>
                <a:cs typeface="Arial"/>
              </a:rPr>
              <a:t> </a:t>
            </a:r>
            <a:r>
              <a:rPr sz="1600" b="1" spc="-10" dirty="0">
                <a:latin typeface="Arial"/>
                <a:cs typeface="Arial"/>
              </a:rPr>
              <a:t>on a</a:t>
            </a:r>
            <a:r>
              <a:rPr sz="1600" b="1" spc="-5" dirty="0">
                <a:latin typeface="Arial"/>
                <a:cs typeface="Arial"/>
              </a:rPr>
              <a:t> </a:t>
            </a:r>
            <a:r>
              <a:rPr sz="1600" b="1" spc="-10" dirty="0">
                <a:latin typeface="Arial"/>
                <a:cs typeface="Arial"/>
              </a:rPr>
              <a:t>pan</a:t>
            </a:r>
            <a:r>
              <a:rPr sz="1600" b="1" spc="-20" dirty="0">
                <a:latin typeface="Arial"/>
                <a:cs typeface="Arial"/>
              </a:rPr>
              <a:t>o</a:t>
            </a:r>
            <a:r>
              <a:rPr sz="1600" b="1" spc="-10" dirty="0">
                <a:latin typeface="Arial"/>
                <a:cs typeface="Arial"/>
              </a:rPr>
              <a:t>ramic recei</a:t>
            </a:r>
            <a:r>
              <a:rPr sz="1600" b="1" spc="-50" dirty="0">
                <a:latin typeface="Arial"/>
                <a:cs typeface="Arial"/>
              </a:rPr>
              <a:t>v</a:t>
            </a:r>
            <a:r>
              <a:rPr sz="1600" b="1" spc="-10" dirty="0">
                <a:latin typeface="Arial"/>
                <a:cs typeface="Arial"/>
              </a:rPr>
              <a:t>er.</a:t>
            </a:r>
            <a:endParaRPr sz="16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371585" y="6287008"/>
            <a:ext cx="248920"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54</a:t>
            </a:fld>
            <a:endParaRPr sz="1400">
              <a:latin typeface="Arial"/>
              <a:cs typeface="Arial"/>
            </a:endParaRPr>
          </a:p>
        </p:txBody>
      </p:sp>
      <p:sp>
        <p:nvSpPr>
          <p:cNvPr id="2" name="object 2"/>
          <p:cNvSpPr txBox="1">
            <a:spLocks noGrp="1"/>
          </p:cNvSpPr>
          <p:nvPr>
            <p:ph type="title"/>
          </p:nvPr>
        </p:nvSpPr>
        <p:spPr>
          <a:prstGeom prst="rect">
            <a:avLst/>
          </a:prstGeom>
        </p:spPr>
        <p:txBody>
          <a:bodyPr vert="horz" wrap="square" lIns="0" tIns="290195" rIns="0" bIns="0" rtlCol="0">
            <a:noAutofit/>
          </a:bodyPr>
          <a:lstStyle/>
          <a:p>
            <a:pPr marL="861060">
              <a:lnSpc>
                <a:spcPts val="5235"/>
              </a:lnSpc>
            </a:pPr>
            <a:r>
              <a:rPr sz="4400" dirty="0">
                <a:latin typeface="Arial"/>
                <a:cs typeface="Arial"/>
              </a:rPr>
              <a:t>Nested Plasma</a:t>
            </a:r>
            <a:r>
              <a:rPr sz="4400" spc="-25" dirty="0">
                <a:latin typeface="Arial"/>
                <a:cs typeface="Arial"/>
              </a:rPr>
              <a:t> </a:t>
            </a:r>
            <a:r>
              <a:rPr sz="4400" spc="0" dirty="0">
                <a:latin typeface="Arial"/>
                <a:cs typeface="Arial"/>
              </a:rPr>
              <a:t>Antennas</a:t>
            </a:r>
            <a:endParaRPr sz="4400">
              <a:latin typeface="Arial"/>
              <a:cs typeface="Arial"/>
            </a:endParaRPr>
          </a:p>
        </p:txBody>
      </p:sp>
      <p:sp>
        <p:nvSpPr>
          <p:cNvPr id="3" name="object 3"/>
          <p:cNvSpPr txBox="1"/>
          <p:nvPr/>
        </p:nvSpPr>
        <p:spPr>
          <a:xfrm>
            <a:off x="535940" y="1602359"/>
            <a:ext cx="7781925" cy="4350385"/>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2400" b="1" dirty="0">
                <a:latin typeface="Arial"/>
                <a:cs typeface="Arial"/>
              </a:rPr>
              <a:t>T</a:t>
            </a:r>
            <a:r>
              <a:rPr sz="2400" b="1" spc="-10" dirty="0">
                <a:latin typeface="Arial"/>
                <a:cs typeface="Arial"/>
              </a:rPr>
              <a:t>h</a:t>
            </a:r>
            <a:r>
              <a:rPr sz="2400" b="1" spc="0" dirty="0">
                <a:latin typeface="Arial"/>
                <a:cs typeface="Arial"/>
              </a:rPr>
              <a:t>e</a:t>
            </a:r>
            <a:r>
              <a:rPr sz="2400" b="1" spc="-15" dirty="0">
                <a:latin typeface="Arial"/>
                <a:cs typeface="Arial"/>
              </a:rPr>
              <a:t> </a:t>
            </a:r>
            <a:r>
              <a:rPr sz="2400" b="1" spc="0" dirty="0">
                <a:latin typeface="Arial"/>
                <a:cs typeface="Arial"/>
              </a:rPr>
              <a:t>e</a:t>
            </a:r>
            <a:r>
              <a:rPr sz="2400" b="1" spc="-10" dirty="0">
                <a:latin typeface="Arial"/>
                <a:cs typeface="Arial"/>
              </a:rPr>
              <a:t>x</a:t>
            </a:r>
            <a:r>
              <a:rPr sz="2400" b="1" spc="0" dirty="0">
                <a:latin typeface="Arial"/>
                <a:cs typeface="Arial"/>
              </a:rPr>
              <a:t>p</a:t>
            </a:r>
            <a:r>
              <a:rPr sz="2400" b="1" spc="-10" dirty="0">
                <a:latin typeface="Arial"/>
                <a:cs typeface="Arial"/>
              </a:rPr>
              <a:t>e</a:t>
            </a:r>
            <a:r>
              <a:rPr sz="2400" b="1" spc="0" dirty="0">
                <a:latin typeface="Arial"/>
                <a:cs typeface="Arial"/>
              </a:rPr>
              <a:t>rimental re</a:t>
            </a:r>
            <a:r>
              <a:rPr sz="2400" b="1" spc="-10" dirty="0">
                <a:latin typeface="Arial"/>
                <a:cs typeface="Arial"/>
              </a:rPr>
              <a:t>s</a:t>
            </a:r>
            <a:r>
              <a:rPr sz="2400" b="1" spc="0" dirty="0">
                <a:latin typeface="Arial"/>
                <a:cs typeface="Arial"/>
              </a:rPr>
              <a:t>ults</a:t>
            </a:r>
            <a:r>
              <a:rPr sz="2400" b="1" spc="-10" dirty="0">
                <a:latin typeface="Arial"/>
                <a:cs typeface="Arial"/>
              </a:rPr>
              <a:t> </a:t>
            </a:r>
            <a:r>
              <a:rPr sz="2400" b="1" spc="0" dirty="0">
                <a:latin typeface="Arial"/>
                <a:cs typeface="Arial"/>
              </a:rPr>
              <a:t>are</a:t>
            </a:r>
            <a:r>
              <a:rPr sz="2400" b="1" spc="5" dirty="0">
                <a:latin typeface="Arial"/>
                <a:cs typeface="Arial"/>
              </a:rPr>
              <a:t> </a:t>
            </a:r>
            <a:r>
              <a:rPr sz="2400" b="1" spc="0" dirty="0">
                <a:latin typeface="Arial"/>
                <a:cs typeface="Arial"/>
              </a:rPr>
              <a:t>s</a:t>
            </a:r>
            <a:r>
              <a:rPr sz="2400" b="1" spc="-10" dirty="0">
                <a:latin typeface="Arial"/>
                <a:cs typeface="Arial"/>
              </a:rPr>
              <a:t>h</a:t>
            </a:r>
            <a:r>
              <a:rPr sz="2400" b="1" spc="0" dirty="0">
                <a:latin typeface="Arial"/>
                <a:cs typeface="Arial"/>
              </a:rPr>
              <a:t>o</a:t>
            </a:r>
            <a:r>
              <a:rPr sz="2400" b="1" spc="20" dirty="0">
                <a:latin typeface="Arial"/>
                <a:cs typeface="Arial"/>
              </a:rPr>
              <a:t>w</a:t>
            </a:r>
            <a:r>
              <a:rPr sz="2400" b="1" spc="0" dirty="0">
                <a:latin typeface="Arial"/>
                <a:cs typeface="Arial"/>
              </a:rPr>
              <a:t>n</a:t>
            </a:r>
            <a:r>
              <a:rPr sz="2400" b="1" spc="-50" dirty="0">
                <a:latin typeface="Arial"/>
                <a:cs typeface="Arial"/>
              </a:rPr>
              <a:t> </a:t>
            </a:r>
            <a:r>
              <a:rPr sz="2400" b="1" spc="0" dirty="0">
                <a:latin typeface="Arial"/>
                <a:cs typeface="Arial"/>
              </a:rPr>
              <a:t>in</a:t>
            </a:r>
            <a:r>
              <a:rPr sz="2400" b="1" spc="-10" dirty="0">
                <a:latin typeface="Arial"/>
                <a:cs typeface="Arial"/>
              </a:rPr>
              <a:t> </a:t>
            </a:r>
            <a:r>
              <a:rPr sz="2400" b="1" spc="0" dirty="0">
                <a:latin typeface="Arial"/>
                <a:cs typeface="Arial"/>
              </a:rPr>
              <a:t>the</a:t>
            </a:r>
            <a:r>
              <a:rPr sz="2400" b="1" spc="-15" dirty="0">
                <a:latin typeface="Arial"/>
                <a:cs typeface="Arial"/>
              </a:rPr>
              <a:t> </a:t>
            </a:r>
            <a:r>
              <a:rPr sz="2400" b="1" spc="0" dirty="0">
                <a:latin typeface="Arial"/>
                <a:cs typeface="Arial"/>
              </a:rPr>
              <a:t>a</a:t>
            </a:r>
            <a:r>
              <a:rPr sz="2400" b="1" spc="-10" dirty="0">
                <a:latin typeface="Arial"/>
                <a:cs typeface="Arial"/>
              </a:rPr>
              <a:t>b</a:t>
            </a:r>
            <a:r>
              <a:rPr sz="2400" b="1" spc="0" dirty="0">
                <a:latin typeface="Arial"/>
                <a:cs typeface="Arial"/>
              </a:rPr>
              <a:t>o</a:t>
            </a:r>
            <a:r>
              <a:rPr sz="2400" b="1" spc="-10" dirty="0">
                <a:latin typeface="Arial"/>
                <a:cs typeface="Arial"/>
              </a:rPr>
              <a:t>v</a:t>
            </a:r>
            <a:r>
              <a:rPr sz="2400" b="1" spc="0" dirty="0">
                <a:latin typeface="Arial"/>
                <a:cs typeface="Arial"/>
              </a:rPr>
              <a:t>e</a:t>
            </a:r>
            <a:endParaRPr sz="2400">
              <a:latin typeface="Arial"/>
              <a:cs typeface="Arial"/>
            </a:endParaRPr>
          </a:p>
          <a:p>
            <a:pPr marL="355600">
              <a:lnSpc>
                <a:spcPts val="2590"/>
              </a:lnSpc>
            </a:pPr>
            <a:r>
              <a:rPr sz="2400" b="1" dirty="0">
                <a:latin typeface="Arial"/>
                <a:cs typeface="Arial"/>
              </a:rPr>
              <a:t>photo.</a:t>
            </a:r>
            <a:endParaRPr sz="2400">
              <a:latin typeface="Arial"/>
              <a:cs typeface="Arial"/>
            </a:endParaRPr>
          </a:p>
          <a:p>
            <a:pPr>
              <a:lnSpc>
                <a:spcPts val="600"/>
              </a:lnSpc>
              <a:spcBef>
                <a:spcPts val="15"/>
              </a:spcBef>
            </a:pPr>
            <a:endParaRPr sz="600"/>
          </a:p>
          <a:p>
            <a:pPr marL="355600" marR="387350" indent="-342900">
              <a:lnSpc>
                <a:spcPts val="2590"/>
              </a:lnSpc>
              <a:buFont typeface="Arial"/>
              <a:buChar char="•"/>
              <a:tabLst>
                <a:tab pos="354965" algn="l"/>
              </a:tabLst>
            </a:pPr>
            <a:r>
              <a:rPr sz="2400" b="1" dirty="0">
                <a:latin typeface="Arial"/>
                <a:cs typeface="Arial"/>
              </a:rPr>
              <a:t>When</a:t>
            </a:r>
            <a:r>
              <a:rPr sz="2400" b="1" spc="-15" dirty="0">
                <a:latin typeface="Arial"/>
                <a:cs typeface="Arial"/>
              </a:rPr>
              <a:t> </a:t>
            </a:r>
            <a:r>
              <a:rPr sz="2400" b="1" spc="0" dirty="0">
                <a:latin typeface="Arial"/>
                <a:cs typeface="Arial"/>
              </a:rPr>
              <a:t>the</a:t>
            </a:r>
            <a:r>
              <a:rPr sz="2400" b="1" spc="-10" dirty="0">
                <a:latin typeface="Arial"/>
                <a:cs typeface="Arial"/>
              </a:rPr>
              <a:t> </a:t>
            </a:r>
            <a:r>
              <a:rPr sz="2400" b="1" spc="0" dirty="0">
                <a:latin typeface="Arial"/>
                <a:cs typeface="Arial"/>
              </a:rPr>
              <a:t>plasma antenna is </a:t>
            </a:r>
            <a:r>
              <a:rPr sz="2400" b="1" spc="-10" dirty="0">
                <a:latin typeface="Arial"/>
                <a:cs typeface="Arial"/>
              </a:rPr>
              <a:t>n</a:t>
            </a:r>
            <a:r>
              <a:rPr sz="2400" b="1" spc="0" dirty="0">
                <a:latin typeface="Arial"/>
                <a:cs typeface="Arial"/>
              </a:rPr>
              <a:t>ot</a:t>
            </a:r>
            <a:r>
              <a:rPr sz="2400" b="1" spc="-20" dirty="0">
                <a:latin typeface="Arial"/>
                <a:cs typeface="Arial"/>
              </a:rPr>
              <a:t> </a:t>
            </a:r>
            <a:r>
              <a:rPr sz="2400" b="1" spc="0" dirty="0">
                <a:latin typeface="Arial"/>
                <a:cs typeface="Arial"/>
              </a:rPr>
              <a:t>en</a:t>
            </a:r>
            <a:r>
              <a:rPr sz="2400" b="1" spc="-10" dirty="0">
                <a:latin typeface="Arial"/>
                <a:cs typeface="Arial"/>
              </a:rPr>
              <a:t>e</a:t>
            </a:r>
            <a:r>
              <a:rPr sz="2400" b="1" spc="0" dirty="0">
                <a:latin typeface="Arial"/>
                <a:cs typeface="Arial"/>
              </a:rPr>
              <a:t>rgized, the</a:t>
            </a:r>
            <a:r>
              <a:rPr sz="2400" b="1" spc="-10" dirty="0">
                <a:latin typeface="Arial"/>
                <a:cs typeface="Arial"/>
              </a:rPr>
              <a:t> </a:t>
            </a:r>
            <a:r>
              <a:rPr sz="2400" b="1" spc="0" dirty="0">
                <a:latin typeface="Arial"/>
                <a:cs typeface="Arial"/>
              </a:rPr>
              <a:t>8 GHz </a:t>
            </a:r>
            <a:r>
              <a:rPr sz="2400" b="1" spc="-10" dirty="0">
                <a:latin typeface="Arial"/>
                <a:cs typeface="Arial"/>
              </a:rPr>
              <a:t>s</a:t>
            </a:r>
            <a:r>
              <a:rPr sz="2400" b="1" spc="0" dirty="0">
                <a:latin typeface="Arial"/>
                <a:cs typeface="Arial"/>
              </a:rPr>
              <a:t>ignal a</a:t>
            </a:r>
            <a:r>
              <a:rPr sz="2400" b="1" spc="-10" dirty="0">
                <a:latin typeface="Arial"/>
                <a:cs typeface="Arial"/>
              </a:rPr>
              <a:t>p</a:t>
            </a:r>
            <a:r>
              <a:rPr sz="2400" b="1" spc="0" dirty="0">
                <a:latin typeface="Arial"/>
                <a:cs typeface="Arial"/>
              </a:rPr>
              <a:t>pe</a:t>
            </a:r>
            <a:r>
              <a:rPr sz="2400" b="1" spc="-10" dirty="0">
                <a:latin typeface="Arial"/>
                <a:cs typeface="Arial"/>
              </a:rPr>
              <a:t>a</a:t>
            </a:r>
            <a:r>
              <a:rPr sz="2400" b="1" spc="0" dirty="0">
                <a:latin typeface="Arial"/>
                <a:cs typeface="Arial"/>
              </a:rPr>
              <a:t>rs.</a:t>
            </a:r>
            <a:endParaRPr sz="2400">
              <a:latin typeface="Arial"/>
              <a:cs typeface="Arial"/>
            </a:endParaRPr>
          </a:p>
          <a:p>
            <a:pPr marL="355600" indent="-342900">
              <a:lnSpc>
                <a:spcPct val="100000"/>
              </a:lnSpc>
              <a:spcBef>
                <a:spcPts val="250"/>
              </a:spcBef>
              <a:buFont typeface="Arial"/>
              <a:buChar char="•"/>
              <a:tabLst>
                <a:tab pos="354965" algn="l"/>
              </a:tabLst>
            </a:pPr>
            <a:r>
              <a:rPr sz="2400" b="1" dirty="0">
                <a:latin typeface="Arial"/>
                <a:cs typeface="Arial"/>
              </a:rPr>
              <a:t>H</a:t>
            </a:r>
            <a:r>
              <a:rPr sz="2400" b="1" spc="-10" dirty="0">
                <a:latin typeface="Arial"/>
                <a:cs typeface="Arial"/>
              </a:rPr>
              <a:t>o</a:t>
            </a:r>
            <a:r>
              <a:rPr sz="2400" b="1" spc="20" dirty="0">
                <a:latin typeface="Arial"/>
                <a:cs typeface="Arial"/>
              </a:rPr>
              <a:t>w</a:t>
            </a:r>
            <a:r>
              <a:rPr sz="2400" b="1" spc="0" dirty="0">
                <a:latin typeface="Arial"/>
                <a:cs typeface="Arial"/>
              </a:rPr>
              <a:t>e</a:t>
            </a:r>
            <a:r>
              <a:rPr sz="2400" b="1" spc="-10" dirty="0">
                <a:latin typeface="Arial"/>
                <a:cs typeface="Arial"/>
              </a:rPr>
              <a:t>v</a:t>
            </a:r>
            <a:r>
              <a:rPr sz="2400" b="1" spc="0" dirty="0">
                <a:latin typeface="Arial"/>
                <a:cs typeface="Arial"/>
              </a:rPr>
              <a:t>er,</a:t>
            </a:r>
            <a:r>
              <a:rPr sz="2400" b="1" spc="-20" dirty="0">
                <a:latin typeface="Arial"/>
                <a:cs typeface="Arial"/>
              </a:rPr>
              <a:t> </a:t>
            </a:r>
            <a:r>
              <a:rPr sz="2400" b="1" spc="0" dirty="0">
                <a:latin typeface="Arial"/>
                <a:cs typeface="Arial"/>
              </a:rPr>
              <a:t>the</a:t>
            </a:r>
            <a:r>
              <a:rPr sz="2400" b="1" spc="-15" dirty="0">
                <a:latin typeface="Arial"/>
                <a:cs typeface="Arial"/>
              </a:rPr>
              <a:t> </a:t>
            </a:r>
            <a:r>
              <a:rPr sz="2400" b="1" spc="0" dirty="0">
                <a:latin typeface="Arial"/>
                <a:cs typeface="Arial"/>
              </a:rPr>
              <a:t>4 GHz</a:t>
            </a:r>
            <a:r>
              <a:rPr sz="2400" b="1" spc="-15" dirty="0">
                <a:latin typeface="Arial"/>
                <a:cs typeface="Arial"/>
              </a:rPr>
              <a:t> </a:t>
            </a:r>
            <a:r>
              <a:rPr sz="2400" b="1" spc="0" dirty="0">
                <a:latin typeface="Arial"/>
                <a:cs typeface="Arial"/>
              </a:rPr>
              <a:t>sig</a:t>
            </a:r>
            <a:r>
              <a:rPr sz="2400" b="1" spc="-10" dirty="0">
                <a:latin typeface="Arial"/>
                <a:cs typeface="Arial"/>
              </a:rPr>
              <a:t>n</a:t>
            </a:r>
            <a:r>
              <a:rPr sz="2400" b="1" spc="0" dirty="0">
                <a:latin typeface="Arial"/>
                <a:cs typeface="Arial"/>
              </a:rPr>
              <a:t>al</a:t>
            </a:r>
            <a:r>
              <a:rPr sz="2400" b="1" spc="-20" dirty="0">
                <a:latin typeface="Arial"/>
                <a:cs typeface="Arial"/>
              </a:rPr>
              <a:t> </a:t>
            </a:r>
            <a:r>
              <a:rPr sz="2400" b="1" spc="0" dirty="0">
                <a:latin typeface="Arial"/>
                <a:cs typeface="Arial"/>
              </a:rPr>
              <a:t>is</a:t>
            </a:r>
            <a:r>
              <a:rPr sz="2400" b="1" spc="-10" dirty="0">
                <a:latin typeface="Arial"/>
                <a:cs typeface="Arial"/>
              </a:rPr>
              <a:t> </a:t>
            </a:r>
            <a:r>
              <a:rPr sz="2400" b="1" spc="0" dirty="0">
                <a:latin typeface="Arial"/>
                <a:cs typeface="Arial"/>
              </a:rPr>
              <a:t>n</a:t>
            </a:r>
            <a:r>
              <a:rPr sz="2400" b="1" spc="-10" dirty="0">
                <a:latin typeface="Arial"/>
                <a:cs typeface="Arial"/>
              </a:rPr>
              <a:t>o</a:t>
            </a:r>
            <a:r>
              <a:rPr sz="2400" b="1" spc="0" dirty="0">
                <a:latin typeface="Arial"/>
                <a:cs typeface="Arial"/>
              </a:rPr>
              <a:t>t </a:t>
            </a:r>
            <a:r>
              <a:rPr sz="2400" b="1" spc="-10" dirty="0">
                <a:latin typeface="Arial"/>
                <a:cs typeface="Arial"/>
              </a:rPr>
              <a:t>v</a:t>
            </a:r>
            <a:r>
              <a:rPr sz="2400" b="1" spc="0" dirty="0">
                <a:latin typeface="Arial"/>
                <a:cs typeface="Arial"/>
              </a:rPr>
              <a:t>isible,</a:t>
            </a:r>
            <a:r>
              <a:rPr sz="2400" b="1" spc="-30" dirty="0">
                <a:latin typeface="Arial"/>
                <a:cs typeface="Arial"/>
              </a:rPr>
              <a:t> </a:t>
            </a:r>
            <a:r>
              <a:rPr sz="2400" b="1" spc="0" dirty="0">
                <a:latin typeface="Arial"/>
                <a:cs typeface="Arial"/>
              </a:rPr>
              <a:t>e</a:t>
            </a:r>
            <a:r>
              <a:rPr sz="2400" b="1" spc="-10" dirty="0">
                <a:latin typeface="Arial"/>
                <a:cs typeface="Arial"/>
              </a:rPr>
              <a:t>v</a:t>
            </a:r>
            <a:r>
              <a:rPr sz="2400" b="1" spc="0" dirty="0">
                <a:latin typeface="Arial"/>
                <a:cs typeface="Arial"/>
              </a:rPr>
              <a:t>en</a:t>
            </a:r>
            <a:endParaRPr sz="2400">
              <a:latin typeface="Arial"/>
              <a:cs typeface="Arial"/>
            </a:endParaRPr>
          </a:p>
          <a:p>
            <a:pPr marL="355600">
              <a:lnSpc>
                <a:spcPts val="2590"/>
              </a:lnSpc>
            </a:pPr>
            <a:r>
              <a:rPr sz="2400" b="1" dirty="0">
                <a:latin typeface="Arial"/>
                <a:cs typeface="Arial"/>
              </a:rPr>
              <a:t>though</a:t>
            </a:r>
            <a:r>
              <a:rPr sz="2400" b="1" spc="-30" dirty="0">
                <a:latin typeface="Arial"/>
                <a:cs typeface="Arial"/>
              </a:rPr>
              <a:t> </a:t>
            </a:r>
            <a:r>
              <a:rPr sz="2400" b="1" spc="0" dirty="0">
                <a:latin typeface="Arial"/>
                <a:cs typeface="Arial"/>
              </a:rPr>
              <a:t>the</a:t>
            </a:r>
            <a:r>
              <a:rPr sz="2400" b="1" spc="-10" dirty="0">
                <a:latin typeface="Arial"/>
                <a:cs typeface="Arial"/>
              </a:rPr>
              <a:t> </a:t>
            </a:r>
            <a:r>
              <a:rPr sz="2400" b="1" spc="0" dirty="0">
                <a:latin typeface="Arial"/>
                <a:cs typeface="Arial"/>
              </a:rPr>
              <a:t>4 GHz</a:t>
            </a:r>
            <a:r>
              <a:rPr sz="2400" b="1" spc="-15" dirty="0">
                <a:latin typeface="Arial"/>
                <a:cs typeface="Arial"/>
              </a:rPr>
              <a:t> </a:t>
            </a:r>
            <a:r>
              <a:rPr sz="2400" b="1" spc="0" dirty="0">
                <a:latin typeface="Arial"/>
                <a:cs typeface="Arial"/>
              </a:rPr>
              <a:t>tran</a:t>
            </a:r>
            <a:r>
              <a:rPr sz="2400" b="1" spc="-10" dirty="0">
                <a:latin typeface="Arial"/>
                <a:cs typeface="Arial"/>
              </a:rPr>
              <a:t>s</a:t>
            </a:r>
            <a:r>
              <a:rPr sz="2400" b="1" spc="0" dirty="0">
                <a:latin typeface="Arial"/>
                <a:cs typeface="Arial"/>
              </a:rPr>
              <a:t>mit</a:t>
            </a:r>
            <a:r>
              <a:rPr sz="2400" b="1" spc="5" dirty="0">
                <a:latin typeface="Arial"/>
                <a:cs typeface="Arial"/>
              </a:rPr>
              <a:t>t</a:t>
            </a:r>
            <a:r>
              <a:rPr sz="2400" b="1" spc="0" dirty="0">
                <a:latin typeface="Arial"/>
                <a:cs typeface="Arial"/>
              </a:rPr>
              <a:t>er</a:t>
            </a:r>
            <a:r>
              <a:rPr sz="2400" b="1" spc="-10" dirty="0">
                <a:latin typeface="Arial"/>
                <a:cs typeface="Arial"/>
              </a:rPr>
              <a:t> </a:t>
            </a:r>
            <a:r>
              <a:rPr sz="2400" b="1" spc="0" dirty="0">
                <a:latin typeface="Arial"/>
                <a:cs typeface="Arial"/>
              </a:rPr>
              <a:t>is </a:t>
            </a:r>
            <a:r>
              <a:rPr sz="2400" b="1" spc="-10" dirty="0">
                <a:latin typeface="Arial"/>
                <a:cs typeface="Arial"/>
              </a:rPr>
              <a:t>o</a:t>
            </a:r>
            <a:r>
              <a:rPr sz="2400" b="1" spc="0" dirty="0">
                <a:latin typeface="Arial"/>
                <a:cs typeface="Arial"/>
              </a:rPr>
              <a:t>perating.</a:t>
            </a:r>
            <a:endParaRPr sz="2400">
              <a:latin typeface="Arial"/>
              <a:cs typeface="Arial"/>
            </a:endParaRPr>
          </a:p>
          <a:p>
            <a:pPr marL="355600" indent="-342900">
              <a:lnSpc>
                <a:spcPct val="100000"/>
              </a:lnSpc>
              <a:spcBef>
                <a:spcPts val="285"/>
              </a:spcBef>
              <a:buFont typeface="Arial"/>
              <a:buChar char="•"/>
              <a:tabLst>
                <a:tab pos="354965" algn="l"/>
              </a:tabLst>
            </a:pPr>
            <a:r>
              <a:rPr sz="2400" b="1" dirty="0">
                <a:latin typeface="Arial"/>
                <a:cs typeface="Arial"/>
              </a:rPr>
              <a:t>When</a:t>
            </a:r>
            <a:r>
              <a:rPr sz="2400" b="1" spc="-15" dirty="0">
                <a:latin typeface="Arial"/>
                <a:cs typeface="Arial"/>
              </a:rPr>
              <a:t> </a:t>
            </a:r>
            <a:r>
              <a:rPr sz="2400" b="1" spc="0" dirty="0">
                <a:latin typeface="Arial"/>
                <a:cs typeface="Arial"/>
              </a:rPr>
              <a:t>the</a:t>
            </a:r>
            <a:r>
              <a:rPr sz="2400" b="1" spc="-10" dirty="0">
                <a:latin typeface="Arial"/>
                <a:cs typeface="Arial"/>
              </a:rPr>
              <a:t> </a:t>
            </a:r>
            <a:r>
              <a:rPr sz="2400" b="1" spc="0" dirty="0">
                <a:latin typeface="Arial"/>
                <a:cs typeface="Arial"/>
              </a:rPr>
              <a:t>plasma antenna is </a:t>
            </a:r>
            <a:r>
              <a:rPr sz="2400" b="1" spc="-10" dirty="0">
                <a:latin typeface="Arial"/>
                <a:cs typeface="Arial"/>
              </a:rPr>
              <a:t>e</a:t>
            </a:r>
            <a:r>
              <a:rPr sz="2400" b="1" spc="0" dirty="0">
                <a:latin typeface="Arial"/>
                <a:cs typeface="Arial"/>
              </a:rPr>
              <a:t>nergized,</a:t>
            </a:r>
            <a:r>
              <a:rPr sz="2400" b="1" spc="-20" dirty="0">
                <a:latin typeface="Arial"/>
                <a:cs typeface="Arial"/>
              </a:rPr>
              <a:t> </a:t>
            </a:r>
            <a:r>
              <a:rPr sz="2400" b="1" spc="0" dirty="0">
                <a:latin typeface="Arial"/>
                <a:cs typeface="Arial"/>
              </a:rPr>
              <a:t>both</a:t>
            </a:r>
            <a:r>
              <a:rPr sz="2400" b="1" spc="-10" dirty="0">
                <a:latin typeface="Arial"/>
                <a:cs typeface="Arial"/>
              </a:rPr>
              <a:t> </a:t>
            </a:r>
            <a:r>
              <a:rPr sz="2400" b="1" spc="0" dirty="0">
                <a:latin typeface="Arial"/>
                <a:cs typeface="Arial"/>
              </a:rPr>
              <a:t>the</a:t>
            </a:r>
            <a:r>
              <a:rPr sz="2400" b="1" spc="-10" dirty="0">
                <a:latin typeface="Arial"/>
                <a:cs typeface="Arial"/>
              </a:rPr>
              <a:t> </a:t>
            </a:r>
            <a:r>
              <a:rPr sz="2400" b="1" spc="0" dirty="0">
                <a:latin typeface="Arial"/>
                <a:cs typeface="Arial"/>
              </a:rPr>
              <a:t>8</a:t>
            </a:r>
            <a:endParaRPr sz="2400">
              <a:latin typeface="Arial"/>
              <a:cs typeface="Arial"/>
            </a:endParaRPr>
          </a:p>
          <a:p>
            <a:pPr marL="355600">
              <a:lnSpc>
                <a:spcPts val="2595"/>
              </a:lnSpc>
            </a:pPr>
            <a:r>
              <a:rPr sz="2400" b="1" dirty="0">
                <a:latin typeface="Arial"/>
                <a:cs typeface="Arial"/>
              </a:rPr>
              <a:t>GHz</a:t>
            </a:r>
            <a:r>
              <a:rPr sz="2400" b="1" spc="-15" dirty="0">
                <a:latin typeface="Arial"/>
                <a:cs typeface="Arial"/>
              </a:rPr>
              <a:t> </a:t>
            </a:r>
            <a:r>
              <a:rPr sz="2400" b="1" spc="0" dirty="0">
                <a:latin typeface="Arial"/>
                <a:cs typeface="Arial"/>
              </a:rPr>
              <a:t>a</a:t>
            </a:r>
            <a:r>
              <a:rPr sz="2400" b="1" spc="-10" dirty="0">
                <a:latin typeface="Arial"/>
                <a:cs typeface="Arial"/>
              </a:rPr>
              <a:t>n</a:t>
            </a:r>
            <a:r>
              <a:rPr sz="2400" b="1" spc="0" dirty="0">
                <a:latin typeface="Arial"/>
                <a:cs typeface="Arial"/>
              </a:rPr>
              <a:t>d the</a:t>
            </a:r>
            <a:r>
              <a:rPr sz="2400" b="1" spc="-15" dirty="0">
                <a:latin typeface="Arial"/>
                <a:cs typeface="Arial"/>
              </a:rPr>
              <a:t> </a:t>
            </a:r>
            <a:r>
              <a:rPr sz="2400" b="1" spc="0" dirty="0">
                <a:latin typeface="Arial"/>
                <a:cs typeface="Arial"/>
              </a:rPr>
              <a:t>4G</a:t>
            </a:r>
            <a:r>
              <a:rPr sz="2400" b="1" spc="-10" dirty="0">
                <a:latin typeface="Arial"/>
                <a:cs typeface="Arial"/>
              </a:rPr>
              <a:t>H</a:t>
            </a:r>
            <a:r>
              <a:rPr sz="2400" b="1" spc="0" dirty="0">
                <a:latin typeface="Arial"/>
                <a:cs typeface="Arial"/>
              </a:rPr>
              <a:t>z sign</a:t>
            </a:r>
            <a:r>
              <a:rPr sz="2400" b="1" spc="-10" dirty="0">
                <a:latin typeface="Arial"/>
                <a:cs typeface="Arial"/>
              </a:rPr>
              <a:t>a</a:t>
            </a:r>
            <a:r>
              <a:rPr sz="2400" b="1" spc="0" dirty="0">
                <a:latin typeface="Arial"/>
                <a:cs typeface="Arial"/>
              </a:rPr>
              <a:t>ls</a:t>
            </a:r>
            <a:r>
              <a:rPr sz="2400" b="1" spc="-20" dirty="0">
                <a:latin typeface="Arial"/>
                <a:cs typeface="Arial"/>
              </a:rPr>
              <a:t> </a:t>
            </a:r>
            <a:r>
              <a:rPr sz="2400" b="1" spc="0" dirty="0">
                <a:latin typeface="Arial"/>
                <a:cs typeface="Arial"/>
              </a:rPr>
              <a:t>are</a:t>
            </a:r>
            <a:r>
              <a:rPr sz="2400" b="1" spc="5" dirty="0">
                <a:latin typeface="Arial"/>
                <a:cs typeface="Arial"/>
              </a:rPr>
              <a:t> </a:t>
            </a:r>
            <a:r>
              <a:rPr sz="2400" b="1" spc="0" dirty="0">
                <a:latin typeface="Arial"/>
                <a:cs typeface="Arial"/>
              </a:rPr>
              <a:t>rec</a:t>
            </a:r>
            <a:r>
              <a:rPr sz="2400" b="1" spc="-10" dirty="0">
                <a:latin typeface="Arial"/>
                <a:cs typeface="Arial"/>
              </a:rPr>
              <a:t>e</a:t>
            </a:r>
            <a:r>
              <a:rPr sz="2400" b="1" spc="0" dirty="0">
                <a:latin typeface="Arial"/>
                <a:cs typeface="Arial"/>
              </a:rPr>
              <a:t>ived.</a:t>
            </a:r>
            <a:endParaRPr sz="2400">
              <a:latin typeface="Arial"/>
              <a:cs typeface="Arial"/>
            </a:endParaRPr>
          </a:p>
          <a:p>
            <a:pPr>
              <a:lnSpc>
                <a:spcPts val="600"/>
              </a:lnSpc>
              <a:spcBef>
                <a:spcPts val="15"/>
              </a:spcBef>
            </a:pPr>
            <a:endParaRPr sz="600"/>
          </a:p>
          <a:p>
            <a:pPr marL="355600" marR="607695" indent="-342900">
              <a:lnSpc>
                <a:spcPts val="2590"/>
              </a:lnSpc>
              <a:buFont typeface="Arial"/>
              <a:buChar char="•"/>
              <a:tabLst>
                <a:tab pos="354965" algn="l"/>
              </a:tabLst>
            </a:pPr>
            <a:r>
              <a:rPr sz="2400" b="1" dirty="0">
                <a:latin typeface="Arial"/>
                <a:cs typeface="Arial"/>
              </a:rPr>
              <a:t>In</a:t>
            </a:r>
            <a:r>
              <a:rPr sz="2400" b="1" spc="-20" dirty="0">
                <a:latin typeface="Arial"/>
                <a:cs typeface="Arial"/>
              </a:rPr>
              <a:t> </a:t>
            </a:r>
            <a:r>
              <a:rPr sz="2400" b="1" spc="0" dirty="0">
                <a:latin typeface="Arial"/>
                <a:cs typeface="Arial"/>
              </a:rPr>
              <a:t>this</a:t>
            </a:r>
            <a:r>
              <a:rPr sz="2400" b="1" spc="-10" dirty="0">
                <a:latin typeface="Arial"/>
                <a:cs typeface="Arial"/>
              </a:rPr>
              <a:t> </a:t>
            </a:r>
            <a:r>
              <a:rPr sz="2400" b="1" spc="0" dirty="0">
                <a:latin typeface="Arial"/>
                <a:cs typeface="Arial"/>
              </a:rPr>
              <a:t>ca</a:t>
            </a:r>
            <a:r>
              <a:rPr sz="2400" b="1" spc="-10" dirty="0">
                <a:latin typeface="Arial"/>
                <a:cs typeface="Arial"/>
              </a:rPr>
              <a:t>s</a:t>
            </a:r>
            <a:r>
              <a:rPr sz="2400" b="1" spc="0" dirty="0">
                <a:latin typeface="Arial"/>
                <a:cs typeface="Arial"/>
              </a:rPr>
              <a:t>e, the</a:t>
            </a:r>
            <a:r>
              <a:rPr sz="2400" b="1" spc="-10" dirty="0">
                <a:latin typeface="Arial"/>
                <a:cs typeface="Arial"/>
              </a:rPr>
              <a:t> </a:t>
            </a:r>
            <a:r>
              <a:rPr sz="2400" b="1" spc="0" dirty="0">
                <a:latin typeface="Arial"/>
                <a:cs typeface="Arial"/>
              </a:rPr>
              <a:t>8 GHz</a:t>
            </a:r>
            <a:r>
              <a:rPr sz="2400" b="1" spc="-15" dirty="0">
                <a:latin typeface="Arial"/>
                <a:cs typeface="Arial"/>
              </a:rPr>
              <a:t> </a:t>
            </a:r>
            <a:r>
              <a:rPr sz="2400" b="1" spc="0" dirty="0">
                <a:latin typeface="Arial"/>
                <a:cs typeface="Arial"/>
              </a:rPr>
              <a:t>signal</a:t>
            </a:r>
            <a:r>
              <a:rPr sz="2400" b="1" spc="-20" dirty="0">
                <a:latin typeface="Arial"/>
                <a:cs typeface="Arial"/>
              </a:rPr>
              <a:t> </a:t>
            </a:r>
            <a:r>
              <a:rPr sz="2400" b="1" spc="0" dirty="0">
                <a:latin typeface="Arial"/>
                <a:cs typeface="Arial"/>
              </a:rPr>
              <a:t>is </a:t>
            </a:r>
            <a:r>
              <a:rPr sz="2400" b="1" spc="-10" dirty="0">
                <a:latin typeface="Arial"/>
                <a:cs typeface="Arial"/>
              </a:rPr>
              <a:t>p</a:t>
            </a:r>
            <a:r>
              <a:rPr sz="2400" b="1" spc="0" dirty="0">
                <a:latin typeface="Arial"/>
                <a:cs typeface="Arial"/>
              </a:rPr>
              <a:t>en</a:t>
            </a:r>
            <a:r>
              <a:rPr sz="2400" b="1" spc="-10" dirty="0">
                <a:latin typeface="Arial"/>
                <a:cs typeface="Arial"/>
              </a:rPr>
              <a:t>e</a:t>
            </a:r>
            <a:r>
              <a:rPr sz="2400" b="1" spc="0" dirty="0">
                <a:latin typeface="Arial"/>
                <a:cs typeface="Arial"/>
              </a:rPr>
              <a:t>trating the plasma antenna o</a:t>
            </a:r>
            <a:r>
              <a:rPr sz="2400" b="1" spc="-10" dirty="0">
                <a:latin typeface="Arial"/>
                <a:cs typeface="Arial"/>
              </a:rPr>
              <a:t>p</a:t>
            </a:r>
            <a:r>
              <a:rPr sz="2400" b="1" spc="0" dirty="0">
                <a:latin typeface="Arial"/>
                <a:cs typeface="Arial"/>
              </a:rPr>
              <a:t>erating</a:t>
            </a:r>
            <a:r>
              <a:rPr sz="2400" b="1" spc="-25" dirty="0">
                <a:latin typeface="Arial"/>
                <a:cs typeface="Arial"/>
              </a:rPr>
              <a:t> </a:t>
            </a:r>
            <a:r>
              <a:rPr sz="2400" b="1" spc="0" dirty="0">
                <a:latin typeface="Arial"/>
                <a:cs typeface="Arial"/>
              </a:rPr>
              <a:t>at 4 GHz.</a:t>
            </a:r>
            <a:endParaRPr sz="2400">
              <a:latin typeface="Arial"/>
              <a:cs typeface="Arial"/>
            </a:endParaRPr>
          </a:p>
          <a:p>
            <a:pPr>
              <a:lnSpc>
                <a:spcPts val="550"/>
              </a:lnSpc>
              <a:spcBef>
                <a:spcPts val="30"/>
              </a:spcBef>
              <a:buFont typeface="Arial"/>
              <a:buChar char="•"/>
            </a:pPr>
            <a:endParaRPr sz="550"/>
          </a:p>
          <a:p>
            <a:pPr marL="355600" marR="12700" indent="-342900">
              <a:lnSpc>
                <a:spcPts val="2590"/>
              </a:lnSpc>
              <a:buFont typeface="Arial"/>
              <a:buChar char="•"/>
              <a:tabLst>
                <a:tab pos="354965" algn="l"/>
              </a:tabLst>
            </a:pPr>
            <a:r>
              <a:rPr sz="2400" b="1" dirty="0">
                <a:latin typeface="Arial"/>
                <a:cs typeface="Arial"/>
              </a:rPr>
              <a:t>Note that the</a:t>
            </a:r>
            <a:r>
              <a:rPr sz="2400" b="1" spc="-10" dirty="0">
                <a:latin typeface="Arial"/>
                <a:cs typeface="Arial"/>
              </a:rPr>
              <a:t> </a:t>
            </a:r>
            <a:r>
              <a:rPr sz="2400" b="1" spc="0" dirty="0">
                <a:latin typeface="Arial"/>
                <a:cs typeface="Arial"/>
              </a:rPr>
              <a:t>8 GHz</a:t>
            </a:r>
            <a:r>
              <a:rPr sz="2400" b="1" spc="-15" dirty="0">
                <a:latin typeface="Arial"/>
                <a:cs typeface="Arial"/>
              </a:rPr>
              <a:t> </a:t>
            </a:r>
            <a:r>
              <a:rPr sz="2400" b="1" spc="0" dirty="0">
                <a:latin typeface="Arial"/>
                <a:cs typeface="Arial"/>
              </a:rPr>
              <a:t>signal</a:t>
            </a:r>
            <a:r>
              <a:rPr sz="2400" b="1" spc="-20" dirty="0">
                <a:latin typeface="Arial"/>
                <a:cs typeface="Arial"/>
              </a:rPr>
              <a:t> </a:t>
            </a:r>
            <a:r>
              <a:rPr sz="2400" b="1" spc="0" dirty="0">
                <a:latin typeface="Arial"/>
                <a:cs typeface="Arial"/>
              </a:rPr>
              <a:t>is </a:t>
            </a:r>
            <a:r>
              <a:rPr sz="2400" b="1" spc="-10" dirty="0">
                <a:latin typeface="Arial"/>
                <a:cs typeface="Arial"/>
              </a:rPr>
              <a:t>n</a:t>
            </a:r>
            <a:r>
              <a:rPr sz="2400" b="1" spc="0" dirty="0">
                <a:latin typeface="Arial"/>
                <a:cs typeface="Arial"/>
              </a:rPr>
              <a:t>ot </a:t>
            </a:r>
            <a:r>
              <a:rPr sz="2400" b="1" spc="-10" dirty="0">
                <a:latin typeface="Arial"/>
                <a:cs typeface="Arial"/>
              </a:rPr>
              <a:t>a</a:t>
            </a:r>
            <a:r>
              <a:rPr sz="2400" b="1" spc="0" dirty="0">
                <a:latin typeface="Arial"/>
                <a:cs typeface="Arial"/>
              </a:rPr>
              <a:t>ppre</a:t>
            </a:r>
            <a:r>
              <a:rPr sz="2400" b="1" spc="-10" dirty="0">
                <a:latin typeface="Arial"/>
                <a:cs typeface="Arial"/>
              </a:rPr>
              <a:t>c</a:t>
            </a:r>
            <a:r>
              <a:rPr sz="2400" b="1" spc="0" dirty="0">
                <a:latin typeface="Arial"/>
                <a:cs typeface="Arial"/>
              </a:rPr>
              <a:t>iably atten</a:t>
            </a:r>
            <a:r>
              <a:rPr sz="2400" b="1" spc="-10" dirty="0">
                <a:latin typeface="Arial"/>
                <a:cs typeface="Arial"/>
              </a:rPr>
              <a:t>u</a:t>
            </a:r>
            <a:r>
              <a:rPr sz="2400" b="1" spc="0" dirty="0">
                <a:latin typeface="Arial"/>
                <a:cs typeface="Arial"/>
              </a:rPr>
              <a:t>ated by</a:t>
            </a:r>
            <a:r>
              <a:rPr sz="2400" b="1" spc="-15" dirty="0">
                <a:latin typeface="Arial"/>
                <a:cs typeface="Arial"/>
              </a:rPr>
              <a:t> </a:t>
            </a:r>
            <a:r>
              <a:rPr sz="2400" b="1" spc="0" dirty="0">
                <a:latin typeface="Arial"/>
                <a:cs typeface="Arial"/>
              </a:rPr>
              <a:t>the</a:t>
            </a:r>
            <a:r>
              <a:rPr sz="2400" b="1" spc="-10" dirty="0">
                <a:latin typeface="Arial"/>
                <a:cs typeface="Arial"/>
              </a:rPr>
              <a:t> </a:t>
            </a:r>
            <a:r>
              <a:rPr sz="2400" b="1" spc="0" dirty="0">
                <a:latin typeface="Arial"/>
                <a:cs typeface="Arial"/>
              </a:rPr>
              <a:t>op</a:t>
            </a:r>
            <a:r>
              <a:rPr sz="2400" b="1" spc="-10" dirty="0">
                <a:latin typeface="Arial"/>
                <a:cs typeface="Arial"/>
              </a:rPr>
              <a:t>e</a:t>
            </a:r>
            <a:r>
              <a:rPr sz="2400" b="1" spc="0" dirty="0">
                <a:latin typeface="Arial"/>
                <a:cs typeface="Arial"/>
              </a:rPr>
              <a:t>rat</a:t>
            </a:r>
            <a:r>
              <a:rPr sz="2400" b="1" spc="5" dirty="0">
                <a:latin typeface="Arial"/>
                <a:cs typeface="Arial"/>
              </a:rPr>
              <a:t>i</a:t>
            </a:r>
            <a:r>
              <a:rPr sz="2400" b="1" spc="0" dirty="0">
                <a:latin typeface="Arial"/>
                <a:cs typeface="Arial"/>
              </a:rPr>
              <a:t>ng</a:t>
            </a:r>
            <a:r>
              <a:rPr sz="2400" b="1" spc="-15" dirty="0">
                <a:latin typeface="Arial"/>
                <a:cs typeface="Arial"/>
              </a:rPr>
              <a:t> </a:t>
            </a:r>
            <a:r>
              <a:rPr sz="2400" b="1" spc="0" dirty="0">
                <a:latin typeface="Arial"/>
                <a:cs typeface="Arial"/>
              </a:rPr>
              <a:t>4 GHz</a:t>
            </a:r>
            <a:r>
              <a:rPr sz="2400" b="1" spc="-15" dirty="0">
                <a:latin typeface="Arial"/>
                <a:cs typeface="Arial"/>
              </a:rPr>
              <a:t> </a:t>
            </a:r>
            <a:r>
              <a:rPr sz="2400" b="1" spc="0" dirty="0">
                <a:latin typeface="Arial"/>
                <a:cs typeface="Arial"/>
              </a:rPr>
              <a:t>plasma antenna.</a:t>
            </a:r>
            <a:endParaRPr sz="24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9200" y="381000"/>
            <a:ext cx="5943600" cy="38862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744118" y="4537202"/>
            <a:ext cx="5064125" cy="1506220"/>
          </a:xfrm>
          <a:prstGeom prst="rect">
            <a:avLst/>
          </a:prstGeom>
        </p:spPr>
        <p:txBody>
          <a:bodyPr vert="horz" wrap="square" lIns="0" tIns="0" rIns="0" bIns="0" rtlCol="0">
            <a:noAutofit/>
          </a:bodyPr>
          <a:lstStyle/>
          <a:p>
            <a:pPr marL="469900">
              <a:lnSpc>
                <a:spcPct val="100000"/>
              </a:lnSpc>
            </a:pPr>
            <a:r>
              <a:rPr sz="1400" spc="-55" dirty="0">
                <a:latin typeface="Times New Roman"/>
                <a:cs typeface="Times New Roman"/>
              </a:rPr>
              <a:t>T</a:t>
            </a:r>
            <a:r>
              <a:rPr sz="1400" spc="0" dirty="0">
                <a:latin typeface="Times New Roman"/>
                <a:cs typeface="Times New Roman"/>
              </a:rPr>
              <a:t>ra</a:t>
            </a:r>
            <a:r>
              <a:rPr sz="1400" spc="5" dirty="0">
                <a:latin typeface="Times New Roman"/>
                <a:cs typeface="Times New Roman"/>
              </a:rPr>
              <a:t>n</a:t>
            </a:r>
            <a:r>
              <a:rPr sz="1400" spc="0" dirty="0">
                <a:latin typeface="Times New Roman"/>
                <a:cs typeface="Times New Roman"/>
              </a:rPr>
              <a:t>sfer</a:t>
            </a:r>
            <a:r>
              <a:rPr sz="1400" spc="-25" dirty="0">
                <a:latin typeface="Times New Roman"/>
                <a:cs typeface="Times New Roman"/>
              </a:rPr>
              <a:t> </a:t>
            </a:r>
            <a:r>
              <a:rPr sz="1400" spc="0" dirty="0">
                <a:latin typeface="Times New Roman"/>
                <a:cs typeface="Times New Roman"/>
              </a:rPr>
              <a:t>c</a:t>
            </a:r>
            <a:r>
              <a:rPr sz="1400" spc="5" dirty="0">
                <a:latin typeface="Times New Roman"/>
                <a:cs typeface="Times New Roman"/>
              </a:rPr>
              <a:t>u</a:t>
            </a:r>
            <a:r>
              <a:rPr sz="1400" spc="0" dirty="0">
                <a:latin typeface="Times New Roman"/>
                <a:cs typeface="Times New Roman"/>
              </a:rPr>
              <a:t>r</a:t>
            </a:r>
            <a:r>
              <a:rPr sz="1400" spc="5" dirty="0">
                <a:latin typeface="Times New Roman"/>
                <a:cs typeface="Times New Roman"/>
              </a:rPr>
              <a:t>v</a:t>
            </a:r>
            <a:r>
              <a:rPr sz="1400" spc="0" dirty="0">
                <a:latin typeface="Times New Roman"/>
                <a:cs typeface="Times New Roman"/>
              </a:rPr>
              <a:t>e</a:t>
            </a:r>
            <a:r>
              <a:rPr sz="1400" spc="-30" dirty="0">
                <a:latin typeface="Times New Roman"/>
                <a:cs typeface="Times New Roman"/>
              </a:rPr>
              <a:t> </a:t>
            </a:r>
            <a:r>
              <a:rPr sz="1400" spc="0" dirty="0">
                <a:latin typeface="Times New Roman"/>
                <a:cs typeface="Times New Roman"/>
              </a:rPr>
              <a:t>f</a:t>
            </a:r>
            <a:r>
              <a:rPr sz="1400" spc="5" dirty="0">
                <a:latin typeface="Times New Roman"/>
                <a:cs typeface="Times New Roman"/>
              </a:rPr>
              <a:t>o</a:t>
            </a:r>
            <a:r>
              <a:rPr sz="1400" spc="0" dirty="0">
                <a:latin typeface="Times New Roman"/>
                <a:cs typeface="Times New Roman"/>
              </a:rPr>
              <a:t>r</a:t>
            </a:r>
            <a:r>
              <a:rPr sz="1400" spc="-15" dirty="0">
                <a:latin typeface="Times New Roman"/>
                <a:cs typeface="Times New Roman"/>
              </a:rPr>
              <a:t> </a:t>
            </a:r>
            <a:r>
              <a:rPr sz="1400" spc="0" dirty="0">
                <a:latin typeface="Times New Roman"/>
                <a:cs typeface="Times New Roman"/>
              </a:rPr>
              <a:t>the</a:t>
            </a:r>
            <a:r>
              <a:rPr sz="1400" spc="-15" dirty="0">
                <a:latin typeface="Times New Roman"/>
                <a:cs typeface="Times New Roman"/>
              </a:rPr>
              <a:t> </a:t>
            </a:r>
            <a:r>
              <a:rPr sz="1400" spc="0" dirty="0">
                <a:latin typeface="Times New Roman"/>
                <a:cs typeface="Times New Roman"/>
              </a:rPr>
              <a:t>f</a:t>
            </a:r>
            <a:r>
              <a:rPr sz="1400" spc="5" dirty="0">
                <a:latin typeface="Times New Roman"/>
                <a:cs typeface="Times New Roman"/>
              </a:rPr>
              <a:t>o</a:t>
            </a:r>
            <a:r>
              <a:rPr sz="1400" spc="0" dirty="0">
                <a:latin typeface="Times New Roman"/>
                <a:cs typeface="Times New Roman"/>
              </a:rPr>
              <a:t>llo</a:t>
            </a:r>
            <a:r>
              <a:rPr sz="1400" spc="-10" dirty="0">
                <a:latin typeface="Times New Roman"/>
                <a:cs typeface="Times New Roman"/>
              </a:rPr>
              <a:t>wi</a:t>
            </a:r>
            <a:r>
              <a:rPr sz="1400" spc="0" dirty="0">
                <a:latin typeface="Times New Roman"/>
                <a:cs typeface="Times New Roman"/>
              </a:rPr>
              <a:t>ng</a:t>
            </a:r>
            <a:r>
              <a:rPr sz="1400" spc="-45" dirty="0">
                <a:latin typeface="Times New Roman"/>
                <a:cs typeface="Times New Roman"/>
              </a:rPr>
              <a:t> </a:t>
            </a:r>
            <a:r>
              <a:rPr sz="1400" spc="0" dirty="0">
                <a:latin typeface="Times New Roman"/>
                <a:cs typeface="Times New Roman"/>
              </a:rPr>
              <a:t>c</a:t>
            </a:r>
            <a:r>
              <a:rPr sz="1400" spc="5" dirty="0">
                <a:latin typeface="Times New Roman"/>
                <a:cs typeface="Times New Roman"/>
              </a:rPr>
              <a:t>o</a:t>
            </a:r>
            <a:r>
              <a:rPr sz="1400" spc="0" dirty="0">
                <a:latin typeface="Times New Roman"/>
                <a:cs typeface="Times New Roman"/>
              </a:rPr>
              <a:t>ndit</a:t>
            </a:r>
            <a:r>
              <a:rPr sz="1400" spc="-10" dirty="0">
                <a:latin typeface="Times New Roman"/>
                <a:cs typeface="Times New Roman"/>
              </a:rPr>
              <a:t>io</a:t>
            </a:r>
            <a:r>
              <a:rPr sz="1400" spc="0" dirty="0">
                <a:latin typeface="Times New Roman"/>
                <a:cs typeface="Times New Roman"/>
              </a:rPr>
              <a:t>ns.</a:t>
            </a:r>
            <a:endParaRPr sz="1400">
              <a:latin typeface="Times New Roman"/>
              <a:cs typeface="Times New Roman"/>
            </a:endParaRPr>
          </a:p>
          <a:p>
            <a:pPr>
              <a:lnSpc>
                <a:spcPts val="650"/>
              </a:lnSpc>
              <a:spcBef>
                <a:spcPts val="30"/>
              </a:spcBef>
            </a:pPr>
            <a:endParaRPr sz="650"/>
          </a:p>
          <a:p>
            <a:pPr>
              <a:lnSpc>
                <a:spcPts val="1000"/>
              </a:lnSpc>
            </a:pPr>
            <a:endParaRPr sz="1000"/>
          </a:p>
          <a:p>
            <a:pPr marL="355600" indent="-342900">
              <a:lnSpc>
                <a:spcPct val="100000"/>
              </a:lnSpc>
              <a:buFont typeface="Symbol"/>
              <a:buChar char=""/>
              <a:tabLst>
                <a:tab pos="354965" algn="l"/>
              </a:tabLst>
            </a:pPr>
            <a:r>
              <a:rPr sz="1400" spc="-55" dirty="0">
                <a:latin typeface="Times New Roman"/>
                <a:cs typeface="Times New Roman"/>
              </a:rPr>
              <a:t>T</a:t>
            </a:r>
            <a:r>
              <a:rPr sz="1400" spc="0" dirty="0">
                <a:latin typeface="Times New Roman"/>
                <a:cs typeface="Times New Roman"/>
              </a:rPr>
              <a:t>ra</a:t>
            </a:r>
            <a:r>
              <a:rPr sz="1400" spc="5" dirty="0">
                <a:latin typeface="Times New Roman"/>
                <a:cs typeface="Times New Roman"/>
              </a:rPr>
              <a:t>n</a:t>
            </a:r>
            <a:r>
              <a:rPr sz="1400" spc="0" dirty="0">
                <a:latin typeface="Times New Roman"/>
                <a:cs typeface="Times New Roman"/>
              </a:rPr>
              <a:t>s</a:t>
            </a:r>
            <a:r>
              <a:rPr sz="1400" spc="-25" dirty="0">
                <a:latin typeface="Times New Roman"/>
                <a:cs typeface="Times New Roman"/>
              </a:rPr>
              <a:t>m</a:t>
            </a:r>
            <a:r>
              <a:rPr sz="1400" spc="0" dirty="0">
                <a:latin typeface="Times New Roman"/>
                <a:cs typeface="Times New Roman"/>
              </a:rPr>
              <a:t>itter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30" dirty="0">
                <a:latin typeface="Times New Roman"/>
                <a:cs typeface="Times New Roman"/>
              </a:rPr>
              <a:t> </a:t>
            </a:r>
            <a:r>
              <a:rPr sz="1400" spc="0" dirty="0">
                <a:latin typeface="Times New Roman"/>
                <a:cs typeface="Times New Roman"/>
              </a:rPr>
              <a:t>is</a:t>
            </a:r>
            <a:r>
              <a:rPr sz="1400" spc="-15" dirty="0">
                <a:latin typeface="Times New Roman"/>
                <a:cs typeface="Times New Roman"/>
              </a:rPr>
              <a:t> </a:t>
            </a:r>
            <a:r>
              <a:rPr sz="1400" spc="0" dirty="0">
                <a:latin typeface="Times New Roman"/>
                <a:cs typeface="Times New Roman"/>
              </a:rPr>
              <a:t>a 19</a:t>
            </a:r>
            <a:r>
              <a:rPr sz="1400" spc="-10" dirty="0">
                <a:latin typeface="Times New Roman"/>
                <a:cs typeface="Times New Roman"/>
              </a:rPr>
              <a:t> </a:t>
            </a:r>
            <a:r>
              <a:rPr sz="1400" spc="0" dirty="0">
                <a:latin typeface="Times New Roman"/>
                <a:cs typeface="Times New Roman"/>
              </a:rPr>
              <a:t>inch</a:t>
            </a:r>
            <a:r>
              <a:rPr sz="1400" spc="-20" dirty="0">
                <a:latin typeface="Times New Roman"/>
                <a:cs typeface="Times New Roman"/>
              </a:rPr>
              <a:t> </a:t>
            </a:r>
            <a:r>
              <a:rPr sz="1400" spc="0" dirty="0">
                <a:latin typeface="Times New Roman"/>
                <a:cs typeface="Times New Roman"/>
              </a:rPr>
              <a:t>ver</a:t>
            </a:r>
            <a:r>
              <a:rPr sz="1400" spc="5" dirty="0">
                <a:latin typeface="Times New Roman"/>
                <a:cs typeface="Times New Roman"/>
              </a:rPr>
              <a:t>t</a:t>
            </a:r>
            <a:r>
              <a:rPr sz="1400" spc="0" dirty="0">
                <a:latin typeface="Times New Roman"/>
                <a:cs typeface="Times New Roman"/>
              </a:rPr>
              <a:t>ical</a:t>
            </a:r>
            <a:r>
              <a:rPr sz="1400" spc="-35" dirty="0">
                <a:latin typeface="Times New Roman"/>
                <a:cs typeface="Times New Roman"/>
              </a:rPr>
              <a:t> </a:t>
            </a:r>
            <a:r>
              <a:rPr sz="1400" spc="-25" dirty="0">
                <a:latin typeface="Times New Roman"/>
                <a:cs typeface="Times New Roman"/>
              </a:rPr>
              <a:t>m</a:t>
            </a:r>
            <a:r>
              <a:rPr sz="1400" spc="0" dirty="0">
                <a:latin typeface="Times New Roman"/>
                <a:cs typeface="Times New Roman"/>
              </a:rPr>
              <a:t>etal</a:t>
            </a:r>
            <a:r>
              <a:rPr sz="1400" spc="10" dirty="0">
                <a:latin typeface="Times New Roman"/>
                <a:cs typeface="Times New Roman"/>
              </a:rPr>
              <a:t> </a:t>
            </a:r>
            <a:r>
              <a:rPr sz="1400" spc="-25" dirty="0">
                <a:latin typeface="Times New Roman"/>
                <a:cs typeface="Times New Roman"/>
              </a:rPr>
              <a:t>m</a:t>
            </a:r>
            <a:r>
              <a:rPr sz="1400" spc="0" dirty="0">
                <a:latin typeface="Times New Roman"/>
                <a:cs typeface="Times New Roman"/>
              </a:rPr>
              <a:t>onopole</a:t>
            </a:r>
            <a:r>
              <a:rPr sz="1400" spc="-3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endParaRPr sz="1400">
              <a:latin typeface="Times New Roman"/>
              <a:cs typeface="Times New Roman"/>
            </a:endParaRPr>
          </a:p>
          <a:p>
            <a:pPr marL="355600" indent="-342900">
              <a:lnSpc>
                <a:spcPct val="100000"/>
              </a:lnSpc>
              <a:buFont typeface="Symbol"/>
              <a:buChar char=""/>
              <a:tabLst>
                <a:tab pos="354965" algn="l"/>
              </a:tabLst>
            </a:pPr>
            <a:r>
              <a:rPr sz="140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ver</a:t>
            </a:r>
            <a:r>
              <a:rPr sz="1400" spc="-1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40" dirty="0">
                <a:latin typeface="Times New Roman"/>
                <a:cs typeface="Times New Roman"/>
              </a:rPr>
              <a:t> </a:t>
            </a:r>
            <a:r>
              <a:rPr sz="1400" spc="0" dirty="0">
                <a:latin typeface="Times New Roman"/>
                <a:cs typeface="Times New Roman"/>
              </a:rPr>
              <a:t>is</a:t>
            </a:r>
            <a:r>
              <a:rPr sz="1400" spc="5" dirty="0">
                <a:latin typeface="Times New Roman"/>
                <a:cs typeface="Times New Roman"/>
              </a:rPr>
              <a:t> </a:t>
            </a:r>
            <a:r>
              <a:rPr sz="1400" spc="0" dirty="0">
                <a:latin typeface="Times New Roman"/>
                <a:cs typeface="Times New Roman"/>
              </a:rPr>
              <a:t>a</a:t>
            </a:r>
            <a:r>
              <a:rPr sz="1400" spc="-5" dirty="0">
                <a:latin typeface="Times New Roman"/>
                <a:cs typeface="Times New Roman"/>
              </a:rPr>
              <a:t> </a:t>
            </a:r>
            <a:r>
              <a:rPr sz="1400" spc="0" dirty="0">
                <a:latin typeface="Times New Roman"/>
                <a:cs typeface="Times New Roman"/>
              </a:rPr>
              <a:t>46</a:t>
            </a:r>
            <a:r>
              <a:rPr sz="1400" spc="-15" dirty="0">
                <a:latin typeface="Times New Roman"/>
                <a:cs typeface="Times New Roman"/>
              </a:rPr>
              <a:t> </a:t>
            </a:r>
            <a:r>
              <a:rPr sz="1400" spc="0" dirty="0">
                <a:latin typeface="Times New Roman"/>
                <a:cs typeface="Times New Roman"/>
              </a:rPr>
              <a:t>inch</a:t>
            </a:r>
            <a:r>
              <a:rPr sz="1400" spc="-20" dirty="0">
                <a:latin typeface="Times New Roman"/>
                <a:cs typeface="Times New Roman"/>
              </a:rPr>
              <a:t> </a:t>
            </a:r>
            <a:r>
              <a:rPr sz="1400" spc="0" dirty="0">
                <a:latin typeface="Times New Roman"/>
                <a:cs typeface="Times New Roman"/>
              </a:rPr>
              <a:t>ver</a:t>
            </a:r>
            <a:r>
              <a:rPr sz="1400" spc="5" dirty="0">
                <a:latin typeface="Times New Roman"/>
                <a:cs typeface="Times New Roman"/>
              </a:rPr>
              <a:t>t</a:t>
            </a:r>
            <a:r>
              <a:rPr sz="1400" spc="0" dirty="0">
                <a:latin typeface="Times New Roman"/>
                <a:cs typeface="Times New Roman"/>
              </a:rPr>
              <a:t>ical</a:t>
            </a:r>
            <a:r>
              <a:rPr sz="1400" spc="-35" dirty="0">
                <a:latin typeface="Times New Roman"/>
                <a:cs typeface="Times New Roman"/>
              </a:rPr>
              <a:t> </a:t>
            </a:r>
            <a:r>
              <a:rPr sz="1400" spc="-25" dirty="0">
                <a:latin typeface="Times New Roman"/>
                <a:cs typeface="Times New Roman"/>
              </a:rPr>
              <a:t>m</a:t>
            </a:r>
            <a:r>
              <a:rPr sz="1400" spc="0" dirty="0">
                <a:latin typeface="Times New Roman"/>
                <a:cs typeface="Times New Roman"/>
              </a:rPr>
              <a:t>etal</a:t>
            </a:r>
            <a:r>
              <a:rPr sz="1400" spc="10" dirty="0">
                <a:latin typeface="Times New Roman"/>
                <a:cs typeface="Times New Roman"/>
              </a:rPr>
              <a:t> </a:t>
            </a:r>
            <a:r>
              <a:rPr sz="1400" spc="-25" dirty="0">
                <a:latin typeface="Times New Roman"/>
                <a:cs typeface="Times New Roman"/>
              </a:rPr>
              <a:t>m</a:t>
            </a:r>
            <a:r>
              <a:rPr sz="1400" spc="0" dirty="0">
                <a:latin typeface="Times New Roman"/>
                <a:cs typeface="Times New Roman"/>
              </a:rPr>
              <a:t>onopole</a:t>
            </a:r>
            <a:r>
              <a:rPr sz="1400" spc="-3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endParaRPr sz="1400">
              <a:latin typeface="Times New Roman"/>
              <a:cs typeface="Times New Roman"/>
            </a:endParaRPr>
          </a:p>
          <a:p>
            <a:pPr marL="355600" indent="-342900">
              <a:lnSpc>
                <a:spcPct val="100000"/>
              </a:lnSpc>
              <a:buFont typeface="Symbol"/>
              <a:buChar char=""/>
              <a:tabLst>
                <a:tab pos="354965" algn="l"/>
              </a:tabLst>
            </a:pPr>
            <a:r>
              <a:rPr sz="1400" spc="-10" dirty="0">
                <a:latin typeface="Times New Roman"/>
                <a:cs typeface="Times New Roman"/>
              </a:rPr>
              <a:t>D</a:t>
            </a:r>
            <a:r>
              <a:rPr sz="1400" spc="0" dirty="0">
                <a:latin typeface="Times New Roman"/>
                <a:cs typeface="Times New Roman"/>
              </a:rPr>
              <a:t>istance</a:t>
            </a:r>
            <a:r>
              <a:rPr sz="1400" spc="-20" dirty="0">
                <a:latin typeface="Times New Roman"/>
                <a:cs typeface="Times New Roman"/>
              </a:rPr>
              <a:t> </a:t>
            </a:r>
            <a:r>
              <a:rPr sz="1400" spc="0" dirty="0">
                <a:latin typeface="Times New Roman"/>
                <a:cs typeface="Times New Roman"/>
              </a:rPr>
              <a:t>bet</a:t>
            </a:r>
            <a:r>
              <a:rPr sz="1400" spc="-10" dirty="0">
                <a:latin typeface="Times New Roman"/>
                <a:cs typeface="Times New Roman"/>
              </a:rPr>
              <a:t>w</a:t>
            </a:r>
            <a:r>
              <a:rPr sz="1400" spc="0" dirty="0">
                <a:latin typeface="Times New Roman"/>
                <a:cs typeface="Times New Roman"/>
              </a:rPr>
              <a:t>een</a:t>
            </a:r>
            <a:r>
              <a:rPr sz="1400" spc="-25" dirty="0">
                <a:latin typeface="Times New Roman"/>
                <a:cs typeface="Times New Roman"/>
              </a:rPr>
              <a:t> </a:t>
            </a:r>
            <a:r>
              <a:rPr sz="1400" spc="0" dirty="0">
                <a:latin typeface="Times New Roman"/>
                <a:cs typeface="Times New Roman"/>
              </a:rPr>
              <a:t>tran</a:t>
            </a:r>
            <a:r>
              <a:rPr sz="1400" spc="5" dirty="0">
                <a:latin typeface="Times New Roman"/>
                <a:cs typeface="Times New Roman"/>
              </a:rPr>
              <a:t>s</a:t>
            </a:r>
            <a:r>
              <a:rPr sz="1400" spc="-30" dirty="0">
                <a:latin typeface="Times New Roman"/>
                <a:cs typeface="Times New Roman"/>
              </a:rPr>
              <a:t>m</a:t>
            </a:r>
            <a:r>
              <a:rPr sz="1400" spc="0" dirty="0">
                <a:latin typeface="Times New Roman"/>
                <a:cs typeface="Times New Roman"/>
              </a:rPr>
              <a:t>itter</a:t>
            </a:r>
            <a:r>
              <a:rPr sz="1400" spc="-30" dirty="0">
                <a:latin typeface="Times New Roman"/>
                <a:cs typeface="Times New Roman"/>
              </a:rPr>
              <a:t> </a:t>
            </a:r>
            <a:r>
              <a:rPr sz="1400" spc="0" dirty="0">
                <a:latin typeface="Times New Roman"/>
                <a:cs typeface="Times New Roman"/>
              </a:rPr>
              <a:t>and</a:t>
            </a:r>
            <a:r>
              <a:rPr sz="1400" spc="-15" dirty="0">
                <a:latin typeface="Times New Roman"/>
                <a:cs typeface="Times New Roman"/>
              </a:rPr>
              <a:t> </a:t>
            </a:r>
            <a:r>
              <a:rPr sz="1400" spc="0" dirty="0">
                <a:latin typeface="Times New Roman"/>
                <a:cs typeface="Times New Roman"/>
              </a:rPr>
              <a:t>recei</a:t>
            </a:r>
            <a:r>
              <a:rPr sz="1400" spc="5" dirty="0">
                <a:latin typeface="Times New Roman"/>
                <a:cs typeface="Times New Roman"/>
              </a:rPr>
              <a:t>v</a:t>
            </a:r>
            <a:r>
              <a:rPr sz="1400" spc="0" dirty="0">
                <a:latin typeface="Times New Roman"/>
                <a:cs typeface="Times New Roman"/>
              </a:rPr>
              <a:t>er</a:t>
            </a:r>
            <a:r>
              <a:rPr sz="1400" spc="-30" dirty="0">
                <a:latin typeface="Times New Roman"/>
                <a:cs typeface="Times New Roman"/>
              </a:rPr>
              <a:t> </a:t>
            </a:r>
            <a:r>
              <a:rPr sz="1400" spc="0" dirty="0">
                <a:latin typeface="Times New Roman"/>
                <a:cs typeface="Times New Roman"/>
              </a:rPr>
              <a:t>rods</a:t>
            </a:r>
            <a:r>
              <a:rPr sz="1400" spc="-25" dirty="0">
                <a:latin typeface="Times New Roman"/>
                <a:cs typeface="Times New Roman"/>
              </a:rPr>
              <a:t> </a:t>
            </a:r>
            <a:r>
              <a:rPr sz="1400" spc="0" dirty="0">
                <a:latin typeface="Times New Roman"/>
                <a:cs typeface="Times New Roman"/>
              </a:rPr>
              <a:t>is</a:t>
            </a:r>
            <a:r>
              <a:rPr sz="1400" spc="-15" dirty="0">
                <a:latin typeface="Times New Roman"/>
                <a:cs typeface="Times New Roman"/>
              </a:rPr>
              <a:t> </a:t>
            </a:r>
            <a:r>
              <a:rPr sz="1400" spc="0" dirty="0">
                <a:latin typeface="Times New Roman"/>
                <a:cs typeface="Times New Roman"/>
              </a:rPr>
              <a:t>10</a:t>
            </a:r>
            <a:r>
              <a:rPr sz="1400" spc="-15" dirty="0">
                <a:latin typeface="Times New Roman"/>
                <a:cs typeface="Times New Roman"/>
              </a:rPr>
              <a:t> </a:t>
            </a:r>
            <a:r>
              <a:rPr sz="1400" spc="0" dirty="0">
                <a:latin typeface="Times New Roman"/>
                <a:cs typeface="Times New Roman"/>
              </a:rPr>
              <a:t>inches.</a:t>
            </a:r>
            <a:endParaRPr sz="1400">
              <a:latin typeface="Times New Roman"/>
              <a:cs typeface="Times New Roman"/>
            </a:endParaRPr>
          </a:p>
          <a:p>
            <a:pPr marL="355600" indent="-342900">
              <a:lnSpc>
                <a:spcPct val="100000"/>
              </a:lnSpc>
              <a:buFont typeface="Symbol"/>
              <a:buChar char=""/>
              <a:tabLst>
                <a:tab pos="354965" algn="l"/>
              </a:tabLst>
            </a:pPr>
            <a:r>
              <a:rPr sz="1400" dirty="0">
                <a:latin typeface="Times New Roman"/>
                <a:cs typeface="Times New Roman"/>
              </a:rPr>
              <a:t>Span</a:t>
            </a:r>
            <a:r>
              <a:rPr sz="1400" spc="-20" dirty="0">
                <a:latin typeface="Times New Roman"/>
                <a:cs typeface="Times New Roman"/>
              </a:rPr>
              <a:t> </a:t>
            </a:r>
            <a:r>
              <a:rPr sz="1400" spc="0" dirty="0">
                <a:latin typeface="Times New Roman"/>
                <a:cs typeface="Times New Roman"/>
              </a:rPr>
              <a:t>of 0.3</a:t>
            </a:r>
            <a:r>
              <a:rPr sz="1400" spc="-10"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 to</a:t>
            </a:r>
            <a:r>
              <a:rPr sz="1400" spc="-10" dirty="0">
                <a:latin typeface="Times New Roman"/>
                <a:cs typeface="Times New Roman"/>
              </a:rPr>
              <a:t> </a:t>
            </a:r>
            <a:r>
              <a:rPr sz="1400" spc="0" dirty="0">
                <a:latin typeface="Times New Roman"/>
                <a:cs typeface="Times New Roman"/>
              </a:rPr>
              <a:t>500</a:t>
            </a:r>
            <a:r>
              <a:rPr sz="1400" spc="-10"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a:t>
            </a:r>
            <a:endParaRPr sz="1400">
              <a:latin typeface="Times New Roman"/>
              <a:cs typeface="Times New Roman"/>
            </a:endParaRPr>
          </a:p>
          <a:p>
            <a:pPr marL="355600" indent="-342900">
              <a:lnSpc>
                <a:spcPct val="100000"/>
              </a:lnSpc>
              <a:buFont typeface="Symbol"/>
              <a:buChar char=""/>
              <a:tabLst>
                <a:tab pos="354965" algn="l"/>
              </a:tabLst>
            </a:pPr>
            <a:r>
              <a:rPr sz="1400" spc="5" dirty="0">
                <a:latin typeface="Times New Roman"/>
                <a:cs typeface="Times New Roman"/>
              </a:rPr>
              <a:t>1</a:t>
            </a:r>
            <a:r>
              <a:rPr sz="1400" spc="0" dirty="0">
                <a:latin typeface="Times New Roman"/>
                <a:cs typeface="Times New Roman"/>
              </a:rPr>
              <a:t>0</a:t>
            </a:r>
            <a:r>
              <a:rPr sz="1400" spc="-10" dirty="0">
                <a:latin typeface="Times New Roman"/>
                <a:cs typeface="Times New Roman"/>
              </a:rPr>
              <a:t> </a:t>
            </a:r>
            <a:r>
              <a:rPr sz="1400" spc="0" dirty="0">
                <a:latin typeface="Times New Roman"/>
                <a:cs typeface="Times New Roman"/>
              </a:rPr>
              <a:t>dB</a:t>
            </a:r>
            <a:r>
              <a:rPr sz="1400" spc="-25" dirty="0">
                <a:latin typeface="Times New Roman"/>
                <a:cs typeface="Times New Roman"/>
              </a:rPr>
              <a:t>m</a:t>
            </a:r>
            <a:r>
              <a:rPr sz="1400" spc="0" dirty="0">
                <a:latin typeface="Times New Roman"/>
                <a:cs typeface="Times New Roman"/>
              </a:rPr>
              <a:t>/di</a:t>
            </a:r>
            <a:r>
              <a:rPr sz="1400" spc="-90" dirty="0">
                <a:latin typeface="Times New Roman"/>
                <a:cs typeface="Times New Roman"/>
              </a:rPr>
              <a:t>v</a:t>
            </a:r>
            <a:r>
              <a:rPr sz="1400" spc="0" dirty="0">
                <a:latin typeface="Times New Roman"/>
                <a:cs typeface="Times New Roman"/>
              </a:rPr>
              <a:t>.</a:t>
            </a:r>
            <a:endParaRPr sz="1400">
              <a:latin typeface="Times New Roman"/>
              <a:cs typeface="Times New Roman"/>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371585" y="6287008"/>
            <a:ext cx="248920"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55</a:t>
            </a:fld>
            <a:endParaRPr sz="14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63675" y="685800"/>
            <a:ext cx="5992749" cy="37211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542669" y="4486275"/>
            <a:ext cx="6306185" cy="1719580"/>
          </a:xfrm>
          <a:prstGeom prst="rect">
            <a:avLst/>
          </a:prstGeom>
        </p:spPr>
        <p:txBody>
          <a:bodyPr vert="horz" wrap="square" lIns="0" tIns="0" rIns="0" bIns="0" rtlCol="0">
            <a:noAutofit/>
          </a:bodyPr>
          <a:lstStyle/>
          <a:p>
            <a:pPr marL="927100" marR="12700" indent="-457200">
              <a:lnSpc>
                <a:spcPct val="100000"/>
              </a:lnSpc>
            </a:pPr>
            <a:r>
              <a:rPr sz="1400" spc="-55" dirty="0">
                <a:latin typeface="Times New Roman"/>
                <a:cs typeface="Times New Roman"/>
              </a:rPr>
              <a:t>T</a:t>
            </a:r>
            <a:r>
              <a:rPr sz="1400" spc="0" dirty="0">
                <a:latin typeface="Times New Roman"/>
                <a:cs typeface="Times New Roman"/>
              </a:rPr>
              <a:t>ra</a:t>
            </a:r>
            <a:r>
              <a:rPr sz="1400" spc="5" dirty="0">
                <a:latin typeface="Times New Roman"/>
                <a:cs typeface="Times New Roman"/>
              </a:rPr>
              <a:t>n</a:t>
            </a:r>
            <a:r>
              <a:rPr sz="1400" spc="0" dirty="0">
                <a:latin typeface="Times New Roman"/>
                <a:cs typeface="Times New Roman"/>
              </a:rPr>
              <a:t>sfer</a:t>
            </a:r>
            <a:r>
              <a:rPr sz="1400" spc="-25" dirty="0">
                <a:latin typeface="Times New Roman"/>
                <a:cs typeface="Times New Roman"/>
              </a:rPr>
              <a:t> </a:t>
            </a:r>
            <a:r>
              <a:rPr sz="1400" spc="0" dirty="0">
                <a:latin typeface="Times New Roman"/>
                <a:cs typeface="Times New Roman"/>
              </a:rPr>
              <a:t>c</a:t>
            </a:r>
            <a:r>
              <a:rPr sz="1400" spc="5" dirty="0">
                <a:latin typeface="Times New Roman"/>
                <a:cs typeface="Times New Roman"/>
              </a:rPr>
              <a:t>u</a:t>
            </a:r>
            <a:r>
              <a:rPr sz="1400" spc="0" dirty="0">
                <a:latin typeface="Times New Roman"/>
                <a:cs typeface="Times New Roman"/>
              </a:rPr>
              <a:t>r</a:t>
            </a:r>
            <a:r>
              <a:rPr sz="1400" spc="5" dirty="0">
                <a:latin typeface="Times New Roman"/>
                <a:cs typeface="Times New Roman"/>
              </a:rPr>
              <a:t>v</a:t>
            </a:r>
            <a:r>
              <a:rPr sz="1400" spc="0" dirty="0">
                <a:latin typeface="Times New Roman"/>
                <a:cs typeface="Times New Roman"/>
              </a:rPr>
              <a:t>e</a:t>
            </a:r>
            <a:r>
              <a:rPr sz="1400" spc="-30" dirty="0">
                <a:latin typeface="Times New Roman"/>
                <a:cs typeface="Times New Roman"/>
              </a:rPr>
              <a:t> </a:t>
            </a:r>
            <a:r>
              <a:rPr sz="1400" spc="0" dirty="0">
                <a:latin typeface="Times New Roman"/>
                <a:cs typeface="Times New Roman"/>
              </a:rPr>
              <a:t>f</a:t>
            </a:r>
            <a:r>
              <a:rPr sz="1400" spc="5" dirty="0">
                <a:latin typeface="Times New Roman"/>
                <a:cs typeface="Times New Roman"/>
              </a:rPr>
              <a:t>o</a:t>
            </a:r>
            <a:r>
              <a:rPr sz="1400" spc="0" dirty="0">
                <a:latin typeface="Times New Roman"/>
                <a:cs typeface="Times New Roman"/>
              </a:rPr>
              <a:t>r</a:t>
            </a:r>
            <a:r>
              <a:rPr sz="1400" spc="-15" dirty="0">
                <a:latin typeface="Times New Roman"/>
                <a:cs typeface="Times New Roman"/>
              </a:rPr>
              <a:t> </a:t>
            </a:r>
            <a:r>
              <a:rPr sz="1400" spc="0" dirty="0">
                <a:latin typeface="Times New Roman"/>
                <a:cs typeface="Times New Roman"/>
              </a:rPr>
              <a:t>the</a:t>
            </a:r>
            <a:r>
              <a:rPr sz="1400" spc="-15" dirty="0">
                <a:latin typeface="Times New Roman"/>
                <a:cs typeface="Times New Roman"/>
              </a:rPr>
              <a:t> </a:t>
            </a:r>
            <a:r>
              <a:rPr sz="1400" spc="0" dirty="0">
                <a:latin typeface="Times New Roman"/>
                <a:cs typeface="Times New Roman"/>
              </a:rPr>
              <a:t>f</a:t>
            </a:r>
            <a:r>
              <a:rPr sz="1400" spc="5" dirty="0">
                <a:latin typeface="Times New Roman"/>
                <a:cs typeface="Times New Roman"/>
              </a:rPr>
              <a:t>o</a:t>
            </a:r>
            <a:r>
              <a:rPr sz="1400" spc="0" dirty="0">
                <a:latin typeface="Times New Roman"/>
                <a:cs typeface="Times New Roman"/>
              </a:rPr>
              <a:t>llo</a:t>
            </a:r>
            <a:r>
              <a:rPr sz="1400" spc="-10" dirty="0">
                <a:latin typeface="Times New Roman"/>
                <a:cs typeface="Times New Roman"/>
              </a:rPr>
              <a:t>wi</a:t>
            </a:r>
            <a:r>
              <a:rPr sz="1400" spc="0" dirty="0">
                <a:latin typeface="Times New Roman"/>
                <a:cs typeface="Times New Roman"/>
              </a:rPr>
              <a:t>ng</a:t>
            </a:r>
            <a:r>
              <a:rPr sz="1400" spc="-45" dirty="0">
                <a:latin typeface="Times New Roman"/>
                <a:cs typeface="Times New Roman"/>
              </a:rPr>
              <a:t> </a:t>
            </a:r>
            <a:r>
              <a:rPr sz="1400" spc="0" dirty="0">
                <a:latin typeface="Times New Roman"/>
                <a:cs typeface="Times New Roman"/>
              </a:rPr>
              <a:t>c</a:t>
            </a:r>
            <a:r>
              <a:rPr sz="1400" spc="5" dirty="0">
                <a:latin typeface="Times New Roman"/>
                <a:cs typeface="Times New Roman"/>
              </a:rPr>
              <a:t>o</a:t>
            </a:r>
            <a:r>
              <a:rPr sz="1400" spc="0" dirty="0">
                <a:latin typeface="Times New Roman"/>
                <a:cs typeface="Times New Roman"/>
              </a:rPr>
              <a:t>ndit</a:t>
            </a:r>
            <a:r>
              <a:rPr sz="1400" spc="-10" dirty="0">
                <a:latin typeface="Times New Roman"/>
                <a:cs typeface="Times New Roman"/>
              </a:rPr>
              <a:t>io</a:t>
            </a:r>
            <a:r>
              <a:rPr sz="1400" spc="0" dirty="0">
                <a:latin typeface="Times New Roman"/>
                <a:cs typeface="Times New Roman"/>
              </a:rPr>
              <a:t>ns. </a:t>
            </a:r>
            <a:r>
              <a:rPr sz="1400" spc="-45" dirty="0">
                <a:latin typeface="Times New Roman"/>
                <a:cs typeface="Times New Roman"/>
              </a:rPr>
              <a:t> </a:t>
            </a:r>
            <a:r>
              <a:rPr sz="1400" spc="-10" dirty="0">
                <a:latin typeface="Times New Roman"/>
                <a:cs typeface="Times New Roman"/>
              </a:rPr>
              <a:t>N</a:t>
            </a:r>
            <a:r>
              <a:rPr sz="1400" spc="0" dirty="0">
                <a:latin typeface="Times New Roman"/>
                <a:cs typeface="Times New Roman"/>
              </a:rPr>
              <a:t>ote</a:t>
            </a:r>
            <a:r>
              <a:rPr sz="1400" spc="-15" dirty="0">
                <a:latin typeface="Times New Roman"/>
                <a:cs typeface="Times New Roman"/>
              </a:rPr>
              <a:t> </a:t>
            </a:r>
            <a:r>
              <a:rPr sz="1400" spc="0" dirty="0">
                <a:latin typeface="Times New Roman"/>
                <a:cs typeface="Times New Roman"/>
              </a:rPr>
              <a:t>the</a:t>
            </a:r>
            <a:r>
              <a:rPr sz="1400" spc="-15" dirty="0">
                <a:latin typeface="Times New Roman"/>
                <a:cs typeface="Times New Roman"/>
              </a:rPr>
              <a:t> </a:t>
            </a:r>
            <a:r>
              <a:rPr sz="1400" spc="0" dirty="0">
                <a:latin typeface="Times New Roman"/>
                <a:cs typeface="Times New Roman"/>
              </a:rPr>
              <a:t>re</a:t>
            </a:r>
            <a:r>
              <a:rPr sz="1400" spc="5" dirty="0">
                <a:latin typeface="Times New Roman"/>
                <a:cs typeface="Times New Roman"/>
              </a:rPr>
              <a:t>d</a:t>
            </a:r>
            <a:r>
              <a:rPr sz="1400" spc="0" dirty="0">
                <a:latin typeface="Times New Roman"/>
                <a:cs typeface="Times New Roman"/>
              </a:rPr>
              <a:t>uction</a:t>
            </a:r>
            <a:r>
              <a:rPr sz="1400" spc="-45" dirty="0">
                <a:latin typeface="Times New Roman"/>
                <a:cs typeface="Times New Roman"/>
              </a:rPr>
              <a:t> </a:t>
            </a:r>
            <a:r>
              <a:rPr sz="1400" spc="0" dirty="0">
                <a:latin typeface="Times New Roman"/>
                <a:cs typeface="Times New Roman"/>
              </a:rPr>
              <a:t>in</a:t>
            </a:r>
            <a:r>
              <a:rPr sz="1400" spc="-15" dirty="0">
                <a:latin typeface="Times New Roman"/>
                <a:cs typeface="Times New Roman"/>
              </a:rPr>
              <a:t> </a:t>
            </a:r>
            <a:r>
              <a:rPr sz="1400" spc="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ved</a:t>
            </a:r>
            <a:r>
              <a:rPr sz="1400" spc="-20" dirty="0">
                <a:latin typeface="Times New Roman"/>
                <a:cs typeface="Times New Roman"/>
              </a:rPr>
              <a:t> </a:t>
            </a:r>
            <a:r>
              <a:rPr sz="1400" spc="0" dirty="0">
                <a:latin typeface="Times New Roman"/>
                <a:cs typeface="Times New Roman"/>
              </a:rPr>
              <a:t>signal a</a:t>
            </a:r>
            <a:r>
              <a:rPr sz="1400" spc="5" dirty="0">
                <a:latin typeface="Times New Roman"/>
                <a:cs typeface="Times New Roman"/>
              </a:rPr>
              <a:t>b</a:t>
            </a:r>
            <a:r>
              <a:rPr sz="1400" spc="0" dirty="0">
                <a:latin typeface="Times New Roman"/>
                <a:cs typeface="Times New Roman"/>
              </a:rPr>
              <a:t>ove</a:t>
            </a:r>
            <a:r>
              <a:rPr sz="1400" spc="-30" dirty="0">
                <a:latin typeface="Times New Roman"/>
                <a:cs typeface="Times New Roman"/>
              </a:rPr>
              <a:t> </a:t>
            </a:r>
            <a:r>
              <a:rPr sz="1400" spc="0" dirty="0">
                <a:latin typeface="Times New Roman"/>
                <a:cs typeface="Times New Roman"/>
              </a:rPr>
              <a:t>300</a:t>
            </a:r>
            <a:r>
              <a:rPr sz="1400" spc="-25"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a:t>
            </a:r>
            <a:r>
              <a:rPr sz="1400" spc="5" dirty="0">
                <a:latin typeface="Times New Roman"/>
                <a:cs typeface="Times New Roman"/>
              </a:rPr>
              <a:t> </a:t>
            </a:r>
            <a:r>
              <a:rPr sz="1400" spc="0" dirty="0">
                <a:latin typeface="Times New Roman"/>
                <a:cs typeface="Times New Roman"/>
              </a:rPr>
              <a:t>c</a:t>
            </a:r>
            <a:r>
              <a:rPr sz="1400" spc="5" dirty="0">
                <a:latin typeface="Times New Roman"/>
                <a:cs typeface="Times New Roman"/>
              </a:rPr>
              <a:t>o</a:t>
            </a:r>
            <a:r>
              <a:rPr sz="1400" spc="-25" dirty="0">
                <a:latin typeface="Times New Roman"/>
                <a:cs typeface="Times New Roman"/>
              </a:rPr>
              <a:t>m</a:t>
            </a:r>
            <a:r>
              <a:rPr sz="1400" spc="0" dirty="0">
                <a:latin typeface="Times New Roman"/>
                <a:cs typeface="Times New Roman"/>
              </a:rPr>
              <a:t>pared</a:t>
            </a:r>
            <a:r>
              <a:rPr sz="1400" spc="5" dirty="0">
                <a:latin typeface="Times New Roman"/>
                <a:cs typeface="Times New Roman"/>
              </a:rPr>
              <a:t> </a:t>
            </a:r>
            <a:r>
              <a:rPr sz="1400" spc="-10" dirty="0">
                <a:latin typeface="Times New Roman"/>
                <a:cs typeface="Times New Roman"/>
              </a:rPr>
              <a:t>w</a:t>
            </a:r>
            <a:r>
              <a:rPr sz="1400" spc="0" dirty="0">
                <a:latin typeface="Times New Roman"/>
                <a:cs typeface="Times New Roman"/>
              </a:rPr>
              <a:t>ith</a:t>
            </a:r>
            <a:r>
              <a:rPr sz="1400" spc="-15" dirty="0">
                <a:latin typeface="Times New Roman"/>
                <a:cs typeface="Times New Roman"/>
              </a:rPr>
              <a:t> </a:t>
            </a:r>
            <a:r>
              <a:rPr sz="1400" spc="0" dirty="0">
                <a:latin typeface="Times New Roman"/>
                <a:cs typeface="Times New Roman"/>
              </a:rPr>
              <a:t>the</a:t>
            </a:r>
            <a:r>
              <a:rPr sz="1400" spc="-30" dirty="0">
                <a:latin typeface="Times New Roman"/>
                <a:cs typeface="Times New Roman"/>
              </a:rPr>
              <a:t> </a:t>
            </a:r>
            <a:r>
              <a:rPr sz="1400" spc="-25" dirty="0">
                <a:latin typeface="Times New Roman"/>
                <a:cs typeface="Times New Roman"/>
              </a:rPr>
              <a:t>m</a:t>
            </a:r>
            <a:r>
              <a:rPr sz="1400" spc="0" dirty="0">
                <a:latin typeface="Times New Roman"/>
                <a:cs typeface="Times New Roman"/>
              </a:rPr>
              <a:t>etal</a:t>
            </a:r>
            <a:r>
              <a:rPr sz="1400" spc="1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30" dirty="0">
                <a:latin typeface="Times New Roman"/>
                <a:cs typeface="Times New Roman"/>
              </a:rPr>
              <a:t> </a:t>
            </a:r>
            <a:r>
              <a:rPr sz="1400" spc="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a:t>
            </a:r>
            <a:r>
              <a:rPr sz="1400" spc="-75" dirty="0">
                <a:latin typeface="Times New Roman"/>
                <a:cs typeface="Times New Roman"/>
              </a:rPr>
              <a:t>r</a:t>
            </a:r>
            <a:r>
              <a:rPr sz="1400" spc="0" dirty="0">
                <a:latin typeface="Times New Roman"/>
                <a:cs typeface="Times New Roman"/>
              </a:rPr>
              <a:t>.</a:t>
            </a:r>
            <a:endParaRPr sz="1400">
              <a:latin typeface="Times New Roman"/>
              <a:cs typeface="Times New Roman"/>
            </a:endParaRPr>
          </a:p>
          <a:p>
            <a:pPr marL="355600" indent="-342900">
              <a:lnSpc>
                <a:spcPct val="100000"/>
              </a:lnSpc>
              <a:buFont typeface="Symbol"/>
              <a:buChar char=""/>
              <a:tabLst>
                <a:tab pos="354965" algn="l"/>
              </a:tabLst>
            </a:pPr>
            <a:r>
              <a:rPr sz="1400" spc="-55" dirty="0">
                <a:latin typeface="Times New Roman"/>
                <a:cs typeface="Times New Roman"/>
              </a:rPr>
              <a:t>T</a:t>
            </a:r>
            <a:r>
              <a:rPr sz="1400" spc="0" dirty="0">
                <a:latin typeface="Times New Roman"/>
                <a:cs typeface="Times New Roman"/>
              </a:rPr>
              <a:t>ra</a:t>
            </a:r>
            <a:r>
              <a:rPr sz="1400" spc="5" dirty="0">
                <a:latin typeface="Times New Roman"/>
                <a:cs typeface="Times New Roman"/>
              </a:rPr>
              <a:t>n</a:t>
            </a:r>
            <a:r>
              <a:rPr sz="1400" spc="0" dirty="0">
                <a:latin typeface="Times New Roman"/>
                <a:cs typeface="Times New Roman"/>
              </a:rPr>
              <a:t>s</a:t>
            </a:r>
            <a:r>
              <a:rPr sz="1400" spc="-25" dirty="0">
                <a:latin typeface="Times New Roman"/>
                <a:cs typeface="Times New Roman"/>
              </a:rPr>
              <a:t>m</a:t>
            </a:r>
            <a:r>
              <a:rPr sz="1400" spc="0" dirty="0">
                <a:latin typeface="Times New Roman"/>
                <a:cs typeface="Times New Roman"/>
              </a:rPr>
              <a:t>itter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30" dirty="0">
                <a:latin typeface="Times New Roman"/>
                <a:cs typeface="Times New Roman"/>
              </a:rPr>
              <a:t> </a:t>
            </a:r>
            <a:r>
              <a:rPr sz="1400" spc="0" dirty="0">
                <a:latin typeface="Times New Roman"/>
                <a:cs typeface="Times New Roman"/>
              </a:rPr>
              <a:t>is</a:t>
            </a:r>
            <a:r>
              <a:rPr sz="1400" spc="-15" dirty="0">
                <a:latin typeface="Times New Roman"/>
                <a:cs typeface="Times New Roman"/>
              </a:rPr>
              <a:t> </a:t>
            </a:r>
            <a:r>
              <a:rPr sz="1400" spc="0" dirty="0">
                <a:latin typeface="Times New Roman"/>
                <a:cs typeface="Times New Roman"/>
              </a:rPr>
              <a:t>a 19</a:t>
            </a:r>
            <a:r>
              <a:rPr sz="1400" spc="-10" dirty="0">
                <a:latin typeface="Times New Roman"/>
                <a:cs typeface="Times New Roman"/>
              </a:rPr>
              <a:t> </a:t>
            </a:r>
            <a:r>
              <a:rPr sz="1400" spc="0" dirty="0">
                <a:latin typeface="Times New Roman"/>
                <a:cs typeface="Times New Roman"/>
              </a:rPr>
              <a:t>inch</a:t>
            </a:r>
            <a:r>
              <a:rPr sz="1400" spc="-20" dirty="0">
                <a:latin typeface="Times New Roman"/>
                <a:cs typeface="Times New Roman"/>
              </a:rPr>
              <a:t> </a:t>
            </a:r>
            <a:r>
              <a:rPr sz="1400" spc="0" dirty="0">
                <a:latin typeface="Times New Roman"/>
                <a:cs typeface="Times New Roman"/>
              </a:rPr>
              <a:t>ver</a:t>
            </a:r>
            <a:r>
              <a:rPr sz="1400" spc="5" dirty="0">
                <a:latin typeface="Times New Roman"/>
                <a:cs typeface="Times New Roman"/>
              </a:rPr>
              <a:t>t</a:t>
            </a:r>
            <a:r>
              <a:rPr sz="1400" spc="0" dirty="0">
                <a:latin typeface="Times New Roman"/>
                <a:cs typeface="Times New Roman"/>
              </a:rPr>
              <a:t>ical</a:t>
            </a:r>
            <a:r>
              <a:rPr sz="1400" spc="-35" dirty="0">
                <a:latin typeface="Times New Roman"/>
                <a:cs typeface="Times New Roman"/>
              </a:rPr>
              <a:t> </a:t>
            </a:r>
            <a:r>
              <a:rPr sz="1400" spc="-25" dirty="0">
                <a:latin typeface="Times New Roman"/>
                <a:cs typeface="Times New Roman"/>
              </a:rPr>
              <a:t>m</a:t>
            </a:r>
            <a:r>
              <a:rPr sz="1400" spc="0" dirty="0">
                <a:latin typeface="Times New Roman"/>
                <a:cs typeface="Times New Roman"/>
              </a:rPr>
              <a:t>etal</a:t>
            </a:r>
            <a:r>
              <a:rPr sz="1400" spc="10" dirty="0">
                <a:latin typeface="Times New Roman"/>
                <a:cs typeface="Times New Roman"/>
              </a:rPr>
              <a:t> </a:t>
            </a:r>
            <a:r>
              <a:rPr sz="1400" spc="-25" dirty="0">
                <a:latin typeface="Times New Roman"/>
                <a:cs typeface="Times New Roman"/>
              </a:rPr>
              <a:t>m</a:t>
            </a:r>
            <a:r>
              <a:rPr sz="1400" spc="0" dirty="0">
                <a:latin typeface="Times New Roman"/>
                <a:cs typeface="Times New Roman"/>
              </a:rPr>
              <a:t>onopole</a:t>
            </a:r>
            <a:r>
              <a:rPr sz="1400" spc="-3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endParaRPr sz="1400">
              <a:latin typeface="Times New Roman"/>
              <a:cs typeface="Times New Roman"/>
            </a:endParaRPr>
          </a:p>
          <a:p>
            <a:pPr marL="355600" marR="163830" indent="-342900">
              <a:lnSpc>
                <a:spcPct val="100000"/>
              </a:lnSpc>
              <a:buFont typeface="Symbol"/>
              <a:buChar char=""/>
              <a:tabLst>
                <a:tab pos="354965" algn="l"/>
              </a:tabLst>
            </a:pPr>
            <a:r>
              <a:rPr sz="140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ver</a:t>
            </a:r>
            <a:r>
              <a:rPr sz="1400" spc="-1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40" dirty="0">
                <a:latin typeface="Times New Roman"/>
                <a:cs typeface="Times New Roman"/>
              </a:rPr>
              <a:t> </a:t>
            </a:r>
            <a:r>
              <a:rPr sz="1400" spc="0" dirty="0">
                <a:latin typeface="Times New Roman"/>
                <a:cs typeface="Times New Roman"/>
              </a:rPr>
              <a:t>is</a:t>
            </a:r>
            <a:r>
              <a:rPr sz="1400" spc="5" dirty="0">
                <a:latin typeface="Times New Roman"/>
                <a:cs typeface="Times New Roman"/>
              </a:rPr>
              <a:t> </a:t>
            </a:r>
            <a:r>
              <a:rPr sz="1400" spc="0" dirty="0">
                <a:latin typeface="Times New Roman"/>
                <a:cs typeface="Times New Roman"/>
              </a:rPr>
              <a:t>a</a:t>
            </a:r>
            <a:r>
              <a:rPr sz="1400" spc="-5" dirty="0">
                <a:latin typeface="Times New Roman"/>
                <a:cs typeface="Times New Roman"/>
              </a:rPr>
              <a:t> </a:t>
            </a:r>
            <a:r>
              <a:rPr sz="1400" spc="0" dirty="0">
                <a:latin typeface="Times New Roman"/>
                <a:cs typeface="Times New Roman"/>
              </a:rPr>
              <a:t>46</a:t>
            </a:r>
            <a:r>
              <a:rPr sz="1400" spc="-15" dirty="0">
                <a:latin typeface="Times New Roman"/>
                <a:cs typeface="Times New Roman"/>
              </a:rPr>
              <a:t> </a:t>
            </a:r>
            <a:r>
              <a:rPr sz="1400" spc="0" dirty="0">
                <a:latin typeface="Times New Roman"/>
                <a:cs typeface="Times New Roman"/>
              </a:rPr>
              <a:t>inch</a:t>
            </a:r>
            <a:r>
              <a:rPr sz="1400" spc="-20" dirty="0">
                <a:latin typeface="Times New Roman"/>
                <a:cs typeface="Times New Roman"/>
              </a:rPr>
              <a:t> </a:t>
            </a:r>
            <a:r>
              <a:rPr sz="1400" spc="0" dirty="0">
                <a:latin typeface="Times New Roman"/>
                <a:cs typeface="Times New Roman"/>
              </a:rPr>
              <a:t>ver</a:t>
            </a:r>
            <a:r>
              <a:rPr sz="1400" spc="5" dirty="0">
                <a:latin typeface="Times New Roman"/>
                <a:cs typeface="Times New Roman"/>
              </a:rPr>
              <a:t>t</a:t>
            </a:r>
            <a:r>
              <a:rPr sz="1400" spc="0" dirty="0">
                <a:latin typeface="Times New Roman"/>
                <a:cs typeface="Times New Roman"/>
              </a:rPr>
              <a:t>ical</a:t>
            </a:r>
            <a:r>
              <a:rPr sz="1400" spc="-35" dirty="0">
                <a:latin typeface="Times New Roman"/>
                <a:cs typeface="Times New Roman"/>
              </a:rPr>
              <a:t> </a:t>
            </a:r>
            <a:r>
              <a:rPr sz="1400" spc="0" dirty="0">
                <a:latin typeface="Times New Roman"/>
                <a:cs typeface="Times New Roman"/>
              </a:rPr>
              <a:t>pla</a:t>
            </a:r>
            <a:r>
              <a:rPr sz="1400" spc="5" dirty="0">
                <a:latin typeface="Times New Roman"/>
                <a:cs typeface="Times New Roman"/>
              </a:rPr>
              <a:t>s</a:t>
            </a:r>
            <a:r>
              <a:rPr sz="1400" spc="-25" dirty="0">
                <a:latin typeface="Times New Roman"/>
                <a:cs typeface="Times New Roman"/>
              </a:rPr>
              <a:t>m</a:t>
            </a:r>
            <a:r>
              <a:rPr sz="1400" spc="0" dirty="0">
                <a:latin typeface="Times New Roman"/>
                <a:cs typeface="Times New Roman"/>
              </a:rPr>
              <a:t>a</a:t>
            </a:r>
            <a:r>
              <a:rPr sz="1400" spc="5" dirty="0">
                <a:latin typeface="Times New Roman"/>
                <a:cs typeface="Times New Roman"/>
              </a:rPr>
              <a:t> </a:t>
            </a:r>
            <a:r>
              <a:rPr sz="1400" spc="-25" dirty="0">
                <a:latin typeface="Times New Roman"/>
                <a:cs typeface="Times New Roman"/>
              </a:rPr>
              <a:t>m</a:t>
            </a:r>
            <a:r>
              <a:rPr sz="1400" spc="0" dirty="0">
                <a:latin typeface="Times New Roman"/>
                <a:cs typeface="Times New Roman"/>
              </a:rPr>
              <a:t>onopole </a:t>
            </a:r>
            <a:r>
              <a:rPr sz="1400" spc="-25" dirty="0">
                <a:latin typeface="Times New Roman"/>
                <a:cs typeface="Times New Roman"/>
              </a:rPr>
              <a:t> </a:t>
            </a:r>
            <a:r>
              <a:rPr sz="1400" spc="0" dirty="0">
                <a:latin typeface="Times New Roman"/>
                <a:cs typeface="Times New Roman"/>
              </a:rPr>
              <a:t>an</a:t>
            </a:r>
            <a:r>
              <a:rPr sz="1400" spc="5" dirty="0">
                <a:latin typeface="Times New Roman"/>
                <a:cs typeface="Times New Roman"/>
              </a:rPr>
              <a:t>t</a:t>
            </a:r>
            <a:r>
              <a:rPr sz="1400" spc="0" dirty="0">
                <a:latin typeface="Times New Roman"/>
                <a:cs typeface="Times New Roman"/>
              </a:rPr>
              <a:t>e</a:t>
            </a:r>
            <a:r>
              <a:rPr sz="1400" spc="5" dirty="0">
                <a:latin typeface="Times New Roman"/>
                <a:cs typeface="Times New Roman"/>
              </a:rPr>
              <a:t>n</a:t>
            </a:r>
            <a:r>
              <a:rPr sz="1400" spc="0" dirty="0">
                <a:latin typeface="Times New Roman"/>
                <a:cs typeface="Times New Roman"/>
              </a:rPr>
              <a:t>na</a:t>
            </a:r>
            <a:r>
              <a:rPr sz="1400" spc="-40" dirty="0">
                <a:latin typeface="Times New Roman"/>
                <a:cs typeface="Times New Roman"/>
              </a:rPr>
              <a:t> </a:t>
            </a:r>
            <a:r>
              <a:rPr sz="1400" spc="-10" dirty="0">
                <a:latin typeface="Times New Roman"/>
                <a:cs typeface="Times New Roman"/>
              </a:rPr>
              <a:t>w</a:t>
            </a:r>
            <a:r>
              <a:rPr sz="1400" spc="0" dirty="0">
                <a:latin typeface="Times New Roman"/>
                <a:cs typeface="Times New Roman"/>
              </a:rPr>
              <a:t>ith</a:t>
            </a:r>
            <a:r>
              <a:rPr sz="1400" spc="-15" dirty="0">
                <a:latin typeface="Times New Roman"/>
                <a:cs typeface="Times New Roman"/>
              </a:rPr>
              <a:t> </a:t>
            </a:r>
            <a:r>
              <a:rPr sz="1400" spc="0" dirty="0">
                <a:latin typeface="Times New Roman"/>
                <a:cs typeface="Times New Roman"/>
              </a:rPr>
              <a:t>60</a:t>
            </a:r>
            <a:r>
              <a:rPr sz="1400" spc="-15" dirty="0">
                <a:latin typeface="Times New Roman"/>
                <a:cs typeface="Times New Roman"/>
              </a:rPr>
              <a:t> </a:t>
            </a:r>
            <a:r>
              <a:rPr sz="1400" spc="-25" dirty="0">
                <a:latin typeface="Times New Roman"/>
                <a:cs typeface="Times New Roman"/>
              </a:rPr>
              <a:t>m</a:t>
            </a:r>
            <a:r>
              <a:rPr sz="1400" spc="0" dirty="0">
                <a:latin typeface="Times New Roman"/>
                <a:cs typeface="Times New Roman"/>
              </a:rPr>
              <a:t>A</a:t>
            </a:r>
            <a:r>
              <a:rPr sz="1400" spc="-70" dirty="0">
                <a:latin typeface="Times New Roman"/>
                <a:cs typeface="Times New Roman"/>
              </a:rPr>
              <a:t> </a:t>
            </a:r>
            <a:r>
              <a:rPr sz="1400" spc="-10" dirty="0">
                <a:latin typeface="Times New Roman"/>
                <a:cs typeface="Times New Roman"/>
              </a:rPr>
              <a:t>D</a:t>
            </a:r>
            <a:r>
              <a:rPr sz="1400" spc="0" dirty="0">
                <a:latin typeface="Times New Roman"/>
                <a:cs typeface="Times New Roman"/>
              </a:rPr>
              <a:t>C drive</a:t>
            </a:r>
            <a:r>
              <a:rPr sz="1400" spc="-30" dirty="0">
                <a:latin typeface="Times New Roman"/>
                <a:cs typeface="Times New Roman"/>
              </a:rPr>
              <a:t> </a:t>
            </a:r>
            <a:r>
              <a:rPr sz="1400" spc="0" dirty="0">
                <a:latin typeface="Times New Roman"/>
                <a:cs typeface="Times New Roman"/>
              </a:rPr>
              <a:t>c</a:t>
            </a:r>
            <a:r>
              <a:rPr sz="1400" spc="5" dirty="0">
                <a:latin typeface="Times New Roman"/>
                <a:cs typeface="Times New Roman"/>
              </a:rPr>
              <a:t>u</a:t>
            </a:r>
            <a:r>
              <a:rPr sz="1400" spc="0" dirty="0">
                <a:latin typeface="Times New Roman"/>
                <a:cs typeface="Times New Roman"/>
              </a:rPr>
              <a:t>rre</a:t>
            </a:r>
            <a:r>
              <a:rPr sz="1400" spc="5" dirty="0">
                <a:latin typeface="Times New Roman"/>
                <a:cs typeface="Times New Roman"/>
              </a:rPr>
              <a:t>n</a:t>
            </a:r>
            <a:r>
              <a:rPr sz="1400" spc="0" dirty="0">
                <a:latin typeface="Times New Roman"/>
                <a:cs typeface="Times New Roman"/>
              </a:rPr>
              <a:t>t.</a:t>
            </a:r>
            <a:endParaRPr sz="1400">
              <a:latin typeface="Times New Roman"/>
              <a:cs typeface="Times New Roman"/>
            </a:endParaRPr>
          </a:p>
          <a:p>
            <a:pPr marL="355600" indent="-342900">
              <a:lnSpc>
                <a:spcPct val="100000"/>
              </a:lnSpc>
              <a:buFont typeface="Symbol"/>
              <a:buChar char=""/>
              <a:tabLst>
                <a:tab pos="354965" algn="l"/>
              </a:tabLst>
            </a:pPr>
            <a:r>
              <a:rPr sz="1400" spc="-10" dirty="0">
                <a:latin typeface="Times New Roman"/>
                <a:cs typeface="Times New Roman"/>
              </a:rPr>
              <a:t>D</a:t>
            </a:r>
            <a:r>
              <a:rPr sz="1400" spc="0" dirty="0">
                <a:latin typeface="Times New Roman"/>
                <a:cs typeface="Times New Roman"/>
              </a:rPr>
              <a:t>ista</a:t>
            </a:r>
            <a:r>
              <a:rPr sz="1400" spc="5" dirty="0">
                <a:latin typeface="Times New Roman"/>
                <a:cs typeface="Times New Roman"/>
              </a:rPr>
              <a:t>n</a:t>
            </a:r>
            <a:r>
              <a:rPr sz="1400" spc="0" dirty="0">
                <a:latin typeface="Times New Roman"/>
                <a:cs typeface="Times New Roman"/>
              </a:rPr>
              <a:t>ce</a:t>
            </a:r>
            <a:r>
              <a:rPr sz="1400" spc="-15" dirty="0">
                <a:latin typeface="Times New Roman"/>
                <a:cs typeface="Times New Roman"/>
              </a:rPr>
              <a:t> </a:t>
            </a:r>
            <a:r>
              <a:rPr sz="1400" spc="0" dirty="0">
                <a:latin typeface="Times New Roman"/>
                <a:cs typeface="Times New Roman"/>
              </a:rPr>
              <a:t>bet</a:t>
            </a:r>
            <a:r>
              <a:rPr sz="1400" spc="-10" dirty="0">
                <a:latin typeface="Times New Roman"/>
                <a:cs typeface="Times New Roman"/>
              </a:rPr>
              <a:t>w</a:t>
            </a:r>
            <a:r>
              <a:rPr sz="1400" spc="0" dirty="0">
                <a:latin typeface="Times New Roman"/>
                <a:cs typeface="Times New Roman"/>
              </a:rPr>
              <a:t>een</a:t>
            </a:r>
            <a:r>
              <a:rPr sz="1400" spc="-20" dirty="0">
                <a:latin typeface="Times New Roman"/>
                <a:cs typeface="Times New Roman"/>
              </a:rPr>
              <a:t> </a:t>
            </a:r>
            <a:r>
              <a:rPr sz="1400" spc="0" dirty="0">
                <a:latin typeface="Times New Roman"/>
                <a:cs typeface="Times New Roman"/>
              </a:rPr>
              <a:t>tra</a:t>
            </a:r>
            <a:r>
              <a:rPr sz="1400" spc="5" dirty="0">
                <a:latin typeface="Times New Roman"/>
                <a:cs typeface="Times New Roman"/>
              </a:rPr>
              <a:t>n</a:t>
            </a:r>
            <a:r>
              <a:rPr sz="1400" spc="0" dirty="0">
                <a:latin typeface="Times New Roman"/>
                <a:cs typeface="Times New Roman"/>
              </a:rPr>
              <a:t>s</a:t>
            </a:r>
            <a:r>
              <a:rPr sz="1400" spc="-25" dirty="0">
                <a:latin typeface="Times New Roman"/>
                <a:cs typeface="Times New Roman"/>
              </a:rPr>
              <a:t>m</a:t>
            </a:r>
            <a:r>
              <a:rPr sz="1400" spc="0" dirty="0">
                <a:latin typeface="Times New Roman"/>
                <a:cs typeface="Times New Roman"/>
              </a:rPr>
              <a:t>itter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d</a:t>
            </a:r>
            <a:r>
              <a:rPr sz="1400" spc="-15" dirty="0">
                <a:latin typeface="Times New Roman"/>
                <a:cs typeface="Times New Roman"/>
              </a:rPr>
              <a:t> </a:t>
            </a:r>
            <a:r>
              <a:rPr sz="1400" spc="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nas</a:t>
            </a:r>
            <a:r>
              <a:rPr sz="1400" spc="-35" dirty="0">
                <a:latin typeface="Times New Roman"/>
                <a:cs typeface="Times New Roman"/>
              </a:rPr>
              <a:t> </a:t>
            </a:r>
            <a:r>
              <a:rPr sz="1400" spc="0" dirty="0">
                <a:latin typeface="Times New Roman"/>
                <a:cs typeface="Times New Roman"/>
              </a:rPr>
              <a:t>is</a:t>
            </a:r>
            <a:r>
              <a:rPr sz="1400" spc="5" dirty="0">
                <a:latin typeface="Times New Roman"/>
                <a:cs typeface="Times New Roman"/>
              </a:rPr>
              <a:t> </a:t>
            </a:r>
            <a:r>
              <a:rPr sz="1400" spc="0" dirty="0">
                <a:latin typeface="Times New Roman"/>
                <a:cs typeface="Times New Roman"/>
              </a:rPr>
              <a:t>10</a:t>
            </a:r>
            <a:r>
              <a:rPr sz="1400" spc="-20" dirty="0">
                <a:latin typeface="Times New Roman"/>
                <a:cs typeface="Times New Roman"/>
              </a:rPr>
              <a:t> </a:t>
            </a:r>
            <a:r>
              <a:rPr sz="1400" spc="0" dirty="0">
                <a:latin typeface="Times New Roman"/>
                <a:cs typeface="Times New Roman"/>
              </a:rPr>
              <a:t>inc</a:t>
            </a:r>
            <a:r>
              <a:rPr sz="1400" spc="5" dirty="0">
                <a:latin typeface="Times New Roman"/>
                <a:cs typeface="Times New Roman"/>
              </a:rPr>
              <a:t>h</a:t>
            </a:r>
            <a:r>
              <a:rPr sz="1400" spc="0" dirty="0">
                <a:latin typeface="Times New Roman"/>
                <a:cs typeface="Times New Roman"/>
              </a:rPr>
              <a:t>e</a:t>
            </a:r>
            <a:r>
              <a:rPr sz="1400" spc="5" dirty="0">
                <a:latin typeface="Times New Roman"/>
                <a:cs typeface="Times New Roman"/>
              </a:rPr>
              <a:t>s</a:t>
            </a:r>
            <a:r>
              <a:rPr sz="1400" spc="0" dirty="0">
                <a:latin typeface="Times New Roman"/>
                <a:cs typeface="Times New Roman"/>
              </a:rPr>
              <a:t>.</a:t>
            </a:r>
            <a:endParaRPr sz="1400">
              <a:latin typeface="Times New Roman"/>
              <a:cs typeface="Times New Roman"/>
            </a:endParaRPr>
          </a:p>
          <a:p>
            <a:pPr marL="355600" indent="-342900">
              <a:lnSpc>
                <a:spcPct val="100000"/>
              </a:lnSpc>
              <a:buFont typeface="Symbol"/>
              <a:buChar char=""/>
              <a:tabLst>
                <a:tab pos="354965" algn="l"/>
              </a:tabLst>
            </a:pPr>
            <a:r>
              <a:rPr sz="1400" dirty="0">
                <a:latin typeface="Times New Roman"/>
                <a:cs typeface="Times New Roman"/>
              </a:rPr>
              <a:t>Span</a:t>
            </a:r>
            <a:r>
              <a:rPr sz="1400" spc="-20" dirty="0">
                <a:latin typeface="Times New Roman"/>
                <a:cs typeface="Times New Roman"/>
              </a:rPr>
              <a:t> </a:t>
            </a:r>
            <a:r>
              <a:rPr sz="1400" spc="0" dirty="0">
                <a:latin typeface="Times New Roman"/>
                <a:cs typeface="Times New Roman"/>
              </a:rPr>
              <a:t>of 0.3</a:t>
            </a:r>
            <a:r>
              <a:rPr sz="1400" spc="-10"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 to</a:t>
            </a:r>
            <a:r>
              <a:rPr sz="1400" spc="-10" dirty="0">
                <a:latin typeface="Times New Roman"/>
                <a:cs typeface="Times New Roman"/>
              </a:rPr>
              <a:t> </a:t>
            </a:r>
            <a:r>
              <a:rPr sz="1400" spc="0" dirty="0">
                <a:latin typeface="Times New Roman"/>
                <a:cs typeface="Times New Roman"/>
              </a:rPr>
              <a:t>500</a:t>
            </a:r>
            <a:r>
              <a:rPr sz="1400" spc="-10"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a:t>
            </a:r>
            <a:endParaRPr sz="1400">
              <a:latin typeface="Times New Roman"/>
              <a:cs typeface="Times New Roman"/>
            </a:endParaRPr>
          </a:p>
          <a:p>
            <a:pPr marL="355600" indent="-342900">
              <a:lnSpc>
                <a:spcPct val="100000"/>
              </a:lnSpc>
              <a:buFont typeface="Symbol"/>
              <a:buChar char=""/>
              <a:tabLst>
                <a:tab pos="354965" algn="l"/>
              </a:tabLst>
            </a:pPr>
            <a:r>
              <a:rPr sz="1400" spc="5" dirty="0">
                <a:latin typeface="Times New Roman"/>
                <a:cs typeface="Times New Roman"/>
              </a:rPr>
              <a:t>1</a:t>
            </a:r>
            <a:r>
              <a:rPr sz="1400" spc="0" dirty="0">
                <a:latin typeface="Times New Roman"/>
                <a:cs typeface="Times New Roman"/>
              </a:rPr>
              <a:t>0</a:t>
            </a:r>
            <a:r>
              <a:rPr sz="1400" spc="-10" dirty="0">
                <a:latin typeface="Times New Roman"/>
                <a:cs typeface="Times New Roman"/>
              </a:rPr>
              <a:t> </a:t>
            </a:r>
            <a:r>
              <a:rPr sz="1400" spc="0" dirty="0">
                <a:latin typeface="Times New Roman"/>
                <a:cs typeface="Times New Roman"/>
              </a:rPr>
              <a:t>dB</a:t>
            </a:r>
            <a:r>
              <a:rPr sz="1400" spc="-25" dirty="0">
                <a:latin typeface="Times New Roman"/>
                <a:cs typeface="Times New Roman"/>
              </a:rPr>
              <a:t>m</a:t>
            </a:r>
            <a:r>
              <a:rPr sz="1400" spc="0" dirty="0">
                <a:latin typeface="Times New Roman"/>
                <a:cs typeface="Times New Roman"/>
              </a:rPr>
              <a:t>/di</a:t>
            </a:r>
            <a:r>
              <a:rPr sz="1400" spc="-90" dirty="0">
                <a:latin typeface="Times New Roman"/>
                <a:cs typeface="Times New Roman"/>
              </a:rPr>
              <a:t>v</a:t>
            </a:r>
            <a:r>
              <a:rPr sz="1400" spc="0" dirty="0">
                <a:latin typeface="Times New Roman"/>
                <a:cs typeface="Times New Roman"/>
              </a:rPr>
              <a:t>.</a:t>
            </a:r>
            <a:endParaRPr sz="1400">
              <a:latin typeface="Times New Roman"/>
              <a:cs typeface="Times New Roman"/>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371585" y="6287008"/>
            <a:ext cx="248920"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56</a:t>
            </a:fld>
            <a:endParaRPr sz="14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6800" y="304800"/>
            <a:ext cx="6508750" cy="40386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298194" y="4461002"/>
            <a:ext cx="5152390" cy="1506220"/>
          </a:xfrm>
          <a:prstGeom prst="rect">
            <a:avLst/>
          </a:prstGeom>
        </p:spPr>
        <p:txBody>
          <a:bodyPr vert="horz" wrap="square" lIns="0" tIns="0" rIns="0" bIns="0" rtlCol="0">
            <a:noAutofit/>
          </a:bodyPr>
          <a:lstStyle/>
          <a:p>
            <a:pPr marL="469900">
              <a:lnSpc>
                <a:spcPct val="100000"/>
              </a:lnSpc>
            </a:pPr>
            <a:r>
              <a:rPr sz="1400" spc="-55" dirty="0">
                <a:latin typeface="Times New Roman"/>
                <a:cs typeface="Times New Roman"/>
              </a:rPr>
              <a:t>T</a:t>
            </a:r>
            <a:r>
              <a:rPr sz="1400" spc="0" dirty="0">
                <a:latin typeface="Times New Roman"/>
                <a:cs typeface="Times New Roman"/>
              </a:rPr>
              <a:t>ra</a:t>
            </a:r>
            <a:r>
              <a:rPr sz="1400" spc="5" dirty="0">
                <a:latin typeface="Times New Roman"/>
                <a:cs typeface="Times New Roman"/>
              </a:rPr>
              <a:t>n</a:t>
            </a:r>
            <a:r>
              <a:rPr sz="1400" spc="0" dirty="0">
                <a:latin typeface="Times New Roman"/>
                <a:cs typeface="Times New Roman"/>
              </a:rPr>
              <a:t>sfer</a:t>
            </a:r>
            <a:r>
              <a:rPr sz="1400" spc="-25" dirty="0">
                <a:latin typeface="Times New Roman"/>
                <a:cs typeface="Times New Roman"/>
              </a:rPr>
              <a:t> </a:t>
            </a:r>
            <a:r>
              <a:rPr sz="1400" spc="0" dirty="0">
                <a:latin typeface="Times New Roman"/>
                <a:cs typeface="Times New Roman"/>
              </a:rPr>
              <a:t>c</a:t>
            </a:r>
            <a:r>
              <a:rPr sz="1400" spc="5" dirty="0">
                <a:latin typeface="Times New Roman"/>
                <a:cs typeface="Times New Roman"/>
              </a:rPr>
              <a:t>u</a:t>
            </a:r>
            <a:r>
              <a:rPr sz="1400" spc="0" dirty="0">
                <a:latin typeface="Times New Roman"/>
                <a:cs typeface="Times New Roman"/>
              </a:rPr>
              <a:t>r</a:t>
            </a:r>
            <a:r>
              <a:rPr sz="1400" spc="5" dirty="0">
                <a:latin typeface="Times New Roman"/>
                <a:cs typeface="Times New Roman"/>
              </a:rPr>
              <a:t>v</a:t>
            </a:r>
            <a:r>
              <a:rPr sz="1400" spc="0" dirty="0">
                <a:latin typeface="Times New Roman"/>
                <a:cs typeface="Times New Roman"/>
              </a:rPr>
              <a:t>e</a:t>
            </a:r>
            <a:r>
              <a:rPr sz="1400" spc="-30" dirty="0">
                <a:latin typeface="Times New Roman"/>
                <a:cs typeface="Times New Roman"/>
              </a:rPr>
              <a:t> </a:t>
            </a:r>
            <a:r>
              <a:rPr sz="1400" spc="0" dirty="0">
                <a:latin typeface="Times New Roman"/>
                <a:cs typeface="Times New Roman"/>
              </a:rPr>
              <a:t>f</a:t>
            </a:r>
            <a:r>
              <a:rPr sz="1400" spc="5" dirty="0">
                <a:latin typeface="Times New Roman"/>
                <a:cs typeface="Times New Roman"/>
              </a:rPr>
              <a:t>o</a:t>
            </a:r>
            <a:r>
              <a:rPr sz="1400" spc="0" dirty="0">
                <a:latin typeface="Times New Roman"/>
                <a:cs typeface="Times New Roman"/>
              </a:rPr>
              <a:t>r</a:t>
            </a:r>
            <a:r>
              <a:rPr sz="1400" spc="-15" dirty="0">
                <a:latin typeface="Times New Roman"/>
                <a:cs typeface="Times New Roman"/>
              </a:rPr>
              <a:t> </a:t>
            </a:r>
            <a:r>
              <a:rPr sz="1400" spc="0" dirty="0">
                <a:latin typeface="Times New Roman"/>
                <a:cs typeface="Times New Roman"/>
              </a:rPr>
              <a:t>the</a:t>
            </a:r>
            <a:r>
              <a:rPr sz="1400" spc="-15" dirty="0">
                <a:latin typeface="Times New Roman"/>
                <a:cs typeface="Times New Roman"/>
              </a:rPr>
              <a:t> </a:t>
            </a:r>
            <a:r>
              <a:rPr sz="1400" spc="0" dirty="0">
                <a:latin typeface="Times New Roman"/>
                <a:cs typeface="Times New Roman"/>
              </a:rPr>
              <a:t>f</a:t>
            </a:r>
            <a:r>
              <a:rPr sz="1400" spc="5" dirty="0">
                <a:latin typeface="Times New Roman"/>
                <a:cs typeface="Times New Roman"/>
              </a:rPr>
              <a:t>o</a:t>
            </a:r>
            <a:r>
              <a:rPr sz="1400" spc="0" dirty="0">
                <a:latin typeface="Times New Roman"/>
                <a:cs typeface="Times New Roman"/>
              </a:rPr>
              <a:t>llo</a:t>
            </a:r>
            <a:r>
              <a:rPr sz="1400" spc="-10" dirty="0">
                <a:latin typeface="Times New Roman"/>
                <a:cs typeface="Times New Roman"/>
              </a:rPr>
              <a:t>wi</a:t>
            </a:r>
            <a:r>
              <a:rPr sz="1400" spc="0" dirty="0">
                <a:latin typeface="Times New Roman"/>
                <a:cs typeface="Times New Roman"/>
              </a:rPr>
              <a:t>ng</a:t>
            </a:r>
            <a:r>
              <a:rPr sz="1400" spc="-45" dirty="0">
                <a:latin typeface="Times New Roman"/>
                <a:cs typeface="Times New Roman"/>
              </a:rPr>
              <a:t> </a:t>
            </a:r>
            <a:r>
              <a:rPr sz="1400" spc="0" dirty="0">
                <a:latin typeface="Times New Roman"/>
                <a:cs typeface="Times New Roman"/>
              </a:rPr>
              <a:t>c</a:t>
            </a:r>
            <a:r>
              <a:rPr sz="1400" spc="5" dirty="0">
                <a:latin typeface="Times New Roman"/>
                <a:cs typeface="Times New Roman"/>
              </a:rPr>
              <a:t>o</a:t>
            </a:r>
            <a:r>
              <a:rPr sz="1400" spc="0" dirty="0">
                <a:latin typeface="Times New Roman"/>
                <a:cs typeface="Times New Roman"/>
              </a:rPr>
              <a:t>ndit</a:t>
            </a:r>
            <a:r>
              <a:rPr sz="1400" spc="-10" dirty="0">
                <a:latin typeface="Times New Roman"/>
                <a:cs typeface="Times New Roman"/>
              </a:rPr>
              <a:t>io</a:t>
            </a:r>
            <a:r>
              <a:rPr sz="1400" spc="0" dirty="0">
                <a:latin typeface="Times New Roman"/>
                <a:cs typeface="Times New Roman"/>
              </a:rPr>
              <a:t>ns.</a:t>
            </a:r>
            <a:endParaRPr sz="1400">
              <a:latin typeface="Times New Roman"/>
              <a:cs typeface="Times New Roman"/>
            </a:endParaRPr>
          </a:p>
          <a:p>
            <a:pPr>
              <a:lnSpc>
                <a:spcPts val="650"/>
              </a:lnSpc>
              <a:spcBef>
                <a:spcPts val="30"/>
              </a:spcBef>
            </a:pPr>
            <a:endParaRPr sz="650"/>
          </a:p>
          <a:p>
            <a:pPr>
              <a:lnSpc>
                <a:spcPts val="1000"/>
              </a:lnSpc>
            </a:pPr>
            <a:endParaRPr sz="1000"/>
          </a:p>
          <a:p>
            <a:pPr marL="355600" indent="-342900">
              <a:lnSpc>
                <a:spcPct val="100000"/>
              </a:lnSpc>
              <a:buFont typeface="Symbol"/>
              <a:buChar char=""/>
              <a:tabLst>
                <a:tab pos="354965" algn="l"/>
              </a:tabLst>
            </a:pPr>
            <a:r>
              <a:rPr sz="1400" spc="-55" dirty="0">
                <a:latin typeface="Times New Roman"/>
                <a:cs typeface="Times New Roman"/>
              </a:rPr>
              <a:t>T</a:t>
            </a:r>
            <a:r>
              <a:rPr sz="1400" spc="0" dirty="0">
                <a:latin typeface="Times New Roman"/>
                <a:cs typeface="Times New Roman"/>
              </a:rPr>
              <a:t>ra</a:t>
            </a:r>
            <a:r>
              <a:rPr sz="1400" spc="5" dirty="0">
                <a:latin typeface="Times New Roman"/>
                <a:cs typeface="Times New Roman"/>
              </a:rPr>
              <a:t>n</a:t>
            </a:r>
            <a:r>
              <a:rPr sz="1400" spc="0" dirty="0">
                <a:latin typeface="Times New Roman"/>
                <a:cs typeface="Times New Roman"/>
              </a:rPr>
              <a:t>s</a:t>
            </a:r>
            <a:r>
              <a:rPr sz="1400" spc="-25" dirty="0">
                <a:latin typeface="Times New Roman"/>
                <a:cs typeface="Times New Roman"/>
              </a:rPr>
              <a:t>m</a:t>
            </a:r>
            <a:r>
              <a:rPr sz="1400" spc="0" dirty="0">
                <a:latin typeface="Times New Roman"/>
                <a:cs typeface="Times New Roman"/>
              </a:rPr>
              <a:t>itter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30" dirty="0">
                <a:latin typeface="Times New Roman"/>
                <a:cs typeface="Times New Roman"/>
              </a:rPr>
              <a:t> </a:t>
            </a:r>
            <a:r>
              <a:rPr sz="1400" spc="0" dirty="0">
                <a:latin typeface="Times New Roman"/>
                <a:cs typeface="Times New Roman"/>
              </a:rPr>
              <a:t>is</a:t>
            </a:r>
            <a:r>
              <a:rPr sz="1400" spc="-15" dirty="0">
                <a:latin typeface="Times New Roman"/>
                <a:cs typeface="Times New Roman"/>
              </a:rPr>
              <a:t> </a:t>
            </a:r>
            <a:r>
              <a:rPr sz="1400" spc="0" dirty="0">
                <a:latin typeface="Times New Roman"/>
                <a:cs typeface="Times New Roman"/>
              </a:rPr>
              <a:t>an</a:t>
            </a:r>
            <a:r>
              <a:rPr sz="1400" spc="-10" dirty="0">
                <a:latin typeface="Times New Roman"/>
                <a:cs typeface="Times New Roman"/>
              </a:rPr>
              <a:t> </a:t>
            </a:r>
            <a:r>
              <a:rPr sz="1400" spc="0" dirty="0">
                <a:latin typeface="Times New Roman"/>
                <a:cs typeface="Times New Roman"/>
              </a:rPr>
              <a:t>17</a:t>
            </a:r>
            <a:r>
              <a:rPr sz="1400" spc="-15" dirty="0">
                <a:latin typeface="Times New Roman"/>
                <a:cs typeface="Times New Roman"/>
              </a:rPr>
              <a:t> </a:t>
            </a:r>
            <a:r>
              <a:rPr sz="1400" spc="0" dirty="0">
                <a:latin typeface="Times New Roman"/>
                <a:cs typeface="Times New Roman"/>
              </a:rPr>
              <a:t>inch</a:t>
            </a:r>
            <a:r>
              <a:rPr sz="1400" spc="-20" dirty="0">
                <a:latin typeface="Times New Roman"/>
                <a:cs typeface="Times New Roman"/>
              </a:rPr>
              <a:t> </a:t>
            </a:r>
            <a:r>
              <a:rPr sz="1400" spc="0" dirty="0">
                <a:latin typeface="Times New Roman"/>
                <a:cs typeface="Times New Roman"/>
              </a:rPr>
              <a:t>ver</a:t>
            </a:r>
            <a:r>
              <a:rPr sz="1400" spc="5" dirty="0">
                <a:latin typeface="Times New Roman"/>
                <a:cs typeface="Times New Roman"/>
              </a:rPr>
              <a:t>t</a:t>
            </a:r>
            <a:r>
              <a:rPr sz="1400" spc="0" dirty="0">
                <a:latin typeface="Times New Roman"/>
                <a:cs typeface="Times New Roman"/>
              </a:rPr>
              <a:t>ical</a:t>
            </a:r>
            <a:r>
              <a:rPr sz="1400" spc="-20" dirty="0">
                <a:latin typeface="Times New Roman"/>
                <a:cs typeface="Times New Roman"/>
              </a:rPr>
              <a:t> </a:t>
            </a:r>
            <a:r>
              <a:rPr sz="1400" spc="-25" dirty="0">
                <a:latin typeface="Times New Roman"/>
                <a:cs typeface="Times New Roman"/>
              </a:rPr>
              <a:t>m</a:t>
            </a:r>
            <a:r>
              <a:rPr sz="1400" spc="0" dirty="0">
                <a:latin typeface="Times New Roman"/>
                <a:cs typeface="Times New Roman"/>
              </a:rPr>
              <a:t>etal</a:t>
            </a:r>
            <a:r>
              <a:rPr sz="1400" spc="5" dirty="0">
                <a:latin typeface="Times New Roman"/>
                <a:cs typeface="Times New Roman"/>
              </a:rPr>
              <a:t> </a:t>
            </a:r>
            <a:r>
              <a:rPr sz="1400" spc="-30" dirty="0">
                <a:latin typeface="Times New Roman"/>
                <a:cs typeface="Times New Roman"/>
              </a:rPr>
              <a:t>m</a:t>
            </a:r>
            <a:r>
              <a:rPr sz="1400" spc="0" dirty="0">
                <a:latin typeface="Times New Roman"/>
                <a:cs typeface="Times New Roman"/>
              </a:rPr>
              <a:t>onopole</a:t>
            </a:r>
            <a:r>
              <a:rPr sz="1400" spc="-3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endParaRPr sz="1400">
              <a:latin typeface="Times New Roman"/>
              <a:cs typeface="Times New Roman"/>
            </a:endParaRPr>
          </a:p>
          <a:p>
            <a:pPr marL="355600" indent="-342900">
              <a:lnSpc>
                <a:spcPct val="100000"/>
              </a:lnSpc>
              <a:buFont typeface="Symbol"/>
              <a:buChar char=""/>
              <a:tabLst>
                <a:tab pos="354965" algn="l"/>
              </a:tabLst>
            </a:pPr>
            <a:r>
              <a:rPr sz="140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ver</a:t>
            </a:r>
            <a:r>
              <a:rPr sz="1400" spc="-1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40" dirty="0">
                <a:latin typeface="Times New Roman"/>
                <a:cs typeface="Times New Roman"/>
              </a:rPr>
              <a:t> </a:t>
            </a:r>
            <a:r>
              <a:rPr sz="1400" spc="0" dirty="0">
                <a:latin typeface="Times New Roman"/>
                <a:cs typeface="Times New Roman"/>
              </a:rPr>
              <a:t>is</a:t>
            </a:r>
            <a:r>
              <a:rPr sz="1400" spc="5" dirty="0">
                <a:latin typeface="Times New Roman"/>
                <a:cs typeface="Times New Roman"/>
              </a:rPr>
              <a:t> </a:t>
            </a:r>
            <a:r>
              <a:rPr sz="1400" spc="0" dirty="0">
                <a:latin typeface="Times New Roman"/>
                <a:cs typeface="Times New Roman"/>
              </a:rPr>
              <a:t>a</a:t>
            </a:r>
            <a:r>
              <a:rPr sz="1400" spc="-5" dirty="0">
                <a:latin typeface="Times New Roman"/>
                <a:cs typeface="Times New Roman"/>
              </a:rPr>
              <a:t> </a:t>
            </a:r>
            <a:r>
              <a:rPr sz="1400" spc="0" dirty="0">
                <a:latin typeface="Times New Roman"/>
                <a:cs typeface="Times New Roman"/>
              </a:rPr>
              <a:t>19</a:t>
            </a:r>
            <a:r>
              <a:rPr sz="1400" spc="-15" dirty="0">
                <a:latin typeface="Times New Roman"/>
                <a:cs typeface="Times New Roman"/>
              </a:rPr>
              <a:t> </a:t>
            </a:r>
            <a:r>
              <a:rPr sz="1400" spc="0" dirty="0">
                <a:latin typeface="Times New Roman"/>
                <a:cs typeface="Times New Roman"/>
              </a:rPr>
              <a:t>inch</a:t>
            </a:r>
            <a:r>
              <a:rPr sz="1400" spc="-20" dirty="0">
                <a:latin typeface="Times New Roman"/>
                <a:cs typeface="Times New Roman"/>
              </a:rPr>
              <a:t> </a:t>
            </a:r>
            <a:r>
              <a:rPr sz="1400" spc="0" dirty="0">
                <a:latin typeface="Times New Roman"/>
                <a:cs typeface="Times New Roman"/>
              </a:rPr>
              <a:t>ver</a:t>
            </a:r>
            <a:r>
              <a:rPr sz="1400" spc="5" dirty="0">
                <a:latin typeface="Times New Roman"/>
                <a:cs typeface="Times New Roman"/>
              </a:rPr>
              <a:t>t</a:t>
            </a:r>
            <a:r>
              <a:rPr sz="1400" spc="0" dirty="0">
                <a:latin typeface="Times New Roman"/>
                <a:cs typeface="Times New Roman"/>
              </a:rPr>
              <a:t>ical</a:t>
            </a:r>
            <a:r>
              <a:rPr sz="1400" spc="-35" dirty="0">
                <a:latin typeface="Times New Roman"/>
                <a:cs typeface="Times New Roman"/>
              </a:rPr>
              <a:t> </a:t>
            </a:r>
            <a:r>
              <a:rPr sz="1400" spc="-25" dirty="0">
                <a:latin typeface="Times New Roman"/>
                <a:cs typeface="Times New Roman"/>
              </a:rPr>
              <a:t>m</a:t>
            </a:r>
            <a:r>
              <a:rPr sz="1400" spc="0" dirty="0">
                <a:latin typeface="Times New Roman"/>
                <a:cs typeface="Times New Roman"/>
              </a:rPr>
              <a:t>etal</a:t>
            </a:r>
            <a:r>
              <a:rPr sz="1400" spc="10" dirty="0">
                <a:latin typeface="Times New Roman"/>
                <a:cs typeface="Times New Roman"/>
              </a:rPr>
              <a:t> </a:t>
            </a:r>
            <a:r>
              <a:rPr sz="1400" spc="-25" dirty="0">
                <a:latin typeface="Times New Roman"/>
                <a:cs typeface="Times New Roman"/>
              </a:rPr>
              <a:t>m</a:t>
            </a:r>
            <a:r>
              <a:rPr sz="1400" spc="0" dirty="0">
                <a:latin typeface="Times New Roman"/>
                <a:cs typeface="Times New Roman"/>
              </a:rPr>
              <a:t>onopole</a:t>
            </a:r>
            <a:r>
              <a:rPr sz="1400" spc="-3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endParaRPr sz="1400">
              <a:latin typeface="Times New Roman"/>
              <a:cs typeface="Times New Roman"/>
            </a:endParaRPr>
          </a:p>
          <a:p>
            <a:pPr marL="355600" indent="-342900">
              <a:lnSpc>
                <a:spcPct val="100000"/>
              </a:lnSpc>
              <a:buFont typeface="Symbol"/>
              <a:buChar char=""/>
              <a:tabLst>
                <a:tab pos="354965" algn="l"/>
              </a:tabLst>
            </a:pPr>
            <a:r>
              <a:rPr sz="1400" spc="-10" dirty="0">
                <a:latin typeface="Times New Roman"/>
                <a:cs typeface="Times New Roman"/>
              </a:rPr>
              <a:t>D</a:t>
            </a:r>
            <a:r>
              <a:rPr sz="1400" spc="0" dirty="0">
                <a:latin typeface="Times New Roman"/>
                <a:cs typeface="Times New Roman"/>
              </a:rPr>
              <a:t>ista</a:t>
            </a:r>
            <a:r>
              <a:rPr sz="1400" spc="5" dirty="0">
                <a:latin typeface="Times New Roman"/>
                <a:cs typeface="Times New Roman"/>
              </a:rPr>
              <a:t>n</a:t>
            </a:r>
            <a:r>
              <a:rPr sz="1400" spc="0" dirty="0">
                <a:latin typeface="Times New Roman"/>
                <a:cs typeface="Times New Roman"/>
              </a:rPr>
              <a:t>ce</a:t>
            </a:r>
            <a:r>
              <a:rPr sz="1400" spc="-15" dirty="0">
                <a:latin typeface="Times New Roman"/>
                <a:cs typeface="Times New Roman"/>
              </a:rPr>
              <a:t> </a:t>
            </a:r>
            <a:r>
              <a:rPr sz="1400" spc="0" dirty="0">
                <a:latin typeface="Times New Roman"/>
                <a:cs typeface="Times New Roman"/>
              </a:rPr>
              <a:t>bet</a:t>
            </a:r>
            <a:r>
              <a:rPr sz="1400" spc="-10" dirty="0">
                <a:latin typeface="Times New Roman"/>
                <a:cs typeface="Times New Roman"/>
              </a:rPr>
              <a:t>w</a:t>
            </a:r>
            <a:r>
              <a:rPr sz="1400" spc="0" dirty="0">
                <a:latin typeface="Times New Roman"/>
                <a:cs typeface="Times New Roman"/>
              </a:rPr>
              <a:t>een</a:t>
            </a:r>
            <a:r>
              <a:rPr sz="1400" spc="-20" dirty="0">
                <a:latin typeface="Times New Roman"/>
                <a:cs typeface="Times New Roman"/>
              </a:rPr>
              <a:t> </a:t>
            </a:r>
            <a:r>
              <a:rPr sz="1400" spc="0" dirty="0">
                <a:latin typeface="Times New Roman"/>
                <a:cs typeface="Times New Roman"/>
              </a:rPr>
              <a:t>tra</a:t>
            </a:r>
            <a:r>
              <a:rPr sz="1400" spc="5" dirty="0">
                <a:latin typeface="Times New Roman"/>
                <a:cs typeface="Times New Roman"/>
              </a:rPr>
              <a:t>n</a:t>
            </a:r>
            <a:r>
              <a:rPr sz="1400" spc="0" dirty="0">
                <a:latin typeface="Times New Roman"/>
                <a:cs typeface="Times New Roman"/>
              </a:rPr>
              <a:t>s</a:t>
            </a:r>
            <a:r>
              <a:rPr sz="1400" spc="-25" dirty="0">
                <a:latin typeface="Times New Roman"/>
                <a:cs typeface="Times New Roman"/>
              </a:rPr>
              <a:t>m</a:t>
            </a:r>
            <a:r>
              <a:rPr sz="1400" spc="0" dirty="0">
                <a:latin typeface="Times New Roman"/>
                <a:cs typeface="Times New Roman"/>
              </a:rPr>
              <a:t>itter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d</a:t>
            </a:r>
            <a:r>
              <a:rPr sz="1400" spc="-15" dirty="0">
                <a:latin typeface="Times New Roman"/>
                <a:cs typeface="Times New Roman"/>
              </a:rPr>
              <a:t> </a:t>
            </a:r>
            <a:r>
              <a:rPr sz="1400" spc="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ver</a:t>
            </a:r>
            <a:r>
              <a:rPr sz="1400" spc="-25" dirty="0">
                <a:latin typeface="Times New Roman"/>
                <a:cs typeface="Times New Roman"/>
              </a:rPr>
              <a:t> </a:t>
            </a:r>
            <a:r>
              <a:rPr sz="1400" spc="0" dirty="0">
                <a:latin typeface="Times New Roman"/>
                <a:cs typeface="Times New Roman"/>
              </a:rPr>
              <a:t>r</a:t>
            </a:r>
            <a:r>
              <a:rPr sz="1400" spc="5" dirty="0">
                <a:latin typeface="Times New Roman"/>
                <a:cs typeface="Times New Roman"/>
              </a:rPr>
              <a:t>o</a:t>
            </a:r>
            <a:r>
              <a:rPr sz="1400" spc="0" dirty="0">
                <a:latin typeface="Times New Roman"/>
                <a:cs typeface="Times New Roman"/>
              </a:rPr>
              <a:t>ds</a:t>
            </a:r>
            <a:r>
              <a:rPr sz="1400" spc="-25" dirty="0">
                <a:latin typeface="Times New Roman"/>
                <a:cs typeface="Times New Roman"/>
              </a:rPr>
              <a:t> </a:t>
            </a:r>
            <a:r>
              <a:rPr sz="1400" spc="0" dirty="0">
                <a:latin typeface="Times New Roman"/>
                <a:cs typeface="Times New Roman"/>
              </a:rPr>
              <a:t>is</a:t>
            </a:r>
            <a:r>
              <a:rPr sz="1400" spc="-15" dirty="0">
                <a:latin typeface="Times New Roman"/>
                <a:cs typeface="Times New Roman"/>
              </a:rPr>
              <a:t> </a:t>
            </a:r>
            <a:r>
              <a:rPr sz="1400" spc="0" dirty="0">
                <a:latin typeface="Times New Roman"/>
                <a:cs typeface="Times New Roman"/>
              </a:rPr>
              <a:t>10</a:t>
            </a:r>
            <a:r>
              <a:rPr sz="1400" spc="-15" dirty="0">
                <a:latin typeface="Times New Roman"/>
                <a:cs typeface="Times New Roman"/>
              </a:rPr>
              <a:t> </a:t>
            </a:r>
            <a:r>
              <a:rPr sz="1400" spc="0" dirty="0">
                <a:latin typeface="Times New Roman"/>
                <a:cs typeface="Times New Roman"/>
              </a:rPr>
              <a:t>inc</a:t>
            </a:r>
            <a:r>
              <a:rPr sz="1400" spc="5" dirty="0">
                <a:latin typeface="Times New Roman"/>
                <a:cs typeface="Times New Roman"/>
              </a:rPr>
              <a:t>h</a:t>
            </a:r>
            <a:r>
              <a:rPr sz="1400" spc="0" dirty="0">
                <a:latin typeface="Times New Roman"/>
                <a:cs typeface="Times New Roman"/>
              </a:rPr>
              <a:t>e</a:t>
            </a:r>
            <a:r>
              <a:rPr sz="1400" spc="5" dirty="0">
                <a:latin typeface="Times New Roman"/>
                <a:cs typeface="Times New Roman"/>
              </a:rPr>
              <a:t>s</a:t>
            </a:r>
            <a:r>
              <a:rPr sz="1400" spc="0" dirty="0">
                <a:latin typeface="Times New Roman"/>
                <a:cs typeface="Times New Roman"/>
              </a:rPr>
              <a:t>.</a:t>
            </a:r>
            <a:endParaRPr sz="1400">
              <a:latin typeface="Times New Roman"/>
              <a:cs typeface="Times New Roman"/>
            </a:endParaRPr>
          </a:p>
          <a:p>
            <a:pPr marL="355600" indent="-342900">
              <a:lnSpc>
                <a:spcPct val="100000"/>
              </a:lnSpc>
              <a:buFont typeface="Symbol"/>
              <a:buChar char=""/>
              <a:tabLst>
                <a:tab pos="354965" algn="l"/>
              </a:tabLst>
            </a:pPr>
            <a:r>
              <a:rPr sz="1400" dirty="0">
                <a:latin typeface="Times New Roman"/>
                <a:cs typeface="Times New Roman"/>
              </a:rPr>
              <a:t>Span</a:t>
            </a:r>
            <a:r>
              <a:rPr sz="1400" spc="-25" dirty="0">
                <a:latin typeface="Times New Roman"/>
                <a:cs typeface="Times New Roman"/>
              </a:rPr>
              <a:t> </a:t>
            </a:r>
            <a:r>
              <a:rPr sz="1400" spc="0" dirty="0">
                <a:latin typeface="Times New Roman"/>
                <a:cs typeface="Times New Roman"/>
              </a:rPr>
              <a:t>of 0.3</a:t>
            </a:r>
            <a:r>
              <a:rPr sz="1400" spc="-15"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 to</a:t>
            </a:r>
            <a:r>
              <a:rPr sz="1400" spc="-10" dirty="0">
                <a:latin typeface="Times New Roman"/>
                <a:cs typeface="Times New Roman"/>
              </a:rPr>
              <a:t> </a:t>
            </a:r>
            <a:r>
              <a:rPr sz="1400" spc="0" dirty="0">
                <a:latin typeface="Times New Roman"/>
                <a:cs typeface="Times New Roman"/>
              </a:rPr>
              <a:t>1000</a:t>
            </a:r>
            <a:r>
              <a:rPr sz="1400" spc="-10"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a:t>
            </a:r>
            <a:endParaRPr sz="1400">
              <a:latin typeface="Times New Roman"/>
              <a:cs typeface="Times New Roman"/>
            </a:endParaRPr>
          </a:p>
          <a:p>
            <a:pPr marL="355600" indent="-342900">
              <a:lnSpc>
                <a:spcPct val="100000"/>
              </a:lnSpc>
              <a:buFont typeface="Symbol"/>
              <a:buChar char=""/>
              <a:tabLst>
                <a:tab pos="354965" algn="l"/>
              </a:tabLst>
            </a:pPr>
            <a:r>
              <a:rPr sz="1400" spc="5" dirty="0">
                <a:latin typeface="Times New Roman"/>
                <a:cs typeface="Times New Roman"/>
              </a:rPr>
              <a:t>1</a:t>
            </a:r>
            <a:r>
              <a:rPr sz="1400" spc="0" dirty="0">
                <a:latin typeface="Times New Roman"/>
                <a:cs typeface="Times New Roman"/>
              </a:rPr>
              <a:t>0</a:t>
            </a:r>
            <a:r>
              <a:rPr sz="1400" spc="-10" dirty="0">
                <a:latin typeface="Times New Roman"/>
                <a:cs typeface="Times New Roman"/>
              </a:rPr>
              <a:t> </a:t>
            </a:r>
            <a:r>
              <a:rPr sz="1400" spc="0" dirty="0">
                <a:latin typeface="Times New Roman"/>
                <a:cs typeface="Times New Roman"/>
              </a:rPr>
              <a:t>dB</a:t>
            </a:r>
            <a:r>
              <a:rPr sz="1400" spc="-25" dirty="0">
                <a:latin typeface="Times New Roman"/>
                <a:cs typeface="Times New Roman"/>
              </a:rPr>
              <a:t>m</a:t>
            </a:r>
            <a:r>
              <a:rPr sz="1400" spc="5" dirty="0">
                <a:latin typeface="Times New Roman"/>
                <a:cs typeface="Times New Roman"/>
              </a:rPr>
              <a:t>/div</a:t>
            </a:r>
            <a:r>
              <a:rPr sz="1200" spc="0" dirty="0">
                <a:latin typeface="Times New Roman"/>
                <a:cs typeface="Times New Roman"/>
              </a:rPr>
              <a:t>.</a:t>
            </a:r>
            <a:endParaRPr sz="1200">
              <a:latin typeface="Times New Roman"/>
              <a:cs typeface="Times New Roman"/>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371585" y="6287008"/>
            <a:ext cx="248920"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57</a:t>
            </a:fld>
            <a:endParaRPr sz="14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95400" y="228600"/>
            <a:ext cx="6135751" cy="3810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145844" y="4437126"/>
            <a:ext cx="6143625" cy="1719580"/>
          </a:xfrm>
          <a:prstGeom prst="rect">
            <a:avLst/>
          </a:prstGeom>
        </p:spPr>
        <p:txBody>
          <a:bodyPr vert="horz" wrap="square" lIns="0" tIns="0" rIns="0" bIns="0" rtlCol="0">
            <a:noAutofit/>
          </a:bodyPr>
          <a:lstStyle/>
          <a:p>
            <a:pPr marL="299085" indent="-287020">
              <a:lnSpc>
                <a:spcPct val="100000"/>
              </a:lnSpc>
              <a:buFont typeface="Times New Roman"/>
              <a:buChar char="•"/>
              <a:tabLst>
                <a:tab pos="299085" algn="l"/>
              </a:tabLst>
            </a:pPr>
            <a:r>
              <a:rPr sz="1400" spc="-55" dirty="0">
                <a:latin typeface="Times New Roman"/>
                <a:cs typeface="Times New Roman"/>
              </a:rPr>
              <a:t>T</a:t>
            </a:r>
            <a:r>
              <a:rPr sz="1400" spc="0" dirty="0">
                <a:latin typeface="Times New Roman"/>
                <a:cs typeface="Times New Roman"/>
              </a:rPr>
              <a:t>ran</a:t>
            </a:r>
            <a:r>
              <a:rPr sz="1400" spc="5" dirty="0">
                <a:latin typeface="Times New Roman"/>
                <a:cs typeface="Times New Roman"/>
              </a:rPr>
              <a:t>s</a:t>
            </a:r>
            <a:r>
              <a:rPr sz="1400" spc="0" dirty="0">
                <a:latin typeface="Times New Roman"/>
                <a:cs typeface="Times New Roman"/>
              </a:rPr>
              <a:t>fer</a:t>
            </a:r>
            <a:r>
              <a:rPr sz="1400" spc="-30" dirty="0">
                <a:latin typeface="Times New Roman"/>
                <a:cs typeface="Times New Roman"/>
              </a:rPr>
              <a:t> </a:t>
            </a:r>
            <a:r>
              <a:rPr sz="1400" spc="0" dirty="0">
                <a:latin typeface="Times New Roman"/>
                <a:cs typeface="Times New Roman"/>
              </a:rPr>
              <a:t>curve</a:t>
            </a:r>
            <a:r>
              <a:rPr sz="1400" spc="-30" dirty="0">
                <a:latin typeface="Times New Roman"/>
                <a:cs typeface="Times New Roman"/>
              </a:rPr>
              <a:t> </a:t>
            </a:r>
            <a:r>
              <a:rPr sz="1400" spc="0" dirty="0">
                <a:latin typeface="Times New Roman"/>
                <a:cs typeface="Times New Roman"/>
              </a:rPr>
              <a:t>for</a:t>
            </a:r>
            <a:r>
              <a:rPr sz="1400" spc="-15" dirty="0">
                <a:latin typeface="Times New Roman"/>
                <a:cs typeface="Times New Roman"/>
              </a:rPr>
              <a:t> </a:t>
            </a:r>
            <a:r>
              <a:rPr sz="1400" spc="0" dirty="0">
                <a:latin typeface="Times New Roman"/>
                <a:cs typeface="Times New Roman"/>
              </a:rPr>
              <a:t>the</a:t>
            </a:r>
            <a:r>
              <a:rPr sz="1400" spc="-15" dirty="0">
                <a:latin typeface="Times New Roman"/>
                <a:cs typeface="Times New Roman"/>
              </a:rPr>
              <a:t> </a:t>
            </a:r>
            <a:r>
              <a:rPr sz="1400" spc="0" dirty="0">
                <a:latin typeface="Times New Roman"/>
                <a:cs typeface="Times New Roman"/>
              </a:rPr>
              <a:t>follo</a:t>
            </a:r>
            <a:r>
              <a:rPr sz="1400" spc="-10" dirty="0">
                <a:latin typeface="Times New Roman"/>
                <a:cs typeface="Times New Roman"/>
              </a:rPr>
              <a:t>wi</a:t>
            </a:r>
            <a:r>
              <a:rPr sz="1400" spc="0" dirty="0">
                <a:latin typeface="Times New Roman"/>
                <a:cs typeface="Times New Roman"/>
              </a:rPr>
              <a:t>ng</a:t>
            </a:r>
            <a:r>
              <a:rPr sz="1400" spc="-45" dirty="0">
                <a:latin typeface="Times New Roman"/>
                <a:cs typeface="Times New Roman"/>
              </a:rPr>
              <a:t> </a:t>
            </a:r>
            <a:r>
              <a:rPr sz="1400" spc="0" dirty="0">
                <a:latin typeface="Times New Roman"/>
                <a:cs typeface="Times New Roman"/>
              </a:rPr>
              <a:t>condit</a:t>
            </a:r>
            <a:r>
              <a:rPr sz="1400" spc="-10" dirty="0">
                <a:latin typeface="Times New Roman"/>
                <a:cs typeface="Times New Roman"/>
              </a:rPr>
              <a:t>io</a:t>
            </a:r>
            <a:r>
              <a:rPr sz="1400" spc="0" dirty="0">
                <a:latin typeface="Times New Roman"/>
                <a:cs typeface="Times New Roman"/>
              </a:rPr>
              <a:t>ns. </a:t>
            </a:r>
            <a:r>
              <a:rPr sz="1400" spc="-45" dirty="0">
                <a:latin typeface="Times New Roman"/>
                <a:cs typeface="Times New Roman"/>
              </a:rPr>
              <a:t> </a:t>
            </a:r>
            <a:r>
              <a:rPr sz="1400" spc="-15" dirty="0">
                <a:latin typeface="Times New Roman"/>
                <a:cs typeface="Times New Roman"/>
              </a:rPr>
              <a:t>N</a:t>
            </a:r>
            <a:r>
              <a:rPr sz="1400" spc="0" dirty="0">
                <a:latin typeface="Times New Roman"/>
                <a:cs typeface="Times New Roman"/>
              </a:rPr>
              <a:t>ote</a:t>
            </a:r>
            <a:r>
              <a:rPr sz="1400" spc="-15" dirty="0">
                <a:latin typeface="Times New Roman"/>
                <a:cs typeface="Times New Roman"/>
              </a:rPr>
              <a:t> </a:t>
            </a:r>
            <a:r>
              <a:rPr sz="1400" spc="0" dirty="0">
                <a:latin typeface="Times New Roman"/>
                <a:cs typeface="Times New Roman"/>
              </a:rPr>
              <a:t>the</a:t>
            </a:r>
            <a:r>
              <a:rPr sz="1400" spc="-15" dirty="0">
                <a:latin typeface="Times New Roman"/>
                <a:cs typeface="Times New Roman"/>
              </a:rPr>
              <a:t> </a:t>
            </a:r>
            <a:r>
              <a:rPr sz="1400" spc="0" dirty="0">
                <a:latin typeface="Times New Roman"/>
                <a:cs typeface="Times New Roman"/>
              </a:rPr>
              <a:t>red</a:t>
            </a:r>
            <a:r>
              <a:rPr sz="1400" spc="5" dirty="0">
                <a:latin typeface="Times New Roman"/>
                <a:cs typeface="Times New Roman"/>
              </a:rPr>
              <a:t>u</a:t>
            </a:r>
            <a:r>
              <a:rPr sz="1400" spc="0" dirty="0">
                <a:latin typeface="Times New Roman"/>
                <a:cs typeface="Times New Roman"/>
              </a:rPr>
              <a:t>ction</a:t>
            </a:r>
            <a:r>
              <a:rPr sz="1400" spc="-45" dirty="0">
                <a:latin typeface="Times New Roman"/>
                <a:cs typeface="Times New Roman"/>
              </a:rPr>
              <a:t> </a:t>
            </a:r>
            <a:r>
              <a:rPr sz="1400" spc="0" dirty="0">
                <a:latin typeface="Times New Roman"/>
                <a:cs typeface="Times New Roman"/>
              </a:rPr>
              <a:t>in</a:t>
            </a:r>
            <a:r>
              <a:rPr sz="1400" spc="-15" dirty="0">
                <a:latin typeface="Times New Roman"/>
                <a:cs typeface="Times New Roman"/>
              </a:rPr>
              <a:t> </a:t>
            </a:r>
            <a:r>
              <a:rPr sz="1400" spc="0" dirty="0">
                <a:latin typeface="Times New Roman"/>
                <a:cs typeface="Times New Roman"/>
              </a:rPr>
              <a:t>recei</a:t>
            </a:r>
            <a:r>
              <a:rPr sz="1400" spc="5" dirty="0">
                <a:latin typeface="Times New Roman"/>
                <a:cs typeface="Times New Roman"/>
              </a:rPr>
              <a:t>v</a:t>
            </a:r>
            <a:r>
              <a:rPr sz="1400" spc="0" dirty="0">
                <a:latin typeface="Times New Roman"/>
                <a:cs typeface="Times New Roman"/>
              </a:rPr>
              <a:t>ed</a:t>
            </a:r>
            <a:r>
              <a:rPr sz="1400" spc="-25" dirty="0">
                <a:latin typeface="Times New Roman"/>
                <a:cs typeface="Times New Roman"/>
              </a:rPr>
              <a:t> </a:t>
            </a:r>
            <a:r>
              <a:rPr sz="1400" spc="0" dirty="0">
                <a:latin typeface="Times New Roman"/>
                <a:cs typeface="Times New Roman"/>
              </a:rPr>
              <a:t>signal</a:t>
            </a:r>
            <a:endParaRPr sz="1400">
              <a:latin typeface="Times New Roman"/>
              <a:cs typeface="Times New Roman"/>
            </a:endParaRPr>
          </a:p>
          <a:p>
            <a:pPr marL="299085">
              <a:lnSpc>
                <a:spcPct val="100000"/>
              </a:lnSpc>
            </a:pPr>
            <a:r>
              <a:rPr sz="1400" dirty="0">
                <a:latin typeface="Times New Roman"/>
                <a:cs typeface="Times New Roman"/>
              </a:rPr>
              <a:t>a</a:t>
            </a:r>
            <a:r>
              <a:rPr sz="1400" spc="5" dirty="0">
                <a:latin typeface="Times New Roman"/>
                <a:cs typeface="Times New Roman"/>
              </a:rPr>
              <a:t>b</a:t>
            </a:r>
            <a:r>
              <a:rPr sz="1400" spc="0" dirty="0">
                <a:latin typeface="Times New Roman"/>
                <a:cs typeface="Times New Roman"/>
              </a:rPr>
              <a:t>ove</a:t>
            </a:r>
            <a:r>
              <a:rPr sz="1400" spc="-30" dirty="0">
                <a:latin typeface="Times New Roman"/>
                <a:cs typeface="Times New Roman"/>
              </a:rPr>
              <a:t> </a:t>
            </a:r>
            <a:r>
              <a:rPr sz="1400" spc="0" dirty="0">
                <a:latin typeface="Times New Roman"/>
                <a:cs typeface="Times New Roman"/>
              </a:rPr>
              <a:t>400</a:t>
            </a:r>
            <a:r>
              <a:rPr sz="1400" spc="-25"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a:t>
            </a:r>
            <a:r>
              <a:rPr sz="1400" spc="5" dirty="0">
                <a:latin typeface="Times New Roman"/>
                <a:cs typeface="Times New Roman"/>
              </a:rPr>
              <a:t> </a:t>
            </a:r>
            <a:r>
              <a:rPr sz="1400" spc="0" dirty="0">
                <a:latin typeface="Times New Roman"/>
                <a:cs typeface="Times New Roman"/>
              </a:rPr>
              <a:t>c</a:t>
            </a:r>
            <a:r>
              <a:rPr sz="1400" spc="5" dirty="0">
                <a:latin typeface="Times New Roman"/>
                <a:cs typeface="Times New Roman"/>
              </a:rPr>
              <a:t>o</a:t>
            </a:r>
            <a:r>
              <a:rPr sz="1400" spc="-25" dirty="0">
                <a:latin typeface="Times New Roman"/>
                <a:cs typeface="Times New Roman"/>
              </a:rPr>
              <a:t>m</a:t>
            </a:r>
            <a:r>
              <a:rPr sz="1400" spc="0" dirty="0">
                <a:latin typeface="Times New Roman"/>
                <a:cs typeface="Times New Roman"/>
              </a:rPr>
              <a:t>pared</a:t>
            </a:r>
            <a:r>
              <a:rPr sz="1400" spc="5" dirty="0">
                <a:latin typeface="Times New Roman"/>
                <a:cs typeface="Times New Roman"/>
              </a:rPr>
              <a:t> </a:t>
            </a:r>
            <a:r>
              <a:rPr sz="1400" spc="-10" dirty="0">
                <a:latin typeface="Times New Roman"/>
                <a:cs typeface="Times New Roman"/>
              </a:rPr>
              <a:t>w</a:t>
            </a:r>
            <a:r>
              <a:rPr sz="1400" spc="0" dirty="0">
                <a:latin typeface="Times New Roman"/>
                <a:cs typeface="Times New Roman"/>
              </a:rPr>
              <a:t>ith</a:t>
            </a:r>
            <a:r>
              <a:rPr sz="1400" spc="-15" dirty="0">
                <a:latin typeface="Times New Roman"/>
                <a:cs typeface="Times New Roman"/>
              </a:rPr>
              <a:t> </a:t>
            </a:r>
            <a:r>
              <a:rPr sz="1400" spc="0" dirty="0">
                <a:latin typeface="Times New Roman"/>
                <a:cs typeface="Times New Roman"/>
              </a:rPr>
              <a:t>the</a:t>
            </a:r>
            <a:r>
              <a:rPr sz="1400" spc="-30" dirty="0">
                <a:latin typeface="Times New Roman"/>
                <a:cs typeface="Times New Roman"/>
              </a:rPr>
              <a:t> </a:t>
            </a:r>
            <a:r>
              <a:rPr sz="1400" spc="-25" dirty="0">
                <a:latin typeface="Times New Roman"/>
                <a:cs typeface="Times New Roman"/>
              </a:rPr>
              <a:t>m</a:t>
            </a:r>
            <a:r>
              <a:rPr sz="1400" spc="0" dirty="0">
                <a:latin typeface="Times New Roman"/>
                <a:cs typeface="Times New Roman"/>
              </a:rPr>
              <a:t>etal</a:t>
            </a:r>
            <a:r>
              <a:rPr sz="1400" spc="1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30" dirty="0">
                <a:latin typeface="Times New Roman"/>
                <a:cs typeface="Times New Roman"/>
              </a:rPr>
              <a:t> </a:t>
            </a:r>
            <a:r>
              <a:rPr sz="1400" spc="0" dirty="0">
                <a:latin typeface="Times New Roman"/>
                <a:cs typeface="Times New Roman"/>
              </a:rPr>
              <a:t>rece</a:t>
            </a:r>
            <a:r>
              <a:rPr sz="1400" spc="5" dirty="0">
                <a:latin typeface="Times New Roman"/>
                <a:cs typeface="Times New Roman"/>
              </a:rPr>
              <a:t>i</a:t>
            </a:r>
            <a:r>
              <a:rPr sz="1400" spc="0" dirty="0">
                <a:latin typeface="Times New Roman"/>
                <a:cs typeface="Times New Roman"/>
              </a:rPr>
              <a:t>ving</a:t>
            </a:r>
            <a:r>
              <a:rPr sz="1400" spc="-4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endParaRPr sz="1400">
              <a:latin typeface="Times New Roman"/>
              <a:cs typeface="Times New Roman"/>
            </a:endParaRPr>
          </a:p>
          <a:p>
            <a:pPr marL="299085" indent="-287020">
              <a:lnSpc>
                <a:spcPct val="100000"/>
              </a:lnSpc>
              <a:buFont typeface="Times New Roman"/>
              <a:buChar char="•"/>
              <a:tabLst>
                <a:tab pos="299085" algn="l"/>
              </a:tabLst>
            </a:pPr>
            <a:r>
              <a:rPr sz="1400" spc="-55" dirty="0">
                <a:latin typeface="Times New Roman"/>
                <a:cs typeface="Times New Roman"/>
              </a:rPr>
              <a:t>T</a:t>
            </a:r>
            <a:r>
              <a:rPr sz="1400" spc="0" dirty="0">
                <a:latin typeface="Times New Roman"/>
                <a:cs typeface="Times New Roman"/>
              </a:rPr>
              <a:t>ra</a:t>
            </a:r>
            <a:r>
              <a:rPr sz="1400" spc="5" dirty="0">
                <a:latin typeface="Times New Roman"/>
                <a:cs typeface="Times New Roman"/>
              </a:rPr>
              <a:t>n</a:t>
            </a:r>
            <a:r>
              <a:rPr sz="1400" spc="0" dirty="0">
                <a:latin typeface="Times New Roman"/>
                <a:cs typeface="Times New Roman"/>
              </a:rPr>
              <a:t>s</a:t>
            </a:r>
            <a:r>
              <a:rPr sz="1400" spc="-25" dirty="0">
                <a:latin typeface="Times New Roman"/>
                <a:cs typeface="Times New Roman"/>
              </a:rPr>
              <a:t>m</a:t>
            </a:r>
            <a:r>
              <a:rPr sz="1400" spc="0" dirty="0">
                <a:latin typeface="Times New Roman"/>
                <a:cs typeface="Times New Roman"/>
              </a:rPr>
              <a:t>itter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30" dirty="0">
                <a:latin typeface="Times New Roman"/>
                <a:cs typeface="Times New Roman"/>
              </a:rPr>
              <a:t> </a:t>
            </a:r>
            <a:r>
              <a:rPr sz="1400" spc="0" dirty="0">
                <a:latin typeface="Times New Roman"/>
                <a:cs typeface="Times New Roman"/>
              </a:rPr>
              <a:t>is</a:t>
            </a:r>
            <a:r>
              <a:rPr sz="1400" spc="-15" dirty="0">
                <a:latin typeface="Times New Roman"/>
                <a:cs typeface="Times New Roman"/>
              </a:rPr>
              <a:t> </a:t>
            </a:r>
            <a:r>
              <a:rPr sz="1400" spc="0" dirty="0">
                <a:latin typeface="Times New Roman"/>
                <a:cs typeface="Times New Roman"/>
              </a:rPr>
              <a:t>a 17</a:t>
            </a:r>
            <a:r>
              <a:rPr sz="1400" spc="-10" dirty="0">
                <a:latin typeface="Times New Roman"/>
                <a:cs typeface="Times New Roman"/>
              </a:rPr>
              <a:t> </a:t>
            </a:r>
            <a:r>
              <a:rPr sz="1400" spc="0" dirty="0">
                <a:latin typeface="Times New Roman"/>
                <a:cs typeface="Times New Roman"/>
              </a:rPr>
              <a:t>inch</a:t>
            </a:r>
            <a:r>
              <a:rPr sz="1400" spc="-20" dirty="0">
                <a:latin typeface="Times New Roman"/>
                <a:cs typeface="Times New Roman"/>
              </a:rPr>
              <a:t> </a:t>
            </a:r>
            <a:r>
              <a:rPr sz="1400" spc="0" dirty="0">
                <a:latin typeface="Times New Roman"/>
                <a:cs typeface="Times New Roman"/>
              </a:rPr>
              <a:t>ver</a:t>
            </a:r>
            <a:r>
              <a:rPr sz="1400" spc="5" dirty="0">
                <a:latin typeface="Times New Roman"/>
                <a:cs typeface="Times New Roman"/>
              </a:rPr>
              <a:t>t</a:t>
            </a:r>
            <a:r>
              <a:rPr sz="1400" spc="0" dirty="0">
                <a:latin typeface="Times New Roman"/>
                <a:cs typeface="Times New Roman"/>
              </a:rPr>
              <a:t>ical</a:t>
            </a:r>
            <a:r>
              <a:rPr sz="1400" spc="-35" dirty="0">
                <a:latin typeface="Times New Roman"/>
                <a:cs typeface="Times New Roman"/>
              </a:rPr>
              <a:t> </a:t>
            </a:r>
            <a:r>
              <a:rPr sz="1400" spc="-25" dirty="0">
                <a:latin typeface="Times New Roman"/>
                <a:cs typeface="Times New Roman"/>
              </a:rPr>
              <a:t>m</a:t>
            </a:r>
            <a:r>
              <a:rPr sz="1400" spc="0" dirty="0">
                <a:latin typeface="Times New Roman"/>
                <a:cs typeface="Times New Roman"/>
              </a:rPr>
              <a:t>etal</a:t>
            </a:r>
            <a:r>
              <a:rPr sz="1400" spc="10" dirty="0">
                <a:latin typeface="Times New Roman"/>
                <a:cs typeface="Times New Roman"/>
              </a:rPr>
              <a:t> </a:t>
            </a:r>
            <a:r>
              <a:rPr sz="1400" spc="-25" dirty="0">
                <a:latin typeface="Times New Roman"/>
                <a:cs typeface="Times New Roman"/>
              </a:rPr>
              <a:t>m</a:t>
            </a:r>
            <a:r>
              <a:rPr sz="1400" spc="0" dirty="0">
                <a:latin typeface="Times New Roman"/>
                <a:cs typeface="Times New Roman"/>
              </a:rPr>
              <a:t>onopole</a:t>
            </a:r>
            <a:r>
              <a:rPr sz="1400" spc="-3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endParaRPr sz="1400">
              <a:latin typeface="Times New Roman"/>
              <a:cs typeface="Times New Roman"/>
            </a:endParaRPr>
          </a:p>
          <a:p>
            <a:pPr marL="299085" marR="12700" indent="-287020">
              <a:lnSpc>
                <a:spcPct val="100000"/>
              </a:lnSpc>
              <a:buFont typeface="Times New Roman"/>
              <a:buChar char="•"/>
              <a:tabLst>
                <a:tab pos="299085" algn="l"/>
              </a:tabLst>
            </a:pPr>
            <a:r>
              <a:rPr sz="140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ver</a:t>
            </a:r>
            <a:r>
              <a:rPr sz="1400" spc="-1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40" dirty="0">
                <a:latin typeface="Times New Roman"/>
                <a:cs typeface="Times New Roman"/>
              </a:rPr>
              <a:t> </a:t>
            </a:r>
            <a:r>
              <a:rPr sz="1400" spc="0" dirty="0">
                <a:latin typeface="Times New Roman"/>
                <a:cs typeface="Times New Roman"/>
              </a:rPr>
              <a:t>is</a:t>
            </a:r>
            <a:r>
              <a:rPr sz="1400" spc="5" dirty="0">
                <a:latin typeface="Times New Roman"/>
                <a:cs typeface="Times New Roman"/>
              </a:rPr>
              <a:t> </a:t>
            </a:r>
            <a:r>
              <a:rPr sz="1400" spc="0" dirty="0">
                <a:latin typeface="Times New Roman"/>
                <a:cs typeface="Times New Roman"/>
              </a:rPr>
              <a:t>a</a:t>
            </a:r>
            <a:r>
              <a:rPr sz="1400" spc="-5" dirty="0">
                <a:latin typeface="Times New Roman"/>
                <a:cs typeface="Times New Roman"/>
              </a:rPr>
              <a:t> </a:t>
            </a:r>
            <a:r>
              <a:rPr sz="1400" spc="0" dirty="0">
                <a:latin typeface="Times New Roman"/>
                <a:cs typeface="Times New Roman"/>
              </a:rPr>
              <a:t>19</a:t>
            </a:r>
            <a:r>
              <a:rPr sz="1400" spc="-15" dirty="0">
                <a:latin typeface="Times New Roman"/>
                <a:cs typeface="Times New Roman"/>
              </a:rPr>
              <a:t> </a:t>
            </a:r>
            <a:r>
              <a:rPr sz="1400" spc="0" dirty="0">
                <a:latin typeface="Times New Roman"/>
                <a:cs typeface="Times New Roman"/>
              </a:rPr>
              <a:t>inch</a:t>
            </a:r>
            <a:r>
              <a:rPr sz="1400" spc="-20" dirty="0">
                <a:latin typeface="Times New Roman"/>
                <a:cs typeface="Times New Roman"/>
              </a:rPr>
              <a:t> </a:t>
            </a:r>
            <a:r>
              <a:rPr sz="1400" spc="0" dirty="0">
                <a:latin typeface="Times New Roman"/>
                <a:cs typeface="Times New Roman"/>
              </a:rPr>
              <a:t>ver</a:t>
            </a:r>
            <a:r>
              <a:rPr sz="1400" spc="5" dirty="0">
                <a:latin typeface="Times New Roman"/>
                <a:cs typeface="Times New Roman"/>
              </a:rPr>
              <a:t>t</a:t>
            </a:r>
            <a:r>
              <a:rPr sz="1400" spc="0" dirty="0">
                <a:latin typeface="Times New Roman"/>
                <a:cs typeface="Times New Roman"/>
              </a:rPr>
              <a:t>ical</a:t>
            </a:r>
            <a:r>
              <a:rPr sz="1400" spc="-35" dirty="0">
                <a:latin typeface="Times New Roman"/>
                <a:cs typeface="Times New Roman"/>
              </a:rPr>
              <a:t> </a:t>
            </a:r>
            <a:r>
              <a:rPr sz="1400" spc="0" dirty="0">
                <a:latin typeface="Times New Roman"/>
                <a:cs typeface="Times New Roman"/>
              </a:rPr>
              <a:t>pla</a:t>
            </a:r>
            <a:r>
              <a:rPr sz="1400" spc="5" dirty="0">
                <a:latin typeface="Times New Roman"/>
                <a:cs typeface="Times New Roman"/>
              </a:rPr>
              <a:t>s</a:t>
            </a:r>
            <a:r>
              <a:rPr sz="1400" spc="-25" dirty="0">
                <a:latin typeface="Times New Roman"/>
                <a:cs typeface="Times New Roman"/>
              </a:rPr>
              <a:t>m</a:t>
            </a:r>
            <a:r>
              <a:rPr sz="1400" spc="0" dirty="0">
                <a:latin typeface="Times New Roman"/>
                <a:cs typeface="Times New Roman"/>
              </a:rPr>
              <a:t>a</a:t>
            </a:r>
            <a:r>
              <a:rPr sz="1400" spc="5" dirty="0">
                <a:latin typeface="Times New Roman"/>
                <a:cs typeface="Times New Roman"/>
              </a:rPr>
              <a:t> </a:t>
            </a:r>
            <a:r>
              <a:rPr sz="1400" spc="-25" dirty="0">
                <a:latin typeface="Times New Roman"/>
                <a:cs typeface="Times New Roman"/>
              </a:rPr>
              <a:t>m</a:t>
            </a:r>
            <a:r>
              <a:rPr sz="1400" spc="0" dirty="0">
                <a:latin typeface="Times New Roman"/>
                <a:cs typeface="Times New Roman"/>
              </a:rPr>
              <a:t>onopole</a:t>
            </a:r>
            <a:r>
              <a:rPr sz="1400" spc="-30"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a:t>
            </a:r>
            <a:r>
              <a:rPr sz="1400" spc="-40" dirty="0">
                <a:latin typeface="Times New Roman"/>
                <a:cs typeface="Times New Roman"/>
              </a:rPr>
              <a:t> </a:t>
            </a:r>
            <a:r>
              <a:rPr sz="1400" spc="-10" dirty="0">
                <a:latin typeface="Times New Roman"/>
                <a:cs typeface="Times New Roman"/>
              </a:rPr>
              <a:t>w</a:t>
            </a:r>
            <a:r>
              <a:rPr sz="1400" spc="0" dirty="0">
                <a:latin typeface="Times New Roman"/>
                <a:cs typeface="Times New Roman"/>
              </a:rPr>
              <a:t>ith</a:t>
            </a:r>
            <a:r>
              <a:rPr sz="1400" spc="-15" dirty="0">
                <a:latin typeface="Times New Roman"/>
                <a:cs typeface="Times New Roman"/>
              </a:rPr>
              <a:t> </a:t>
            </a:r>
            <a:r>
              <a:rPr sz="1400" spc="0" dirty="0">
                <a:latin typeface="Times New Roman"/>
                <a:cs typeface="Times New Roman"/>
              </a:rPr>
              <a:t>150</a:t>
            </a:r>
            <a:r>
              <a:rPr sz="1400" spc="-25" dirty="0">
                <a:latin typeface="Times New Roman"/>
                <a:cs typeface="Times New Roman"/>
              </a:rPr>
              <a:t> m</a:t>
            </a:r>
            <a:r>
              <a:rPr sz="1400" spc="0" dirty="0">
                <a:latin typeface="Times New Roman"/>
                <a:cs typeface="Times New Roman"/>
              </a:rPr>
              <a:t>A</a:t>
            </a:r>
            <a:r>
              <a:rPr sz="1400" spc="-60" dirty="0">
                <a:latin typeface="Times New Roman"/>
                <a:cs typeface="Times New Roman"/>
              </a:rPr>
              <a:t> </a:t>
            </a:r>
            <a:r>
              <a:rPr sz="1400" spc="-10" dirty="0">
                <a:latin typeface="Times New Roman"/>
                <a:cs typeface="Times New Roman"/>
              </a:rPr>
              <a:t>D</a:t>
            </a:r>
            <a:r>
              <a:rPr sz="1400" spc="0" dirty="0">
                <a:latin typeface="Times New Roman"/>
                <a:cs typeface="Times New Roman"/>
              </a:rPr>
              <a:t>C drive</a:t>
            </a:r>
            <a:r>
              <a:rPr sz="1400" spc="-30" dirty="0">
                <a:latin typeface="Times New Roman"/>
                <a:cs typeface="Times New Roman"/>
              </a:rPr>
              <a:t> </a:t>
            </a:r>
            <a:r>
              <a:rPr sz="1400" spc="0" dirty="0">
                <a:latin typeface="Times New Roman"/>
                <a:cs typeface="Times New Roman"/>
              </a:rPr>
              <a:t>c</a:t>
            </a:r>
            <a:r>
              <a:rPr sz="1400" spc="5" dirty="0">
                <a:latin typeface="Times New Roman"/>
                <a:cs typeface="Times New Roman"/>
              </a:rPr>
              <a:t>u</a:t>
            </a:r>
            <a:r>
              <a:rPr sz="1400" spc="0" dirty="0">
                <a:latin typeface="Times New Roman"/>
                <a:cs typeface="Times New Roman"/>
              </a:rPr>
              <a:t>rre</a:t>
            </a:r>
            <a:r>
              <a:rPr sz="1400" spc="5" dirty="0">
                <a:latin typeface="Times New Roman"/>
                <a:cs typeface="Times New Roman"/>
              </a:rPr>
              <a:t>n</a:t>
            </a:r>
            <a:r>
              <a:rPr sz="1400" spc="0" dirty="0">
                <a:latin typeface="Times New Roman"/>
                <a:cs typeface="Times New Roman"/>
              </a:rPr>
              <a:t>t.</a:t>
            </a:r>
            <a:endParaRPr sz="1400">
              <a:latin typeface="Times New Roman"/>
              <a:cs typeface="Times New Roman"/>
            </a:endParaRPr>
          </a:p>
          <a:p>
            <a:pPr marL="299085" indent="-287020">
              <a:lnSpc>
                <a:spcPct val="100000"/>
              </a:lnSpc>
              <a:buFont typeface="Times New Roman"/>
              <a:buChar char="•"/>
              <a:tabLst>
                <a:tab pos="299085" algn="l"/>
              </a:tabLst>
            </a:pPr>
            <a:r>
              <a:rPr sz="1400" spc="-10" dirty="0">
                <a:latin typeface="Times New Roman"/>
                <a:cs typeface="Times New Roman"/>
              </a:rPr>
              <a:t>D</a:t>
            </a:r>
            <a:r>
              <a:rPr sz="1400" spc="0" dirty="0">
                <a:latin typeface="Times New Roman"/>
                <a:cs typeface="Times New Roman"/>
              </a:rPr>
              <a:t>ista</a:t>
            </a:r>
            <a:r>
              <a:rPr sz="1400" spc="5" dirty="0">
                <a:latin typeface="Times New Roman"/>
                <a:cs typeface="Times New Roman"/>
              </a:rPr>
              <a:t>n</a:t>
            </a:r>
            <a:r>
              <a:rPr sz="1400" spc="0" dirty="0">
                <a:latin typeface="Times New Roman"/>
                <a:cs typeface="Times New Roman"/>
              </a:rPr>
              <a:t>ce</a:t>
            </a:r>
            <a:r>
              <a:rPr sz="1400" spc="-15" dirty="0">
                <a:latin typeface="Times New Roman"/>
                <a:cs typeface="Times New Roman"/>
              </a:rPr>
              <a:t> </a:t>
            </a:r>
            <a:r>
              <a:rPr sz="1400" spc="0" dirty="0">
                <a:latin typeface="Times New Roman"/>
                <a:cs typeface="Times New Roman"/>
              </a:rPr>
              <a:t>bet</a:t>
            </a:r>
            <a:r>
              <a:rPr sz="1400" spc="-10" dirty="0">
                <a:latin typeface="Times New Roman"/>
                <a:cs typeface="Times New Roman"/>
              </a:rPr>
              <a:t>w</a:t>
            </a:r>
            <a:r>
              <a:rPr sz="1400" spc="0" dirty="0">
                <a:latin typeface="Times New Roman"/>
                <a:cs typeface="Times New Roman"/>
              </a:rPr>
              <a:t>een</a:t>
            </a:r>
            <a:r>
              <a:rPr sz="1400" spc="-20" dirty="0">
                <a:latin typeface="Times New Roman"/>
                <a:cs typeface="Times New Roman"/>
              </a:rPr>
              <a:t> </a:t>
            </a:r>
            <a:r>
              <a:rPr sz="1400" spc="0" dirty="0">
                <a:latin typeface="Times New Roman"/>
                <a:cs typeface="Times New Roman"/>
              </a:rPr>
              <a:t>tra</a:t>
            </a:r>
            <a:r>
              <a:rPr sz="1400" spc="5" dirty="0">
                <a:latin typeface="Times New Roman"/>
                <a:cs typeface="Times New Roman"/>
              </a:rPr>
              <a:t>n</a:t>
            </a:r>
            <a:r>
              <a:rPr sz="1400" spc="0" dirty="0">
                <a:latin typeface="Times New Roman"/>
                <a:cs typeface="Times New Roman"/>
              </a:rPr>
              <a:t>s</a:t>
            </a:r>
            <a:r>
              <a:rPr sz="1400" spc="-25" dirty="0">
                <a:latin typeface="Times New Roman"/>
                <a:cs typeface="Times New Roman"/>
              </a:rPr>
              <a:t>m</a:t>
            </a:r>
            <a:r>
              <a:rPr sz="1400" spc="0" dirty="0">
                <a:latin typeface="Times New Roman"/>
                <a:cs typeface="Times New Roman"/>
              </a:rPr>
              <a:t>itter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d</a:t>
            </a:r>
            <a:r>
              <a:rPr sz="1400" spc="-15" dirty="0">
                <a:latin typeface="Times New Roman"/>
                <a:cs typeface="Times New Roman"/>
              </a:rPr>
              <a:t> </a:t>
            </a:r>
            <a:r>
              <a:rPr sz="1400" spc="0" dirty="0">
                <a:latin typeface="Times New Roman"/>
                <a:cs typeface="Times New Roman"/>
              </a:rPr>
              <a:t>rece</a:t>
            </a:r>
            <a:r>
              <a:rPr sz="1400" spc="5" dirty="0">
                <a:latin typeface="Times New Roman"/>
                <a:cs typeface="Times New Roman"/>
              </a:rPr>
              <a:t>i</a:t>
            </a:r>
            <a:r>
              <a:rPr sz="1400" spc="0" dirty="0">
                <a:latin typeface="Times New Roman"/>
                <a:cs typeface="Times New Roman"/>
              </a:rPr>
              <a:t>ver</a:t>
            </a:r>
            <a:r>
              <a:rPr sz="1400" spc="-25" dirty="0">
                <a:latin typeface="Times New Roman"/>
                <a:cs typeface="Times New Roman"/>
              </a:rPr>
              <a:t> </a:t>
            </a:r>
            <a:r>
              <a:rPr sz="1400" spc="0" dirty="0">
                <a:latin typeface="Times New Roman"/>
                <a:cs typeface="Times New Roman"/>
              </a:rPr>
              <a:t>a</a:t>
            </a:r>
            <a:r>
              <a:rPr sz="1400" spc="5" dirty="0">
                <a:latin typeface="Times New Roman"/>
                <a:cs typeface="Times New Roman"/>
              </a:rPr>
              <a:t>n</a:t>
            </a:r>
            <a:r>
              <a:rPr sz="1400" spc="0" dirty="0">
                <a:latin typeface="Times New Roman"/>
                <a:cs typeface="Times New Roman"/>
              </a:rPr>
              <a:t>te</a:t>
            </a:r>
            <a:r>
              <a:rPr sz="1400" spc="5" dirty="0">
                <a:latin typeface="Times New Roman"/>
                <a:cs typeface="Times New Roman"/>
              </a:rPr>
              <a:t>n</a:t>
            </a:r>
            <a:r>
              <a:rPr sz="1400" spc="0" dirty="0">
                <a:latin typeface="Times New Roman"/>
                <a:cs typeface="Times New Roman"/>
              </a:rPr>
              <a:t>nas</a:t>
            </a:r>
            <a:r>
              <a:rPr sz="1400" spc="-35" dirty="0">
                <a:latin typeface="Times New Roman"/>
                <a:cs typeface="Times New Roman"/>
              </a:rPr>
              <a:t> </a:t>
            </a:r>
            <a:r>
              <a:rPr sz="1400" spc="0" dirty="0">
                <a:latin typeface="Times New Roman"/>
                <a:cs typeface="Times New Roman"/>
              </a:rPr>
              <a:t>is</a:t>
            </a:r>
            <a:r>
              <a:rPr sz="1400" spc="5" dirty="0">
                <a:latin typeface="Times New Roman"/>
                <a:cs typeface="Times New Roman"/>
              </a:rPr>
              <a:t> </a:t>
            </a:r>
            <a:r>
              <a:rPr sz="1400" spc="0" dirty="0">
                <a:latin typeface="Times New Roman"/>
                <a:cs typeface="Times New Roman"/>
              </a:rPr>
              <a:t>10</a:t>
            </a:r>
            <a:r>
              <a:rPr sz="1400" spc="-20" dirty="0">
                <a:latin typeface="Times New Roman"/>
                <a:cs typeface="Times New Roman"/>
              </a:rPr>
              <a:t> </a:t>
            </a:r>
            <a:r>
              <a:rPr sz="1400" spc="0" dirty="0">
                <a:latin typeface="Times New Roman"/>
                <a:cs typeface="Times New Roman"/>
              </a:rPr>
              <a:t>inc</a:t>
            </a:r>
            <a:r>
              <a:rPr sz="1400" spc="5" dirty="0">
                <a:latin typeface="Times New Roman"/>
                <a:cs typeface="Times New Roman"/>
              </a:rPr>
              <a:t>h</a:t>
            </a:r>
            <a:r>
              <a:rPr sz="1400" spc="0" dirty="0">
                <a:latin typeface="Times New Roman"/>
                <a:cs typeface="Times New Roman"/>
              </a:rPr>
              <a:t>e</a:t>
            </a:r>
            <a:r>
              <a:rPr sz="1400" spc="5" dirty="0">
                <a:latin typeface="Times New Roman"/>
                <a:cs typeface="Times New Roman"/>
              </a:rPr>
              <a:t>s</a:t>
            </a:r>
            <a:r>
              <a:rPr sz="1400" spc="0" dirty="0">
                <a:latin typeface="Times New Roman"/>
                <a:cs typeface="Times New Roman"/>
              </a:rPr>
              <a:t>.</a:t>
            </a:r>
            <a:endParaRPr sz="1400">
              <a:latin typeface="Times New Roman"/>
              <a:cs typeface="Times New Roman"/>
            </a:endParaRPr>
          </a:p>
          <a:p>
            <a:pPr marL="299085" indent="-287020">
              <a:lnSpc>
                <a:spcPct val="100000"/>
              </a:lnSpc>
              <a:buFont typeface="Times New Roman"/>
              <a:buChar char="•"/>
              <a:tabLst>
                <a:tab pos="299085" algn="l"/>
              </a:tabLst>
            </a:pPr>
            <a:r>
              <a:rPr sz="1400" dirty="0">
                <a:latin typeface="Times New Roman"/>
                <a:cs typeface="Times New Roman"/>
              </a:rPr>
              <a:t>Span</a:t>
            </a:r>
            <a:r>
              <a:rPr sz="1400" spc="-20" dirty="0">
                <a:latin typeface="Times New Roman"/>
                <a:cs typeface="Times New Roman"/>
              </a:rPr>
              <a:t> </a:t>
            </a:r>
            <a:r>
              <a:rPr sz="1400" spc="0" dirty="0">
                <a:latin typeface="Times New Roman"/>
                <a:cs typeface="Times New Roman"/>
              </a:rPr>
              <a:t>of 0.3</a:t>
            </a:r>
            <a:r>
              <a:rPr sz="1400" spc="-10"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 to</a:t>
            </a:r>
            <a:r>
              <a:rPr sz="1400" spc="-10" dirty="0">
                <a:latin typeface="Times New Roman"/>
                <a:cs typeface="Times New Roman"/>
              </a:rPr>
              <a:t> </a:t>
            </a:r>
            <a:r>
              <a:rPr sz="1400" spc="0" dirty="0">
                <a:latin typeface="Times New Roman"/>
                <a:cs typeface="Times New Roman"/>
              </a:rPr>
              <a:t>1000</a:t>
            </a:r>
            <a:r>
              <a:rPr sz="1400" spc="-10" dirty="0">
                <a:latin typeface="Times New Roman"/>
                <a:cs typeface="Times New Roman"/>
              </a:rPr>
              <a:t> </a:t>
            </a:r>
            <a:r>
              <a:rPr sz="1400" spc="0" dirty="0">
                <a:latin typeface="Times New Roman"/>
                <a:cs typeface="Times New Roman"/>
              </a:rPr>
              <a:t>M</a:t>
            </a:r>
            <a:r>
              <a:rPr sz="1400" spc="-10" dirty="0">
                <a:latin typeface="Times New Roman"/>
                <a:cs typeface="Times New Roman"/>
              </a:rPr>
              <a:t>H</a:t>
            </a:r>
            <a:r>
              <a:rPr sz="1400" spc="0" dirty="0">
                <a:latin typeface="Times New Roman"/>
                <a:cs typeface="Times New Roman"/>
              </a:rPr>
              <a:t>z.</a:t>
            </a:r>
            <a:endParaRPr sz="1400">
              <a:latin typeface="Times New Roman"/>
              <a:cs typeface="Times New Roman"/>
            </a:endParaRPr>
          </a:p>
          <a:p>
            <a:pPr marL="299085" indent="-287020">
              <a:lnSpc>
                <a:spcPct val="100000"/>
              </a:lnSpc>
              <a:buFont typeface="Times New Roman"/>
              <a:buChar char="•"/>
              <a:tabLst>
                <a:tab pos="299085" algn="l"/>
              </a:tabLst>
            </a:pPr>
            <a:r>
              <a:rPr sz="1400" spc="5" dirty="0">
                <a:latin typeface="Times New Roman"/>
                <a:cs typeface="Times New Roman"/>
              </a:rPr>
              <a:t>1</a:t>
            </a:r>
            <a:r>
              <a:rPr sz="1400" spc="0" dirty="0">
                <a:latin typeface="Times New Roman"/>
                <a:cs typeface="Times New Roman"/>
              </a:rPr>
              <a:t>0</a:t>
            </a:r>
            <a:r>
              <a:rPr sz="1400" spc="-10" dirty="0">
                <a:latin typeface="Times New Roman"/>
                <a:cs typeface="Times New Roman"/>
              </a:rPr>
              <a:t> </a:t>
            </a:r>
            <a:r>
              <a:rPr sz="1400" spc="0" dirty="0">
                <a:latin typeface="Times New Roman"/>
                <a:cs typeface="Times New Roman"/>
              </a:rPr>
              <a:t>dB</a:t>
            </a:r>
            <a:r>
              <a:rPr sz="1400" spc="-25" dirty="0">
                <a:latin typeface="Times New Roman"/>
                <a:cs typeface="Times New Roman"/>
              </a:rPr>
              <a:t>m</a:t>
            </a:r>
            <a:r>
              <a:rPr sz="1400" spc="0" dirty="0">
                <a:latin typeface="Times New Roman"/>
                <a:cs typeface="Times New Roman"/>
              </a:rPr>
              <a:t>/di</a:t>
            </a:r>
            <a:r>
              <a:rPr sz="1400" spc="-90" dirty="0">
                <a:latin typeface="Times New Roman"/>
                <a:cs typeface="Times New Roman"/>
              </a:rPr>
              <a:t>v</a:t>
            </a:r>
            <a:r>
              <a:rPr sz="1400" spc="0" dirty="0">
                <a:latin typeface="Times New Roman"/>
                <a:cs typeface="Times New Roman"/>
              </a:rPr>
              <a:t>.</a:t>
            </a:r>
            <a:endParaRPr sz="1400">
              <a:latin typeface="Times New Roman"/>
              <a:cs typeface="Times New Roman"/>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371585" y="6287008"/>
            <a:ext cx="248920"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58</a:t>
            </a:fld>
            <a:endParaRPr sz="14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r>
              <a:rPr sz="1200" dirty="0">
                <a:solidFill>
                  <a:srgbClr val="888888"/>
                </a:solidFill>
                <a:latin typeface="Calibri"/>
                <a:cs typeface="Calibri"/>
              </a:rPr>
              <a:t>5</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79705" rIns="0" bIns="0" rtlCol="0">
            <a:noAutofit/>
          </a:bodyPr>
          <a:lstStyle/>
          <a:p>
            <a:pPr marL="164465">
              <a:lnSpc>
                <a:spcPts val="4560"/>
              </a:lnSpc>
            </a:pPr>
            <a:r>
              <a:rPr sz="4000" spc="-25" dirty="0">
                <a:latin typeface="Calibri Light"/>
                <a:cs typeface="Calibri Light"/>
              </a:rPr>
              <a:t>Imp</a:t>
            </a:r>
            <a:r>
              <a:rPr sz="4000" spc="-95" dirty="0">
                <a:latin typeface="Calibri Light"/>
                <a:cs typeface="Calibri Light"/>
              </a:rPr>
              <a:t>r</a:t>
            </a:r>
            <a:r>
              <a:rPr sz="4000" spc="-45" dirty="0">
                <a:latin typeface="Calibri Light"/>
                <a:cs typeface="Calibri Light"/>
              </a:rPr>
              <a:t>o</a:t>
            </a:r>
            <a:r>
              <a:rPr sz="4000" spc="-55" dirty="0">
                <a:latin typeface="Calibri Light"/>
                <a:cs typeface="Calibri Light"/>
              </a:rPr>
              <a:t>v</a:t>
            </a:r>
            <a:r>
              <a:rPr sz="4000" spc="-25" dirty="0">
                <a:latin typeface="Calibri Light"/>
                <a:cs typeface="Calibri Light"/>
              </a:rPr>
              <a:t>eme</a:t>
            </a:r>
            <a:r>
              <a:rPr sz="4000" spc="-60" dirty="0">
                <a:latin typeface="Calibri Light"/>
                <a:cs typeface="Calibri Light"/>
              </a:rPr>
              <a:t>n</a:t>
            </a:r>
            <a:r>
              <a:rPr sz="4000" spc="-15" dirty="0">
                <a:latin typeface="Calibri Light"/>
                <a:cs typeface="Calibri Light"/>
              </a:rPr>
              <a:t>ts </a:t>
            </a:r>
            <a:r>
              <a:rPr sz="4000" spc="-25" dirty="0">
                <a:latin typeface="Calibri Light"/>
                <a:cs typeface="Calibri Light"/>
              </a:rPr>
              <a:t>on</a:t>
            </a:r>
            <a:r>
              <a:rPr sz="4000" spc="-5" dirty="0">
                <a:latin typeface="Calibri Light"/>
                <a:cs typeface="Calibri Light"/>
              </a:rPr>
              <a:t> </a:t>
            </a:r>
            <a:r>
              <a:rPr sz="4000" spc="-20" dirty="0">
                <a:latin typeface="Calibri Light"/>
                <a:cs typeface="Calibri Light"/>
              </a:rPr>
              <a:t>Original</a:t>
            </a:r>
            <a:r>
              <a:rPr sz="4000" spc="5" dirty="0">
                <a:latin typeface="Calibri Light"/>
                <a:cs typeface="Calibri Light"/>
              </a:rPr>
              <a:t> </a:t>
            </a:r>
            <a:r>
              <a:rPr sz="4000" spc="-20" dirty="0">
                <a:latin typeface="Calibri Light"/>
                <a:cs typeface="Calibri Light"/>
              </a:rPr>
              <a:t>Smart</a:t>
            </a:r>
            <a:endParaRPr sz="4000">
              <a:latin typeface="Calibri Light"/>
              <a:cs typeface="Calibri Light"/>
            </a:endParaRPr>
          </a:p>
          <a:p>
            <a:pPr marL="164465">
              <a:lnSpc>
                <a:spcPts val="4560"/>
              </a:lnSpc>
            </a:pPr>
            <a:r>
              <a:rPr sz="4000" spc="-20" dirty="0">
                <a:latin typeface="Calibri Light"/>
                <a:cs typeface="Calibri Light"/>
              </a:rPr>
              <a:t>Plasma</a:t>
            </a:r>
            <a:r>
              <a:rPr sz="4000" spc="15" dirty="0">
                <a:latin typeface="Calibri Light"/>
                <a:cs typeface="Calibri Light"/>
              </a:rPr>
              <a:t> </a:t>
            </a:r>
            <a:r>
              <a:rPr sz="4000" spc="-25" dirty="0">
                <a:latin typeface="Calibri Light"/>
                <a:cs typeface="Calibri Light"/>
              </a:rPr>
              <a:t>A</a:t>
            </a:r>
            <a:r>
              <a:rPr sz="4000" spc="-65" dirty="0">
                <a:latin typeface="Calibri Light"/>
                <a:cs typeface="Calibri Light"/>
              </a:rPr>
              <a:t>n</a:t>
            </a:r>
            <a:r>
              <a:rPr sz="4000" spc="-60" dirty="0">
                <a:latin typeface="Calibri Light"/>
                <a:cs typeface="Calibri Light"/>
              </a:rPr>
              <a:t>t</a:t>
            </a:r>
            <a:r>
              <a:rPr sz="4000" spc="-20" dirty="0">
                <a:latin typeface="Calibri Light"/>
                <a:cs typeface="Calibri Light"/>
              </a:rPr>
              <a:t>enna</a:t>
            </a:r>
            <a:endParaRPr sz="4000">
              <a:latin typeface="Calibri Light"/>
              <a:cs typeface="Calibri Light"/>
            </a:endParaRPr>
          </a:p>
        </p:txBody>
      </p:sp>
      <p:sp>
        <p:nvSpPr>
          <p:cNvPr id="3" name="object 3"/>
          <p:cNvSpPr txBox="1"/>
          <p:nvPr/>
        </p:nvSpPr>
        <p:spPr>
          <a:xfrm>
            <a:off x="707542" y="1868677"/>
            <a:ext cx="7690484" cy="4108450"/>
          </a:xfrm>
          <a:prstGeom prst="rect">
            <a:avLst/>
          </a:prstGeom>
        </p:spPr>
        <p:txBody>
          <a:bodyPr vert="horz" wrap="square" lIns="0" tIns="0" rIns="0" bIns="0" rtlCol="0">
            <a:noAutofit/>
          </a:bodyPr>
          <a:lstStyle/>
          <a:p>
            <a:pPr marL="241300" marR="340360" indent="-228600">
              <a:lnSpc>
                <a:spcPct val="70000"/>
              </a:lnSpc>
              <a:buFont typeface="Arial"/>
              <a:buChar char="•"/>
              <a:tabLst>
                <a:tab pos="241300" algn="l"/>
                <a:tab pos="3075305" algn="l"/>
              </a:tabLst>
            </a:pPr>
            <a:r>
              <a:rPr sz="2400" spc="0" dirty="0">
                <a:latin typeface="Calibri"/>
                <a:cs typeface="Calibri"/>
              </a:rPr>
              <a:t>Our</a:t>
            </a:r>
            <a:r>
              <a:rPr sz="2400" spc="-10" dirty="0">
                <a:latin typeface="Calibri"/>
                <a:cs typeface="Calibri"/>
              </a:rPr>
              <a:t> </a:t>
            </a:r>
            <a:r>
              <a:rPr sz="2400" spc="0" dirty="0">
                <a:latin typeface="Calibri"/>
                <a:cs typeface="Calibri"/>
              </a:rPr>
              <a:t>initial</a:t>
            </a:r>
            <a:r>
              <a:rPr sz="2400" spc="-10" dirty="0">
                <a:latin typeface="Calibri"/>
                <a:cs typeface="Calibri"/>
              </a:rPr>
              <a:t> </a:t>
            </a:r>
            <a:r>
              <a:rPr sz="2400" spc="-45" dirty="0">
                <a:latin typeface="Calibri"/>
                <a:cs typeface="Calibri"/>
              </a:rPr>
              <a:t>w</a:t>
            </a:r>
            <a:r>
              <a:rPr sz="2400" spc="-15" dirty="0">
                <a:latin typeface="Calibri"/>
                <a:cs typeface="Calibri"/>
              </a:rPr>
              <a:t>ork</a:t>
            </a:r>
            <a:r>
              <a:rPr sz="2400" spc="-20" dirty="0">
                <a:latin typeface="Calibri"/>
                <a:cs typeface="Calibri"/>
              </a:rPr>
              <a:t> </a:t>
            </a:r>
            <a:r>
              <a:rPr sz="2400" spc="-30" dirty="0">
                <a:latin typeface="Calibri"/>
                <a:cs typeface="Calibri"/>
              </a:rPr>
              <a:t>c</a:t>
            </a:r>
            <a:r>
              <a:rPr sz="2400" spc="0" dirty="0">
                <a:latin typeface="Calibri"/>
                <a:cs typeface="Calibri"/>
              </a:rPr>
              <a:t>once</a:t>
            </a:r>
            <a:r>
              <a:rPr sz="2400" spc="-25" dirty="0">
                <a:latin typeface="Calibri"/>
                <a:cs typeface="Calibri"/>
              </a:rPr>
              <a:t>n</a:t>
            </a:r>
            <a:r>
              <a:rPr sz="2400" spc="-10" dirty="0">
                <a:latin typeface="Calibri"/>
                <a:cs typeface="Calibri"/>
              </a:rPr>
              <a:t>t</a:t>
            </a:r>
            <a:r>
              <a:rPr sz="2400" spc="-55" dirty="0">
                <a:latin typeface="Calibri"/>
                <a:cs typeface="Calibri"/>
              </a:rPr>
              <a:t>r</a:t>
            </a:r>
            <a:r>
              <a:rPr sz="2400" spc="-25" dirty="0">
                <a:latin typeface="Calibri"/>
                <a:cs typeface="Calibri"/>
              </a:rPr>
              <a:t>a</a:t>
            </a:r>
            <a:r>
              <a:rPr sz="2400" spc="-35" dirty="0">
                <a:latin typeface="Calibri"/>
                <a:cs typeface="Calibri"/>
              </a:rPr>
              <a:t>t</a:t>
            </a:r>
            <a:r>
              <a:rPr sz="2400" spc="-15" dirty="0">
                <a:latin typeface="Calibri"/>
                <a:cs typeface="Calibri"/>
              </a:rPr>
              <a:t>ed</a:t>
            </a:r>
            <a:r>
              <a:rPr sz="2400" spc="-5" dirty="0">
                <a:latin typeface="Calibri"/>
                <a:cs typeface="Calibri"/>
              </a:rPr>
              <a:t> </a:t>
            </a:r>
            <a:r>
              <a:rPr sz="2400" spc="0" dirty="0">
                <a:latin typeface="Calibri"/>
                <a:cs typeface="Calibri"/>
              </a:rPr>
              <a:t>on</a:t>
            </a:r>
            <a:r>
              <a:rPr sz="2400" spc="-5" dirty="0">
                <a:latin typeface="Calibri"/>
                <a:cs typeface="Calibri"/>
              </a:rPr>
              <a:t> </a:t>
            </a:r>
            <a:r>
              <a:rPr sz="2400" spc="0" dirty="0">
                <a:latin typeface="Calibri"/>
                <a:cs typeface="Calibri"/>
              </a:rPr>
              <a:t>elimin</a:t>
            </a:r>
            <a:r>
              <a:rPr sz="2400" spc="-20" dirty="0">
                <a:latin typeface="Calibri"/>
                <a:cs typeface="Calibri"/>
              </a:rPr>
              <a:t>a</a:t>
            </a:r>
            <a:r>
              <a:rPr sz="2400" spc="0" dirty="0">
                <a:latin typeface="Calibri"/>
                <a:cs typeface="Calibri"/>
              </a:rPr>
              <a:t>ting</a:t>
            </a:r>
            <a:r>
              <a:rPr sz="2400" spc="-30" dirty="0">
                <a:latin typeface="Calibri"/>
                <a:cs typeface="Calibri"/>
              </a:rPr>
              <a:t> </a:t>
            </a:r>
            <a:r>
              <a:rPr sz="2400" spc="0" dirty="0">
                <a:latin typeface="Calibri"/>
                <a:cs typeface="Calibri"/>
              </a:rPr>
              <a:t>issues</a:t>
            </a:r>
            <a:r>
              <a:rPr sz="2400" spc="5" dirty="0">
                <a:latin typeface="Calibri"/>
                <a:cs typeface="Calibri"/>
              </a:rPr>
              <a:t> </a:t>
            </a:r>
            <a:r>
              <a:rPr sz="2400" spc="0" dirty="0">
                <a:latin typeface="Calibri"/>
                <a:cs typeface="Calibri"/>
              </a:rPr>
              <a:t>th</a:t>
            </a:r>
            <a:r>
              <a:rPr sz="2400" spc="-25" dirty="0">
                <a:latin typeface="Calibri"/>
                <a:cs typeface="Calibri"/>
              </a:rPr>
              <a:t>a</a:t>
            </a:r>
            <a:r>
              <a:rPr sz="2400" spc="-10" dirty="0">
                <a:latin typeface="Calibri"/>
                <a:cs typeface="Calibri"/>
              </a:rPr>
              <a:t>t h</a:t>
            </a:r>
            <a:r>
              <a:rPr sz="2400" spc="-40" dirty="0">
                <a:latin typeface="Calibri"/>
                <a:cs typeface="Calibri"/>
              </a:rPr>
              <a:t>a</a:t>
            </a:r>
            <a:r>
              <a:rPr sz="2400" spc="-30" dirty="0">
                <a:latin typeface="Calibri"/>
                <a:cs typeface="Calibri"/>
              </a:rPr>
              <a:t>v</a:t>
            </a:r>
            <a:r>
              <a:rPr sz="2400" spc="0" dirty="0">
                <a:latin typeface="Calibri"/>
                <a:cs typeface="Calibri"/>
              </a:rPr>
              <a:t>e </a:t>
            </a:r>
            <a:r>
              <a:rPr sz="2400" spc="-20" dirty="0">
                <a:latin typeface="Calibri"/>
                <a:cs typeface="Calibri"/>
              </a:rPr>
              <a:t>c</a:t>
            </a:r>
            <a:r>
              <a:rPr sz="2400" spc="0" dirty="0">
                <a:latin typeface="Calibri"/>
                <a:cs typeface="Calibri"/>
              </a:rPr>
              <a:t>aused</a:t>
            </a:r>
            <a:r>
              <a:rPr sz="2400" spc="-5" dirty="0">
                <a:latin typeface="Calibri"/>
                <a:cs typeface="Calibri"/>
              </a:rPr>
              <a:t> </a:t>
            </a:r>
            <a:r>
              <a:rPr sz="2400" spc="-15" dirty="0">
                <a:latin typeface="Calibri"/>
                <a:cs typeface="Calibri"/>
              </a:rPr>
              <a:t>o</a:t>
            </a:r>
            <a:r>
              <a:rPr sz="2400" spc="0" dirty="0">
                <a:latin typeface="Calibri"/>
                <a:cs typeface="Calibri"/>
              </a:rPr>
              <a:t>ur Smart</a:t>
            </a:r>
            <a:r>
              <a:rPr sz="2400" spc="-30" dirty="0">
                <a:latin typeface="Calibri"/>
                <a:cs typeface="Calibri"/>
              </a:rPr>
              <a:t> </a:t>
            </a:r>
            <a:r>
              <a:rPr sz="2400" spc="0" dirty="0">
                <a:latin typeface="Calibri"/>
                <a:cs typeface="Calibri"/>
              </a:rPr>
              <a:t>Pla</a:t>
            </a:r>
            <a:r>
              <a:rPr sz="2400" spc="-10" dirty="0">
                <a:latin typeface="Calibri"/>
                <a:cs typeface="Calibri"/>
              </a:rPr>
              <a:t>s</a:t>
            </a:r>
            <a:r>
              <a:rPr sz="2400" spc="0" dirty="0">
                <a:latin typeface="Calibri"/>
                <a:cs typeface="Calibri"/>
              </a:rPr>
              <a:t>ma</a:t>
            </a:r>
            <a:r>
              <a:rPr sz="2400" spc="-15" dirty="0">
                <a:latin typeface="Calibri"/>
                <a:cs typeface="Calibri"/>
              </a:rPr>
              <a:t> </a:t>
            </a:r>
            <a:r>
              <a:rPr sz="2400" spc="0" dirty="0">
                <a:latin typeface="Calibri"/>
                <a:cs typeface="Calibri"/>
              </a:rPr>
              <a:t>A</a:t>
            </a:r>
            <a:r>
              <a:rPr sz="2400" spc="-25" dirty="0">
                <a:latin typeface="Calibri"/>
                <a:cs typeface="Calibri"/>
              </a:rPr>
              <a:t>nt</a:t>
            </a:r>
            <a:r>
              <a:rPr sz="2400" spc="0" dirty="0">
                <a:latin typeface="Calibri"/>
                <a:cs typeface="Calibri"/>
              </a:rPr>
              <a:t>enna</a:t>
            </a:r>
            <a:r>
              <a:rPr sz="2400" spc="-5" dirty="0">
                <a:latin typeface="Calibri"/>
                <a:cs typeface="Calibri"/>
              </a:rPr>
              <a:t> </a:t>
            </a:r>
            <a:r>
              <a:rPr sz="2400" spc="-30" dirty="0">
                <a:latin typeface="Calibri"/>
                <a:cs typeface="Calibri"/>
              </a:rPr>
              <a:t>t</a:t>
            </a:r>
            <a:r>
              <a:rPr sz="2400" spc="0" dirty="0">
                <a:latin typeface="Calibri"/>
                <a:cs typeface="Calibri"/>
              </a:rPr>
              <a:t>o</a:t>
            </a:r>
            <a:r>
              <a:rPr sz="2400" spc="-25" dirty="0">
                <a:latin typeface="Calibri"/>
                <a:cs typeface="Calibri"/>
              </a:rPr>
              <a:t> </a:t>
            </a:r>
            <a:r>
              <a:rPr sz="2400" spc="0" dirty="0">
                <a:latin typeface="Calibri"/>
                <a:cs typeface="Calibri"/>
              </a:rPr>
              <a:t>h</a:t>
            </a:r>
            <a:r>
              <a:rPr sz="2400" spc="-40" dirty="0">
                <a:latin typeface="Calibri"/>
                <a:cs typeface="Calibri"/>
              </a:rPr>
              <a:t>a</a:t>
            </a:r>
            <a:r>
              <a:rPr sz="2400" spc="-30" dirty="0">
                <a:latin typeface="Calibri"/>
                <a:cs typeface="Calibri"/>
              </a:rPr>
              <a:t>v</a:t>
            </a:r>
            <a:r>
              <a:rPr sz="2400" spc="0" dirty="0">
                <a:latin typeface="Calibri"/>
                <a:cs typeface="Calibri"/>
              </a:rPr>
              <a:t>e less t</a:t>
            </a:r>
            <a:r>
              <a:rPr sz="2400" spc="-10" dirty="0">
                <a:latin typeface="Calibri"/>
                <a:cs typeface="Calibri"/>
              </a:rPr>
              <a:t>h</a:t>
            </a:r>
            <a:r>
              <a:rPr sz="2400" spc="0" dirty="0">
                <a:latin typeface="Calibri"/>
                <a:cs typeface="Calibri"/>
              </a:rPr>
              <a:t>an o</a:t>
            </a:r>
            <a:r>
              <a:rPr sz="2400" spc="-20" dirty="0">
                <a:latin typeface="Calibri"/>
                <a:cs typeface="Calibri"/>
              </a:rPr>
              <a:t>p</a:t>
            </a:r>
            <a:r>
              <a:rPr sz="2400" spc="0" dirty="0">
                <a:latin typeface="Calibri"/>
                <a:cs typeface="Calibri"/>
              </a:rPr>
              <a:t>timal</a:t>
            </a:r>
            <a:r>
              <a:rPr sz="2400" spc="-10" dirty="0">
                <a:latin typeface="Calibri"/>
                <a:cs typeface="Calibri"/>
              </a:rPr>
              <a:t> </a:t>
            </a:r>
            <a:r>
              <a:rPr sz="2400" spc="-15" dirty="0">
                <a:latin typeface="Calibri"/>
                <a:cs typeface="Calibri"/>
              </a:rPr>
              <a:t>pe</a:t>
            </a:r>
            <a:r>
              <a:rPr sz="2400" spc="-5" dirty="0">
                <a:latin typeface="Calibri"/>
                <a:cs typeface="Calibri"/>
              </a:rPr>
              <a:t>r</a:t>
            </a:r>
            <a:r>
              <a:rPr sz="2400" spc="-50" dirty="0">
                <a:latin typeface="Calibri"/>
                <a:cs typeface="Calibri"/>
              </a:rPr>
              <a:t>f</a:t>
            </a:r>
            <a:r>
              <a:rPr sz="2400" spc="0" dirty="0">
                <a:latin typeface="Calibri"/>
                <a:cs typeface="Calibri"/>
              </a:rPr>
              <a:t>ormance.	The</a:t>
            </a:r>
            <a:r>
              <a:rPr sz="2400" spc="-5" dirty="0">
                <a:latin typeface="Calibri"/>
                <a:cs typeface="Calibri"/>
              </a:rPr>
              <a:t> </a:t>
            </a:r>
            <a:r>
              <a:rPr sz="2400" spc="0" dirty="0">
                <a:latin typeface="Calibri"/>
                <a:cs typeface="Calibri"/>
              </a:rPr>
              <a:t>basic design and</a:t>
            </a:r>
            <a:r>
              <a:rPr sz="2400" spc="-5" dirty="0">
                <a:latin typeface="Calibri"/>
                <a:cs typeface="Calibri"/>
              </a:rPr>
              <a:t> </a:t>
            </a:r>
            <a:r>
              <a:rPr sz="2400" spc="-35" dirty="0">
                <a:latin typeface="Calibri"/>
                <a:cs typeface="Calibri"/>
              </a:rPr>
              <a:t>c</a:t>
            </a:r>
            <a:r>
              <a:rPr sz="2400" spc="0" dirty="0">
                <a:latin typeface="Calibri"/>
                <a:cs typeface="Calibri"/>
              </a:rPr>
              <a:t>once</a:t>
            </a:r>
            <a:r>
              <a:rPr sz="2400" spc="-10" dirty="0">
                <a:latin typeface="Calibri"/>
                <a:cs typeface="Calibri"/>
              </a:rPr>
              <a:t>pt</a:t>
            </a:r>
            <a:r>
              <a:rPr sz="2400" spc="-15" dirty="0">
                <a:latin typeface="Calibri"/>
                <a:cs typeface="Calibri"/>
              </a:rPr>
              <a:t> </a:t>
            </a:r>
            <a:r>
              <a:rPr sz="2400" spc="0" dirty="0">
                <a:latin typeface="Calibri"/>
                <a:cs typeface="Calibri"/>
              </a:rPr>
              <a:t>h</a:t>
            </a:r>
            <a:r>
              <a:rPr sz="2400" spc="-35" dirty="0">
                <a:latin typeface="Calibri"/>
                <a:cs typeface="Calibri"/>
              </a:rPr>
              <a:t>a</a:t>
            </a:r>
            <a:r>
              <a:rPr sz="2400" spc="-45" dirty="0">
                <a:latin typeface="Calibri"/>
                <a:cs typeface="Calibri"/>
              </a:rPr>
              <a:t>v</a:t>
            </a:r>
            <a:r>
              <a:rPr sz="2400" spc="-15" dirty="0">
                <a:latin typeface="Calibri"/>
                <a:cs typeface="Calibri"/>
              </a:rPr>
              <a:t>e</a:t>
            </a:r>
            <a:r>
              <a:rPr sz="2400" spc="-10" dirty="0">
                <a:latin typeface="Calibri"/>
                <a:cs typeface="Calibri"/>
              </a:rPr>
              <a:t> not</a:t>
            </a:r>
            <a:r>
              <a:rPr sz="2400" spc="-5" dirty="0">
                <a:latin typeface="Calibri"/>
                <a:cs typeface="Calibri"/>
              </a:rPr>
              <a:t> </a:t>
            </a:r>
            <a:r>
              <a:rPr sz="2400" spc="-15" dirty="0">
                <a:latin typeface="Calibri"/>
                <a:cs typeface="Calibri"/>
              </a:rPr>
              <a:t>been chan</a:t>
            </a:r>
            <a:r>
              <a:rPr sz="2400" spc="-30" dirty="0">
                <a:latin typeface="Calibri"/>
                <a:cs typeface="Calibri"/>
              </a:rPr>
              <a:t>g</a:t>
            </a:r>
            <a:r>
              <a:rPr sz="2400" spc="0" dirty="0">
                <a:latin typeface="Calibri"/>
                <a:cs typeface="Calibri"/>
              </a:rPr>
              <a:t>ed.</a:t>
            </a:r>
            <a:endParaRPr sz="2400">
              <a:latin typeface="Calibri"/>
              <a:cs typeface="Calibri"/>
            </a:endParaRPr>
          </a:p>
          <a:p>
            <a:pPr>
              <a:lnSpc>
                <a:spcPts val="950"/>
              </a:lnSpc>
              <a:spcBef>
                <a:spcPts val="45"/>
              </a:spcBef>
              <a:buFont typeface="Arial"/>
              <a:buChar char="•"/>
            </a:pPr>
            <a:endParaRPr sz="950"/>
          </a:p>
          <a:p>
            <a:pPr marL="241300" marR="107950" indent="-228600">
              <a:lnSpc>
                <a:spcPct val="70000"/>
              </a:lnSpc>
              <a:buFont typeface="Arial"/>
              <a:buChar char="•"/>
              <a:tabLst>
                <a:tab pos="241300" algn="l"/>
                <a:tab pos="1029335" algn="l"/>
              </a:tabLst>
            </a:pPr>
            <a:r>
              <a:rPr sz="2400" spc="0" dirty="0">
                <a:latin typeface="Calibri"/>
                <a:cs typeface="Calibri"/>
              </a:rPr>
              <a:t>The</a:t>
            </a:r>
            <a:r>
              <a:rPr sz="2400" spc="5" dirty="0">
                <a:latin typeface="Calibri"/>
                <a:cs typeface="Calibri"/>
              </a:rPr>
              <a:t> </a:t>
            </a:r>
            <a:r>
              <a:rPr sz="2400" spc="0" dirty="0">
                <a:latin typeface="Calibri"/>
                <a:cs typeface="Calibri"/>
              </a:rPr>
              <a:t>plasma</a:t>
            </a:r>
            <a:r>
              <a:rPr sz="2400" spc="-10" dirty="0">
                <a:latin typeface="Calibri"/>
                <a:cs typeface="Calibri"/>
              </a:rPr>
              <a:t> </a:t>
            </a:r>
            <a:r>
              <a:rPr sz="2400" spc="0" dirty="0">
                <a:latin typeface="Calibri"/>
                <a:cs typeface="Calibri"/>
              </a:rPr>
              <a:t>density</a:t>
            </a:r>
            <a:r>
              <a:rPr sz="2400" spc="-10" dirty="0">
                <a:latin typeface="Calibri"/>
                <a:cs typeface="Calibri"/>
              </a:rPr>
              <a:t> </a:t>
            </a:r>
            <a:r>
              <a:rPr sz="2400" spc="0" dirty="0">
                <a:latin typeface="Calibri"/>
                <a:cs typeface="Calibri"/>
              </a:rPr>
              <a:t>has</a:t>
            </a:r>
            <a:r>
              <a:rPr sz="2400" spc="-5" dirty="0">
                <a:latin typeface="Calibri"/>
                <a:cs typeface="Calibri"/>
              </a:rPr>
              <a:t> </a:t>
            </a:r>
            <a:r>
              <a:rPr sz="2400" spc="-15" dirty="0">
                <a:latin typeface="Calibri"/>
                <a:cs typeface="Calibri"/>
              </a:rPr>
              <a:t>be</a:t>
            </a:r>
            <a:r>
              <a:rPr sz="2400" spc="-10" dirty="0">
                <a:latin typeface="Calibri"/>
                <a:cs typeface="Calibri"/>
              </a:rPr>
              <a:t>e</a:t>
            </a:r>
            <a:r>
              <a:rPr sz="2400" spc="0" dirty="0">
                <a:latin typeface="Calibri"/>
                <a:cs typeface="Calibri"/>
              </a:rPr>
              <a:t>n</a:t>
            </a:r>
            <a:r>
              <a:rPr sz="2400" spc="5" dirty="0">
                <a:latin typeface="Calibri"/>
                <a:cs typeface="Calibri"/>
              </a:rPr>
              <a:t> </a:t>
            </a:r>
            <a:r>
              <a:rPr sz="2400" spc="0" dirty="0">
                <a:latin typeface="Calibri"/>
                <a:cs typeface="Calibri"/>
              </a:rPr>
              <a:t>inc</a:t>
            </a:r>
            <a:r>
              <a:rPr sz="2400" spc="-30" dirty="0">
                <a:latin typeface="Calibri"/>
                <a:cs typeface="Calibri"/>
              </a:rPr>
              <a:t>r</a:t>
            </a:r>
            <a:r>
              <a:rPr sz="2400" spc="-15" dirty="0">
                <a:latin typeface="Calibri"/>
                <a:cs typeface="Calibri"/>
              </a:rPr>
              <a:t>e</a:t>
            </a:r>
            <a:r>
              <a:rPr sz="2400" spc="-10" dirty="0">
                <a:latin typeface="Calibri"/>
                <a:cs typeface="Calibri"/>
              </a:rPr>
              <a:t>a</a:t>
            </a:r>
            <a:r>
              <a:rPr sz="2400" spc="0" dirty="0">
                <a:latin typeface="Calibri"/>
                <a:cs typeface="Calibri"/>
              </a:rPr>
              <a:t>sed</a:t>
            </a:r>
            <a:r>
              <a:rPr sz="2400" spc="-15" dirty="0">
                <a:latin typeface="Calibri"/>
                <a:cs typeface="Calibri"/>
              </a:rPr>
              <a:t> by an</a:t>
            </a:r>
            <a:r>
              <a:rPr sz="2400" spc="-5" dirty="0">
                <a:latin typeface="Calibri"/>
                <a:cs typeface="Calibri"/>
              </a:rPr>
              <a:t> </a:t>
            </a:r>
            <a:r>
              <a:rPr sz="2400" spc="-15" dirty="0">
                <a:latin typeface="Calibri"/>
                <a:cs typeface="Calibri"/>
              </a:rPr>
              <a:t>o</a:t>
            </a:r>
            <a:r>
              <a:rPr sz="2400" spc="-50" dirty="0">
                <a:latin typeface="Calibri"/>
                <a:cs typeface="Calibri"/>
              </a:rPr>
              <a:t>r</a:t>
            </a:r>
            <a:r>
              <a:rPr sz="2400" spc="-15" dirty="0">
                <a:latin typeface="Calibri"/>
                <a:cs typeface="Calibri"/>
              </a:rPr>
              <a:t>der</a:t>
            </a:r>
            <a:r>
              <a:rPr sz="2400" spc="5" dirty="0">
                <a:latin typeface="Calibri"/>
                <a:cs typeface="Calibri"/>
              </a:rPr>
              <a:t> </a:t>
            </a:r>
            <a:r>
              <a:rPr sz="2400" spc="-10" dirty="0">
                <a:latin typeface="Calibri"/>
                <a:cs typeface="Calibri"/>
              </a:rPr>
              <a:t>o</a:t>
            </a:r>
            <a:r>
              <a:rPr sz="2400" spc="0" dirty="0">
                <a:latin typeface="Calibri"/>
                <a:cs typeface="Calibri"/>
              </a:rPr>
              <a:t>f magnitude</a:t>
            </a:r>
            <a:r>
              <a:rPr sz="2400" spc="-10" dirty="0">
                <a:latin typeface="Calibri"/>
                <a:cs typeface="Calibri"/>
              </a:rPr>
              <a:t> </a:t>
            </a:r>
            <a:r>
              <a:rPr sz="2400" spc="-15" dirty="0">
                <a:latin typeface="Calibri"/>
                <a:cs typeface="Calibri"/>
              </a:rPr>
              <a:t>by h</a:t>
            </a:r>
            <a:r>
              <a:rPr sz="2400" spc="-35" dirty="0">
                <a:latin typeface="Calibri"/>
                <a:cs typeface="Calibri"/>
              </a:rPr>
              <a:t>a</a:t>
            </a:r>
            <a:r>
              <a:rPr sz="2400" spc="0" dirty="0">
                <a:latin typeface="Calibri"/>
                <a:cs typeface="Calibri"/>
              </a:rPr>
              <a:t>ving</a:t>
            </a:r>
            <a:r>
              <a:rPr sz="2400" spc="-20" dirty="0">
                <a:latin typeface="Calibri"/>
                <a:cs typeface="Calibri"/>
              </a:rPr>
              <a:t> </a:t>
            </a:r>
            <a:r>
              <a:rPr sz="2400" spc="0" dirty="0">
                <a:latin typeface="Calibri"/>
                <a:cs typeface="Calibri"/>
              </a:rPr>
              <a:t>a much</a:t>
            </a:r>
            <a:r>
              <a:rPr sz="2400" spc="-20" dirty="0">
                <a:latin typeface="Calibri"/>
                <a:cs typeface="Calibri"/>
              </a:rPr>
              <a:t> </a:t>
            </a:r>
            <a:r>
              <a:rPr sz="2400" spc="0" dirty="0">
                <a:latin typeface="Calibri"/>
                <a:cs typeface="Calibri"/>
              </a:rPr>
              <a:t>higher </a:t>
            </a:r>
            <a:r>
              <a:rPr sz="2400" spc="-15" dirty="0">
                <a:latin typeface="Calibri"/>
                <a:cs typeface="Calibri"/>
              </a:rPr>
              <a:t>p</a:t>
            </a:r>
            <a:r>
              <a:rPr sz="2400" spc="-10" dirty="0">
                <a:latin typeface="Calibri"/>
                <a:cs typeface="Calibri"/>
              </a:rPr>
              <a:t>e</a:t>
            </a:r>
            <a:r>
              <a:rPr sz="2400" spc="-15" dirty="0">
                <a:latin typeface="Calibri"/>
                <a:cs typeface="Calibri"/>
              </a:rPr>
              <a:t>ak cu</a:t>
            </a:r>
            <a:r>
              <a:rPr sz="2400" spc="-5" dirty="0">
                <a:latin typeface="Calibri"/>
                <a:cs typeface="Calibri"/>
              </a:rPr>
              <a:t>r</a:t>
            </a:r>
            <a:r>
              <a:rPr sz="2400" spc="-45" dirty="0">
                <a:latin typeface="Calibri"/>
                <a:cs typeface="Calibri"/>
              </a:rPr>
              <a:t>r</a:t>
            </a:r>
            <a:r>
              <a:rPr sz="2400" spc="-15" dirty="0">
                <a:latin typeface="Calibri"/>
                <a:cs typeface="Calibri"/>
              </a:rPr>
              <a:t>e</a:t>
            </a:r>
            <a:r>
              <a:rPr sz="2400" spc="-35" dirty="0">
                <a:latin typeface="Calibri"/>
                <a:cs typeface="Calibri"/>
              </a:rPr>
              <a:t>n</a:t>
            </a:r>
            <a:r>
              <a:rPr sz="2400" spc="-10" dirty="0">
                <a:latin typeface="Calibri"/>
                <a:cs typeface="Calibri"/>
              </a:rPr>
              <a:t>t</a:t>
            </a:r>
            <a:r>
              <a:rPr sz="2400" spc="-15" dirty="0">
                <a:latin typeface="Calibri"/>
                <a:cs typeface="Calibri"/>
              </a:rPr>
              <a:t> </a:t>
            </a:r>
            <a:r>
              <a:rPr sz="2400" spc="0" dirty="0">
                <a:latin typeface="Calibri"/>
                <a:cs typeface="Calibri"/>
              </a:rPr>
              <a:t>inside </a:t>
            </a:r>
            <a:r>
              <a:rPr sz="2400" spc="-15" dirty="0">
                <a:latin typeface="Calibri"/>
                <a:cs typeface="Calibri"/>
              </a:rPr>
              <a:t>the</a:t>
            </a:r>
            <a:r>
              <a:rPr sz="2400" spc="-10" dirty="0">
                <a:latin typeface="Calibri"/>
                <a:cs typeface="Calibri"/>
              </a:rPr>
              <a:t> tube.	</a:t>
            </a:r>
            <a:r>
              <a:rPr sz="2400" spc="-50" dirty="0">
                <a:latin typeface="Calibri"/>
                <a:cs typeface="Calibri"/>
              </a:rPr>
              <a:t>A</a:t>
            </a:r>
            <a:r>
              <a:rPr sz="2400" spc="-30" dirty="0">
                <a:latin typeface="Calibri"/>
                <a:cs typeface="Calibri"/>
              </a:rPr>
              <a:t>v</a:t>
            </a:r>
            <a:r>
              <a:rPr sz="2400" spc="0" dirty="0">
                <a:latin typeface="Calibri"/>
                <a:cs typeface="Calibri"/>
              </a:rPr>
              <a:t>e</a:t>
            </a:r>
            <a:r>
              <a:rPr sz="2400" spc="-45" dirty="0">
                <a:latin typeface="Calibri"/>
                <a:cs typeface="Calibri"/>
              </a:rPr>
              <a:t>r</a:t>
            </a:r>
            <a:r>
              <a:rPr sz="2400" spc="0" dirty="0">
                <a:latin typeface="Calibri"/>
                <a:cs typeface="Calibri"/>
              </a:rPr>
              <a:t>a</a:t>
            </a:r>
            <a:r>
              <a:rPr sz="2400" spc="-30" dirty="0">
                <a:latin typeface="Calibri"/>
                <a:cs typeface="Calibri"/>
              </a:rPr>
              <a:t>g</a:t>
            </a:r>
            <a:r>
              <a:rPr sz="2400" spc="0" dirty="0">
                <a:latin typeface="Calibri"/>
                <a:cs typeface="Calibri"/>
              </a:rPr>
              <a:t>e p</a:t>
            </a:r>
            <a:r>
              <a:rPr sz="2400" spc="-25" dirty="0">
                <a:latin typeface="Calibri"/>
                <a:cs typeface="Calibri"/>
              </a:rPr>
              <a:t>o</a:t>
            </a:r>
            <a:r>
              <a:rPr sz="2400" spc="-30" dirty="0">
                <a:latin typeface="Calibri"/>
                <a:cs typeface="Calibri"/>
              </a:rPr>
              <a:t>w</a:t>
            </a:r>
            <a:r>
              <a:rPr sz="2400" spc="0" dirty="0">
                <a:latin typeface="Calibri"/>
                <a:cs typeface="Calibri"/>
              </a:rPr>
              <a:t>er dissi</a:t>
            </a:r>
            <a:r>
              <a:rPr sz="2400" spc="-10" dirty="0">
                <a:latin typeface="Calibri"/>
                <a:cs typeface="Calibri"/>
              </a:rPr>
              <a:t>p</a:t>
            </a:r>
            <a:r>
              <a:rPr sz="2400" spc="-25" dirty="0">
                <a:latin typeface="Calibri"/>
                <a:cs typeface="Calibri"/>
              </a:rPr>
              <a:t>a</a:t>
            </a:r>
            <a:r>
              <a:rPr sz="2400" spc="0" dirty="0">
                <a:latin typeface="Calibri"/>
                <a:cs typeface="Calibri"/>
              </a:rPr>
              <a:t>ti</a:t>
            </a:r>
            <a:r>
              <a:rPr sz="2400" spc="-10" dirty="0">
                <a:latin typeface="Calibri"/>
                <a:cs typeface="Calibri"/>
              </a:rPr>
              <a:t>o</a:t>
            </a:r>
            <a:r>
              <a:rPr sz="2400" spc="0" dirty="0">
                <a:latin typeface="Calibri"/>
                <a:cs typeface="Calibri"/>
              </a:rPr>
              <a:t>n</a:t>
            </a:r>
            <a:r>
              <a:rPr sz="2400" spc="-5" dirty="0">
                <a:latin typeface="Calibri"/>
                <a:cs typeface="Calibri"/>
              </a:rPr>
              <a:t> </a:t>
            </a:r>
            <a:r>
              <a:rPr sz="2400" spc="-50" dirty="0">
                <a:latin typeface="Calibri"/>
                <a:cs typeface="Calibri"/>
              </a:rPr>
              <a:t>r</a:t>
            </a:r>
            <a:r>
              <a:rPr sz="2400" spc="0" dirty="0">
                <a:latin typeface="Calibri"/>
                <a:cs typeface="Calibri"/>
              </a:rPr>
              <a:t>emains</a:t>
            </a:r>
            <a:r>
              <a:rPr sz="2400" spc="-15" dirty="0">
                <a:latin typeface="Calibri"/>
                <a:cs typeface="Calibri"/>
              </a:rPr>
              <a:t> </a:t>
            </a:r>
            <a:r>
              <a:rPr sz="2400" spc="0" dirty="0">
                <a:latin typeface="Calibri"/>
                <a:cs typeface="Calibri"/>
              </a:rPr>
              <a:t>l</a:t>
            </a:r>
            <a:r>
              <a:rPr sz="2400" spc="-20" dirty="0">
                <a:latin typeface="Calibri"/>
                <a:cs typeface="Calibri"/>
              </a:rPr>
              <a:t>o</a:t>
            </a:r>
            <a:r>
              <a:rPr sz="2400" spc="0" dirty="0">
                <a:latin typeface="Calibri"/>
                <a:cs typeface="Calibri"/>
              </a:rPr>
              <a:t>w and</a:t>
            </a:r>
            <a:r>
              <a:rPr sz="2400" spc="-15" dirty="0">
                <a:latin typeface="Calibri"/>
                <a:cs typeface="Calibri"/>
              </a:rPr>
              <a:t> </a:t>
            </a:r>
            <a:r>
              <a:rPr sz="2400" spc="0" dirty="0">
                <a:latin typeface="Calibri"/>
                <a:cs typeface="Calibri"/>
              </a:rPr>
              <a:t>the</a:t>
            </a:r>
            <a:r>
              <a:rPr sz="2400" spc="-35" dirty="0">
                <a:latin typeface="Calibri"/>
                <a:cs typeface="Calibri"/>
              </a:rPr>
              <a:t>r</a:t>
            </a:r>
            <a:r>
              <a:rPr sz="2400" spc="0" dirty="0">
                <a:latin typeface="Calibri"/>
                <a:cs typeface="Calibri"/>
              </a:rPr>
              <a:t>e is </a:t>
            </a:r>
            <a:r>
              <a:rPr sz="2400" spc="-45" dirty="0">
                <a:latin typeface="Calibri"/>
                <a:cs typeface="Calibri"/>
              </a:rPr>
              <a:t>v</a:t>
            </a:r>
            <a:r>
              <a:rPr sz="2400" spc="-15" dirty="0">
                <a:latin typeface="Calibri"/>
                <a:cs typeface="Calibri"/>
              </a:rPr>
              <a:t>e</a:t>
            </a:r>
            <a:r>
              <a:rPr sz="2400" spc="5" dirty="0">
                <a:latin typeface="Calibri"/>
                <a:cs typeface="Calibri"/>
              </a:rPr>
              <a:t>r</a:t>
            </a:r>
            <a:r>
              <a:rPr sz="2400" spc="-15" dirty="0">
                <a:latin typeface="Calibri"/>
                <a:cs typeface="Calibri"/>
              </a:rPr>
              <a:t>y li</a:t>
            </a:r>
            <a:r>
              <a:rPr sz="2400" spc="-35" dirty="0">
                <a:latin typeface="Calibri"/>
                <a:cs typeface="Calibri"/>
              </a:rPr>
              <a:t>t</a:t>
            </a:r>
            <a:r>
              <a:rPr sz="2400" spc="0" dirty="0">
                <a:latin typeface="Calibri"/>
                <a:cs typeface="Calibri"/>
              </a:rPr>
              <a:t>tle</a:t>
            </a:r>
            <a:r>
              <a:rPr sz="2400" spc="-10" dirty="0">
                <a:latin typeface="Calibri"/>
                <a:cs typeface="Calibri"/>
              </a:rPr>
              <a:t> </a:t>
            </a:r>
            <a:r>
              <a:rPr sz="2400" spc="-15" dirty="0">
                <a:latin typeface="Calibri"/>
                <a:cs typeface="Calibri"/>
              </a:rPr>
              <a:t>he</a:t>
            </a:r>
            <a:r>
              <a:rPr sz="2400" spc="-35" dirty="0">
                <a:latin typeface="Calibri"/>
                <a:cs typeface="Calibri"/>
              </a:rPr>
              <a:t>a</a:t>
            </a:r>
            <a:r>
              <a:rPr sz="2400" spc="-10" dirty="0">
                <a:latin typeface="Calibri"/>
                <a:cs typeface="Calibri"/>
              </a:rPr>
              <a:t>t</a:t>
            </a:r>
            <a:r>
              <a:rPr sz="2400" spc="-15" dirty="0">
                <a:latin typeface="Calibri"/>
                <a:cs typeface="Calibri"/>
              </a:rPr>
              <a:t> </a:t>
            </a:r>
            <a:r>
              <a:rPr sz="2400" spc="-45" dirty="0">
                <a:latin typeface="Calibri"/>
                <a:cs typeface="Calibri"/>
              </a:rPr>
              <a:t>g</a:t>
            </a:r>
            <a:r>
              <a:rPr sz="2400" spc="-15" dirty="0">
                <a:latin typeface="Calibri"/>
                <a:cs typeface="Calibri"/>
              </a:rPr>
              <a:t>en</a:t>
            </a:r>
            <a:r>
              <a:rPr sz="2400" spc="-10" dirty="0">
                <a:latin typeface="Calibri"/>
                <a:cs typeface="Calibri"/>
              </a:rPr>
              <a:t>e</a:t>
            </a:r>
            <a:r>
              <a:rPr sz="2400" spc="-55" dirty="0">
                <a:latin typeface="Calibri"/>
                <a:cs typeface="Calibri"/>
              </a:rPr>
              <a:t>r</a:t>
            </a:r>
            <a:r>
              <a:rPr sz="2400" spc="-25" dirty="0">
                <a:latin typeface="Calibri"/>
                <a:cs typeface="Calibri"/>
              </a:rPr>
              <a:t>a</a:t>
            </a:r>
            <a:r>
              <a:rPr sz="2400" spc="-35" dirty="0">
                <a:latin typeface="Calibri"/>
                <a:cs typeface="Calibri"/>
              </a:rPr>
              <a:t>t</a:t>
            </a:r>
            <a:r>
              <a:rPr sz="2400" spc="0" dirty="0">
                <a:latin typeface="Calibri"/>
                <a:cs typeface="Calibri"/>
              </a:rPr>
              <a:t>ed.</a:t>
            </a:r>
            <a:endParaRPr sz="2400">
              <a:latin typeface="Calibri"/>
              <a:cs typeface="Calibri"/>
            </a:endParaRPr>
          </a:p>
          <a:p>
            <a:pPr>
              <a:lnSpc>
                <a:spcPts val="1000"/>
              </a:lnSpc>
              <a:spcBef>
                <a:spcPts val="7"/>
              </a:spcBef>
              <a:buFont typeface="Arial"/>
              <a:buChar char="•"/>
            </a:pPr>
            <a:endParaRPr sz="1000"/>
          </a:p>
          <a:p>
            <a:pPr marL="241300" marR="12700" indent="-228600">
              <a:lnSpc>
                <a:spcPct val="70000"/>
              </a:lnSpc>
              <a:buFont typeface="Arial"/>
              <a:buChar char="•"/>
              <a:tabLst>
                <a:tab pos="241300" algn="l"/>
              </a:tabLst>
            </a:pPr>
            <a:r>
              <a:rPr sz="2400" spc="-15" dirty="0">
                <a:latin typeface="Calibri"/>
                <a:cs typeface="Calibri"/>
              </a:rPr>
              <a:t>A </a:t>
            </a:r>
            <a:r>
              <a:rPr sz="2400" spc="0" dirty="0">
                <a:latin typeface="Calibri"/>
                <a:cs typeface="Calibri"/>
              </a:rPr>
              <a:t>small</a:t>
            </a:r>
            <a:r>
              <a:rPr sz="2400" spc="-10" dirty="0">
                <a:latin typeface="Calibri"/>
                <a:cs typeface="Calibri"/>
              </a:rPr>
              <a:t> </a:t>
            </a:r>
            <a:r>
              <a:rPr sz="2400" spc="-65" dirty="0">
                <a:latin typeface="Calibri"/>
                <a:cs typeface="Calibri"/>
              </a:rPr>
              <a:t>g</a:t>
            </a:r>
            <a:r>
              <a:rPr sz="2400" spc="0" dirty="0">
                <a:latin typeface="Calibri"/>
                <a:cs typeface="Calibri"/>
              </a:rPr>
              <a:t>ap</a:t>
            </a:r>
            <a:r>
              <a:rPr sz="2400" spc="-5" dirty="0">
                <a:latin typeface="Calibri"/>
                <a:cs typeface="Calibri"/>
              </a:rPr>
              <a:t> </a:t>
            </a:r>
            <a:r>
              <a:rPr sz="2400" spc="0" dirty="0">
                <a:latin typeface="Calibri"/>
                <a:cs typeface="Calibri"/>
              </a:rPr>
              <a:t>(</a:t>
            </a:r>
            <a:r>
              <a:rPr sz="2400" spc="5" dirty="0">
                <a:latin typeface="Calibri"/>
                <a:cs typeface="Calibri"/>
              </a:rPr>
              <a:t>~</a:t>
            </a:r>
            <a:r>
              <a:rPr sz="2400" spc="0" dirty="0">
                <a:latin typeface="Calibri"/>
                <a:cs typeface="Calibri"/>
              </a:rPr>
              <a:t>0</a:t>
            </a:r>
            <a:r>
              <a:rPr sz="2400" spc="-15" dirty="0">
                <a:latin typeface="Calibri"/>
                <a:cs typeface="Calibri"/>
              </a:rPr>
              <a:t>.1</a:t>
            </a:r>
            <a:r>
              <a:rPr sz="2400" spc="-20" dirty="0">
                <a:latin typeface="Calibri"/>
                <a:cs typeface="Calibri"/>
              </a:rPr>
              <a:t> </a:t>
            </a:r>
            <a:r>
              <a:rPr sz="2400" spc="0" dirty="0">
                <a:latin typeface="Calibri"/>
                <a:cs typeface="Calibri"/>
              </a:rPr>
              <a:t>in.)</a:t>
            </a:r>
            <a:r>
              <a:rPr sz="2400" spc="-5" dirty="0">
                <a:latin typeface="Calibri"/>
                <a:cs typeface="Calibri"/>
              </a:rPr>
              <a:t> </a:t>
            </a:r>
            <a:r>
              <a:rPr sz="2400" spc="-15" dirty="0">
                <a:latin typeface="Calibri"/>
                <a:cs typeface="Calibri"/>
              </a:rPr>
              <a:t>b</a:t>
            </a:r>
            <a:r>
              <a:rPr sz="2400" spc="-25" dirty="0">
                <a:latin typeface="Calibri"/>
                <a:cs typeface="Calibri"/>
              </a:rPr>
              <a:t>e</a:t>
            </a:r>
            <a:r>
              <a:rPr sz="2400" spc="-10" dirty="0">
                <a:latin typeface="Calibri"/>
                <a:cs typeface="Calibri"/>
              </a:rPr>
              <a:t>t</a:t>
            </a:r>
            <a:r>
              <a:rPr sz="2400" spc="-45" dirty="0">
                <a:latin typeface="Calibri"/>
                <a:cs typeface="Calibri"/>
              </a:rPr>
              <a:t>w</a:t>
            </a:r>
            <a:r>
              <a:rPr sz="2400" spc="-15" dirty="0">
                <a:latin typeface="Calibri"/>
                <a:cs typeface="Calibri"/>
              </a:rPr>
              <a:t>e</a:t>
            </a:r>
            <a:r>
              <a:rPr sz="2400" spc="-10" dirty="0">
                <a:latin typeface="Calibri"/>
                <a:cs typeface="Calibri"/>
              </a:rPr>
              <a:t>e</a:t>
            </a:r>
            <a:r>
              <a:rPr sz="2400" spc="0" dirty="0">
                <a:latin typeface="Calibri"/>
                <a:cs typeface="Calibri"/>
              </a:rPr>
              <a:t>n</a:t>
            </a:r>
            <a:r>
              <a:rPr sz="2400" spc="-20" dirty="0">
                <a:latin typeface="Calibri"/>
                <a:cs typeface="Calibri"/>
              </a:rPr>
              <a:t> </a:t>
            </a:r>
            <a:r>
              <a:rPr sz="2400" spc="-15" dirty="0">
                <a:latin typeface="Calibri"/>
                <a:cs typeface="Calibri"/>
              </a:rPr>
              <a:t>e</a:t>
            </a:r>
            <a:r>
              <a:rPr sz="2400" spc="-10" dirty="0">
                <a:latin typeface="Calibri"/>
                <a:cs typeface="Calibri"/>
              </a:rPr>
              <a:t>a</a:t>
            </a:r>
            <a:r>
              <a:rPr sz="2400" spc="0" dirty="0">
                <a:latin typeface="Calibri"/>
                <a:cs typeface="Calibri"/>
              </a:rPr>
              <a:t>ch</a:t>
            </a:r>
            <a:r>
              <a:rPr sz="2400" spc="-5" dirty="0">
                <a:latin typeface="Calibri"/>
                <a:cs typeface="Calibri"/>
              </a:rPr>
              <a:t> </a:t>
            </a:r>
            <a:r>
              <a:rPr sz="2400" spc="0" dirty="0">
                <a:latin typeface="Calibri"/>
                <a:cs typeface="Calibri"/>
              </a:rPr>
              <a:t>tube</a:t>
            </a:r>
            <a:r>
              <a:rPr sz="2400" spc="-15" dirty="0">
                <a:latin typeface="Calibri"/>
                <a:cs typeface="Calibri"/>
              </a:rPr>
              <a:t> </a:t>
            </a:r>
            <a:r>
              <a:rPr sz="2400" spc="0" dirty="0">
                <a:latin typeface="Calibri"/>
                <a:cs typeface="Calibri"/>
              </a:rPr>
              <a:t>has</a:t>
            </a:r>
            <a:r>
              <a:rPr sz="2400" spc="-5" dirty="0">
                <a:latin typeface="Calibri"/>
                <a:cs typeface="Calibri"/>
              </a:rPr>
              <a:t> </a:t>
            </a:r>
            <a:r>
              <a:rPr sz="2400" spc="-15" dirty="0">
                <a:latin typeface="Calibri"/>
                <a:cs typeface="Calibri"/>
              </a:rPr>
              <a:t>be</a:t>
            </a:r>
            <a:r>
              <a:rPr sz="2400" spc="-10" dirty="0">
                <a:latin typeface="Calibri"/>
                <a:cs typeface="Calibri"/>
              </a:rPr>
              <a:t>e</a:t>
            </a:r>
            <a:r>
              <a:rPr sz="2400" spc="0" dirty="0">
                <a:latin typeface="Calibri"/>
                <a:cs typeface="Calibri"/>
              </a:rPr>
              <a:t>n</a:t>
            </a:r>
            <a:r>
              <a:rPr sz="2400" spc="5" dirty="0">
                <a:latin typeface="Calibri"/>
                <a:cs typeface="Calibri"/>
              </a:rPr>
              <a:t> </a:t>
            </a:r>
            <a:r>
              <a:rPr sz="2400" spc="0" dirty="0">
                <a:latin typeface="Calibri"/>
                <a:cs typeface="Calibri"/>
              </a:rPr>
              <a:t>closed</a:t>
            </a:r>
            <a:r>
              <a:rPr sz="2400" spc="-15" dirty="0">
                <a:latin typeface="Calibri"/>
                <a:cs typeface="Calibri"/>
              </a:rPr>
              <a:t> by</a:t>
            </a:r>
            <a:r>
              <a:rPr sz="2400" spc="-10" dirty="0">
                <a:latin typeface="Calibri"/>
                <a:cs typeface="Calibri"/>
              </a:rPr>
              <a:t> pla</a:t>
            </a:r>
            <a:r>
              <a:rPr sz="2400" spc="5" dirty="0">
                <a:latin typeface="Calibri"/>
                <a:cs typeface="Calibri"/>
              </a:rPr>
              <a:t>c</a:t>
            </a:r>
            <a:r>
              <a:rPr sz="2400" spc="0" dirty="0">
                <a:latin typeface="Calibri"/>
                <a:cs typeface="Calibri"/>
              </a:rPr>
              <a:t>ing</a:t>
            </a:r>
            <a:r>
              <a:rPr sz="2400" spc="-20" dirty="0">
                <a:latin typeface="Calibri"/>
                <a:cs typeface="Calibri"/>
              </a:rPr>
              <a:t> </a:t>
            </a:r>
            <a:r>
              <a:rPr sz="2400" spc="0" dirty="0">
                <a:latin typeface="Calibri"/>
                <a:cs typeface="Calibri"/>
              </a:rPr>
              <a:t>adja</a:t>
            </a:r>
            <a:r>
              <a:rPr sz="2400" spc="-10" dirty="0">
                <a:latin typeface="Calibri"/>
                <a:cs typeface="Calibri"/>
              </a:rPr>
              <a:t>ce</a:t>
            </a:r>
            <a:r>
              <a:rPr sz="2400" spc="-25" dirty="0">
                <a:latin typeface="Calibri"/>
                <a:cs typeface="Calibri"/>
              </a:rPr>
              <a:t>n</a:t>
            </a:r>
            <a:r>
              <a:rPr sz="2400" spc="-10" dirty="0">
                <a:latin typeface="Calibri"/>
                <a:cs typeface="Calibri"/>
              </a:rPr>
              <a:t>t</a:t>
            </a:r>
            <a:r>
              <a:rPr sz="2400" spc="-15" dirty="0">
                <a:latin typeface="Calibri"/>
                <a:cs typeface="Calibri"/>
              </a:rPr>
              <a:t> </a:t>
            </a:r>
            <a:r>
              <a:rPr sz="2400" spc="0" dirty="0">
                <a:latin typeface="Calibri"/>
                <a:cs typeface="Calibri"/>
              </a:rPr>
              <a:t>tubes</a:t>
            </a:r>
            <a:r>
              <a:rPr sz="2400" spc="-5" dirty="0">
                <a:latin typeface="Calibri"/>
                <a:cs typeface="Calibri"/>
              </a:rPr>
              <a:t> </a:t>
            </a:r>
            <a:r>
              <a:rPr sz="2400" spc="0" dirty="0">
                <a:latin typeface="Calibri"/>
                <a:cs typeface="Calibri"/>
              </a:rPr>
              <a:t>in di</a:t>
            </a:r>
            <a:r>
              <a:rPr sz="2400" spc="-35" dirty="0">
                <a:latin typeface="Calibri"/>
                <a:cs typeface="Calibri"/>
              </a:rPr>
              <a:t>r</a:t>
            </a:r>
            <a:r>
              <a:rPr sz="2400" spc="-15" dirty="0">
                <a:latin typeface="Calibri"/>
                <a:cs typeface="Calibri"/>
              </a:rPr>
              <a:t>e</a:t>
            </a:r>
            <a:r>
              <a:rPr sz="2400" spc="-5" dirty="0">
                <a:latin typeface="Calibri"/>
                <a:cs typeface="Calibri"/>
              </a:rPr>
              <a:t>c</a:t>
            </a:r>
            <a:r>
              <a:rPr sz="2400" spc="-10" dirty="0">
                <a:latin typeface="Calibri"/>
                <a:cs typeface="Calibri"/>
              </a:rPr>
              <a:t>t</a:t>
            </a:r>
            <a:r>
              <a:rPr sz="2400" spc="-15" dirty="0">
                <a:latin typeface="Calibri"/>
                <a:cs typeface="Calibri"/>
              </a:rPr>
              <a:t> </a:t>
            </a:r>
            <a:r>
              <a:rPr sz="2400" spc="-30" dirty="0">
                <a:latin typeface="Calibri"/>
                <a:cs typeface="Calibri"/>
              </a:rPr>
              <a:t>c</a:t>
            </a:r>
            <a:r>
              <a:rPr sz="2400" spc="0" dirty="0">
                <a:latin typeface="Calibri"/>
                <a:cs typeface="Calibri"/>
              </a:rPr>
              <a:t>o</a:t>
            </a:r>
            <a:r>
              <a:rPr sz="2400" spc="-35" dirty="0">
                <a:latin typeface="Calibri"/>
                <a:cs typeface="Calibri"/>
              </a:rPr>
              <a:t>nt</a:t>
            </a:r>
            <a:r>
              <a:rPr sz="2400" spc="-15" dirty="0">
                <a:latin typeface="Calibri"/>
                <a:cs typeface="Calibri"/>
              </a:rPr>
              <a:t>a</a:t>
            </a:r>
            <a:r>
              <a:rPr sz="2400" spc="-5" dirty="0">
                <a:latin typeface="Calibri"/>
                <a:cs typeface="Calibri"/>
              </a:rPr>
              <a:t>c</a:t>
            </a:r>
            <a:r>
              <a:rPr sz="2400" spc="-10" dirty="0">
                <a:latin typeface="Calibri"/>
                <a:cs typeface="Calibri"/>
              </a:rPr>
              <a:t>t</a:t>
            </a:r>
            <a:r>
              <a:rPr sz="2400" spc="-30" dirty="0">
                <a:latin typeface="Calibri"/>
                <a:cs typeface="Calibri"/>
              </a:rPr>
              <a:t> </a:t>
            </a:r>
            <a:r>
              <a:rPr sz="2400" spc="0" dirty="0">
                <a:latin typeface="Calibri"/>
                <a:cs typeface="Calibri"/>
              </a:rPr>
              <a:t>with</a:t>
            </a:r>
            <a:r>
              <a:rPr sz="2400" spc="-15" dirty="0">
                <a:latin typeface="Calibri"/>
                <a:cs typeface="Calibri"/>
              </a:rPr>
              <a:t> e</a:t>
            </a:r>
            <a:r>
              <a:rPr sz="2400" spc="-10" dirty="0">
                <a:latin typeface="Calibri"/>
                <a:cs typeface="Calibri"/>
              </a:rPr>
              <a:t>a</a:t>
            </a:r>
            <a:r>
              <a:rPr sz="2400" spc="0" dirty="0">
                <a:latin typeface="Calibri"/>
                <a:cs typeface="Calibri"/>
              </a:rPr>
              <a:t>ch</a:t>
            </a:r>
            <a:r>
              <a:rPr sz="2400" spc="-15" dirty="0">
                <a:latin typeface="Calibri"/>
                <a:cs typeface="Calibri"/>
              </a:rPr>
              <a:t> </a:t>
            </a:r>
            <a:r>
              <a:rPr sz="2400" spc="0" dirty="0">
                <a:latin typeface="Calibri"/>
                <a:cs typeface="Calibri"/>
              </a:rPr>
              <a:t>oth</a:t>
            </a:r>
            <a:r>
              <a:rPr sz="2400" spc="-5" dirty="0">
                <a:latin typeface="Calibri"/>
                <a:cs typeface="Calibri"/>
              </a:rPr>
              <a:t>e</a:t>
            </a:r>
            <a:r>
              <a:rPr sz="2400" spc="-250" dirty="0">
                <a:latin typeface="Calibri"/>
                <a:cs typeface="Calibri"/>
              </a:rPr>
              <a:t>r</a:t>
            </a:r>
            <a:r>
              <a:rPr sz="2400" spc="0" dirty="0">
                <a:latin typeface="Calibri"/>
                <a:cs typeface="Calibri"/>
              </a:rPr>
              <a:t>.</a:t>
            </a:r>
            <a:endParaRPr sz="2400">
              <a:latin typeface="Calibri"/>
              <a:cs typeface="Calibri"/>
            </a:endParaRPr>
          </a:p>
          <a:p>
            <a:pPr marL="241300" indent="-228600">
              <a:lnSpc>
                <a:spcPts val="2750"/>
              </a:lnSpc>
              <a:spcBef>
                <a:spcPts val="135"/>
              </a:spcBef>
              <a:buFont typeface="Arial"/>
              <a:buChar char="•"/>
              <a:tabLst>
                <a:tab pos="241300" algn="l"/>
              </a:tabLst>
            </a:pPr>
            <a:r>
              <a:rPr sz="2400" spc="0" dirty="0">
                <a:latin typeface="Calibri"/>
                <a:cs typeface="Calibri"/>
              </a:rPr>
              <a:t>A</a:t>
            </a:r>
            <a:r>
              <a:rPr sz="2400" spc="-15" dirty="0">
                <a:latin typeface="Calibri"/>
                <a:cs typeface="Calibri"/>
              </a:rPr>
              <a:t> </a:t>
            </a:r>
            <a:r>
              <a:rPr sz="2400" spc="0" dirty="0">
                <a:latin typeface="Calibri"/>
                <a:cs typeface="Calibri"/>
              </a:rPr>
              <a:t>n</a:t>
            </a:r>
            <a:r>
              <a:rPr sz="2400" spc="-10" dirty="0">
                <a:latin typeface="Calibri"/>
                <a:cs typeface="Calibri"/>
              </a:rPr>
              <a:t>e</a:t>
            </a:r>
            <a:r>
              <a:rPr sz="2400" spc="0" dirty="0">
                <a:latin typeface="Calibri"/>
                <a:cs typeface="Calibri"/>
              </a:rPr>
              <a:t>w</a:t>
            </a:r>
            <a:r>
              <a:rPr sz="2400" spc="-5" dirty="0">
                <a:latin typeface="Calibri"/>
                <a:cs typeface="Calibri"/>
              </a:rPr>
              <a:t> </a:t>
            </a:r>
            <a:r>
              <a:rPr sz="2400" spc="0" dirty="0">
                <a:latin typeface="Calibri"/>
                <a:cs typeface="Calibri"/>
              </a:rPr>
              <a:t>p</a:t>
            </a:r>
            <a:r>
              <a:rPr sz="2400" spc="-40" dirty="0">
                <a:latin typeface="Calibri"/>
                <a:cs typeface="Calibri"/>
              </a:rPr>
              <a:t>r</a:t>
            </a:r>
            <a:r>
              <a:rPr sz="2400" spc="0" dirty="0">
                <a:latin typeface="Calibri"/>
                <a:cs typeface="Calibri"/>
              </a:rPr>
              <a:t>o</a:t>
            </a:r>
            <a:r>
              <a:rPr sz="2400" spc="-35" dirty="0">
                <a:latin typeface="Calibri"/>
                <a:cs typeface="Calibri"/>
              </a:rPr>
              <a:t>t</a:t>
            </a:r>
            <a:r>
              <a:rPr sz="2400" spc="0" dirty="0">
                <a:latin typeface="Calibri"/>
                <a:cs typeface="Calibri"/>
              </a:rPr>
              <a:t>otype</a:t>
            </a:r>
            <a:r>
              <a:rPr sz="2400" spc="-20" dirty="0">
                <a:latin typeface="Calibri"/>
                <a:cs typeface="Calibri"/>
              </a:rPr>
              <a:t> </a:t>
            </a:r>
            <a:r>
              <a:rPr sz="2400" spc="-30" dirty="0">
                <a:latin typeface="Calibri"/>
                <a:cs typeface="Calibri"/>
              </a:rPr>
              <a:t>w</a:t>
            </a:r>
            <a:r>
              <a:rPr sz="2400" spc="0" dirty="0">
                <a:latin typeface="Calibri"/>
                <a:cs typeface="Calibri"/>
              </a:rPr>
              <a:t>as built</a:t>
            </a:r>
            <a:r>
              <a:rPr sz="2400" spc="-20" dirty="0">
                <a:latin typeface="Calibri"/>
                <a:cs typeface="Calibri"/>
              </a:rPr>
              <a:t> </a:t>
            </a:r>
            <a:r>
              <a:rPr sz="2400" spc="0" dirty="0">
                <a:latin typeface="Calibri"/>
                <a:cs typeface="Calibri"/>
              </a:rPr>
              <a:t>using</a:t>
            </a:r>
            <a:r>
              <a:rPr sz="2400" spc="-10" dirty="0">
                <a:latin typeface="Calibri"/>
                <a:cs typeface="Calibri"/>
              </a:rPr>
              <a:t> </a:t>
            </a:r>
            <a:r>
              <a:rPr sz="2400" spc="0" dirty="0">
                <a:latin typeface="Calibri"/>
                <a:cs typeface="Calibri"/>
              </a:rPr>
              <a:t>nine fl</a:t>
            </a:r>
            <a:r>
              <a:rPr sz="2400" spc="-10" dirty="0">
                <a:latin typeface="Calibri"/>
                <a:cs typeface="Calibri"/>
              </a:rPr>
              <a:t>u</a:t>
            </a:r>
            <a:r>
              <a:rPr sz="2400" spc="0" dirty="0">
                <a:latin typeface="Calibri"/>
                <a:cs typeface="Calibri"/>
              </a:rPr>
              <a:t>o</a:t>
            </a:r>
            <a:r>
              <a:rPr sz="2400" spc="-45" dirty="0">
                <a:latin typeface="Calibri"/>
                <a:cs typeface="Calibri"/>
              </a:rPr>
              <a:t>r</a:t>
            </a:r>
            <a:r>
              <a:rPr sz="2400" spc="0" dirty="0">
                <a:latin typeface="Calibri"/>
                <a:cs typeface="Calibri"/>
              </a:rPr>
              <a:t>esc</a:t>
            </a:r>
            <a:r>
              <a:rPr sz="2400" spc="5" dirty="0">
                <a:latin typeface="Calibri"/>
                <a:cs typeface="Calibri"/>
              </a:rPr>
              <a:t>e</a:t>
            </a:r>
            <a:r>
              <a:rPr sz="2400" spc="-30" dirty="0">
                <a:latin typeface="Calibri"/>
                <a:cs typeface="Calibri"/>
              </a:rPr>
              <a:t>n</a:t>
            </a:r>
            <a:r>
              <a:rPr sz="2400" spc="0" dirty="0">
                <a:latin typeface="Calibri"/>
                <a:cs typeface="Calibri"/>
              </a:rPr>
              <a:t>t tubes</a:t>
            </a:r>
            <a:endParaRPr sz="2400">
              <a:latin typeface="Calibri"/>
              <a:cs typeface="Calibri"/>
            </a:endParaRPr>
          </a:p>
          <a:p>
            <a:pPr marL="241300">
              <a:lnSpc>
                <a:spcPts val="2150"/>
              </a:lnSpc>
            </a:pPr>
            <a:r>
              <a:rPr sz="2400" dirty="0">
                <a:latin typeface="Calibri"/>
                <a:cs typeface="Calibri"/>
              </a:rPr>
              <a:t>pla</a:t>
            </a:r>
            <a:r>
              <a:rPr sz="2400" spc="5" dirty="0">
                <a:latin typeface="Calibri"/>
                <a:cs typeface="Calibri"/>
              </a:rPr>
              <a:t>c</a:t>
            </a:r>
            <a:r>
              <a:rPr sz="2400" spc="-15" dirty="0">
                <a:latin typeface="Calibri"/>
                <a:cs typeface="Calibri"/>
              </a:rPr>
              <a:t>ed</a:t>
            </a:r>
            <a:r>
              <a:rPr sz="2400" spc="-10" dirty="0">
                <a:latin typeface="Calibri"/>
                <a:cs typeface="Calibri"/>
              </a:rPr>
              <a:t> </a:t>
            </a:r>
            <a:r>
              <a:rPr sz="2400" spc="0" dirty="0">
                <a:latin typeface="Calibri"/>
                <a:cs typeface="Calibri"/>
              </a:rPr>
              <a:t>in a </a:t>
            </a:r>
            <a:r>
              <a:rPr sz="2400" spc="-10" dirty="0">
                <a:latin typeface="Calibri"/>
                <a:cs typeface="Calibri"/>
              </a:rPr>
              <a:t>ci</a:t>
            </a:r>
            <a:r>
              <a:rPr sz="2400" spc="-40" dirty="0">
                <a:latin typeface="Calibri"/>
                <a:cs typeface="Calibri"/>
              </a:rPr>
              <a:t>r</a:t>
            </a:r>
            <a:r>
              <a:rPr sz="2400" spc="-10" dirty="0">
                <a:latin typeface="Calibri"/>
                <a:cs typeface="Calibri"/>
              </a:rPr>
              <a:t>cle</a:t>
            </a:r>
            <a:r>
              <a:rPr sz="2400" spc="0" dirty="0">
                <a:latin typeface="Calibri"/>
                <a:cs typeface="Calibri"/>
              </a:rPr>
              <a:t>.</a:t>
            </a:r>
            <a:endParaRPr sz="2400">
              <a:latin typeface="Calibri"/>
              <a:cs typeface="Calibri"/>
            </a:endParaRPr>
          </a:p>
          <a:p>
            <a:pPr>
              <a:lnSpc>
                <a:spcPts val="950"/>
              </a:lnSpc>
              <a:spcBef>
                <a:spcPts val="45"/>
              </a:spcBef>
            </a:pPr>
            <a:endParaRPr sz="950"/>
          </a:p>
          <a:p>
            <a:pPr marL="241300" marR="758825" indent="-228600">
              <a:lnSpc>
                <a:spcPct val="70000"/>
              </a:lnSpc>
              <a:buFont typeface="Arial"/>
              <a:buChar char="•"/>
              <a:tabLst>
                <a:tab pos="309245" algn="l"/>
              </a:tabLst>
            </a:pPr>
            <a:r>
              <a:rPr sz="2400" spc="-15" dirty="0">
                <a:latin typeface="Calibri"/>
                <a:cs typeface="Calibri"/>
              </a:rPr>
              <a:t>A </a:t>
            </a:r>
            <a:r>
              <a:rPr sz="2400" spc="0" dirty="0">
                <a:latin typeface="Calibri"/>
                <a:cs typeface="Calibri"/>
              </a:rPr>
              <a:t>Zigb</a:t>
            </a:r>
            <a:r>
              <a:rPr sz="2400" spc="5" dirty="0">
                <a:latin typeface="Calibri"/>
                <a:cs typeface="Calibri"/>
              </a:rPr>
              <a:t>e</a:t>
            </a:r>
            <a:r>
              <a:rPr sz="2400" spc="-15" dirty="0">
                <a:latin typeface="Calibri"/>
                <a:cs typeface="Calibri"/>
              </a:rPr>
              <a:t>e</a:t>
            </a:r>
            <a:r>
              <a:rPr sz="2400" spc="5" dirty="0">
                <a:latin typeface="Calibri"/>
                <a:cs typeface="Calibri"/>
              </a:rPr>
              <a:t> </a:t>
            </a:r>
            <a:r>
              <a:rPr sz="2400" spc="-15" dirty="0">
                <a:latin typeface="Calibri"/>
                <a:cs typeface="Calibri"/>
              </a:rPr>
              <a:t>2.45</a:t>
            </a:r>
            <a:r>
              <a:rPr sz="2400" spc="-20" dirty="0">
                <a:latin typeface="Calibri"/>
                <a:cs typeface="Calibri"/>
              </a:rPr>
              <a:t> </a:t>
            </a:r>
            <a:r>
              <a:rPr sz="2400" spc="-15" dirty="0">
                <a:latin typeface="Calibri"/>
                <a:cs typeface="Calibri"/>
              </a:rPr>
              <a:t>GHz </a:t>
            </a:r>
            <a:r>
              <a:rPr sz="2400" spc="-10" dirty="0">
                <a:latin typeface="Calibri"/>
                <a:cs typeface="Calibri"/>
              </a:rPr>
              <a:t>t</a:t>
            </a:r>
            <a:r>
              <a:rPr sz="2400" spc="-55" dirty="0">
                <a:latin typeface="Calibri"/>
                <a:cs typeface="Calibri"/>
              </a:rPr>
              <a:t>r</a:t>
            </a:r>
            <a:r>
              <a:rPr sz="2400" spc="0" dirty="0">
                <a:latin typeface="Calibri"/>
                <a:cs typeface="Calibri"/>
              </a:rPr>
              <a:t>ansmi</a:t>
            </a:r>
            <a:r>
              <a:rPr sz="2400" spc="-35" dirty="0">
                <a:latin typeface="Calibri"/>
                <a:cs typeface="Calibri"/>
              </a:rPr>
              <a:t>tt</a:t>
            </a:r>
            <a:r>
              <a:rPr sz="2400" spc="-15" dirty="0">
                <a:latin typeface="Calibri"/>
                <a:cs typeface="Calibri"/>
              </a:rPr>
              <a:t>er</a:t>
            </a:r>
            <a:r>
              <a:rPr sz="2400" spc="-20" dirty="0">
                <a:latin typeface="Calibri"/>
                <a:cs typeface="Calibri"/>
              </a:rPr>
              <a:t> </a:t>
            </a:r>
            <a:r>
              <a:rPr sz="2400" spc="0" dirty="0">
                <a:latin typeface="Calibri"/>
                <a:cs typeface="Calibri"/>
              </a:rPr>
              <a:t>with</a:t>
            </a:r>
            <a:r>
              <a:rPr sz="2400" spc="-15" dirty="0">
                <a:latin typeface="Calibri"/>
                <a:cs typeface="Calibri"/>
              </a:rPr>
              <a:t> </a:t>
            </a:r>
            <a:r>
              <a:rPr sz="2400" spc="0" dirty="0">
                <a:latin typeface="Calibri"/>
                <a:cs typeface="Calibri"/>
              </a:rPr>
              <a:t>a ½</a:t>
            </a:r>
            <a:r>
              <a:rPr sz="2400" spc="-5" dirty="0">
                <a:latin typeface="Calibri"/>
                <a:cs typeface="Calibri"/>
              </a:rPr>
              <a:t> </a:t>
            </a:r>
            <a:r>
              <a:rPr sz="2400" spc="-50" dirty="0">
                <a:latin typeface="Calibri"/>
                <a:cs typeface="Calibri"/>
              </a:rPr>
              <a:t>w</a:t>
            </a:r>
            <a:r>
              <a:rPr sz="2400" spc="-35" dirty="0">
                <a:latin typeface="Calibri"/>
                <a:cs typeface="Calibri"/>
              </a:rPr>
              <a:t>a</a:t>
            </a:r>
            <a:r>
              <a:rPr sz="2400" spc="-45" dirty="0">
                <a:latin typeface="Calibri"/>
                <a:cs typeface="Calibri"/>
              </a:rPr>
              <a:t>v</a:t>
            </a:r>
            <a:r>
              <a:rPr sz="2400" spc="-15" dirty="0">
                <a:latin typeface="Calibri"/>
                <a:cs typeface="Calibri"/>
              </a:rPr>
              <a:t>e dipole is pla</a:t>
            </a:r>
            <a:r>
              <a:rPr sz="2400" spc="5" dirty="0">
                <a:latin typeface="Calibri"/>
                <a:cs typeface="Calibri"/>
              </a:rPr>
              <a:t>c</a:t>
            </a:r>
            <a:r>
              <a:rPr sz="2400" spc="-15" dirty="0">
                <a:latin typeface="Calibri"/>
                <a:cs typeface="Calibri"/>
              </a:rPr>
              <a:t>ed</a:t>
            </a:r>
            <a:r>
              <a:rPr sz="2400" spc="-10" dirty="0">
                <a:latin typeface="Calibri"/>
                <a:cs typeface="Calibri"/>
              </a:rPr>
              <a:t> </a:t>
            </a:r>
            <a:r>
              <a:rPr sz="2400" spc="0" dirty="0">
                <a:latin typeface="Calibri"/>
                <a:cs typeface="Calibri"/>
              </a:rPr>
              <a:t>inside </a:t>
            </a:r>
            <a:r>
              <a:rPr sz="2400" spc="-15" dirty="0">
                <a:latin typeface="Calibri"/>
                <a:cs typeface="Calibri"/>
              </a:rPr>
              <a:t>the </a:t>
            </a:r>
            <a:r>
              <a:rPr sz="2400" spc="-5" dirty="0">
                <a:latin typeface="Calibri"/>
                <a:cs typeface="Calibri"/>
              </a:rPr>
              <a:t>c</a:t>
            </a:r>
            <a:r>
              <a:rPr sz="2400" spc="0" dirty="0">
                <a:latin typeface="Calibri"/>
                <a:cs typeface="Calibri"/>
              </a:rPr>
              <a:t>i</a:t>
            </a:r>
            <a:r>
              <a:rPr sz="2400" spc="-35" dirty="0">
                <a:latin typeface="Calibri"/>
                <a:cs typeface="Calibri"/>
              </a:rPr>
              <a:t>r</a:t>
            </a:r>
            <a:r>
              <a:rPr sz="2400" spc="-10" dirty="0">
                <a:latin typeface="Calibri"/>
                <a:cs typeface="Calibri"/>
              </a:rPr>
              <a:t>cle</a:t>
            </a:r>
            <a:r>
              <a:rPr sz="2400" spc="-20" dirty="0">
                <a:latin typeface="Calibri"/>
                <a:cs typeface="Calibri"/>
              </a:rPr>
              <a:t> </a:t>
            </a:r>
            <a:r>
              <a:rPr sz="2400" spc="0" dirty="0">
                <a:latin typeface="Calibri"/>
                <a:cs typeface="Calibri"/>
              </a:rPr>
              <a:t>of</a:t>
            </a:r>
            <a:r>
              <a:rPr sz="2400" spc="-5" dirty="0">
                <a:latin typeface="Calibri"/>
                <a:cs typeface="Calibri"/>
              </a:rPr>
              <a:t> </a:t>
            </a:r>
            <a:r>
              <a:rPr sz="2400" spc="0" dirty="0">
                <a:latin typeface="Calibri"/>
                <a:cs typeface="Calibri"/>
              </a:rPr>
              <a:t>pla</a:t>
            </a:r>
            <a:r>
              <a:rPr sz="2400" spc="-10" dirty="0">
                <a:latin typeface="Calibri"/>
                <a:cs typeface="Calibri"/>
              </a:rPr>
              <a:t>s</a:t>
            </a:r>
            <a:r>
              <a:rPr sz="2400" spc="-20" dirty="0">
                <a:latin typeface="Calibri"/>
                <a:cs typeface="Calibri"/>
              </a:rPr>
              <a:t>ma tubes.</a:t>
            </a:r>
            <a:endParaRPr sz="24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97305" y="222630"/>
            <a:ext cx="6552565" cy="1226820"/>
          </a:xfrm>
          <a:prstGeom prst="rect">
            <a:avLst/>
          </a:prstGeom>
        </p:spPr>
        <p:txBody>
          <a:bodyPr vert="horz" wrap="square" lIns="0" tIns="0" rIns="0" bIns="0" rtlCol="0">
            <a:noAutofit/>
          </a:bodyPr>
          <a:lstStyle/>
          <a:p>
            <a:pPr algn="ctr">
              <a:lnSpc>
                <a:spcPct val="100000"/>
              </a:lnSpc>
            </a:pPr>
            <a:r>
              <a:rPr sz="4000" spc="-20" dirty="0">
                <a:latin typeface="Arial"/>
                <a:cs typeface="Arial"/>
              </a:rPr>
              <a:t>Wiring</a:t>
            </a:r>
            <a:r>
              <a:rPr sz="4000" spc="15" dirty="0">
                <a:latin typeface="Arial"/>
                <a:cs typeface="Arial"/>
              </a:rPr>
              <a:t> </a:t>
            </a:r>
            <a:r>
              <a:rPr sz="4000" spc="-20" dirty="0">
                <a:latin typeface="Arial"/>
                <a:cs typeface="Arial"/>
              </a:rPr>
              <a:t>for</a:t>
            </a:r>
            <a:r>
              <a:rPr sz="4000" spc="-5" dirty="0">
                <a:latin typeface="Arial"/>
                <a:cs typeface="Arial"/>
              </a:rPr>
              <a:t> </a:t>
            </a:r>
            <a:r>
              <a:rPr sz="4000" spc="-25" dirty="0">
                <a:latin typeface="Arial"/>
                <a:cs typeface="Arial"/>
              </a:rPr>
              <a:t>Ruggedized</a:t>
            </a:r>
            <a:r>
              <a:rPr sz="4000" spc="40" dirty="0">
                <a:latin typeface="Arial"/>
                <a:cs typeface="Arial"/>
              </a:rPr>
              <a:t> </a:t>
            </a:r>
            <a:r>
              <a:rPr sz="4000" spc="-25" dirty="0">
                <a:latin typeface="Arial"/>
                <a:cs typeface="Arial"/>
              </a:rPr>
              <a:t>Smart</a:t>
            </a:r>
            <a:endParaRPr sz="4000">
              <a:latin typeface="Arial"/>
              <a:cs typeface="Arial"/>
            </a:endParaRPr>
          </a:p>
          <a:p>
            <a:pPr marR="1905" algn="ctr">
              <a:lnSpc>
                <a:spcPct val="100000"/>
              </a:lnSpc>
            </a:pPr>
            <a:r>
              <a:rPr sz="4000" spc="-25" dirty="0">
                <a:latin typeface="Arial"/>
                <a:cs typeface="Arial"/>
              </a:rPr>
              <a:t>Plasma</a:t>
            </a:r>
            <a:r>
              <a:rPr sz="4000" spc="20" dirty="0">
                <a:latin typeface="Arial"/>
                <a:cs typeface="Arial"/>
              </a:rPr>
              <a:t> </a:t>
            </a:r>
            <a:r>
              <a:rPr sz="4000" spc="-25" dirty="0">
                <a:latin typeface="Arial"/>
                <a:cs typeface="Arial"/>
              </a:rPr>
              <a:t>Antenna</a:t>
            </a:r>
            <a:endParaRPr sz="4000">
              <a:latin typeface="Arial"/>
              <a:cs typeface="Arial"/>
            </a:endParaRPr>
          </a:p>
        </p:txBody>
      </p:sp>
      <p:sp>
        <p:nvSpPr>
          <p:cNvPr id="3" name="object 3"/>
          <p:cNvSpPr/>
          <p:nvPr/>
        </p:nvSpPr>
        <p:spPr>
          <a:xfrm>
            <a:off x="1905000" y="1752600"/>
            <a:ext cx="5476875" cy="41148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470645" y="6287008"/>
            <a:ext cx="150495"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6</a:t>
            </a:fld>
            <a:endParaRPr sz="14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r>
              <a:rPr sz="1200" dirty="0">
                <a:solidFill>
                  <a:srgbClr val="888888"/>
                </a:solidFill>
                <a:latin typeface="Calibri"/>
                <a:cs typeface="Calibri"/>
              </a:rPr>
              <a:t>6</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79705" rIns="0" bIns="0" rtlCol="0">
            <a:noAutofit/>
          </a:bodyPr>
          <a:lstStyle/>
          <a:p>
            <a:pPr marL="164465">
              <a:lnSpc>
                <a:spcPts val="4560"/>
              </a:lnSpc>
            </a:pPr>
            <a:r>
              <a:rPr sz="4000" spc="-25" dirty="0">
                <a:latin typeface="Calibri Light"/>
                <a:cs typeface="Calibri Light"/>
              </a:rPr>
              <a:t>Imp</a:t>
            </a:r>
            <a:r>
              <a:rPr sz="4000" spc="-95" dirty="0">
                <a:latin typeface="Calibri Light"/>
                <a:cs typeface="Calibri Light"/>
              </a:rPr>
              <a:t>r</a:t>
            </a:r>
            <a:r>
              <a:rPr sz="4000" spc="-45" dirty="0">
                <a:latin typeface="Calibri Light"/>
                <a:cs typeface="Calibri Light"/>
              </a:rPr>
              <a:t>o</a:t>
            </a:r>
            <a:r>
              <a:rPr sz="4000" spc="-55" dirty="0">
                <a:latin typeface="Calibri Light"/>
                <a:cs typeface="Calibri Light"/>
              </a:rPr>
              <a:t>v</a:t>
            </a:r>
            <a:r>
              <a:rPr sz="4000" spc="-25" dirty="0">
                <a:latin typeface="Calibri Light"/>
                <a:cs typeface="Calibri Light"/>
              </a:rPr>
              <a:t>eme</a:t>
            </a:r>
            <a:r>
              <a:rPr sz="4000" spc="-60" dirty="0">
                <a:latin typeface="Calibri Light"/>
                <a:cs typeface="Calibri Light"/>
              </a:rPr>
              <a:t>n</a:t>
            </a:r>
            <a:r>
              <a:rPr sz="4000" spc="-15" dirty="0">
                <a:latin typeface="Calibri Light"/>
                <a:cs typeface="Calibri Light"/>
              </a:rPr>
              <a:t>ts </a:t>
            </a:r>
            <a:r>
              <a:rPr sz="4000" spc="-25" dirty="0">
                <a:latin typeface="Calibri Light"/>
                <a:cs typeface="Calibri Light"/>
              </a:rPr>
              <a:t>on</a:t>
            </a:r>
            <a:r>
              <a:rPr sz="4000" spc="-5" dirty="0">
                <a:latin typeface="Calibri Light"/>
                <a:cs typeface="Calibri Light"/>
              </a:rPr>
              <a:t> </a:t>
            </a:r>
            <a:r>
              <a:rPr sz="4000" spc="-20" dirty="0">
                <a:latin typeface="Calibri Light"/>
                <a:cs typeface="Calibri Light"/>
              </a:rPr>
              <a:t>Original</a:t>
            </a:r>
            <a:r>
              <a:rPr sz="4000" spc="5" dirty="0">
                <a:latin typeface="Calibri Light"/>
                <a:cs typeface="Calibri Light"/>
              </a:rPr>
              <a:t> </a:t>
            </a:r>
            <a:r>
              <a:rPr sz="4000" spc="-20" dirty="0">
                <a:latin typeface="Calibri Light"/>
                <a:cs typeface="Calibri Light"/>
              </a:rPr>
              <a:t>Smart</a:t>
            </a:r>
            <a:endParaRPr sz="4000">
              <a:latin typeface="Calibri Light"/>
              <a:cs typeface="Calibri Light"/>
            </a:endParaRPr>
          </a:p>
          <a:p>
            <a:pPr marL="164465">
              <a:lnSpc>
                <a:spcPts val="4560"/>
              </a:lnSpc>
            </a:pPr>
            <a:r>
              <a:rPr sz="4000" spc="-20" dirty="0">
                <a:latin typeface="Calibri Light"/>
                <a:cs typeface="Calibri Light"/>
              </a:rPr>
              <a:t>Plasma</a:t>
            </a:r>
            <a:r>
              <a:rPr sz="4000" spc="15" dirty="0">
                <a:latin typeface="Calibri Light"/>
                <a:cs typeface="Calibri Light"/>
              </a:rPr>
              <a:t> </a:t>
            </a:r>
            <a:r>
              <a:rPr sz="4000" spc="-25" dirty="0">
                <a:latin typeface="Calibri Light"/>
                <a:cs typeface="Calibri Light"/>
              </a:rPr>
              <a:t>A</a:t>
            </a:r>
            <a:r>
              <a:rPr sz="4000" spc="-65" dirty="0">
                <a:latin typeface="Calibri Light"/>
                <a:cs typeface="Calibri Light"/>
              </a:rPr>
              <a:t>n</a:t>
            </a:r>
            <a:r>
              <a:rPr sz="4000" spc="-60" dirty="0">
                <a:latin typeface="Calibri Light"/>
                <a:cs typeface="Calibri Light"/>
              </a:rPr>
              <a:t>t</a:t>
            </a:r>
            <a:r>
              <a:rPr sz="4000" spc="-20" dirty="0">
                <a:latin typeface="Calibri Light"/>
                <a:cs typeface="Calibri Light"/>
              </a:rPr>
              <a:t>enna</a:t>
            </a:r>
            <a:endParaRPr sz="4000">
              <a:latin typeface="Calibri Light"/>
              <a:cs typeface="Calibri Light"/>
            </a:endParaRPr>
          </a:p>
        </p:txBody>
      </p:sp>
      <p:sp>
        <p:nvSpPr>
          <p:cNvPr id="3" name="object 3"/>
          <p:cNvSpPr txBox="1"/>
          <p:nvPr/>
        </p:nvSpPr>
        <p:spPr>
          <a:xfrm>
            <a:off x="707542" y="1857502"/>
            <a:ext cx="7720965" cy="4028440"/>
          </a:xfrm>
          <a:prstGeom prst="rect">
            <a:avLst/>
          </a:prstGeom>
        </p:spPr>
        <p:txBody>
          <a:bodyPr vert="horz" wrap="square" lIns="0" tIns="0" rIns="0" bIns="0" rtlCol="0">
            <a:noAutofit/>
          </a:bodyPr>
          <a:lstStyle/>
          <a:p>
            <a:pPr marL="241300" marR="140970" indent="-228600" algn="just">
              <a:lnSpc>
                <a:spcPct val="80000"/>
              </a:lnSpc>
              <a:buFont typeface="Arial"/>
              <a:buChar char="•"/>
              <a:tabLst>
                <a:tab pos="321945" algn="l"/>
              </a:tabLst>
            </a:pPr>
            <a:r>
              <a:rPr sz="2800" spc="-15" dirty="0">
                <a:latin typeface="Calibri"/>
                <a:cs typeface="Calibri"/>
              </a:rPr>
              <a:t>Another</a:t>
            </a:r>
            <a:r>
              <a:rPr sz="2800" spc="15" dirty="0">
                <a:latin typeface="Calibri"/>
                <a:cs typeface="Calibri"/>
              </a:rPr>
              <a:t> </a:t>
            </a:r>
            <a:r>
              <a:rPr sz="2800" spc="-20" dirty="0">
                <a:latin typeface="Calibri"/>
                <a:cs typeface="Calibri"/>
              </a:rPr>
              <a:t>½</a:t>
            </a:r>
            <a:r>
              <a:rPr sz="2800" spc="5" dirty="0">
                <a:latin typeface="Calibri"/>
                <a:cs typeface="Calibri"/>
              </a:rPr>
              <a:t> </a:t>
            </a:r>
            <a:r>
              <a:rPr sz="2800" spc="-55" dirty="0">
                <a:latin typeface="Calibri"/>
                <a:cs typeface="Calibri"/>
              </a:rPr>
              <a:t>w</a:t>
            </a:r>
            <a:r>
              <a:rPr sz="2800" spc="-60" dirty="0">
                <a:latin typeface="Calibri"/>
                <a:cs typeface="Calibri"/>
              </a:rPr>
              <a:t>a</a:t>
            </a:r>
            <a:r>
              <a:rPr sz="2800" spc="-45" dirty="0">
                <a:latin typeface="Calibri"/>
                <a:cs typeface="Calibri"/>
              </a:rPr>
              <a:t>v</a:t>
            </a:r>
            <a:r>
              <a:rPr sz="2800" spc="-15" dirty="0">
                <a:latin typeface="Calibri"/>
                <a:cs typeface="Calibri"/>
              </a:rPr>
              <a:t>e </a:t>
            </a:r>
            <a:r>
              <a:rPr sz="2800" spc="-30" dirty="0">
                <a:latin typeface="Calibri"/>
                <a:cs typeface="Calibri"/>
              </a:rPr>
              <a:t>d</a:t>
            </a:r>
            <a:r>
              <a:rPr sz="2800" spc="-10" dirty="0">
                <a:latin typeface="Calibri"/>
                <a:cs typeface="Calibri"/>
              </a:rPr>
              <a:t>i</a:t>
            </a:r>
            <a:r>
              <a:rPr sz="2800" spc="-30" dirty="0">
                <a:latin typeface="Calibri"/>
                <a:cs typeface="Calibri"/>
              </a:rPr>
              <a:t>p</a:t>
            </a:r>
            <a:r>
              <a:rPr sz="2800" spc="-15" dirty="0">
                <a:latin typeface="Calibri"/>
                <a:cs typeface="Calibri"/>
              </a:rPr>
              <a:t>ole</a:t>
            </a:r>
            <a:r>
              <a:rPr sz="2800" spc="20" dirty="0">
                <a:latin typeface="Calibri"/>
                <a:cs typeface="Calibri"/>
              </a:rPr>
              <a:t> </a:t>
            </a:r>
            <a:r>
              <a:rPr sz="2800" spc="-10" dirty="0">
                <a:latin typeface="Calibri"/>
                <a:cs typeface="Calibri"/>
              </a:rPr>
              <a:t>(</a:t>
            </a:r>
            <a:r>
              <a:rPr sz="2800" spc="-70" dirty="0">
                <a:latin typeface="Calibri"/>
                <a:cs typeface="Calibri"/>
              </a:rPr>
              <a:t>f</a:t>
            </a:r>
            <a:r>
              <a:rPr sz="2800" spc="-15" dirty="0">
                <a:latin typeface="Calibri"/>
                <a:cs typeface="Calibri"/>
              </a:rPr>
              <a:t>or</a:t>
            </a:r>
            <a:r>
              <a:rPr sz="2800" spc="-5" dirty="0">
                <a:latin typeface="Calibri"/>
                <a:cs typeface="Calibri"/>
              </a:rPr>
              <a:t> </a:t>
            </a:r>
            <a:r>
              <a:rPr sz="2800" spc="-50" dirty="0">
                <a:latin typeface="Calibri"/>
                <a:cs typeface="Calibri"/>
              </a:rPr>
              <a:t>r</a:t>
            </a:r>
            <a:r>
              <a:rPr sz="2800" spc="-15" dirty="0">
                <a:latin typeface="Calibri"/>
                <a:cs typeface="Calibri"/>
              </a:rPr>
              <a:t>eceiv</a:t>
            </a:r>
            <a:r>
              <a:rPr sz="2800" spc="-20" dirty="0">
                <a:latin typeface="Calibri"/>
                <a:cs typeface="Calibri"/>
              </a:rPr>
              <a:t>i</a:t>
            </a:r>
            <a:r>
              <a:rPr sz="2800" spc="-15" dirty="0">
                <a:latin typeface="Calibri"/>
                <a:cs typeface="Calibri"/>
              </a:rPr>
              <a:t>ng)</a:t>
            </a:r>
            <a:r>
              <a:rPr sz="2800" spc="-5" dirty="0">
                <a:latin typeface="Calibri"/>
                <a:cs typeface="Calibri"/>
              </a:rPr>
              <a:t> </a:t>
            </a:r>
            <a:r>
              <a:rPr sz="2800" spc="-10" dirty="0">
                <a:latin typeface="Calibri"/>
                <a:cs typeface="Calibri"/>
              </a:rPr>
              <a:t>is</a:t>
            </a:r>
            <a:r>
              <a:rPr sz="2800" spc="10"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a:t>
            </a:r>
            <a:r>
              <a:rPr sz="2800" spc="-10" dirty="0">
                <a:latin typeface="Calibri"/>
                <a:cs typeface="Calibri"/>
              </a:rPr>
              <a:t>c</a:t>
            </a:r>
            <a:r>
              <a:rPr sz="2800" spc="-15" dirty="0">
                <a:latin typeface="Calibri"/>
                <a:cs typeface="Calibri"/>
              </a:rPr>
              <a:t>ed</a:t>
            </a:r>
            <a:r>
              <a:rPr sz="2800" spc="5" dirty="0">
                <a:latin typeface="Calibri"/>
                <a:cs typeface="Calibri"/>
              </a:rPr>
              <a:t> </a:t>
            </a:r>
            <a:r>
              <a:rPr sz="2800" spc="-15" dirty="0">
                <a:latin typeface="Calibri"/>
                <a:cs typeface="Calibri"/>
              </a:rPr>
              <a:t>~</a:t>
            </a:r>
            <a:r>
              <a:rPr sz="2800" spc="10" dirty="0">
                <a:latin typeface="Calibri"/>
                <a:cs typeface="Calibri"/>
              </a:rPr>
              <a:t> </a:t>
            </a:r>
            <a:r>
              <a:rPr sz="2800" spc="-15" dirty="0">
                <a:latin typeface="Calibri"/>
                <a:cs typeface="Calibri"/>
              </a:rPr>
              <a:t>3</a:t>
            </a:r>
            <a:r>
              <a:rPr sz="2800" spc="-10" dirty="0">
                <a:latin typeface="Calibri"/>
                <a:cs typeface="Calibri"/>
              </a:rPr>
              <a:t> </a:t>
            </a:r>
            <a:r>
              <a:rPr sz="2800" spc="-15" dirty="0">
                <a:latin typeface="Calibri"/>
                <a:cs typeface="Calibri"/>
              </a:rPr>
              <a:t>f</a:t>
            </a:r>
            <a:r>
              <a:rPr sz="2800" spc="-10" dirty="0">
                <a:latin typeface="Calibri"/>
                <a:cs typeface="Calibri"/>
              </a:rPr>
              <a:t>t f</a:t>
            </a:r>
            <a:r>
              <a:rPr sz="2800" spc="-65" dirty="0">
                <a:latin typeface="Calibri"/>
                <a:cs typeface="Calibri"/>
              </a:rPr>
              <a:t>r</a:t>
            </a:r>
            <a:r>
              <a:rPr sz="2800" spc="-20" dirty="0">
                <a:latin typeface="Calibri"/>
                <a:cs typeface="Calibri"/>
              </a:rPr>
              <a:t>om</a:t>
            </a:r>
            <a:r>
              <a:rPr sz="2800" spc="10"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side</a:t>
            </a:r>
            <a:r>
              <a:rPr sz="2800" spc="5" dirty="0">
                <a:latin typeface="Calibri"/>
                <a:cs typeface="Calibri"/>
              </a:rPr>
              <a:t> </a:t>
            </a:r>
            <a:r>
              <a:rPr sz="2800" spc="0" dirty="0">
                <a:latin typeface="Calibri"/>
                <a:cs typeface="Calibri"/>
              </a:rPr>
              <a:t>of</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a</a:t>
            </a:r>
            <a:r>
              <a:rPr sz="2800" spc="-45" dirty="0">
                <a:latin typeface="Calibri"/>
                <a:cs typeface="Calibri"/>
              </a:rPr>
              <a:t>n</a:t>
            </a:r>
            <a:r>
              <a:rPr sz="2800" spc="-35" dirty="0">
                <a:latin typeface="Calibri"/>
                <a:cs typeface="Calibri"/>
              </a:rPr>
              <a:t>t</a:t>
            </a:r>
            <a:r>
              <a:rPr sz="2800" spc="-15" dirty="0">
                <a:latin typeface="Calibri"/>
                <a:cs typeface="Calibri"/>
              </a:rPr>
              <a:t>en</a:t>
            </a:r>
            <a:r>
              <a:rPr sz="2800" spc="-30" dirty="0">
                <a:latin typeface="Calibri"/>
                <a:cs typeface="Calibri"/>
              </a:rPr>
              <a:t>n</a:t>
            </a:r>
            <a:r>
              <a:rPr sz="2800" spc="-15" dirty="0">
                <a:latin typeface="Calibri"/>
                <a:cs typeface="Calibri"/>
              </a:rPr>
              <a:t>a</a:t>
            </a:r>
            <a:r>
              <a:rPr sz="2800" spc="15" dirty="0">
                <a:latin typeface="Calibri"/>
                <a:cs typeface="Calibri"/>
              </a:rPr>
              <a:t> </a:t>
            </a:r>
            <a:r>
              <a:rPr sz="2800" spc="-15" dirty="0">
                <a:latin typeface="Calibri"/>
                <a:cs typeface="Calibri"/>
              </a:rPr>
              <a:t>and </a:t>
            </a:r>
            <a:r>
              <a:rPr sz="2800" spc="-35" dirty="0">
                <a:latin typeface="Calibri"/>
                <a:cs typeface="Calibri"/>
              </a:rPr>
              <a:t>c</a:t>
            </a:r>
            <a:r>
              <a:rPr sz="2800" spc="0" dirty="0">
                <a:latin typeface="Calibri"/>
                <a:cs typeface="Calibri"/>
              </a:rPr>
              <a:t>on</a:t>
            </a:r>
            <a:r>
              <a:rPr sz="2800" spc="-15" dirty="0">
                <a:latin typeface="Calibri"/>
                <a:cs typeface="Calibri"/>
              </a:rPr>
              <a:t>nec</a:t>
            </a:r>
            <a:r>
              <a:rPr sz="2800" spc="-35" dirty="0">
                <a:latin typeface="Calibri"/>
                <a:cs typeface="Calibri"/>
              </a:rPr>
              <a:t>t</a:t>
            </a:r>
            <a:r>
              <a:rPr sz="2800" spc="-15" dirty="0">
                <a:latin typeface="Calibri"/>
                <a:cs typeface="Calibri"/>
              </a:rPr>
              <a:t>ed</a:t>
            </a:r>
            <a:r>
              <a:rPr sz="2800" spc="15" dirty="0">
                <a:latin typeface="Calibri"/>
                <a:cs typeface="Calibri"/>
              </a:rPr>
              <a:t> </a:t>
            </a:r>
            <a:r>
              <a:rPr sz="2800" spc="-35" dirty="0">
                <a:latin typeface="Calibri"/>
                <a:cs typeface="Calibri"/>
              </a:rPr>
              <a:t>t</a:t>
            </a:r>
            <a:r>
              <a:rPr sz="2800" spc="0" dirty="0">
                <a:latin typeface="Calibri"/>
                <a:cs typeface="Calibri"/>
              </a:rPr>
              <a:t>o</a:t>
            </a:r>
            <a:r>
              <a:rPr sz="2800" spc="-5" dirty="0">
                <a:latin typeface="Calibri"/>
                <a:cs typeface="Calibri"/>
              </a:rPr>
              <a:t> </a:t>
            </a:r>
            <a:r>
              <a:rPr sz="2800" spc="-15" dirty="0">
                <a:latin typeface="Calibri"/>
                <a:cs typeface="Calibri"/>
              </a:rPr>
              <a:t>a B&amp;K P</a:t>
            </a:r>
            <a:r>
              <a:rPr sz="2800" spc="-50" dirty="0">
                <a:latin typeface="Calibri"/>
                <a:cs typeface="Calibri"/>
              </a:rPr>
              <a:t>r</a:t>
            </a:r>
            <a:r>
              <a:rPr sz="2800" spc="-15" dirty="0">
                <a:latin typeface="Calibri"/>
                <a:cs typeface="Calibri"/>
              </a:rPr>
              <a:t>ecis</a:t>
            </a:r>
            <a:r>
              <a:rPr sz="2800" spc="-20" dirty="0">
                <a:latin typeface="Calibri"/>
                <a:cs typeface="Calibri"/>
              </a:rPr>
              <a:t>i</a:t>
            </a:r>
            <a:r>
              <a:rPr sz="2800" spc="-15" dirty="0">
                <a:latin typeface="Calibri"/>
                <a:cs typeface="Calibri"/>
              </a:rPr>
              <a:t>on</a:t>
            </a:r>
            <a:r>
              <a:rPr sz="2800" spc="30" dirty="0">
                <a:latin typeface="Calibri"/>
                <a:cs typeface="Calibri"/>
              </a:rPr>
              <a:t> </a:t>
            </a:r>
            <a:r>
              <a:rPr sz="2800" spc="-15" dirty="0">
                <a:latin typeface="Calibri"/>
                <a:cs typeface="Calibri"/>
              </a:rPr>
              <a:t>3</a:t>
            </a:r>
            <a:r>
              <a:rPr sz="2800" spc="10" dirty="0">
                <a:latin typeface="Calibri"/>
                <a:cs typeface="Calibri"/>
              </a:rPr>
              <a:t> </a:t>
            </a:r>
            <a:r>
              <a:rPr sz="2800" spc="-20" dirty="0">
                <a:latin typeface="Calibri"/>
                <a:cs typeface="Calibri"/>
              </a:rPr>
              <a:t>GHz</a:t>
            </a:r>
            <a:r>
              <a:rPr sz="2800" spc="-5" dirty="0">
                <a:latin typeface="Calibri"/>
                <a:cs typeface="Calibri"/>
              </a:rPr>
              <a:t> </a:t>
            </a:r>
            <a:r>
              <a:rPr sz="2800" spc="-15" dirty="0">
                <a:latin typeface="Calibri"/>
                <a:cs typeface="Calibri"/>
              </a:rPr>
              <a:t>spectrum</a:t>
            </a:r>
            <a:r>
              <a:rPr sz="2800" spc="25" dirty="0">
                <a:latin typeface="Calibri"/>
                <a:cs typeface="Calibri"/>
              </a:rPr>
              <a:t> </a:t>
            </a:r>
            <a:r>
              <a:rPr sz="2800" spc="-15" dirty="0">
                <a:latin typeface="Calibri"/>
                <a:cs typeface="Calibri"/>
              </a:rPr>
              <a:t>anal</a:t>
            </a:r>
            <a:r>
              <a:rPr sz="2800" spc="-45" dirty="0">
                <a:latin typeface="Calibri"/>
                <a:cs typeface="Calibri"/>
              </a:rPr>
              <a:t>y</a:t>
            </a:r>
            <a:r>
              <a:rPr sz="2800" spc="-80" dirty="0">
                <a:latin typeface="Calibri"/>
                <a:cs typeface="Calibri"/>
              </a:rPr>
              <a:t>z</a:t>
            </a:r>
            <a:r>
              <a:rPr sz="2800" spc="-15" dirty="0">
                <a:latin typeface="Calibri"/>
                <a:cs typeface="Calibri"/>
              </a:rPr>
              <a:t>e</a:t>
            </a:r>
            <a:r>
              <a:rPr sz="2800" spc="-290" dirty="0">
                <a:latin typeface="Calibri"/>
                <a:cs typeface="Calibri"/>
              </a:rPr>
              <a:t>r</a:t>
            </a:r>
            <a:r>
              <a:rPr sz="2800" spc="0" dirty="0">
                <a:latin typeface="Calibri"/>
                <a:cs typeface="Calibri"/>
              </a:rPr>
              <a:t>.</a:t>
            </a:r>
            <a:endParaRPr sz="2800">
              <a:latin typeface="Calibri"/>
              <a:cs typeface="Calibri"/>
            </a:endParaRPr>
          </a:p>
          <a:p>
            <a:pPr>
              <a:lnSpc>
                <a:spcPts val="950"/>
              </a:lnSpc>
              <a:spcBef>
                <a:spcPts val="46"/>
              </a:spcBef>
              <a:buFont typeface="Arial"/>
              <a:buChar char="•"/>
            </a:pPr>
            <a:endParaRPr sz="950"/>
          </a:p>
          <a:p>
            <a:pPr marL="241300" marR="963294" indent="-228600">
              <a:lnSpc>
                <a:spcPct val="80000"/>
              </a:lnSpc>
              <a:buFont typeface="Arial"/>
              <a:buChar char="•"/>
              <a:tabLst>
                <a:tab pos="241300" algn="l"/>
              </a:tabLst>
            </a:pPr>
            <a:r>
              <a:rPr sz="2800" spc="-15" dirty="0">
                <a:latin typeface="Calibri"/>
                <a:cs typeface="Calibri"/>
              </a:rPr>
              <a:t>Our </a:t>
            </a:r>
            <a:r>
              <a:rPr sz="2800" spc="-65" dirty="0">
                <a:latin typeface="Calibri"/>
                <a:cs typeface="Calibri"/>
              </a:rPr>
              <a:t>e</a:t>
            </a:r>
            <a:r>
              <a:rPr sz="2800" spc="-15" dirty="0">
                <a:latin typeface="Calibri"/>
                <a:cs typeface="Calibri"/>
              </a:rPr>
              <a:t>xper</a:t>
            </a:r>
            <a:r>
              <a:rPr sz="2800" spc="-25" dirty="0">
                <a:latin typeface="Calibri"/>
                <a:cs typeface="Calibri"/>
              </a:rPr>
              <a:t>i</a:t>
            </a:r>
            <a:r>
              <a:rPr sz="2800" spc="-20" dirty="0">
                <a:latin typeface="Calibri"/>
                <a:cs typeface="Calibri"/>
              </a:rPr>
              <a:t>me</a:t>
            </a:r>
            <a:r>
              <a:rPr sz="2800" spc="-50" dirty="0">
                <a:latin typeface="Calibri"/>
                <a:cs typeface="Calibri"/>
              </a:rPr>
              <a:t>n</a:t>
            </a:r>
            <a:r>
              <a:rPr sz="2800" spc="-15" dirty="0">
                <a:latin typeface="Calibri"/>
                <a:cs typeface="Calibri"/>
              </a:rPr>
              <a:t>ts</a:t>
            </a:r>
            <a:r>
              <a:rPr sz="2800" spc="35" dirty="0">
                <a:latin typeface="Calibri"/>
                <a:cs typeface="Calibri"/>
              </a:rPr>
              <a:t> </a:t>
            </a:r>
            <a:r>
              <a:rPr sz="2800" spc="-35" dirty="0">
                <a:latin typeface="Calibri"/>
                <a:cs typeface="Calibri"/>
              </a:rPr>
              <a:t>c</a:t>
            </a:r>
            <a:r>
              <a:rPr sz="2800" spc="-15" dirty="0">
                <a:latin typeface="Calibri"/>
                <a:cs typeface="Calibri"/>
              </a:rPr>
              <a:t>ons</a:t>
            </a:r>
            <a:r>
              <a:rPr sz="2800" spc="-20" dirty="0">
                <a:latin typeface="Calibri"/>
                <a:cs typeface="Calibri"/>
              </a:rPr>
              <a:t>i</a:t>
            </a:r>
            <a:r>
              <a:rPr sz="2800" spc="-55" dirty="0">
                <a:latin typeface="Calibri"/>
                <a:cs typeface="Calibri"/>
              </a:rPr>
              <a:t>s</a:t>
            </a:r>
            <a:r>
              <a:rPr sz="2800" spc="-35" dirty="0">
                <a:latin typeface="Calibri"/>
                <a:cs typeface="Calibri"/>
              </a:rPr>
              <a:t>t</a:t>
            </a:r>
            <a:r>
              <a:rPr sz="2800" spc="-15" dirty="0">
                <a:latin typeface="Calibri"/>
                <a:cs typeface="Calibri"/>
              </a:rPr>
              <a:t>ed</a:t>
            </a:r>
            <a:r>
              <a:rPr sz="2800" spc="30"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a</a:t>
            </a:r>
            <a:r>
              <a:rPr sz="2800" spc="5" dirty="0">
                <a:latin typeface="Calibri"/>
                <a:cs typeface="Calibri"/>
              </a:rPr>
              <a:t> </a:t>
            </a:r>
            <a:r>
              <a:rPr sz="2800" spc="-15" dirty="0">
                <a:latin typeface="Calibri"/>
                <a:cs typeface="Calibri"/>
              </a:rPr>
              <a:t>smart</a:t>
            </a:r>
            <a:r>
              <a:rPr sz="2800" spc="10"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r>
              <a:rPr sz="2800" spc="-10" dirty="0">
                <a:latin typeface="Calibri"/>
                <a:cs typeface="Calibri"/>
              </a:rPr>
              <a:t> a</a:t>
            </a:r>
            <a:r>
              <a:rPr sz="2800" spc="-45" dirty="0">
                <a:latin typeface="Calibri"/>
                <a:cs typeface="Calibri"/>
              </a:rPr>
              <a:t>n</a:t>
            </a:r>
            <a:r>
              <a:rPr sz="2800" spc="-35" dirty="0">
                <a:latin typeface="Calibri"/>
                <a:cs typeface="Calibri"/>
              </a:rPr>
              <a:t>t</a:t>
            </a:r>
            <a:r>
              <a:rPr sz="2800" spc="-15" dirty="0">
                <a:latin typeface="Calibri"/>
                <a:cs typeface="Calibri"/>
              </a:rPr>
              <a:t>en</a:t>
            </a:r>
            <a:r>
              <a:rPr sz="2800" spc="-30" dirty="0">
                <a:latin typeface="Calibri"/>
                <a:cs typeface="Calibri"/>
              </a:rPr>
              <a:t>n</a:t>
            </a:r>
            <a:r>
              <a:rPr sz="2800" spc="-15" dirty="0">
                <a:latin typeface="Calibri"/>
                <a:cs typeface="Calibri"/>
              </a:rPr>
              <a:t>a</a:t>
            </a:r>
            <a:r>
              <a:rPr sz="2800" spc="15" dirty="0">
                <a:latin typeface="Calibri"/>
                <a:cs typeface="Calibri"/>
              </a:rPr>
              <a:t> </a:t>
            </a:r>
            <a:r>
              <a:rPr sz="2800" spc="-10" dirty="0">
                <a:latin typeface="Calibri"/>
                <a:cs typeface="Calibri"/>
              </a:rPr>
              <a:t>t</a:t>
            </a:r>
            <a:r>
              <a:rPr sz="2800" spc="-80" dirty="0">
                <a:latin typeface="Calibri"/>
                <a:cs typeface="Calibri"/>
              </a:rPr>
              <a:t>r</a:t>
            </a:r>
            <a:r>
              <a:rPr sz="2800" spc="-20" dirty="0">
                <a:latin typeface="Calibri"/>
                <a:cs typeface="Calibri"/>
              </a:rPr>
              <a:t>ansm</a:t>
            </a:r>
            <a:r>
              <a:rPr sz="2800" spc="-25" dirty="0">
                <a:latin typeface="Calibri"/>
                <a:cs typeface="Calibri"/>
              </a:rPr>
              <a:t>i</a:t>
            </a:r>
            <a:r>
              <a:rPr sz="2800" spc="-50" dirty="0">
                <a:latin typeface="Calibri"/>
                <a:cs typeface="Calibri"/>
              </a:rPr>
              <a:t>t</a:t>
            </a:r>
            <a:r>
              <a:rPr sz="2800" spc="0" dirty="0">
                <a:latin typeface="Calibri"/>
                <a:cs typeface="Calibri"/>
              </a:rPr>
              <a:t>t</a:t>
            </a:r>
            <a:r>
              <a:rPr sz="2800" spc="-10" dirty="0">
                <a:latin typeface="Calibri"/>
                <a:cs typeface="Calibri"/>
              </a:rPr>
              <a:t>i</a:t>
            </a:r>
            <a:r>
              <a:rPr sz="2800" spc="-15" dirty="0">
                <a:latin typeface="Calibri"/>
                <a:cs typeface="Calibri"/>
              </a:rPr>
              <a:t>ng</a:t>
            </a:r>
            <a:r>
              <a:rPr sz="2800" spc="30" dirty="0">
                <a:latin typeface="Calibri"/>
                <a:cs typeface="Calibri"/>
              </a:rPr>
              <a:t> </a:t>
            </a:r>
            <a:r>
              <a:rPr sz="2800" spc="-35" dirty="0">
                <a:latin typeface="Calibri"/>
                <a:cs typeface="Calibri"/>
              </a:rPr>
              <a:t>t</a:t>
            </a:r>
            <a:r>
              <a:rPr sz="2800" spc="0" dirty="0">
                <a:latin typeface="Calibri"/>
                <a:cs typeface="Calibri"/>
              </a:rPr>
              <a:t>o</a:t>
            </a:r>
            <a:r>
              <a:rPr sz="2800" spc="-5" dirty="0">
                <a:latin typeface="Calibri"/>
                <a:cs typeface="Calibri"/>
              </a:rPr>
              <a:t> </a:t>
            </a:r>
            <a:r>
              <a:rPr sz="2800" spc="-15" dirty="0">
                <a:latin typeface="Calibri"/>
                <a:cs typeface="Calibri"/>
              </a:rPr>
              <a:t>a</a:t>
            </a:r>
            <a:r>
              <a:rPr sz="2800" spc="-5" dirty="0">
                <a:latin typeface="Calibri"/>
                <a:cs typeface="Calibri"/>
              </a:rPr>
              <a:t> </a:t>
            </a:r>
            <a:r>
              <a:rPr sz="2800" spc="-55" dirty="0">
                <a:latin typeface="Calibri"/>
                <a:cs typeface="Calibri"/>
              </a:rPr>
              <a:t>r</a:t>
            </a:r>
            <a:r>
              <a:rPr sz="2800" spc="-15" dirty="0">
                <a:latin typeface="Calibri"/>
                <a:cs typeface="Calibri"/>
              </a:rPr>
              <a:t>ecei</a:t>
            </a:r>
            <a:r>
              <a:rPr sz="2800" spc="-25" dirty="0">
                <a:latin typeface="Calibri"/>
                <a:cs typeface="Calibri"/>
              </a:rPr>
              <a:t>v</a:t>
            </a:r>
            <a:r>
              <a:rPr sz="2800" spc="0" dirty="0">
                <a:latin typeface="Calibri"/>
                <a:cs typeface="Calibri"/>
              </a:rPr>
              <a:t>i</a:t>
            </a:r>
            <a:r>
              <a:rPr sz="2800" spc="-15" dirty="0">
                <a:latin typeface="Calibri"/>
                <a:cs typeface="Calibri"/>
              </a:rPr>
              <a:t>ng dipole</a:t>
            </a:r>
            <a:r>
              <a:rPr sz="2800" spc="-10" dirty="0">
                <a:latin typeface="Calibri"/>
                <a:cs typeface="Calibri"/>
              </a:rPr>
              <a:t> </a:t>
            </a:r>
            <a:r>
              <a:rPr sz="2800" spc="-35" dirty="0">
                <a:latin typeface="Calibri"/>
                <a:cs typeface="Calibri"/>
              </a:rPr>
              <a:t>c</a:t>
            </a:r>
            <a:r>
              <a:rPr sz="2800" spc="-15" dirty="0">
                <a:latin typeface="Calibri"/>
                <a:cs typeface="Calibri"/>
              </a:rPr>
              <a:t>onnec</a:t>
            </a:r>
            <a:r>
              <a:rPr sz="2800" spc="-40" dirty="0">
                <a:latin typeface="Calibri"/>
                <a:cs typeface="Calibri"/>
              </a:rPr>
              <a:t>t</a:t>
            </a:r>
            <a:r>
              <a:rPr sz="2800" spc="-15" dirty="0">
                <a:latin typeface="Calibri"/>
                <a:cs typeface="Calibri"/>
              </a:rPr>
              <a:t>ed</a:t>
            </a:r>
            <a:r>
              <a:rPr sz="2800" spc="20" dirty="0">
                <a:latin typeface="Calibri"/>
                <a:cs typeface="Calibri"/>
              </a:rPr>
              <a: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15" dirty="0">
                <a:latin typeface="Calibri"/>
                <a:cs typeface="Calibri"/>
              </a:rPr>
              <a:t>a</a:t>
            </a:r>
            <a:r>
              <a:rPr sz="2800" spc="5" dirty="0">
                <a:latin typeface="Calibri"/>
                <a:cs typeface="Calibri"/>
              </a:rPr>
              <a:t> </a:t>
            </a:r>
            <a:r>
              <a:rPr sz="2800" spc="-25" dirty="0">
                <a:latin typeface="Calibri"/>
                <a:cs typeface="Calibri"/>
              </a:rPr>
              <a:t>s</a:t>
            </a:r>
            <a:r>
              <a:rPr sz="2800" spc="-15" dirty="0">
                <a:latin typeface="Calibri"/>
                <a:cs typeface="Calibri"/>
              </a:rPr>
              <a:t>pectrum</a:t>
            </a:r>
            <a:r>
              <a:rPr sz="2800" spc="25" dirty="0">
                <a:latin typeface="Calibri"/>
                <a:cs typeface="Calibri"/>
              </a:rPr>
              <a:t> </a:t>
            </a:r>
            <a:r>
              <a:rPr sz="2800" spc="-15" dirty="0">
                <a:latin typeface="Calibri"/>
                <a:cs typeface="Calibri"/>
              </a:rPr>
              <a:t>anal</a:t>
            </a:r>
            <a:r>
              <a:rPr sz="2800" spc="-45" dirty="0">
                <a:latin typeface="Calibri"/>
                <a:cs typeface="Calibri"/>
              </a:rPr>
              <a:t>y</a:t>
            </a:r>
            <a:r>
              <a:rPr sz="2800" spc="-80" dirty="0">
                <a:latin typeface="Calibri"/>
                <a:cs typeface="Calibri"/>
              </a:rPr>
              <a:t>z</a:t>
            </a:r>
            <a:r>
              <a:rPr sz="2800" spc="-15" dirty="0">
                <a:latin typeface="Calibri"/>
                <a:cs typeface="Calibri"/>
              </a:rPr>
              <a:t>e</a:t>
            </a:r>
            <a:r>
              <a:rPr sz="2800" spc="-290" dirty="0">
                <a:latin typeface="Calibri"/>
                <a:cs typeface="Calibri"/>
              </a:rPr>
              <a:t>r</a:t>
            </a:r>
            <a:r>
              <a:rPr sz="2800" spc="0" dirty="0">
                <a:latin typeface="Calibri"/>
                <a:cs typeface="Calibri"/>
              </a:rPr>
              <a:t>.</a:t>
            </a:r>
            <a:endParaRPr sz="2800">
              <a:latin typeface="Calibri"/>
              <a:cs typeface="Calibri"/>
            </a:endParaRPr>
          </a:p>
          <a:p>
            <a:pPr>
              <a:lnSpc>
                <a:spcPts val="1000"/>
              </a:lnSpc>
              <a:spcBef>
                <a:spcPts val="8"/>
              </a:spcBef>
              <a:buFont typeface="Arial"/>
              <a:buChar char="•"/>
            </a:pPr>
            <a:endParaRPr sz="1000"/>
          </a:p>
          <a:p>
            <a:pPr marL="241300" marR="12700" indent="-228600">
              <a:lnSpc>
                <a:spcPct val="80000"/>
              </a:lnSpc>
              <a:buFont typeface="Arial"/>
              <a:buChar char="•"/>
              <a:tabLst>
                <a:tab pos="241300" algn="l"/>
                <a:tab pos="1718310" algn="l"/>
                <a:tab pos="2386965" algn="l"/>
              </a:tabLst>
            </a:pPr>
            <a:r>
              <a:rPr sz="2800" spc="-20" dirty="0">
                <a:latin typeface="Calibri"/>
                <a:cs typeface="Calibri"/>
              </a:rPr>
              <a:t>Hi</a:t>
            </a:r>
            <a:r>
              <a:rPr sz="2800" spc="-15" dirty="0">
                <a:latin typeface="Calibri"/>
                <a:cs typeface="Calibri"/>
              </a:rPr>
              <a:t>gher</a:t>
            </a:r>
            <a:r>
              <a:rPr sz="2800" spc="5" dirty="0">
                <a:latin typeface="Calibri"/>
                <a:cs typeface="Calibri"/>
              </a:rPr>
              <a:t> </a:t>
            </a:r>
            <a:r>
              <a:rPr sz="2800" spc="-15" dirty="0">
                <a:latin typeface="Calibri"/>
                <a:cs typeface="Calibri"/>
              </a:rPr>
              <a:t>pu</a:t>
            </a:r>
            <a:r>
              <a:rPr sz="2800" spc="-25" dirty="0">
                <a:latin typeface="Calibri"/>
                <a:cs typeface="Calibri"/>
              </a:rPr>
              <a:t>l</a:t>
            </a:r>
            <a:r>
              <a:rPr sz="2800" spc="-15" dirty="0">
                <a:latin typeface="Calibri"/>
                <a:cs typeface="Calibri"/>
              </a:rPr>
              <a:t>se</a:t>
            </a:r>
            <a:r>
              <a:rPr sz="2800" spc="35" dirty="0">
                <a:latin typeface="Calibri"/>
                <a:cs typeface="Calibri"/>
              </a:rPr>
              <a:t> </a:t>
            </a:r>
            <a:r>
              <a:rPr sz="2800" spc="-15" dirty="0">
                <a:latin typeface="Calibri"/>
                <a:cs typeface="Calibri"/>
              </a:rPr>
              <a:t>cur</a:t>
            </a:r>
            <a:r>
              <a:rPr sz="2800" spc="-55"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20" dirty="0">
                <a:latin typeface="Calibri"/>
                <a:cs typeface="Calibri"/>
              </a:rPr>
              <a:t> </a:t>
            </a:r>
            <a:r>
              <a:rPr sz="2800" spc="-55" dirty="0">
                <a:latin typeface="Calibri"/>
                <a:cs typeface="Calibri"/>
              </a:rPr>
              <a:t>w</a:t>
            </a:r>
            <a:r>
              <a:rPr sz="2800" spc="-15" dirty="0">
                <a:latin typeface="Calibri"/>
                <a:cs typeface="Calibri"/>
              </a:rPr>
              <a:t>as</a:t>
            </a:r>
            <a:r>
              <a:rPr sz="2800" spc="-5" dirty="0">
                <a:latin typeface="Calibri"/>
                <a:cs typeface="Calibri"/>
              </a:rPr>
              <a:t> </a:t>
            </a:r>
            <a:r>
              <a:rPr sz="2800" spc="-10" dirty="0">
                <a:latin typeface="Calibri"/>
                <a:cs typeface="Calibri"/>
              </a:rPr>
              <a:t>a</a:t>
            </a:r>
            <a:r>
              <a:rPr sz="2800" spc="-15" dirty="0">
                <a:latin typeface="Calibri"/>
                <a:cs typeface="Calibri"/>
              </a:rPr>
              <a:t>chi</a:t>
            </a:r>
            <a:r>
              <a:rPr sz="2800" spc="-30" dirty="0">
                <a:latin typeface="Calibri"/>
                <a:cs typeface="Calibri"/>
              </a:rPr>
              <a:t>e</a:t>
            </a:r>
            <a:r>
              <a:rPr sz="2800" spc="-45" dirty="0">
                <a:latin typeface="Calibri"/>
                <a:cs typeface="Calibri"/>
              </a:rPr>
              <a:t>v</a:t>
            </a:r>
            <a:r>
              <a:rPr sz="2800" spc="-15" dirty="0">
                <a:latin typeface="Calibri"/>
                <a:cs typeface="Calibri"/>
              </a:rPr>
              <a:t>ed</a:t>
            </a:r>
            <a:r>
              <a:rPr sz="2800" spc="-5" dirty="0">
                <a:latin typeface="Calibri"/>
                <a:cs typeface="Calibri"/>
              </a:rPr>
              <a:t> </a:t>
            </a:r>
            <a:r>
              <a:rPr sz="2800" spc="-35" dirty="0">
                <a:latin typeface="Calibri"/>
                <a:cs typeface="Calibri"/>
              </a:rPr>
              <a:t>b</a:t>
            </a:r>
            <a:r>
              <a:rPr sz="2800" spc="-15" dirty="0">
                <a:latin typeface="Calibri"/>
                <a:cs typeface="Calibri"/>
              </a:rPr>
              <a:t>y</a:t>
            </a:r>
            <a:r>
              <a:rPr sz="2800" spc="15" dirty="0">
                <a:latin typeface="Calibri"/>
                <a:cs typeface="Calibri"/>
              </a:rPr>
              <a:t> </a:t>
            </a:r>
            <a:r>
              <a:rPr sz="2800" spc="-15" dirty="0">
                <a:latin typeface="Calibri"/>
                <a:cs typeface="Calibri"/>
              </a:rPr>
              <a:t>pu</a:t>
            </a:r>
            <a:r>
              <a:rPr sz="2800" spc="-25" dirty="0">
                <a:latin typeface="Calibri"/>
                <a:cs typeface="Calibri"/>
              </a:rPr>
              <a:t>l</a:t>
            </a:r>
            <a:r>
              <a:rPr sz="2800" spc="-10" dirty="0">
                <a:latin typeface="Calibri"/>
                <a:cs typeface="Calibri"/>
              </a:rPr>
              <a:t>si</a:t>
            </a:r>
            <a:r>
              <a:rPr sz="2800" spc="-30" dirty="0">
                <a:latin typeface="Calibri"/>
                <a:cs typeface="Calibri"/>
              </a:rPr>
              <a:t>n</a:t>
            </a:r>
            <a:r>
              <a:rPr sz="2800" spc="-15" dirty="0">
                <a:latin typeface="Calibri"/>
                <a:cs typeface="Calibri"/>
              </a:rPr>
              <a:t>g</a:t>
            </a:r>
            <a:r>
              <a:rPr sz="2800" spc="35" dirty="0">
                <a:latin typeface="Calibri"/>
                <a:cs typeface="Calibri"/>
              </a:rPr>
              <a:t> </a:t>
            </a:r>
            <a:r>
              <a:rPr sz="2800" spc="-15" dirty="0">
                <a:latin typeface="Calibri"/>
                <a:cs typeface="Calibri"/>
              </a:rPr>
              <a:t>with</a:t>
            </a:r>
            <a:r>
              <a:rPr sz="2800" spc="5" dirty="0">
                <a:latin typeface="Calibri"/>
                <a:cs typeface="Calibri"/>
              </a:rPr>
              <a:t> </a:t>
            </a:r>
            <a:r>
              <a:rPr sz="2800" spc="-15" dirty="0">
                <a:latin typeface="Calibri"/>
                <a:cs typeface="Calibri"/>
              </a:rPr>
              <a:t>a</a:t>
            </a:r>
            <a:r>
              <a:rPr sz="2800" spc="-10" dirty="0">
                <a:latin typeface="Calibri"/>
                <a:cs typeface="Calibri"/>
              </a:rPr>
              <a:t> h</a:t>
            </a:r>
            <a:r>
              <a:rPr sz="2800" spc="-15" dirty="0">
                <a:latin typeface="Calibri"/>
                <a:cs typeface="Calibri"/>
              </a:rPr>
              <a:t>igher</a:t>
            </a:r>
            <a:r>
              <a:rPr sz="2800" spc="5" dirty="0">
                <a:latin typeface="Calibri"/>
                <a:cs typeface="Calibri"/>
              </a:rPr>
              <a:t> </a:t>
            </a:r>
            <a:r>
              <a:rPr sz="2800" spc="-15" dirty="0">
                <a:latin typeface="Calibri"/>
                <a:cs typeface="Calibri"/>
              </a:rPr>
              <a:t>peak</a:t>
            </a:r>
            <a:r>
              <a:rPr sz="2800" spc="5" dirty="0">
                <a:latin typeface="Calibri"/>
                <a:cs typeface="Calibri"/>
              </a:rPr>
              <a:t> </a:t>
            </a:r>
            <a:r>
              <a:rPr sz="2800" spc="-45" dirty="0">
                <a:latin typeface="Calibri"/>
                <a:cs typeface="Calibri"/>
              </a:rPr>
              <a:t>v</a:t>
            </a:r>
            <a:r>
              <a:rPr sz="2800" spc="0" dirty="0">
                <a:latin typeface="Calibri"/>
                <a:cs typeface="Calibri"/>
              </a:rPr>
              <a:t>ol</a:t>
            </a:r>
            <a:r>
              <a:rPr sz="2800" spc="-45" dirty="0">
                <a:latin typeface="Calibri"/>
                <a:cs typeface="Calibri"/>
              </a:rPr>
              <a:t>t</a:t>
            </a:r>
            <a:r>
              <a:rPr sz="2800" spc="-15" dirty="0">
                <a:latin typeface="Calibri"/>
                <a:cs typeface="Calibri"/>
              </a:rPr>
              <a:t>a</a:t>
            </a:r>
            <a:r>
              <a:rPr sz="2800" spc="-35" dirty="0">
                <a:latin typeface="Calibri"/>
                <a:cs typeface="Calibri"/>
              </a:rPr>
              <a:t>g</a:t>
            </a:r>
            <a:r>
              <a:rPr sz="2800" spc="-15" dirty="0">
                <a:latin typeface="Calibri"/>
                <a:cs typeface="Calibri"/>
              </a:rPr>
              <a:t>e (3000</a:t>
            </a:r>
            <a:r>
              <a:rPr sz="2800" spc="30" dirty="0">
                <a:latin typeface="Calibri"/>
                <a:cs typeface="Calibri"/>
              </a:rPr>
              <a:t> </a:t>
            </a:r>
            <a:r>
              <a:rPr sz="2800" spc="0" dirty="0">
                <a:latin typeface="Calibri"/>
                <a:cs typeface="Calibri"/>
              </a:rPr>
              <a:t>V)</a:t>
            </a:r>
            <a:r>
              <a:rPr sz="2800" spc="-5" dirty="0">
                <a:latin typeface="Calibri"/>
                <a:cs typeface="Calibri"/>
              </a:rPr>
              <a:t> </a:t>
            </a:r>
            <a:r>
              <a:rPr sz="2800" spc="-10" dirty="0">
                <a:latin typeface="Calibri"/>
                <a:cs typeface="Calibri"/>
              </a:rPr>
              <a:t>a</a:t>
            </a:r>
            <a:r>
              <a:rPr sz="2800" spc="0" dirty="0">
                <a:latin typeface="Calibri"/>
                <a:cs typeface="Calibri"/>
              </a:rPr>
              <a:t>nd h</a:t>
            </a:r>
            <a:r>
              <a:rPr sz="2800" spc="-15" dirty="0">
                <a:latin typeface="Calibri"/>
                <a:cs typeface="Calibri"/>
              </a:rPr>
              <a:t>igher</a:t>
            </a:r>
            <a:r>
              <a:rPr sz="2800" spc="15" dirty="0">
                <a:latin typeface="Calibri"/>
                <a:cs typeface="Calibri"/>
              </a:rPr>
              <a:t> </a:t>
            </a:r>
            <a:r>
              <a:rPr sz="2800" spc="-15" dirty="0">
                <a:latin typeface="Calibri"/>
                <a:cs typeface="Calibri"/>
              </a:rPr>
              <a:t>peak cur</a:t>
            </a:r>
            <a:r>
              <a:rPr sz="2800" spc="-55"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20" dirty="0">
                <a:latin typeface="Calibri"/>
                <a:cs typeface="Calibri"/>
              </a:rPr>
              <a:t> </a:t>
            </a:r>
            <a:r>
              <a:rPr sz="2800" spc="-15" dirty="0">
                <a:latin typeface="Calibri"/>
                <a:cs typeface="Calibri"/>
              </a:rPr>
              <a:t>20</a:t>
            </a:r>
            <a:r>
              <a:rPr sz="2800" spc="20" dirty="0">
                <a:latin typeface="Calibri"/>
                <a:cs typeface="Calibri"/>
              </a:rPr>
              <a:t> </a:t>
            </a:r>
            <a:r>
              <a:rPr sz="2800" spc="-20" dirty="0">
                <a:latin typeface="Calibri"/>
                <a:cs typeface="Calibri"/>
              </a:rPr>
              <a:t>A </a:t>
            </a:r>
            <a:r>
              <a:rPr sz="2800" spc="-30" dirty="0">
                <a:latin typeface="Calibri"/>
                <a:cs typeface="Calibri"/>
              </a:rPr>
              <a:t>c</a:t>
            </a:r>
            <a:r>
              <a:rPr sz="2800" spc="-20" dirty="0">
                <a:latin typeface="Calibri"/>
                <a:cs typeface="Calibri"/>
              </a:rPr>
              <a:t>ompa</a:t>
            </a:r>
            <a:r>
              <a:rPr sz="2800" spc="-50" dirty="0">
                <a:latin typeface="Calibri"/>
                <a:cs typeface="Calibri"/>
              </a:rPr>
              <a:t>r</a:t>
            </a:r>
            <a:r>
              <a:rPr sz="2800" spc="-15" dirty="0">
                <a:latin typeface="Calibri"/>
                <a:cs typeface="Calibri"/>
              </a:rPr>
              <a:t>ed</a:t>
            </a:r>
            <a:r>
              <a:rPr sz="2800" spc="20" dirty="0">
                <a:latin typeface="Calibri"/>
                <a:cs typeface="Calibri"/>
              </a:rPr>
              <a: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15" dirty="0">
                <a:latin typeface="Calibri"/>
                <a:cs typeface="Calibri"/>
              </a:rPr>
              <a:t>our orig</a:t>
            </a:r>
            <a:r>
              <a:rPr sz="2800" spc="-20" dirty="0">
                <a:latin typeface="Calibri"/>
                <a:cs typeface="Calibri"/>
              </a:rPr>
              <a:t>i</a:t>
            </a:r>
            <a:r>
              <a:rPr sz="2800" spc="-15" dirty="0">
                <a:latin typeface="Calibri"/>
                <a:cs typeface="Calibri"/>
              </a:rPr>
              <a:t>nal</a:t>
            </a:r>
            <a:r>
              <a:rPr sz="2800" spc="-5" dirty="0">
                <a:latin typeface="Calibri"/>
                <a:cs typeface="Calibri"/>
              </a:rPr>
              <a:t> </a:t>
            </a:r>
            <a:r>
              <a:rPr sz="2800" spc="-15" dirty="0">
                <a:latin typeface="Calibri"/>
                <a:cs typeface="Calibri"/>
              </a:rPr>
              <a:t>Smart A</a:t>
            </a:r>
            <a:r>
              <a:rPr sz="2800" spc="-45" dirty="0">
                <a:latin typeface="Calibri"/>
                <a:cs typeface="Calibri"/>
              </a:rPr>
              <a:t>n</a:t>
            </a:r>
            <a:r>
              <a:rPr sz="2800" spc="-35" dirty="0">
                <a:latin typeface="Calibri"/>
                <a:cs typeface="Calibri"/>
              </a:rPr>
              <a:t>t</a:t>
            </a:r>
            <a:r>
              <a:rPr sz="2800" spc="-15" dirty="0">
                <a:latin typeface="Calibri"/>
                <a:cs typeface="Calibri"/>
              </a:rPr>
              <a:t>enna.	</a:t>
            </a:r>
            <a:r>
              <a:rPr sz="2800" spc="-10" dirty="0">
                <a:latin typeface="Calibri"/>
                <a:cs typeface="Calibri"/>
              </a:rPr>
              <a:t>T</a:t>
            </a:r>
            <a:r>
              <a:rPr sz="2800" spc="-15" dirty="0">
                <a:latin typeface="Calibri"/>
                <a:cs typeface="Calibri"/>
              </a:rPr>
              <a:t>h</a:t>
            </a:r>
            <a:r>
              <a:rPr sz="2800" spc="-25" dirty="0">
                <a:latin typeface="Calibri"/>
                <a:cs typeface="Calibri"/>
              </a:rPr>
              <a:t>i</a:t>
            </a:r>
            <a:r>
              <a:rPr sz="2800" spc="-15" dirty="0">
                <a:latin typeface="Calibri"/>
                <a:cs typeface="Calibri"/>
              </a:rPr>
              <a:t>s</a:t>
            </a:r>
            <a:r>
              <a:rPr sz="2800" spc="20" dirty="0">
                <a:latin typeface="Calibri"/>
                <a:cs typeface="Calibri"/>
              </a:rPr>
              <a:t> </a:t>
            </a:r>
            <a:r>
              <a:rPr sz="2800" spc="-15" dirty="0">
                <a:latin typeface="Calibri"/>
                <a:cs typeface="Calibri"/>
              </a:rPr>
              <a:t>orig</a:t>
            </a:r>
            <a:r>
              <a:rPr sz="2800" spc="-20" dirty="0">
                <a:latin typeface="Calibri"/>
                <a:cs typeface="Calibri"/>
              </a:rPr>
              <a:t>i</a:t>
            </a:r>
            <a:r>
              <a:rPr sz="2800" spc="-15" dirty="0">
                <a:latin typeface="Calibri"/>
                <a:cs typeface="Calibri"/>
              </a:rPr>
              <a:t>nal</a:t>
            </a:r>
            <a:r>
              <a:rPr sz="2800" spc="-5" dirty="0">
                <a:latin typeface="Calibri"/>
                <a:cs typeface="Calibri"/>
              </a:rPr>
              <a:t> </a:t>
            </a:r>
            <a:r>
              <a:rPr sz="2800" spc="-15" dirty="0">
                <a:latin typeface="Calibri"/>
                <a:cs typeface="Calibri"/>
              </a:rPr>
              <a:t>Smart</a:t>
            </a:r>
            <a:r>
              <a:rPr sz="2800" spc="10" dirty="0">
                <a:latin typeface="Calibri"/>
                <a:cs typeface="Calibri"/>
              </a:rPr>
              <a:t> </a:t>
            </a:r>
            <a:r>
              <a:rPr sz="2800" spc="-20" dirty="0">
                <a:latin typeface="Calibri"/>
                <a:cs typeface="Calibri"/>
              </a:rPr>
              <a:t>A</a:t>
            </a:r>
            <a:r>
              <a:rPr sz="2800" spc="-45" dirty="0">
                <a:latin typeface="Calibri"/>
                <a:cs typeface="Calibri"/>
              </a:rPr>
              <a:t>n</a:t>
            </a:r>
            <a:r>
              <a:rPr sz="2800" spc="-35" dirty="0">
                <a:latin typeface="Calibri"/>
                <a:cs typeface="Calibri"/>
              </a:rPr>
              <a:t>t</a:t>
            </a:r>
            <a:r>
              <a:rPr sz="2800" spc="-15" dirty="0">
                <a:latin typeface="Calibri"/>
                <a:cs typeface="Calibri"/>
              </a:rPr>
              <a:t>enna</a:t>
            </a:r>
            <a:r>
              <a:rPr sz="2800" spc="20" dirty="0">
                <a:latin typeface="Calibri"/>
                <a:cs typeface="Calibri"/>
              </a:rPr>
              <a:t> </a:t>
            </a:r>
            <a:r>
              <a:rPr sz="2800" spc="-15" dirty="0">
                <a:latin typeface="Calibri"/>
                <a:cs typeface="Calibri"/>
              </a:rPr>
              <a:t>has</a:t>
            </a:r>
            <a:r>
              <a:rPr sz="2800" spc="10" dirty="0">
                <a:latin typeface="Calibri"/>
                <a:cs typeface="Calibri"/>
              </a:rPr>
              <a:t> </a:t>
            </a:r>
            <a:r>
              <a:rPr sz="2800" spc="-15" dirty="0">
                <a:latin typeface="Calibri"/>
                <a:cs typeface="Calibri"/>
              </a:rPr>
              <a:t>a</a:t>
            </a:r>
            <a:r>
              <a:rPr sz="2800" spc="-5" dirty="0">
                <a:latin typeface="Calibri"/>
                <a:cs typeface="Calibri"/>
              </a:rPr>
              <a:t> </a:t>
            </a:r>
            <a:r>
              <a:rPr sz="2800" spc="-15" dirty="0">
                <a:latin typeface="Calibri"/>
                <a:cs typeface="Calibri"/>
              </a:rPr>
              <a:t>peak cur</a:t>
            </a:r>
            <a:r>
              <a:rPr sz="2800" spc="-55"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20"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1</a:t>
            </a:r>
            <a:r>
              <a:rPr sz="2800" spc="15" dirty="0">
                <a:latin typeface="Calibri"/>
                <a:cs typeface="Calibri"/>
              </a:rPr>
              <a:t> </a:t>
            </a:r>
            <a:r>
              <a:rPr sz="2800" spc="-20" dirty="0">
                <a:latin typeface="Calibri"/>
                <a:cs typeface="Calibri"/>
              </a:rPr>
              <a:t>A	</a:t>
            </a:r>
            <a:r>
              <a:rPr sz="2800" spc="-15" dirty="0">
                <a:latin typeface="Calibri"/>
                <a:cs typeface="Calibri"/>
              </a:rPr>
              <a:t>and</a:t>
            </a:r>
            <a:r>
              <a:rPr sz="2800" spc="15" dirty="0">
                <a:latin typeface="Calibri"/>
                <a:cs typeface="Calibri"/>
              </a:rPr>
              <a:t> </a:t>
            </a:r>
            <a:r>
              <a:rPr sz="2800" spc="-15" dirty="0">
                <a:latin typeface="Calibri"/>
                <a:cs typeface="Calibri"/>
              </a:rPr>
              <a:t>peak </a:t>
            </a:r>
            <a:r>
              <a:rPr sz="2800" spc="-40" dirty="0">
                <a:latin typeface="Calibri"/>
                <a:cs typeface="Calibri"/>
              </a:rPr>
              <a:t>v</a:t>
            </a:r>
            <a:r>
              <a:rPr sz="2800" spc="-15" dirty="0">
                <a:latin typeface="Calibri"/>
                <a:cs typeface="Calibri"/>
              </a:rPr>
              <a:t>ol</a:t>
            </a:r>
            <a:r>
              <a:rPr sz="2800" spc="-55" dirty="0">
                <a:latin typeface="Calibri"/>
                <a:cs typeface="Calibri"/>
              </a:rPr>
              <a:t>t</a:t>
            </a:r>
            <a:r>
              <a:rPr sz="2800" spc="-15" dirty="0">
                <a:latin typeface="Calibri"/>
                <a:cs typeface="Calibri"/>
              </a:rPr>
              <a:t>a</a:t>
            </a:r>
            <a:r>
              <a:rPr sz="2800" spc="-35" dirty="0">
                <a:latin typeface="Calibri"/>
                <a:cs typeface="Calibri"/>
              </a:rPr>
              <a:t>g</a:t>
            </a:r>
            <a:r>
              <a:rPr sz="2800" spc="-15" dirty="0">
                <a:latin typeface="Calibri"/>
                <a:cs typeface="Calibri"/>
              </a:rPr>
              <a:t>e of</a:t>
            </a:r>
            <a:r>
              <a:rPr sz="2800" spc="-5" dirty="0">
                <a:latin typeface="Calibri"/>
                <a:cs typeface="Calibri"/>
              </a:rPr>
              <a:t> </a:t>
            </a:r>
            <a:r>
              <a:rPr sz="2800" spc="-15" dirty="0">
                <a:latin typeface="Calibri"/>
                <a:cs typeface="Calibri"/>
              </a:rPr>
              <a:t>800</a:t>
            </a:r>
            <a:r>
              <a:rPr sz="2800" spc="15" dirty="0">
                <a:latin typeface="Calibri"/>
                <a:cs typeface="Calibri"/>
              </a:rPr>
              <a:t> </a:t>
            </a:r>
            <a:r>
              <a:rPr sz="2800" spc="-300" dirty="0">
                <a:latin typeface="Calibri"/>
                <a:cs typeface="Calibri"/>
              </a:rPr>
              <a:t>V</a:t>
            </a:r>
            <a:r>
              <a:rPr sz="2800" spc="0" dirty="0">
                <a:latin typeface="Calibri"/>
                <a:cs typeface="Calibri"/>
              </a:rPr>
              <a:t>.</a:t>
            </a:r>
            <a:endParaRPr sz="2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61</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79705" rIns="0" bIns="0" rtlCol="0">
            <a:noAutofit/>
          </a:bodyPr>
          <a:lstStyle/>
          <a:p>
            <a:pPr marL="164465">
              <a:lnSpc>
                <a:spcPts val="4560"/>
              </a:lnSpc>
            </a:pPr>
            <a:r>
              <a:rPr sz="4000" spc="-25" dirty="0">
                <a:latin typeface="Calibri Light"/>
                <a:cs typeface="Calibri Light"/>
              </a:rPr>
              <a:t>Imp</a:t>
            </a:r>
            <a:r>
              <a:rPr sz="4000" spc="-95" dirty="0">
                <a:latin typeface="Calibri Light"/>
                <a:cs typeface="Calibri Light"/>
              </a:rPr>
              <a:t>r</a:t>
            </a:r>
            <a:r>
              <a:rPr sz="4000" spc="-45" dirty="0">
                <a:latin typeface="Calibri Light"/>
                <a:cs typeface="Calibri Light"/>
              </a:rPr>
              <a:t>o</a:t>
            </a:r>
            <a:r>
              <a:rPr sz="4000" spc="-55" dirty="0">
                <a:latin typeface="Calibri Light"/>
                <a:cs typeface="Calibri Light"/>
              </a:rPr>
              <a:t>v</a:t>
            </a:r>
            <a:r>
              <a:rPr sz="4000" spc="-25" dirty="0">
                <a:latin typeface="Calibri Light"/>
                <a:cs typeface="Calibri Light"/>
              </a:rPr>
              <a:t>eme</a:t>
            </a:r>
            <a:r>
              <a:rPr sz="4000" spc="-60" dirty="0">
                <a:latin typeface="Calibri Light"/>
                <a:cs typeface="Calibri Light"/>
              </a:rPr>
              <a:t>n</a:t>
            </a:r>
            <a:r>
              <a:rPr sz="4000" spc="-15" dirty="0">
                <a:latin typeface="Calibri Light"/>
                <a:cs typeface="Calibri Light"/>
              </a:rPr>
              <a:t>ts </a:t>
            </a:r>
            <a:r>
              <a:rPr sz="4000" spc="-25" dirty="0">
                <a:latin typeface="Calibri Light"/>
                <a:cs typeface="Calibri Light"/>
              </a:rPr>
              <a:t>on</a:t>
            </a:r>
            <a:r>
              <a:rPr sz="4000" spc="-5" dirty="0">
                <a:latin typeface="Calibri Light"/>
                <a:cs typeface="Calibri Light"/>
              </a:rPr>
              <a:t> </a:t>
            </a:r>
            <a:r>
              <a:rPr sz="4000" spc="-20" dirty="0">
                <a:latin typeface="Calibri Light"/>
                <a:cs typeface="Calibri Light"/>
              </a:rPr>
              <a:t>Original</a:t>
            </a:r>
            <a:r>
              <a:rPr sz="4000" spc="5" dirty="0">
                <a:latin typeface="Calibri Light"/>
                <a:cs typeface="Calibri Light"/>
              </a:rPr>
              <a:t> </a:t>
            </a:r>
            <a:r>
              <a:rPr sz="4000" spc="-20" dirty="0">
                <a:latin typeface="Calibri Light"/>
                <a:cs typeface="Calibri Light"/>
              </a:rPr>
              <a:t>Smart</a:t>
            </a:r>
            <a:endParaRPr sz="4000">
              <a:latin typeface="Calibri Light"/>
              <a:cs typeface="Calibri Light"/>
            </a:endParaRPr>
          </a:p>
          <a:p>
            <a:pPr marL="164465">
              <a:lnSpc>
                <a:spcPts val="4560"/>
              </a:lnSpc>
            </a:pPr>
            <a:r>
              <a:rPr sz="4000" spc="-20" dirty="0">
                <a:latin typeface="Calibri Light"/>
                <a:cs typeface="Calibri Light"/>
              </a:rPr>
              <a:t>Plasma</a:t>
            </a:r>
            <a:r>
              <a:rPr sz="4000" spc="15" dirty="0">
                <a:latin typeface="Calibri Light"/>
                <a:cs typeface="Calibri Light"/>
              </a:rPr>
              <a:t> </a:t>
            </a:r>
            <a:r>
              <a:rPr sz="4000" spc="-25" dirty="0">
                <a:latin typeface="Calibri Light"/>
                <a:cs typeface="Calibri Light"/>
              </a:rPr>
              <a:t>A</a:t>
            </a:r>
            <a:r>
              <a:rPr sz="4000" spc="-65" dirty="0">
                <a:latin typeface="Calibri Light"/>
                <a:cs typeface="Calibri Light"/>
              </a:rPr>
              <a:t>n</a:t>
            </a:r>
            <a:r>
              <a:rPr sz="4000" spc="-60" dirty="0">
                <a:latin typeface="Calibri Light"/>
                <a:cs typeface="Calibri Light"/>
              </a:rPr>
              <a:t>t</a:t>
            </a:r>
            <a:r>
              <a:rPr sz="4000" spc="-20" dirty="0">
                <a:latin typeface="Calibri Light"/>
                <a:cs typeface="Calibri Light"/>
              </a:rPr>
              <a:t>enna</a:t>
            </a:r>
            <a:endParaRPr sz="4000">
              <a:latin typeface="Calibri Light"/>
              <a:cs typeface="Calibri Light"/>
            </a:endParaRPr>
          </a:p>
        </p:txBody>
      </p:sp>
      <p:sp>
        <p:nvSpPr>
          <p:cNvPr id="3" name="object 3"/>
          <p:cNvSpPr txBox="1"/>
          <p:nvPr/>
        </p:nvSpPr>
        <p:spPr>
          <a:xfrm>
            <a:off x="707542" y="1772158"/>
            <a:ext cx="7683500" cy="4224655"/>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800" spc="-60" dirty="0">
                <a:latin typeface="Calibri"/>
                <a:cs typeface="Calibri"/>
              </a:rPr>
              <a:t>R</a:t>
            </a:r>
            <a:r>
              <a:rPr sz="2800" spc="-15" dirty="0">
                <a:latin typeface="Calibri"/>
                <a:cs typeface="Calibri"/>
              </a:rPr>
              <a:t>ep</a:t>
            </a:r>
            <a:r>
              <a:rPr sz="2800" spc="-20" dirty="0">
                <a:latin typeface="Calibri"/>
                <a:cs typeface="Calibri"/>
              </a:rPr>
              <a:t>l</a:t>
            </a:r>
            <a:r>
              <a:rPr sz="2800" spc="-15" dirty="0">
                <a:latin typeface="Calibri"/>
                <a:cs typeface="Calibri"/>
              </a:rPr>
              <a:t>a</a:t>
            </a:r>
            <a:r>
              <a:rPr sz="2800" spc="-10" dirty="0">
                <a:latin typeface="Calibri"/>
                <a:cs typeface="Calibri"/>
              </a:rPr>
              <a:t>c</a:t>
            </a:r>
            <a:r>
              <a:rPr sz="2800" spc="-15" dirty="0">
                <a:latin typeface="Calibri"/>
                <a:cs typeface="Calibri"/>
              </a:rPr>
              <a:t>ed</a:t>
            </a:r>
            <a:r>
              <a:rPr sz="2800" spc="15" dirty="0">
                <a:latin typeface="Calibri"/>
                <a:cs typeface="Calibri"/>
              </a:rPr>
              <a:t> </a:t>
            </a:r>
            <a:r>
              <a:rPr sz="2800" spc="-15" dirty="0">
                <a:latin typeface="Calibri"/>
                <a:cs typeface="Calibri"/>
              </a:rPr>
              <a:t>Zig</a:t>
            </a:r>
            <a:r>
              <a:rPr sz="2800" spc="-25" dirty="0">
                <a:latin typeface="Calibri"/>
                <a:cs typeface="Calibri"/>
              </a:rPr>
              <a:t>b</a:t>
            </a:r>
            <a:r>
              <a:rPr sz="2800" spc="-15" dirty="0">
                <a:latin typeface="Calibri"/>
                <a:cs typeface="Calibri"/>
              </a:rPr>
              <a:t>ee </a:t>
            </a:r>
            <a:r>
              <a:rPr sz="2800" spc="-10" dirty="0">
                <a:latin typeface="Calibri"/>
                <a:cs typeface="Calibri"/>
              </a:rPr>
              <a:t>t</a:t>
            </a:r>
            <a:r>
              <a:rPr sz="2800" spc="-75" dirty="0">
                <a:latin typeface="Calibri"/>
                <a:cs typeface="Calibri"/>
              </a:rPr>
              <a:t>r</a:t>
            </a:r>
            <a:r>
              <a:rPr sz="2800" spc="-20" dirty="0">
                <a:latin typeface="Calibri"/>
                <a:cs typeface="Calibri"/>
              </a:rPr>
              <a:t>ansmi</a:t>
            </a:r>
            <a:r>
              <a:rPr sz="2800" spc="-50" dirty="0">
                <a:latin typeface="Calibri"/>
                <a:cs typeface="Calibri"/>
              </a:rPr>
              <a:t>t</a:t>
            </a:r>
            <a:r>
              <a:rPr sz="2800" spc="-35" dirty="0">
                <a:latin typeface="Calibri"/>
                <a:cs typeface="Calibri"/>
              </a:rPr>
              <a:t>t</a:t>
            </a:r>
            <a:r>
              <a:rPr sz="2800" spc="-15" dirty="0">
                <a:latin typeface="Calibri"/>
                <a:cs typeface="Calibri"/>
              </a:rPr>
              <a:t>er</a:t>
            </a:r>
            <a:r>
              <a:rPr sz="2800" spc="20" dirty="0">
                <a:latin typeface="Calibri"/>
                <a:cs typeface="Calibri"/>
              </a:rPr>
              <a:t> </a:t>
            </a:r>
            <a:r>
              <a:rPr sz="2800" spc="-15" dirty="0">
                <a:latin typeface="Calibri"/>
                <a:cs typeface="Calibri"/>
              </a:rPr>
              <a:t>with</a:t>
            </a:r>
            <a:r>
              <a:rPr sz="2800" spc="5" dirty="0">
                <a:latin typeface="Calibri"/>
                <a:cs typeface="Calibri"/>
              </a:rPr>
              <a:t> </a:t>
            </a:r>
            <a:r>
              <a:rPr sz="2800" spc="-15" dirty="0">
                <a:latin typeface="Calibri"/>
                <a:cs typeface="Calibri"/>
              </a:rPr>
              <a:t>v</a:t>
            </a:r>
            <a:r>
              <a:rPr sz="2800" spc="-20" dirty="0">
                <a:latin typeface="Calibri"/>
                <a:cs typeface="Calibri"/>
              </a:rPr>
              <a:t>i</a:t>
            </a:r>
            <a:r>
              <a:rPr sz="2800" spc="-15" dirty="0">
                <a:latin typeface="Calibri"/>
                <a:cs typeface="Calibri"/>
              </a:rPr>
              <a:t>deo</a:t>
            </a:r>
            <a:r>
              <a:rPr sz="2800" spc="-5" dirty="0">
                <a:latin typeface="Calibri"/>
                <a:cs typeface="Calibri"/>
              </a:rPr>
              <a:t> </a:t>
            </a:r>
            <a:r>
              <a:rPr sz="2800" spc="-10" dirty="0">
                <a:latin typeface="Calibri"/>
                <a:cs typeface="Calibri"/>
              </a:rPr>
              <a:t>t</a:t>
            </a:r>
            <a:r>
              <a:rPr sz="2800" spc="-75" dirty="0">
                <a:latin typeface="Calibri"/>
                <a:cs typeface="Calibri"/>
              </a:rPr>
              <a:t>r</a:t>
            </a:r>
            <a:r>
              <a:rPr sz="2800" spc="-20" dirty="0">
                <a:latin typeface="Calibri"/>
                <a:cs typeface="Calibri"/>
              </a:rPr>
              <a:t>ansmi</a:t>
            </a:r>
            <a:r>
              <a:rPr sz="2800" spc="-50" dirty="0">
                <a:latin typeface="Calibri"/>
                <a:cs typeface="Calibri"/>
              </a:rPr>
              <a:t>t</a:t>
            </a:r>
            <a:r>
              <a:rPr sz="2800" spc="-35" dirty="0">
                <a:latin typeface="Calibri"/>
                <a:cs typeface="Calibri"/>
              </a:rPr>
              <a:t>t</a:t>
            </a:r>
            <a:r>
              <a:rPr sz="2800" spc="-15" dirty="0">
                <a:latin typeface="Calibri"/>
                <a:cs typeface="Calibri"/>
              </a:rPr>
              <a:t>er</a:t>
            </a:r>
            <a:endParaRPr sz="2800">
              <a:latin typeface="Calibri"/>
              <a:cs typeface="Calibri"/>
            </a:endParaRPr>
          </a:p>
          <a:p>
            <a:pPr marL="241300">
              <a:lnSpc>
                <a:spcPts val="2690"/>
              </a:lnSpc>
            </a:pPr>
            <a:r>
              <a:rPr sz="2800" spc="-65" dirty="0">
                <a:latin typeface="Calibri"/>
                <a:cs typeface="Calibri"/>
              </a:rPr>
              <a:t>f</a:t>
            </a:r>
            <a:r>
              <a:rPr sz="2800" spc="-15" dirty="0">
                <a:latin typeface="Calibri"/>
                <a:cs typeface="Calibri"/>
              </a:rPr>
              <a:t>or</a:t>
            </a:r>
            <a:r>
              <a:rPr sz="2800" spc="-5" dirty="0">
                <a:latin typeface="Calibri"/>
                <a:cs typeface="Calibri"/>
              </a:rPr>
              <a:t> </a:t>
            </a:r>
            <a:r>
              <a:rPr sz="2800" spc="0" dirty="0">
                <a:latin typeface="Calibri"/>
                <a:cs typeface="Calibri"/>
              </a:rPr>
              <a:t>h</a:t>
            </a:r>
            <a:r>
              <a:rPr sz="2800" spc="-15" dirty="0">
                <a:latin typeface="Calibri"/>
                <a:cs typeface="Calibri"/>
              </a:rPr>
              <a:t>igher</a:t>
            </a:r>
            <a:r>
              <a:rPr sz="2800" spc="15" dirty="0">
                <a:latin typeface="Calibri"/>
                <a:cs typeface="Calibri"/>
              </a:rPr>
              <a:t> </a:t>
            </a:r>
            <a:r>
              <a:rPr sz="2800" spc="0" dirty="0">
                <a:latin typeface="Calibri"/>
                <a:cs typeface="Calibri"/>
              </a:rPr>
              <a:t>p</a:t>
            </a:r>
            <a:r>
              <a:rPr sz="2800" spc="-20" dirty="0">
                <a:latin typeface="Calibri"/>
                <a:cs typeface="Calibri"/>
              </a:rPr>
              <a:t>o</a:t>
            </a:r>
            <a:r>
              <a:rPr sz="2800" spc="-40" dirty="0">
                <a:latin typeface="Calibri"/>
                <a:cs typeface="Calibri"/>
              </a:rPr>
              <a:t>w</a:t>
            </a:r>
            <a:r>
              <a:rPr sz="2800" spc="-15" dirty="0">
                <a:latin typeface="Calibri"/>
                <a:cs typeface="Calibri"/>
              </a:rPr>
              <a:t>er and</a:t>
            </a:r>
            <a:r>
              <a:rPr sz="2800" spc="10" dirty="0">
                <a:latin typeface="Calibri"/>
                <a:cs typeface="Calibri"/>
              </a:rPr>
              <a:t> </a:t>
            </a:r>
            <a:r>
              <a:rPr sz="2800" spc="-15" dirty="0">
                <a:latin typeface="Calibri"/>
                <a:cs typeface="Calibri"/>
              </a:rPr>
              <a:t>nar</a:t>
            </a:r>
            <a:r>
              <a:rPr sz="2800" spc="-70" dirty="0">
                <a:latin typeface="Calibri"/>
                <a:cs typeface="Calibri"/>
              </a:rPr>
              <a:t>r</a:t>
            </a:r>
            <a:r>
              <a:rPr sz="2800" spc="-15" dirty="0">
                <a:latin typeface="Calibri"/>
                <a:cs typeface="Calibri"/>
              </a:rPr>
              <a:t>o</a:t>
            </a:r>
            <a:r>
              <a:rPr sz="2800" spc="-40" dirty="0">
                <a:latin typeface="Calibri"/>
                <a:cs typeface="Calibri"/>
              </a:rPr>
              <a:t>w</a:t>
            </a:r>
            <a:r>
              <a:rPr sz="2800" spc="-15" dirty="0">
                <a:latin typeface="Calibri"/>
                <a:cs typeface="Calibri"/>
              </a:rPr>
              <a:t>er</a:t>
            </a:r>
            <a:r>
              <a:rPr sz="2800" spc="5" dirty="0">
                <a:latin typeface="Calibri"/>
                <a:cs typeface="Calibri"/>
              </a:rPr>
              <a:t> </a:t>
            </a:r>
            <a:r>
              <a:rPr sz="2800" spc="0" dirty="0">
                <a:latin typeface="Calibri"/>
                <a:cs typeface="Calibri"/>
              </a:rPr>
              <a:t>ban</a:t>
            </a:r>
            <a:r>
              <a:rPr sz="2800" spc="-15" dirty="0">
                <a:latin typeface="Calibri"/>
                <a:cs typeface="Calibri"/>
              </a:rPr>
              <a:t>dwi</a:t>
            </a:r>
            <a:r>
              <a:rPr sz="2800" spc="-50" dirty="0">
                <a:latin typeface="Calibri"/>
                <a:cs typeface="Calibri"/>
              </a:rPr>
              <a:t>t</a:t>
            </a:r>
            <a:r>
              <a:rPr sz="2800" spc="-15" dirty="0">
                <a:latin typeface="Calibri"/>
                <a:cs typeface="Calibri"/>
              </a:rPr>
              <a:t>dt</a:t>
            </a:r>
            <a:r>
              <a:rPr sz="2800" spc="-30" dirty="0">
                <a:latin typeface="Calibri"/>
                <a:cs typeface="Calibri"/>
              </a:rPr>
              <a:t>h</a:t>
            </a:r>
            <a:r>
              <a:rPr sz="2800" spc="0" dirty="0">
                <a:latin typeface="Calibri"/>
                <a:cs typeface="Calibri"/>
              </a:rPr>
              <a:t>.</a:t>
            </a:r>
            <a:endParaRPr sz="2800">
              <a:latin typeface="Calibri"/>
              <a:cs typeface="Calibri"/>
            </a:endParaRPr>
          </a:p>
          <a:p>
            <a:pPr>
              <a:lnSpc>
                <a:spcPts val="950"/>
              </a:lnSpc>
              <a:spcBef>
                <a:spcPts val="21"/>
              </a:spcBef>
            </a:pPr>
            <a:endParaRPr sz="950"/>
          </a:p>
          <a:p>
            <a:pPr marL="241300" marR="109855" indent="-228600">
              <a:lnSpc>
                <a:spcPts val="2690"/>
              </a:lnSpc>
              <a:buFont typeface="Arial"/>
              <a:buChar char="•"/>
              <a:tabLst>
                <a:tab pos="241300" algn="l"/>
              </a:tabLst>
            </a:pPr>
            <a:r>
              <a:rPr sz="2800" spc="-15" dirty="0">
                <a:latin typeface="Calibri"/>
                <a:cs typeface="Calibri"/>
              </a:rPr>
              <a:t>The</a:t>
            </a:r>
            <a:r>
              <a:rPr sz="2800" spc="-5" dirty="0">
                <a:latin typeface="Calibri"/>
                <a:cs typeface="Calibri"/>
              </a:rPr>
              <a:t> </a:t>
            </a:r>
            <a:r>
              <a:rPr sz="2800" spc="-10" dirty="0">
                <a:latin typeface="Calibri"/>
                <a:cs typeface="Calibri"/>
              </a:rPr>
              <a:t>t</a:t>
            </a:r>
            <a:r>
              <a:rPr sz="2800" spc="-70" dirty="0">
                <a:latin typeface="Calibri"/>
                <a:cs typeface="Calibri"/>
              </a:rPr>
              <a:t>r</a:t>
            </a:r>
            <a:r>
              <a:rPr sz="2800" spc="-20" dirty="0">
                <a:latin typeface="Calibri"/>
                <a:cs typeface="Calibri"/>
              </a:rPr>
              <a:t>ansmi</a:t>
            </a:r>
            <a:r>
              <a:rPr sz="2800" spc="-50" dirty="0">
                <a:latin typeface="Calibri"/>
                <a:cs typeface="Calibri"/>
              </a:rPr>
              <a:t>t</a:t>
            </a:r>
            <a:r>
              <a:rPr sz="2800" spc="-35" dirty="0">
                <a:latin typeface="Calibri"/>
                <a:cs typeface="Calibri"/>
              </a:rPr>
              <a:t>t</a:t>
            </a:r>
            <a:r>
              <a:rPr sz="2800" spc="-15" dirty="0">
                <a:latin typeface="Calibri"/>
                <a:cs typeface="Calibri"/>
              </a:rPr>
              <a:t>er</a:t>
            </a:r>
            <a:r>
              <a:rPr sz="2800" spc="20" dirty="0">
                <a:latin typeface="Calibri"/>
                <a:cs typeface="Calibri"/>
              </a:rPr>
              <a:t> </a:t>
            </a:r>
            <a:r>
              <a:rPr sz="2800" spc="-15" dirty="0">
                <a:latin typeface="Calibri"/>
                <a:cs typeface="Calibri"/>
              </a:rPr>
              <a:t>in the</a:t>
            </a:r>
            <a:r>
              <a:rPr sz="2800" spc="5" dirty="0">
                <a:latin typeface="Calibri"/>
                <a:cs typeface="Calibri"/>
              </a:rPr>
              <a:t> </a:t>
            </a:r>
            <a:r>
              <a:rPr sz="2800" spc="-15" dirty="0">
                <a:latin typeface="Calibri"/>
                <a:cs typeface="Calibri"/>
              </a:rPr>
              <a:t>ce</a:t>
            </a:r>
            <a:r>
              <a:rPr sz="2800" spc="-40" dirty="0">
                <a:latin typeface="Calibri"/>
                <a:cs typeface="Calibri"/>
              </a:rPr>
              <a:t>n</a:t>
            </a:r>
            <a:r>
              <a:rPr sz="2800" spc="-35" dirty="0">
                <a:latin typeface="Calibri"/>
                <a:cs typeface="Calibri"/>
              </a:rPr>
              <a:t>t</a:t>
            </a:r>
            <a:r>
              <a:rPr sz="2800" spc="-15" dirty="0">
                <a:latin typeface="Calibri"/>
                <a:cs typeface="Calibri"/>
              </a:rPr>
              <a:t>er of</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smart</a:t>
            </a:r>
            <a:r>
              <a:rPr sz="2800" spc="25" dirty="0">
                <a:latin typeface="Calibri"/>
                <a:cs typeface="Calibri"/>
              </a:rPr>
              <a:t> </a:t>
            </a:r>
            <a:r>
              <a:rPr sz="2800" spc="-15" dirty="0">
                <a:latin typeface="Calibri"/>
                <a:cs typeface="Calibri"/>
              </a:rPr>
              <a:t>a</a:t>
            </a:r>
            <a:r>
              <a:rPr sz="2800" spc="-40" dirty="0">
                <a:latin typeface="Calibri"/>
                <a:cs typeface="Calibri"/>
              </a:rPr>
              <a:t>n</a:t>
            </a:r>
            <a:r>
              <a:rPr sz="2800" spc="-35" dirty="0">
                <a:latin typeface="Calibri"/>
                <a:cs typeface="Calibri"/>
              </a:rPr>
              <a:t>t</a:t>
            </a:r>
            <a:r>
              <a:rPr sz="2800" spc="-15" dirty="0">
                <a:latin typeface="Calibri"/>
                <a:cs typeface="Calibri"/>
              </a:rPr>
              <a:t>enna</a:t>
            </a:r>
            <a:r>
              <a:rPr sz="2800" spc="-10" dirty="0">
                <a:latin typeface="Calibri"/>
                <a:cs typeface="Calibri"/>
              </a:rPr>
              <a:t> </a:t>
            </a:r>
            <a:r>
              <a:rPr sz="2800" spc="-55" dirty="0">
                <a:latin typeface="Calibri"/>
                <a:cs typeface="Calibri"/>
              </a:rPr>
              <a:t>w</a:t>
            </a:r>
            <a:r>
              <a:rPr sz="2800" spc="-15" dirty="0">
                <a:latin typeface="Calibri"/>
                <a:cs typeface="Calibri"/>
              </a:rPr>
              <a:t>as</a:t>
            </a:r>
            <a:r>
              <a:rPr sz="2800" spc="-5" dirty="0">
                <a:latin typeface="Calibri"/>
                <a:cs typeface="Calibri"/>
              </a:rPr>
              <a:t> </a:t>
            </a:r>
            <a:r>
              <a:rPr sz="2800" spc="-15" dirty="0">
                <a:latin typeface="Calibri"/>
                <a:cs typeface="Calibri"/>
              </a:rPr>
              <a:t>a</a:t>
            </a:r>
            <a:r>
              <a:rPr sz="2800" spc="15" dirty="0">
                <a:latin typeface="Calibri"/>
                <a:cs typeface="Calibri"/>
              </a:rPr>
              <a:t> </a:t>
            </a:r>
            <a:r>
              <a:rPr sz="2800" spc="-15" dirty="0">
                <a:latin typeface="Calibri"/>
                <a:cs typeface="Calibri"/>
              </a:rPr>
              <a:t>Zig</a:t>
            </a:r>
            <a:r>
              <a:rPr sz="2800" spc="-25" dirty="0">
                <a:latin typeface="Calibri"/>
                <a:cs typeface="Calibri"/>
              </a:rPr>
              <a:t>b</a:t>
            </a:r>
            <a:r>
              <a:rPr sz="2800" spc="-15" dirty="0">
                <a:latin typeface="Calibri"/>
                <a:cs typeface="Calibri"/>
              </a:rPr>
              <a:t>ee</a:t>
            </a:r>
            <a:r>
              <a:rPr sz="2800" spc="5" dirty="0">
                <a:latin typeface="Calibri"/>
                <a:cs typeface="Calibri"/>
              </a:rPr>
              <a:t> </a:t>
            </a:r>
            <a:r>
              <a:rPr sz="2800" spc="-15" dirty="0">
                <a:latin typeface="Calibri"/>
                <a:cs typeface="Calibri"/>
              </a:rPr>
              <a:t>2.4</a:t>
            </a:r>
            <a:r>
              <a:rPr sz="2800" spc="25" dirty="0">
                <a:latin typeface="Calibri"/>
                <a:cs typeface="Calibri"/>
              </a:rPr>
              <a:t> </a:t>
            </a:r>
            <a:r>
              <a:rPr sz="2800" spc="-20" dirty="0">
                <a:latin typeface="Calibri"/>
                <a:cs typeface="Calibri"/>
              </a:rPr>
              <a:t>GHz</a:t>
            </a:r>
            <a:r>
              <a:rPr sz="2800" spc="10" dirty="0">
                <a:latin typeface="Calibri"/>
                <a:cs typeface="Calibri"/>
              </a:rPr>
              <a:t> </a:t>
            </a:r>
            <a:r>
              <a:rPr sz="2800" spc="-15" dirty="0">
                <a:latin typeface="Calibri"/>
                <a:cs typeface="Calibri"/>
              </a:rPr>
              <a:t>with</a:t>
            </a:r>
            <a:r>
              <a:rPr sz="2800" spc="5" dirty="0">
                <a:latin typeface="Calibri"/>
                <a:cs typeface="Calibri"/>
              </a:rPr>
              <a:t> </a:t>
            </a:r>
            <a:r>
              <a:rPr sz="2800" spc="-35" dirty="0">
                <a:latin typeface="Calibri"/>
                <a:cs typeface="Calibri"/>
              </a:rPr>
              <a:t>a</a:t>
            </a:r>
            <a:r>
              <a:rPr sz="2800" spc="-50" dirty="0">
                <a:latin typeface="Calibri"/>
                <a:cs typeface="Calibri"/>
              </a:rPr>
              <a:t>tt</a:t>
            </a:r>
            <a:r>
              <a:rPr sz="2800" spc="-15" dirty="0">
                <a:latin typeface="Calibri"/>
                <a:cs typeface="Calibri"/>
              </a:rPr>
              <a:t>a</a:t>
            </a:r>
            <a:r>
              <a:rPr sz="2800" spc="-10" dirty="0">
                <a:latin typeface="Calibri"/>
                <a:cs typeface="Calibri"/>
              </a:rPr>
              <a:t>c</a:t>
            </a:r>
            <a:r>
              <a:rPr sz="2800" spc="-15" dirty="0">
                <a:latin typeface="Calibri"/>
                <a:cs typeface="Calibri"/>
              </a:rPr>
              <a:t>hed</a:t>
            </a:r>
            <a:r>
              <a:rPr sz="2800" spc="-5" dirty="0">
                <a:latin typeface="Calibri"/>
                <a:cs typeface="Calibri"/>
              </a:rPr>
              <a:t> </a:t>
            </a:r>
            <a:r>
              <a:rPr sz="2800" spc="-20" dirty="0">
                <a:latin typeface="Calibri"/>
                <a:cs typeface="Calibri"/>
              </a:rPr>
              <a:t>½</a:t>
            </a:r>
            <a:r>
              <a:rPr sz="2800" spc="-5" dirty="0">
                <a:latin typeface="Calibri"/>
                <a:cs typeface="Calibri"/>
              </a:rPr>
              <a:t> </a:t>
            </a:r>
            <a:r>
              <a:rPr sz="2800" spc="-60" dirty="0">
                <a:latin typeface="Calibri"/>
                <a:cs typeface="Calibri"/>
              </a:rPr>
              <a:t>wa</a:t>
            </a:r>
            <a:r>
              <a:rPr sz="2800" spc="-45" dirty="0">
                <a:latin typeface="Calibri"/>
                <a:cs typeface="Calibri"/>
              </a:rPr>
              <a:t>v</a:t>
            </a:r>
            <a:r>
              <a:rPr sz="2800" spc="-15" dirty="0">
                <a:latin typeface="Calibri"/>
                <a:cs typeface="Calibri"/>
              </a:rPr>
              <a:t>e di</a:t>
            </a:r>
            <a:r>
              <a:rPr sz="2800" spc="-30" dirty="0">
                <a:latin typeface="Calibri"/>
                <a:cs typeface="Calibri"/>
              </a:rPr>
              <a:t>p</a:t>
            </a:r>
            <a:r>
              <a:rPr sz="2800" spc="-15" dirty="0">
                <a:latin typeface="Calibri"/>
                <a:cs typeface="Calibri"/>
              </a:rPr>
              <a:t>ole.</a:t>
            </a:r>
            <a:endParaRPr sz="2800">
              <a:latin typeface="Calibri"/>
              <a:cs typeface="Calibri"/>
            </a:endParaRPr>
          </a:p>
          <a:p>
            <a:pPr marL="241300" indent="-228600">
              <a:lnSpc>
                <a:spcPct val="100000"/>
              </a:lnSpc>
              <a:spcBef>
                <a:spcPts val="359"/>
              </a:spcBef>
              <a:buFont typeface="Arial"/>
              <a:buChar char="•"/>
              <a:tabLst>
                <a:tab pos="241300" algn="l"/>
              </a:tabLst>
            </a:pPr>
            <a:r>
              <a:rPr sz="2800" spc="0" dirty="0">
                <a:latin typeface="Calibri"/>
                <a:cs typeface="Calibri"/>
              </a:rPr>
              <a:t>This Z</a:t>
            </a:r>
            <a:r>
              <a:rPr sz="2800" spc="-10" dirty="0">
                <a:latin typeface="Calibri"/>
                <a:cs typeface="Calibri"/>
              </a:rPr>
              <a:t>i</a:t>
            </a:r>
            <a:r>
              <a:rPr sz="2800" spc="-15" dirty="0">
                <a:latin typeface="Calibri"/>
                <a:cs typeface="Calibri"/>
              </a:rPr>
              <a:t>gbee</a:t>
            </a:r>
            <a:r>
              <a:rPr sz="2800" spc="10" dirty="0">
                <a:latin typeface="Calibri"/>
                <a:cs typeface="Calibri"/>
              </a:rPr>
              <a:t> </a:t>
            </a:r>
            <a:r>
              <a:rPr sz="2800" spc="-10" dirty="0">
                <a:latin typeface="Calibri"/>
                <a:cs typeface="Calibri"/>
              </a:rPr>
              <a:t>t</a:t>
            </a:r>
            <a:r>
              <a:rPr sz="2800" spc="-80" dirty="0">
                <a:latin typeface="Calibri"/>
                <a:cs typeface="Calibri"/>
              </a:rPr>
              <a:t>r</a:t>
            </a:r>
            <a:r>
              <a:rPr sz="2800" spc="-20" dirty="0">
                <a:latin typeface="Calibri"/>
                <a:cs typeface="Calibri"/>
              </a:rPr>
              <a:t>ansm</a:t>
            </a:r>
            <a:r>
              <a:rPr sz="2800" spc="-25" dirty="0">
                <a:latin typeface="Calibri"/>
                <a:cs typeface="Calibri"/>
              </a:rPr>
              <a:t>i</a:t>
            </a:r>
            <a:r>
              <a:rPr sz="2800" spc="-50" dirty="0">
                <a:latin typeface="Calibri"/>
                <a:cs typeface="Calibri"/>
              </a:rPr>
              <a:t>t</a:t>
            </a:r>
            <a:r>
              <a:rPr sz="2800" spc="-35" dirty="0">
                <a:latin typeface="Calibri"/>
                <a:cs typeface="Calibri"/>
              </a:rPr>
              <a:t>t</a:t>
            </a:r>
            <a:r>
              <a:rPr sz="2800" spc="-15" dirty="0">
                <a:latin typeface="Calibri"/>
                <a:cs typeface="Calibri"/>
              </a:rPr>
              <a:t>er</a:t>
            </a:r>
            <a:r>
              <a:rPr sz="2800" spc="5" dirty="0">
                <a:latin typeface="Calibri"/>
                <a:cs typeface="Calibri"/>
              </a:rPr>
              <a:t> </a:t>
            </a:r>
            <a:r>
              <a:rPr sz="2800" spc="0" dirty="0">
                <a:latin typeface="Calibri"/>
                <a:cs typeface="Calibri"/>
              </a:rPr>
              <a:t>is </a:t>
            </a:r>
            <a:r>
              <a:rPr sz="2800" spc="-15" dirty="0">
                <a:latin typeface="Calibri"/>
                <a:cs typeface="Calibri"/>
              </a:rPr>
              <a:t>not</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be</a:t>
            </a:r>
            <a:r>
              <a:rPr sz="2800" spc="-55" dirty="0">
                <a:latin typeface="Calibri"/>
                <a:cs typeface="Calibri"/>
              </a:rPr>
              <a:t>s</a:t>
            </a:r>
            <a:r>
              <a:rPr sz="2800" spc="-10" dirty="0">
                <a:latin typeface="Calibri"/>
                <a:cs typeface="Calibri"/>
              </a:rPr>
              <a:t>t</a:t>
            </a:r>
            <a:r>
              <a:rPr sz="2800" spc="20" dirty="0">
                <a:latin typeface="Calibri"/>
                <a:cs typeface="Calibri"/>
              </a:rPr>
              <a:t> </a:t>
            </a:r>
            <a:r>
              <a:rPr sz="2800" spc="-15" dirty="0">
                <a:latin typeface="Calibri"/>
                <a:cs typeface="Calibri"/>
              </a:rPr>
              <a:t>d</a:t>
            </a:r>
            <a:r>
              <a:rPr sz="2800" spc="-35" dirty="0">
                <a:latin typeface="Calibri"/>
                <a:cs typeface="Calibri"/>
              </a:rPr>
              <a:t>e</a:t>
            </a:r>
            <a:r>
              <a:rPr sz="2800" spc="-15" dirty="0">
                <a:latin typeface="Calibri"/>
                <a:cs typeface="Calibri"/>
              </a:rPr>
              <a:t>v</a:t>
            </a:r>
            <a:r>
              <a:rPr sz="2800" spc="-20" dirty="0">
                <a:latin typeface="Calibri"/>
                <a:cs typeface="Calibri"/>
              </a:rPr>
              <a:t>i</a:t>
            </a:r>
            <a:r>
              <a:rPr sz="2800" spc="-15" dirty="0">
                <a:latin typeface="Calibri"/>
                <a:cs typeface="Calibri"/>
              </a:rPr>
              <a:t>ce </a:t>
            </a:r>
            <a:r>
              <a:rPr sz="2800" spc="-60" dirty="0">
                <a:latin typeface="Calibri"/>
                <a:cs typeface="Calibri"/>
              </a:rPr>
              <a:t>f</a:t>
            </a:r>
            <a:r>
              <a:rPr sz="2800" spc="-15" dirty="0">
                <a:latin typeface="Calibri"/>
                <a:cs typeface="Calibri"/>
              </a:rPr>
              <a:t>or</a:t>
            </a:r>
            <a:endParaRPr sz="2800">
              <a:latin typeface="Calibri"/>
              <a:cs typeface="Calibri"/>
            </a:endParaRPr>
          </a:p>
          <a:p>
            <a:pPr marL="241300">
              <a:lnSpc>
                <a:spcPts val="2690"/>
              </a:lnSpc>
            </a:pPr>
            <a:r>
              <a:rPr sz="2800" spc="-15" dirty="0">
                <a:latin typeface="Calibri"/>
                <a:cs typeface="Calibri"/>
              </a:rPr>
              <a:t>our</a:t>
            </a:r>
            <a:r>
              <a:rPr sz="2800" spc="5" dirty="0">
                <a:latin typeface="Calibri"/>
                <a:cs typeface="Calibri"/>
              </a:rPr>
              <a:t> </a:t>
            </a:r>
            <a:r>
              <a:rPr sz="2800" spc="-15" dirty="0">
                <a:latin typeface="Calibri"/>
                <a:cs typeface="Calibri"/>
              </a:rPr>
              <a:t>app</a:t>
            </a:r>
            <a:r>
              <a:rPr sz="2800" spc="-25" dirty="0">
                <a:latin typeface="Calibri"/>
                <a:cs typeface="Calibri"/>
              </a:rPr>
              <a:t>l</a:t>
            </a:r>
            <a:r>
              <a:rPr sz="2800" spc="-10" dirty="0">
                <a:latin typeface="Calibri"/>
                <a:cs typeface="Calibri"/>
              </a:rPr>
              <a:t>i</a:t>
            </a:r>
            <a:r>
              <a:rPr sz="2800" spc="-40" dirty="0">
                <a:latin typeface="Calibri"/>
                <a:cs typeface="Calibri"/>
              </a:rPr>
              <a:t>c</a:t>
            </a:r>
            <a:r>
              <a:rPr sz="2800" spc="-35" dirty="0">
                <a:latin typeface="Calibri"/>
                <a:cs typeface="Calibri"/>
              </a:rPr>
              <a:t>a</a:t>
            </a:r>
            <a:r>
              <a:rPr sz="2800" spc="-15" dirty="0">
                <a:latin typeface="Calibri"/>
                <a:cs typeface="Calibri"/>
              </a:rPr>
              <a:t>tio</a:t>
            </a:r>
            <a:r>
              <a:rPr sz="2800" spc="-25" dirty="0">
                <a:latin typeface="Calibri"/>
                <a:cs typeface="Calibri"/>
              </a:rPr>
              <a:t>n</a:t>
            </a:r>
            <a:r>
              <a:rPr sz="2800" spc="-10" dirty="0">
                <a:latin typeface="Calibri"/>
                <a:cs typeface="Calibri"/>
              </a:rPr>
              <a:t>:</a:t>
            </a:r>
            <a:endParaRPr sz="2800">
              <a:latin typeface="Calibri"/>
              <a:cs typeface="Calibri"/>
            </a:endParaRPr>
          </a:p>
          <a:p>
            <a:pPr>
              <a:lnSpc>
                <a:spcPts val="500"/>
              </a:lnSpc>
              <a:spcBef>
                <a:spcPts val="7"/>
              </a:spcBef>
            </a:pPr>
            <a:endParaRPr sz="500"/>
          </a:p>
          <a:p>
            <a:pPr marL="697865" marR="12700" lvl="1" indent="-228600">
              <a:lnSpc>
                <a:spcPct val="80000"/>
              </a:lnSpc>
              <a:buFont typeface="Arial"/>
              <a:buChar char="•"/>
              <a:tabLst>
                <a:tab pos="766445" algn="l"/>
              </a:tabLst>
            </a:pPr>
            <a:r>
              <a:rPr sz="2400" spc="-10" dirty="0">
                <a:latin typeface="Calibri"/>
                <a:cs typeface="Calibri"/>
              </a:rPr>
              <a:t>It</a:t>
            </a:r>
            <a:r>
              <a:rPr sz="2400" spc="-20" dirty="0">
                <a:latin typeface="Calibri"/>
                <a:cs typeface="Calibri"/>
              </a:rPr>
              <a:t> </a:t>
            </a:r>
            <a:r>
              <a:rPr sz="2400" spc="0" dirty="0">
                <a:latin typeface="Calibri"/>
                <a:cs typeface="Calibri"/>
              </a:rPr>
              <a:t>has</a:t>
            </a:r>
            <a:r>
              <a:rPr sz="2400" spc="-5" dirty="0">
                <a:latin typeface="Calibri"/>
                <a:cs typeface="Calibri"/>
              </a:rPr>
              <a:t> </a:t>
            </a:r>
            <a:r>
              <a:rPr sz="2400" spc="0" dirty="0">
                <a:latin typeface="Calibri"/>
                <a:cs typeface="Calibri"/>
              </a:rPr>
              <a:t>l</a:t>
            </a:r>
            <a:r>
              <a:rPr sz="2400" spc="-20" dirty="0">
                <a:latin typeface="Calibri"/>
                <a:cs typeface="Calibri"/>
              </a:rPr>
              <a:t>ow output</a:t>
            </a:r>
            <a:r>
              <a:rPr sz="2400" spc="-15" dirty="0">
                <a:latin typeface="Calibri"/>
                <a:cs typeface="Calibri"/>
              </a:rPr>
              <a:t> </a:t>
            </a:r>
            <a:r>
              <a:rPr sz="2400" spc="0" dirty="0">
                <a:latin typeface="Calibri"/>
                <a:cs typeface="Calibri"/>
              </a:rPr>
              <a:t>p</a:t>
            </a:r>
            <a:r>
              <a:rPr sz="2400" spc="-20" dirty="0">
                <a:latin typeface="Calibri"/>
                <a:cs typeface="Calibri"/>
              </a:rPr>
              <a:t>o</a:t>
            </a:r>
            <a:r>
              <a:rPr sz="2400" spc="-45" dirty="0">
                <a:latin typeface="Calibri"/>
                <a:cs typeface="Calibri"/>
              </a:rPr>
              <a:t>w</a:t>
            </a:r>
            <a:r>
              <a:rPr sz="2400" spc="-15" dirty="0">
                <a:latin typeface="Calibri"/>
                <a:cs typeface="Calibri"/>
              </a:rPr>
              <a:t>er </a:t>
            </a:r>
            <a:r>
              <a:rPr sz="2400" spc="5" dirty="0">
                <a:latin typeface="Calibri"/>
                <a:cs typeface="Calibri"/>
              </a:rPr>
              <a:t>(</a:t>
            </a:r>
            <a:r>
              <a:rPr sz="2400" spc="-50" dirty="0">
                <a:latin typeface="Calibri"/>
                <a:cs typeface="Calibri"/>
              </a:rPr>
              <a:t>f</a:t>
            </a:r>
            <a:r>
              <a:rPr sz="2400" spc="-15" dirty="0">
                <a:latin typeface="Calibri"/>
                <a:cs typeface="Calibri"/>
              </a:rPr>
              <a:t>or </a:t>
            </a:r>
            <a:r>
              <a:rPr sz="2400" spc="-10" dirty="0">
                <a:latin typeface="Calibri"/>
                <a:cs typeface="Calibri"/>
              </a:rPr>
              <a:t>s</a:t>
            </a:r>
            <a:r>
              <a:rPr sz="2400" spc="0" dirty="0">
                <a:latin typeface="Calibri"/>
                <a:cs typeface="Calibri"/>
              </a:rPr>
              <a:t>hort</a:t>
            </a:r>
            <a:r>
              <a:rPr sz="2400" spc="-20" dirty="0">
                <a:latin typeface="Calibri"/>
                <a:cs typeface="Calibri"/>
              </a:rPr>
              <a:t> </a:t>
            </a:r>
            <a:r>
              <a:rPr sz="2400" spc="-55" dirty="0">
                <a:latin typeface="Calibri"/>
                <a:cs typeface="Calibri"/>
              </a:rPr>
              <a:t>r</a:t>
            </a:r>
            <a:r>
              <a:rPr sz="2400" spc="0" dirty="0">
                <a:latin typeface="Calibri"/>
                <a:cs typeface="Calibri"/>
              </a:rPr>
              <a:t>an</a:t>
            </a:r>
            <a:r>
              <a:rPr sz="2400" spc="-25" dirty="0">
                <a:latin typeface="Calibri"/>
                <a:cs typeface="Calibri"/>
              </a:rPr>
              <a:t>g</a:t>
            </a:r>
            <a:r>
              <a:rPr sz="2400" spc="-15" dirty="0">
                <a:latin typeface="Calibri"/>
                <a:cs typeface="Calibri"/>
              </a:rPr>
              <a:t>e</a:t>
            </a:r>
            <a:r>
              <a:rPr sz="2400" spc="-10" dirty="0">
                <a:latin typeface="Calibri"/>
                <a:cs typeface="Calibri"/>
              </a:rPr>
              <a:t> </a:t>
            </a:r>
            <a:r>
              <a:rPr sz="2400" spc="-30" dirty="0">
                <a:latin typeface="Calibri"/>
                <a:cs typeface="Calibri"/>
              </a:rPr>
              <a:t>c</a:t>
            </a:r>
            <a:r>
              <a:rPr sz="2400" spc="0" dirty="0">
                <a:latin typeface="Calibri"/>
                <a:cs typeface="Calibri"/>
              </a:rPr>
              <a:t>ommuni</a:t>
            </a:r>
            <a:r>
              <a:rPr sz="2400" spc="-20" dirty="0">
                <a:latin typeface="Calibri"/>
                <a:cs typeface="Calibri"/>
              </a:rPr>
              <a:t>c</a:t>
            </a:r>
            <a:r>
              <a:rPr sz="2400" spc="-25" dirty="0">
                <a:latin typeface="Calibri"/>
                <a:cs typeface="Calibri"/>
              </a:rPr>
              <a:t>a</a:t>
            </a:r>
            <a:r>
              <a:rPr sz="2400" spc="0" dirty="0">
                <a:latin typeface="Calibri"/>
                <a:cs typeface="Calibri"/>
              </a:rPr>
              <a:t>tion)</a:t>
            </a:r>
            <a:r>
              <a:rPr sz="2400" spc="-30" dirty="0">
                <a:latin typeface="Calibri"/>
                <a:cs typeface="Calibri"/>
              </a:rPr>
              <a:t> </a:t>
            </a:r>
            <a:r>
              <a:rPr sz="2400" spc="0" dirty="0">
                <a:latin typeface="Calibri"/>
                <a:cs typeface="Calibri"/>
              </a:rPr>
              <a:t>and</a:t>
            </a:r>
            <a:r>
              <a:rPr sz="2400" spc="-5" dirty="0">
                <a:latin typeface="Calibri"/>
                <a:cs typeface="Calibri"/>
              </a:rPr>
              <a:t> </a:t>
            </a:r>
            <a:r>
              <a:rPr sz="2400" spc="-10" dirty="0">
                <a:latin typeface="Calibri"/>
                <a:cs typeface="Calibri"/>
              </a:rPr>
              <a:t>f</a:t>
            </a:r>
            <a:r>
              <a:rPr sz="2400" spc="-45" dirty="0">
                <a:latin typeface="Calibri"/>
                <a:cs typeface="Calibri"/>
              </a:rPr>
              <a:t>r</a:t>
            </a:r>
            <a:r>
              <a:rPr sz="2400" spc="-15" dirty="0">
                <a:latin typeface="Calibri"/>
                <a:cs typeface="Calibri"/>
              </a:rPr>
              <a:t>equ</a:t>
            </a:r>
            <a:r>
              <a:rPr sz="2400" spc="-10" dirty="0">
                <a:latin typeface="Calibri"/>
                <a:cs typeface="Calibri"/>
              </a:rPr>
              <a:t>e</a:t>
            </a:r>
            <a:r>
              <a:rPr sz="2400" spc="-15" dirty="0">
                <a:latin typeface="Calibri"/>
                <a:cs typeface="Calibri"/>
              </a:rPr>
              <a:t>nc</a:t>
            </a:r>
            <a:r>
              <a:rPr sz="2400" spc="0" dirty="0">
                <a:latin typeface="Calibri"/>
                <a:cs typeface="Calibri"/>
              </a:rPr>
              <a:t>y</a:t>
            </a:r>
            <a:r>
              <a:rPr sz="2400" spc="-5" dirty="0">
                <a:latin typeface="Calibri"/>
                <a:cs typeface="Calibri"/>
              </a:rPr>
              <a:t>-</a:t>
            </a:r>
            <a:r>
              <a:rPr sz="2400" spc="0" dirty="0">
                <a:latin typeface="Calibri"/>
                <a:cs typeface="Calibri"/>
              </a:rPr>
              <a:t>ho</a:t>
            </a:r>
            <a:r>
              <a:rPr sz="2400" spc="-20" dirty="0">
                <a:latin typeface="Calibri"/>
                <a:cs typeface="Calibri"/>
              </a:rPr>
              <a:t>p</a:t>
            </a:r>
            <a:r>
              <a:rPr sz="2400" spc="0" dirty="0">
                <a:latin typeface="Calibri"/>
                <a:cs typeface="Calibri"/>
              </a:rPr>
              <a:t>s </a:t>
            </a:r>
            <a:r>
              <a:rPr sz="2400" spc="-20" dirty="0">
                <a:latin typeface="Calibri"/>
                <a:cs typeface="Calibri"/>
              </a:rPr>
              <a:t>o</a:t>
            </a:r>
            <a:r>
              <a:rPr sz="2400" spc="-45" dirty="0">
                <a:latin typeface="Calibri"/>
                <a:cs typeface="Calibri"/>
              </a:rPr>
              <a:t>v</a:t>
            </a:r>
            <a:r>
              <a:rPr sz="2400" spc="-15" dirty="0">
                <a:latin typeface="Calibri"/>
                <a:cs typeface="Calibri"/>
              </a:rPr>
              <a:t>er</a:t>
            </a:r>
            <a:r>
              <a:rPr sz="2400" spc="15" dirty="0">
                <a:latin typeface="Calibri"/>
                <a:cs typeface="Calibri"/>
              </a:rPr>
              <a:t> </a:t>
            </a:r>
            <a:r>
              <a:rPr sz="2400" spc="0" dirty="0">
                <a:latin typeface="Calibri"/>
                <a:cs typeface="Calibri"/>
              </a:rPr>
              <a:t>a</a:t>
            </a:r>
            <a:r>
              <a:rPr sz="2400" spc="-15" dirty="0">
                <a:latin typeface="Calibri"/>
                <a:cs typeface="Calibri"/>
              </a:rPr>
              <a:t> 2</a:t>
            </a:r>
            <a:r>
              <a:rPr sz="2400" spc="-10" dirty="0">
                <a:latin typeface="Calibri"/>
                <a:cs typeface="Calibri"/>
              </a:rPr>
              <a:t> </a:t>
            </a:r>
            <a:r>
              <a:rPr sz="2400" spc="0" dirty="0">
                <a:latin typeface="Calibri"/>
                <a:cs typeface="Calibri"/>
              </a:rPr>
              <a:t>MHz band;</a:t>
            </a:r>
            <a:r>
              <a:rPr sz="2400" spc="-15" dirty="0">
                <a:latin typeface="Calibri"/>
                <a:cs typeface="Calibri"/>
              </a:rPr>
              <a:t> </a:t>
            </a:r>
            <a:r>
              <a:rPr sz="2400" spc="0" dirty="0">
                <a:latin typeface="Calibri"/>
                <a:cs typeface="Calibri"/>
              </a:rPr>
              <a:t>similar</a:t>
            </a:r>
            <a:r>
              <a:rPr sz="2400" spc="-5" dirty="0">
                <a:latin typeface="Calibri"/>
                <a:cs typeface="Calibri"/>
              </a:rPr>
              <a:t> </a:t>
            </a:r>
            <a:r>
              <a:rPr sz="2400" spc="-35" dirty="0">
                <a:latin typeface="Calibri"/>
                <a:cs typeface="Calibri"/>
              </a:rPr>
              <a:t>t</a:t>
            </a:r>
            <a:r>
              <a:rPr sz="2400" spc="0" dirty="0">
                <a:latin typeface="Calibri"/>
                <a:cs typeface="Calibri"/>
              </a:rPr>
              <a:t>o</a:t>
            </a:r>
            <a:r>
              <a:rPr sz="2400" spc="-5" dirty="0">
                <a:latin typeface="Calibri"/>
                <a:cs typeface="Calibri"/>
              </a:rPr>
              <a:t> </a:t>
            </a:r>
            <a:r>
              <a:rPr sz="2400" spc="0" dirty="0">
                <a:latin typeface="Calibri"/>
                <a:cs typeface="Calibri"/>
              </a:rPr>
              <a:t>WiFi</a:t>
            </a:r>
            <a:r>
              <a:rPr sz="2400" spc="-10" dirty="0">
                <a:latin typeface="Calibri"/>
                <a:cs typeface="Calibri"/>
              </a:rPr>
              <a:t> </a:t>
            </a:r>
            <a:r>
              <a:rPr sz="2400" spc="-15" dirty="0">
                <a:latin typeface="Calibri"/>
                <a:cs typeface="Calibri"/>
              </a:rPr>
              <a:t>d</a:t>
            </a:r>
            <a:r>
              <a:rPr sz="2400" spc="-25" dirty="0">
                <a:latin typeface="Calibri"/>
                <a:cs typeface="Calibri"/>
              </a:rPr>
              <a:t>e</a:t>
            </a:r>
            <a:r>
              <a:rPr sz="2400" spc="0" dirty="0">
                <a:latin typeface="Calibri"/>
                <a:cs typeface="Calibri"/>
              </a:rPr>
              <a:t>vices.</a:t>
            </a:r>
            <a:r>
              <a:rPr sz="2400" spc="-5" dirty="0">
                <a:latin typeface="Calibri"/>
                <a:cs typeface="Calibri"/>
              </a:rPr>
              <a:t> </a:t>
            </a:r>
            <a:r>
              <a:rPr sz="2400" spc="0" dirty="0">
                <a:latin typeface="Calibri"/>
                <a:cs typeface="Calibri"/>
              </a:rPr>
              <a:t>The</a:t>
            </a:r>
            <a:r>
              <a:rPr sz="2400" spc="5" dirty="0">
                <a:latin typeface="Calibri"/>
                <a:cs typeface="Calibri"/>
              </a:rPr>
              <a:t> </a:t>
            </a:r>
            <a:r>
              <a:rPr sz="2400" spc="0" dirty="0">
                <a:latin typeface="Calibri"/>
                <a:cs typeface="Calibri"/>
              </a:rPr>
              <a:t>l</a:t>
            </a:r>
            <a:r>
              <a:rPr sz="2400" spc="-20" dirty="0">
                <a:latin typeface="Calibri"/>
                <a:cs typeface="Calibri"/>
              </a:rPr>
              <a:t>ow</a:t>
            </a:r>
            <a:r>
              <a:rPr sz="2400" spc="-15" dirty="0">
                <a:latin typeface="Calibri"/>
                <a:cs typeface="Calibri"/>
              </a:rPr>
              <a:t> </a:t>
            </a:r>
            <a:r>
              <a:rPr sz="2400" spc="0" dirty="0">
                <a:latin typeface="Calibri"/>
                <a:cs typeface="Calibri"/>
              </a:rPr>
              <a:t>p</a:t>
            </a:r>
            <a:r>
              <a:rPr sz="2400" spc="-20" dirty="0">
                <a:latin typeface="Calibri"/>
                <a:cs typeface="Calibri"/>
              </a:rPr>
              <a:t>o</a:t>
            </a:r>
            <a:r>
              <a:rPr sz="2400" spc="-45" dirty="0">
                <a:latin typeface="Calibri"/>
                <a:cs typeface="Calibri"/>
              </a:rPr>
              <a:t>w</a:t>
            </a:r>
            <a:r>
              <a:rPr sz="2400" spc="-15" dirty="0">
                <a:latin typeface="Calibri"/>
                <a:cs typeface="Calibri"/>
              </a:rPr>
              <a:t>er</a:t>
            </a:r>
            <a:r>
              <a:rPr sz="2400" spc="15" dirty="0">
                <a:latin typeface="Calibri"/>
                <a:cs typeface="Calibri"/>
              </a:rPr>
              <a:t> </a:t>
            </a:r>
            <a:r>
              <a:rPr sz="2400" spc="0" dirty="0">
                <a:latin typeface="Calibri"/>
                <a:cs typeface="Calibri"/>
              </a:rPr>
              <a:t>and </a:t>
            </a:r>
            <a:r>
              <a:rPr sz="2400" spc="-10" dirty="0">
                <a:latin typeface="Calibri"/>
                <a:cs typeface="Calibri"/>
              </a:rPr>
              <a:t>f</a:t>
            </a:r>
            <a:r>
              <a:rPr sz="2400" spc="-45" dirty="0">
                <a:latin typeface="Calibri"/>
                <a:cs typeface="Calibri"/>
              </a:rPr>
              <a:t>r</a:t>
            </a:r>
            <a:r>
              <a:rPr sz="2400" spc="-15" dirty="0">
                <a:latin typeface="Calibri"/>
                <a:cs typeface="Calibri"/>
              </a:rPr>
              <a:t>equ</a:t>
            </a:r>
            <a:r>
              <a:rPr sz="2400" spc="-10" dirty="0">
                <a:latin typeface="Calibri"/>
                <a:cs typeface="Calibri"/>
              </a:rPr>
              <a:t>e</a:t>
            </a:r>
            <a:r>
              <a:rPr sz="2400" spc="-15" dirty="0">
                <a:latin typeface="Calibri"/>
                <a:cs typeface="Calibri"/>
              </a:rPr>
              <a:t>ncy</a:t>
            </a:r>
            <a:r>
              <a:rPr sz="2400" spc="5" dirty="0">
                <a:latin typeface="Calibri"/>
                <a:cs typeface="Calibri"/>
              </a:rPr>
              <a:t> </a:t>
            </a:r>
            <a:r>
              <a:rPr sz="2400" spc="0" dirty="0">
                <a:latin typeface="Calibri"/>
                <a:cs typeface="Calibri"/>
              </a:rPr>
              <a:t>shifting</a:t>
            </a:r>
            <a:r>
              <a:rPr sz="2400" spc="-10" dirty="0">
                <a:latin typeface="Calibri"/>
                <a:cs typeface="Calibri"/>
              </a:rPr>
              <a:t> f</a:t>
            </a:r>
            <a:r>
              <a:rPr sz="2400" spc="-50" dirty="0">
                <a:latin typeface="Calibri"/>
                <a:cs typeface="Calibri"/>
              </a:rPr>
              <a:t>r</a:t>
            </a:r>
            <a:r>
              <a:rPr sz="2400" spc="0" dirty="0">
                <a:latin typeface="Calibri"/>
                <a:cs typeface="Calibri"/>
              </a:rPr>
              <a:t>om</a:t>
            </a:r>
            <a:r>
              <a:rPr sz="2400" spc="-20" dirty="0">
                <a:latin typeface="Calibri"/>
                <a:cs typeface="Calibri"/>
              </a:rPr>
              <a:t> </a:t>
            </a:r>
            <a:r>
              <a:rPr sz="2400" spc="-15" dirty="0">
                <a:latin typeface="Calibri"/>
                <a:cs typeface="Calibri"/>
              </a:rPr>
              <a:t>the</a:t>
            </a:r>
            <a:r>
              <a:rPr sz="2400" spc="10" dirty="0">
                <a:latin typeface="Calibri"/>
                <a:cs typeface="Calibri"/>
              </a:rPr>
              <a:t> </a:t>
            </a:r>
            <a:r>
              <a:rPr sz="2400" spc="0" dirty="0">
                <a:latin typeface="Calibri"/>
                <a:cs typeface="Calibri"/>
              </a:rPr>
              <a:t>Zigb</a:t>
            </a:r>
            <a:r>
              <a:rPr sz="2400" spc="5" dirty="0">
                <a:latin typeface="Calibri"/>
                <a:cs typeface="Calibri"/>
              </a:rPr>
              <a:t>e</a:t>
            </a:r>
            <a:r>
              <a:rPr sz="2400" spc="-15" dirty="0">
                <a:latin typeface="Calibri"/>
                <a:cs typeface="Calibri"/>
              </a:rPr>
              <a:t>e</a:t>
            </a:r>
            <a:r>
              <a:rPr sz="2400" spc="-10" dirty="0">
                <a:latin typeface="Calibri"/>
                <a:cs typeface="Calibri"/>
              </a:rPr>
              <a:t> t</a:t>
            </a:r>
            <a:r>
              <a:rPr sz="2400" spc="-55" dirty="0">
                <a:latin typeface="Calibri"/>
                <a:cs typeface="Calibri"/>
              </a:rPr>
              <a:t>r</a:t>
            </a:r>
            <a:r>
              <a:rPr sz="2400" spc="0" dirty="0">
                <a:latin typeface="Calibri"/>
                <a:cs typeface="Calibri"/>
              </a:rPr>
              <a:t>ansmi</a:t>
            </a:r>
            <a:r>
              <a:rPr sz="2400" spc="-35" dirty="0">
                <a:latin typeface="Calibri"/>
                <a:cs typeface="Calibri"/>
              </a:rPr>
              <a:t>tt</a:t>
            </a:r>
            <a:r>
              <a:rPr sz="2400" spc="-15" dirty="0">
                <a:latin typeface="Calibri"/>
                <a:cs typeface="Calibri"/>
              </a:rPr>
              <a:t>er</a:t>
            </a:r>
            <a:r>
              <a:rPr sz="2400" spc="-20" dirty="0">
                <a:latin typeface="Calibri"/>
                <a:cs typeface="Calibri"/>
              </a:rPr>
              <a:t> </a:t>
            </a:r>
            <a:r>
              <a:rPr sz="2400" spc="0" dirty="0">
                <a:latin typeface="Calibri"/>
                <a:cs typeface="Calibri"/>
              </a:rPr>
              <a:t>limits</a:t>
            </a:r>
            <a:r>
              <a:rPr sz="2400" spc="-25" dirty="0">
                <a:latin typeface="Calibri"/>
                <a:cs typeface="Calibri"/>
              </a:rPr>
              <a:t> </a:t>
            </a:r>
            <a:r>
              <a:rPr sz="2400" spc="0" dirty="0">
                <a:latin typeface="Calibri"/>
                <a:cs typeface="Calibri"/>
              </a:rPr>
              <a:t>our ability</a:t>
            </a:r>
            <a:r>
              <a:rPr sz="2400" spc="-5" dirty="0">
                <a:latin typeface="Calibri"/>
                <a:cs typeface="Calibri"/>
              </a:rPr>
              <a:t> </a:t>
            </a:r>
            <a:r>
              <a:rPr sz="2400" spc="-35" dirty="0">
                <a:latin typeface="Calibri"/>
                <a:cs typeface="Calibri"/>
              </a:rPr>
              <a:t>t</a:t>
            </a:r>
            <a:r>
              <a:rPr sz="2400" spc="0" dirty="0">
                <a:latin typeface="Calibri"/>
                <a:cs typeface="Calibri"/>
              </a:rPr>
              <a:t>o</a:t>
            </a:r>
            <a:r>
              <a:rPr sz="2400" spc="-20" dirty="0">
                <a:latin typeface="Calibri"/>
                <a:cs typeface="Calibri"/>
              </a:rPr>
              <a:t> </a:t>
            </a:r>
            <a:r>
              <a:rPr sz="2400" spc="-15" dirty="0">
                <a:latin typeface="Calibri"/>
                <a:cs typeface="Calibri"/>
              </a:rPr>
              <a:t>a</a:t>
            </a:r>
            <a:r>
              <a:rPr sz="2400" spc="-5" dirty="0">
                <a:latin typeface="Calibri"/>
                <a:cs typeface="Calibri"/>
              </a:rPr>
              <a:t>c</a:t>
            </a:r>
            <a:r>
              <a:rPr sz="2400" spc="-15" dirty="0">
                <a:latin typeface="Calibri"/>
                <a:cs typeface="Calibri"/>
              </a:rPr>
              <a:t>cu</a:t>
            </a:r>
            <a:r>
              <a:rPr sz="2400" spc="-55" dirty="0">
                <a:latin typeface="Calibri"/>
                <a:cs typeface="Calibri"/>
              </a:rPr>
              <a:t>r</a:t>
            </a:r>
            <a:r>
              <a:rPr sz="2400" spc="-25" dirty="0">
                <a:latin typeface="Calibri"/>
                <a:cs typeface="Calibri"/>
              </a:rPr>
              <a:t>a</a:t>
            </a:r>
            <a:r>
              <a:rPr sz="2400" spc="-35" dirty="0">
                <a:latin typeface="Calibri"/>
                <a:cs typeface="Calibri"/>
              </a:rPr>
              <a:t>t</a:t>
            </a:r>
            <a:r>
              <a:rPr sz="2400" spc="-10" dirty="0">
                <a:latin typeface="Calibri"/>
                <a:cs typeface="Calibri"/>
              </a:rPr>
              <a:t>ely</a:t>
            </a:r>
            <a:r>
              <a:rPr sz="2400" spc="-20" dirty="0">
                <a:latin typeface="Calibri"/>
                <a:cs typeface="Calibri"/>
              </a:rPr>
              <a:t> me</a:t>
            </a:r>
            <a:r>
              <a:rPr sz="2400" spc="-10" dirty="0">
                <a:latin typeface="Calibri"/>
                <a:cs typeface="Calibri"/>
              </a:rPr>
              <a:t>a</a:t>
            </a:r>
            <a:r>
              <a:rPr sz="2400" spc="0" dirty="0">
                <a:latin typeface="Calibri"/>
                <a:cs typeface="Calibri"/>
              </a:rPr>
              <a:t>su</a:t>
            </a:r>
            <a:r>
              <a:rPr sz="2400" spc="-40" dirty="0">
                <a:latin typeface="Calibri"/>
                <a:cs typeface="Calibri"/>
              </a:rPr>
              <a:t>r</a:t>
            </a:r>
            <a:r>
              <a:rPr sz="2400" spc="-15" dirty="0">
                <a:latin typeface="Calibri"/>
                <a:cs typeface="Calibri"/>
              </a:rPr>
              <a:t>e</a:t>
            </a:r>
            <a:r>
              <a:rPr sz="2400" spc="-10" dirty="0">
                <a:latin typeface="Calibri"/>
                <a:cs typeface="Calibri"/>
              </a:rPr>
              <a:t> </a:t>
            </a:r>
            <a:r>
              <a:rPr sz="2400" spc="-45" dirty="0">
                <a:latin typeface="Calibri"/>
                <a:cs typeface="Calibri"/>
              </a:rPr>
              <a:t>r</a:t>
            </a:r>
            <a:r>
              <a:rPr sz="2400" spc="-15" dirty="0">
                <a:latin typeface="Calibri"/>
                <a:cs typeface="Calibri"/>
              </a:rPr>
              <a:t>e</a:t>
            </a:r>
            <a:r>
              <a:rPr sz="2400" spc="-5" dirty="0">
                <a:latin typeface="Calibri"/>
                <a:cs typeface="Calibri"/>
              </a:rPr>
              <a:t>c</a:t>
            </a:r>
            <a:r>
              <a:rPr sz="2400" spc="-10" dirty="0">
                <a:latin typeface="Calibri"/>
                <a:cs typeface="Calibri"/>
              </a:rPr>
              <a:t>ei</a:t>
            </a:r>
            <a:r>
              <a:rPr sz="2400" spc="-40" dirty="0">
                <a:latin typeface="Calibri"/>
                <a:cs typeface="Calibri"/>
              </a:rPr>
              <a:t>v</a:t>
            </a:r>
            <a:r>
              <a:rPr sz="2400" spc="-15" dirty="0">
                <a:latin typeface="Calibri"/>
                <a:cs typeface="Calibri"/>
              </a:rPr>
              <a:t>ed p</a:t>
            </a:r>
            <a:r>
              <a:rPr sz="2400" spc="-20" dirty="0">
                <a:latin typeface="Calibri"/>
                <a:cs typeface="Calibri"/>
              </a:rPr>
              <a:t>o</a:t>
            </a:r>
            <a:r>
              <a:rPr sz="2400" spc="-45" dirty="0">
                <a:latin typeface="Calibri"/>
                <a:cs typeface="Calibri"/>
              </a:rPr>
              <a:t>w</a:t>
            </a:r>
            <a:r>
              <a:rPr sz="2400" spc="-15" dirty="0">
                <a:latin typeface="Calibri"/>
                <a:cs typeface="Calibri"/>
              </a:rPr>
              <a:t>er </a:t>
            </a:r>
            <a:r>
              <a:rPr sz="2400" spc="-20" dirty="0">
                <a:latin typeface="Calibri"/>
                <a:cs typeface="Calibri"/>
              </a:rPr>
              <a:t>a</a:t>
            </a:r>
            <a:r>
              <a:rPr sz="2400" spc="-10" dirty="0">
                <a:latin typeface="Calibri"/>
                <a:cs typeface="Calibri"/>
              </a:rPr>
              <a:t>t </a:t>
            </a:r>
            <a:r>
              <a:rPr sz="2400" spc="-15" dirty="0">
                <a:latin typeface="Calibri"/>
                <a:cs typeface="Calibri"/>
              </a:rPr>
              <a:t>the</a:t>
            </a:r>
            <a:r>
              <a:rPr sz="2400" spc="-10" dirty="0">
                <a:latin typeface="Calibri"/>
                <a:cs typeface="Calibri"/>
              </a:rPr>
              <a:t> spec</a:t>
            </a:r>
            <a:r>
              <a:rPr sz="2400" spc="-5" dirty="0">
                <a:latin typeface="Calibri"/>
                <a:cs typeface="Calibri"/>
              </a:rPr>
              <a:t>t</a:t>
            </a:r>
            <a:r>
              <a:rPr sz="2400" spc="-15" dirty="0">
                <a:latin typeface="Calibri"/>
                <a:cs typeface="Calibri"/>
              </a:rPr>
              <a:t>rum</a:t>
            </a:r>
            <a:r>
              <a:rPr sz="2400" spc="-5" dirty="0">
                <a:latin typeface="Calibri"/>
                <a:cs typeface="Calibri"/>
              </a:rPr>
              <a:t> </a:t>
            </a:r>
            <a:r>
              <a:rPr sz="2400" spc="0" dirty="0">
                <a:latin typeface="Calibri"/>
                <a:cs typeface="Calibri"/>
              </a:rPr>
              <a:t>anal</a:t>
            </a:r>
            <a:r>
              <a:rPr sz="2400" spc="-15" dirty="0">
                <a:latin typeface="Calibri"/>
                <a:cs typeface="Calibri"/>
              </a:rPr>
              <a:t>y</a:t>
            </a:r>
            <a:r>
              <a:rPr sz="2400" spc="-50" dirty="0">
                <a:latin typeface="Calibri"/>
                <a:cs typeface="Calibri"/>
              </a:rPr>
              <a:t>z</a:t>
            </a:r>
            <a:r>
              <a:rPr sz="2400" spc="-15" dirty="0">
                <a:latin typeface="Calibri"/>
                <a:cs typeface="Calibri"/>
              </a:rPr>
              <a:t>e</a:t>
            </a:r>
            <a:r>
              <a:rPr sz="2400" spc="-245" dirty="0">
                <a:latin typeface="Calibri"/>
                <a:cs typeface="Calibri"/>
              </a:rPr>
              <a:t>r</a:t>
            </a:r>
            <a:r>
              <a:rPr sz="2400" spc="0" dirty="0">
                <a:latin typeface="Calibri"/>
                <a:cs typeface="Calibri"/>
              </a:rPr>
              <a:t>.</a:t>
            </a:r>
            <a:endParaRPr sz="24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62</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79705" rIns="0" bIns="0" rtlCol="0">
            <a:noAutofit/>
          </a:bodyPr>
          <a:lstStyle/>
          <a:p>
            <a:pPr marL="164465">
              <a:lnSpc>
                <a:spcPts val="4560"/>
              </a:lnSpc>
            </a:pPr>
            <a:r>
              <a:rPr sz="4000" spc="-25" dirty="0">
                <a:latin typeface="Calibri Light"/>
                <a:cs typeface="Calibri Light"/>
              </a:rPr>
              <a:t>Imp</a:t>
            </a:r>
            <a:r>
              <a:rPr sz="4000" spc="-95" dirty="0">
                <a:latin typeface="Calibri Light"/>
                <a:cs typeface="Calibri Light"/>
              </a:rPr>
              <a:t>r</a:t>
            </a:r>
            <a:r>
              <a:rPr sz="4000" spc="-45" dirty="0">
                <a:latin typeface="Calibri Light"/>
                <a:cs typeface="Calibri Light"/>
              </a:rPr>
              <a:t>o</a:t>
            </a:r>
            <a:r>
              <a:rPr sz="4000" spc="-55" dirty="0">
                <a:latin typeface="Calibri Light"/>
                <a:cs typeface="Calibri Light"/>
              </a:rPr>
              <a:t>v</a:t>
            </a:r>
            <a:r>
              <a:rPr sz="4000" spc="-25" dirty="0">
                <a:latin typeface="Calibri Light"/>
                <a:cs typeface="Calibri Light"/>
              </a:rPr>
              <a:t>eme</a:t>
            </a:r>
            <a:r>
              <a:rPr sz="4000" spc="-60" dirty="0">
                <a:latin typeface="Calibri Light"/>
                <a:cs typeface="Calibri Light"/>
              </a:rPr>
              <a:t>n</a:t>
            </a:r>
            <a:r>
              <a:rPr sz="4000" spc="-15" dirty="0">
                <a:latin typeface="Calibri Light"/>
                <a:cs typeface="Calibri Light"/>
              </a:rPr>
              <a:t>ts </a:t>
            </a:r>
            <a:r>
              <a:rPr sz="4000" spc="-25" dirty="0">
                <a:latin typeface="Calibri Light"/>
                <a:cs typeface="Calibri Light"/>
              </a:rPr>
              <a:t>on</a:t>
            </a:r>
            <a:r>
              <a:rPr sz="4000" spc="-5" dirty="0">
                <a:latin typeface="Calibri Light"/>
                <a:cs typeface="Calibri Light"/>
              </a:rPr>
              <a:t> </a:t>
            </a:r>
            <a:r>
              <a:rPr sz="4000" spc="-20" dirty="0">
                <a:latin typeface="Calibri Light"/>
                <a:cs typeface="Calibri Light"/>
              </a:rPr>
              <a:t>Original</a:t>
            </a:r>
            <a:r>
              <a:rPr sz="4000" spc="5" dirty="0">
                <a:latin typeface="Calibri Light"/>
                <a:cs typeface="Calibri Light"/>
              </a:rPr>
              <a:t> </a:t>
            </a:r>
            <a:r>
              <a:rPr sz="4000" spc="-20" dirty="0">
                <a:latin typeface="Calibri Light"/>
                <a:cs typeface="Calibri Light"/>
              </a:rPr>
              <a:t>Smart</a:t>
            </a:r>
            <a:endParaRPr sz="4000">
              <a:latin typeface="Calibri Light"/>
              <a:cs typeface="Calibri Light"/>
            </a:endParaRPr>
          </a:p>
          <a:p>
            <a:pPr marL="164465">
              <a:lnSpc>
                <a:spcPts val="4560"/>
              </a:lnSpc>
            </a:pPr>
            <a:r>
              <a:rPr sz="4000" spc="-20" dirty="0">
                <a:latin typeface="Calibri Light"/>
                <a:cs typeface="Calibri Light"/>
              </a:rPr>
              <a:t>Plasma</a:t>
            </a:r>
            <a:r>
              <a:rPr sz="4000" spc="15" dirty="0">
                <a:latin typeface="Calibri Light"/>
                <a:cs typeface="Calibri Light"/>
              </a:rPr>
              <a:t> </a:t>
            </a:r>
            <a:r>
              <a:rPr sz="4000" spc="-25" dirty="0">
                <a:latin typeface="Calibri Light"/>
                <a:cs typeface="Calibri Light"/>
              </a:rPr>
              <a:t>A</a:t>
            </a:r>
            <a:r>
              <a:rPr sz="4000" spc="-65" dirty="0">
                <a:latin typeface="Calibri Light"/>
                <a:cs typeface="Calibri Light"/>
              </a:rPr>
              <a:t>n</a:t>
            </a:r>
            <a:r>
              <a:rPr sz="4000" spc="-60" dirty="0">
                <a:latin typeface="Calibri Light"/>
                <a:cs typeface="Calibri Light"/>
              </a:rPr>
              <a:t>t</a:t>
            </a:r>
            <a:r>
              <a:rPr sz="4000" spc="-20" dirty="0">
                <a:latin typeface="Calibri Light"/>
                <a:cs typeface="Calibri Light"/>
              </a:rPr>
              <a:t>enna</a:t>
            </a:r>
            <a:endParaRPr sz="4000">
              <a:latin typeface="Calibri Light"/>
              <a:cs typeface="Calibri Light"/>
            </a:endParaRPr>
          </a:p>
        </p:txBody>
      </p:sp>
      <p:sp>
        <p:nvSpPr>
          <p:cNvPr id="3" name="object 3"/>
          <p:cNvSpPr txBox="1"/>
          <p:nvPr/>
        </p:nvSpPr>
        <p:spPr>
          <a:xfrm>
            <a:off x="707542" y="1779270"/>
            <a:ext cx="7670800" cy="4340225"/>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600" spc="-100" dirty="0">
                <a:latin typeface="Calibri"/>
                <a:cs typeface="Calibri"/>
              </a:rPr>
              <a:t>W</a:t>
            </a:r>
            <a:r>
              <a:rPr sz="2600" spc="0" dirty="0">
                <a:latin typeface="Calibri"/>
                <a:cs typeface="Calibri"/>
              </a:rPr>
              <a:t>e</a:t>
            </a:r>
            <a:r>
              <a:rPr sz="2600" spc="-15" dirty="0">
                <a:latin typeface="Calibri"/>
                <a:cs typeface="Calibri"/>
              </a:rPr>
              <a:t> </a:t>
            </a:r>
            <a:r>
              <a:rPr sz="2600" spc="0" dirty="0">
                <a:latin typeface="Calibri"/>
                <a:cs typeface="Calibri"/>
              </a:rPr>
              <a:t>used</a:t>
            </a:r>
            <a:r>
              <a:rPr sz="2600" spc="-25" dirty="0">
                <a:latin typeface="Calibri"/>
                <a:cs typeface="Calibri"/>
              </a:rPr>
              <a:t> </a:t>
            </a:r>
            <a:r>
              <a:rPr sz="2600" spc="0" dirty="0">
                <a:latin typeface="Calibri"/>
                <a:cs typeface="Calibri"/>
              </a:rPr>
              <a:t>a higher</a:t>
            </a:r>
            <a:r>
              <a:rPr sz="2600" spc="-20" dirty="0">
                <a:latin typeface="Calibri"/>
                <a:cs typeface="Calibri"/>
              </a:rPr>
              <a:t> </a:t>
            </a:r>
            <a:r>
              <a:rPr sz="2600" spc="0" dirty="0">
                <a:latin typeface="Calibri"/>
                <a:cs typeface="Calibri"/>
              </a:rPr>
              <a:t>p</a:t>
            </a:r>
            <a:r>
              <a:rPr sz="2600" spc="-20" dirty="0">
                <a:latin typeface="Calibri"/>
                <a:cs typeface="Calibri"/>
              </a:rPr>
              <a:t>o</a:t>
            </a:r>
            <a:r>
              <a:rPr sz="2600" spc="-30" dirty="0">
                <a:latin typeface="Calibri"/>
                <a:cs typeface="Calibri"/>
              </a:rPr>
              <a:t>w</a:t>
            </a:r>
            <a:r>
              <a:rPr sz="2600" spc="0" dirty="0">
                <a:latin typeface="Calibri"/>
                <a:cs typeface="Calibri"/>
              </a:rPr>
              <a:t>er t</a:t>
            </a:r>
            <a:r>
              <a:rPr sz="2600" spc="-40" dirty="0">
                <a:latin typeface="Calibri"/>
                <a:cs typeface="Calibri"/>
              </a:rPr>
              <a:t>r</a:t>
            </a:r>
            <a:r>
              <a:rPr sz="2600" spc="0" dirty="0">
                <a:latin typeface="Calibri"/>
                <a:cs typeface="Calibri"/>
              </a:rPr>
              <a:t>ansmi</a:t>
            </a:r>
            <a:r>
              <a:rPr sz="2600" spc="-35" dirty="0">
                <a:latin typeface="Calibri"/>
                <a:cs typeface="Calibri"/>
              </a:rPr>
              <a:t>t</a:t>
            </a:r>
            <a:r>
              <a:rPr sz="2600" spc="-25" dirty="0">
                <a:latin typeface="Calibri"/>
                <a:cs typeface="Calibri"/>
              </a:rPr>
              <a:t>t</a:t>
            </a:r>
            <a:r>
              <a:rPr sz="2600" spc="0" dirty="0">
                <a:latin typeface="Calibri"/>
                <a:cs typeface="Calibri"/>
              </a:rPr>
              <a:t>er</a:t>
            </a:r>
            <a:r>
              <a:rPr sz="2600" spc="-35" dirty="0">
                <a:latin typeface="Calibri"/>
                <a:cs typeface="Calibri"/>
              </a:rPr>
              <a:t> </a:t>
            </a:r>
            <a:r>
              <a:rPr sz="2600" spc="-65" dirty="0">
                <a:latin typeface="Calibri"/>
                <a:cs typeface="Calibri"/>
              </a:rPr>
              <a:t>f</a:t>
            </a:r>
            <a:r>
              <a:rPr sz="2600" spc="0" dirty="0">
                <a:latin typeface="Calibri"/>
                <a:cs typeface="Calibri"/>
              </a:rPr>
              <a:t>or</a:t>
            </a:r>
            <a:r>
              <a:rPr sz="2600" spc="5" dirty="0">
                <a:latin typeface="Calibri"/>
                <a:cs typeface="Calibri"/>
              </a:rPr>
              <a:t> </a:t>
            </a:r>
            <a:r>
              <a:rPr sz="2600" spc="0" dirty="0">
                <a:latin typeface="Calibri"/>
                <a:cs typeface="Calibri"/>
              </a:rPr>
              <a:t>video</a:t>
            </a:r>
            <a:endParaRPr sz="2600">
              <a:latin typeface="Calibri"/>
              <a:cs typeface="Calibri"/>
            </a:endParaRPr>
          </a:p>
          <a:p>
            <a:pPr marL="241300">
              <a:lnSpc>
                <a:spcPts val="2500"/>
              </a:lnSpc>
            </a:pPr>
            <a:r>
              <a:rPr sz="2600" dirty="0">
                <a:latin typeface="Calibri"/>
                <a:cs typeface="Calibri"/>
              </a:rPr>
              <a:t>appli</a:t>
            </a:r>
            <a:r>
              <a:rPr sz="2600" spc="-25" dirty="0">
                <a:latin typeface="Calibri"/>
                <a:cs typeface="Calibri"/>
              </a:rPr>
              <a:t>ca</a:t>
            </a:r>
            <a:r>
              <a:rPr sz="2600" spc="0" dirty="0">
                <a:latin typeface="Calibri"/>
                <a:cs typeface="Calibri"/>
              </a:rPr>
              <a:t>tions</a:t>
            </a:r>
            <a:r>
              <a:rPr sz="2600" spc="-15" dirty="0">
                <a:latin typeface="Calibri"/>
                <a:cs typeface="Calibri"/>
              </a:rPr>
              <a:t> </a:t>
            </a:r>
            <a:r>
              <a:rPr sz="2600" spc="0" dirty="0">
                <a:latin typeface="Calibri"/>
                <a:cs typeface="Calibri"/>
              </a:rPr>
              <a:t>with</a:t>
            </a:r>
            <a:r>
              <a:rPr sz="2600" spc="-15" dirty="0">
                <a:latin typeface="Calibri"/>
                <a:cs typeface="Calibri"/>
              </a:rPr>
              <a:t> </a:t>
            </a:r>
            <a:r>
              <a:rPr sz="2600" spc="0" dirty="0">
                <a:latin typeface="Calibri"/>
                <a:cs typeface="Calibri"/>
              </a:rPr>
              <a:t>a higher</a:t>
            </a:r>
            <a:r>
              <a:rPr sz="2600" spc="-15" dirty="0">
                <a:latin typeface="Calibri"/>
                <a:cs typeface="Calibri"/>
              </a:rPr>
              <a:t> </a:t>
            </a:r>
            <a:r>
              <a:rPr sz="2600" spc="0" dirty="0">
                <a:latin typeface="Calibri"/>
                <a:cs typeface="Calibri"/>
              </a:rPr>
              <a:t>p</a:t>
            </a:r>
            <a:r>
              <a:rPr sz="2600" spc="-25" dirty="0">
                <a:latin typeface="Calibri"/>
                <a:cs typeface="Calibri"/>
              </a:rPr>
              <a:t>o</a:t>
            </a:r>
            <a:r>
              <a:rPr sz="2600" spc="-30" dirty="0">
                <a:latin typeface="Calibri"/>
                <a:cs typeface="Calibri"/>
              </a:rPr>
              <a:t>w</a:t>
            </a:r>
            <a:r>
              <a:rPr sz="2600" spc="0" dirty="0">
                <a:latin typeface="Calibri"/>
                <a:cs typeface="Calibri"/>
              </a:rPr>
              <a:t>er of</a:t>
            </a:r>
            <a:r>
              <a:rPr sz="2600" spc="-15" dirty="0">
                <a:latin typeface="Calibri"/>
                <a:cs typeface="Calibri"/>
              </a:rPr>
              <a:t> </a:t>
            </a:r>
            <a:r>
              <a:rPr sz="2600" spc="0" dirty="0">
                <a:latin typeface="Calibri"/>
                <a:cs typeface="Calibri"/>
              </a:rPr>
              <a:t>about</a:t>
            </a:r>
            <a:r>
              <a:rPr sz="2600" spc="-5" dirty="0">
                <a:latin typeface="Calibri"/>
                <a:cs typeface="Calibri"/>
              </a:rPr>
              <a:t> </a:t>
            </a:r>
            <a:r>
              <a:rPr sz="2600" spc="0" dirty="0">
                <a:latin typeface="Calibri"/>
                <a:cs typeface="Calibri"/>
              </a:rPr>
              <a:t>7</a:t>
            </a:r>
            <a:r>
              <a:rPr sz="2600" spc="-10" dirty="0">
                <a:latin typeface="Calibri"/>
                <a:cs typeface="Calibri"/>
              </a:rPr>
              <a:t>0</a:t>
            </a:r>
            <a:r>
              <a:rPr sz="2600" spc="0" dirty="0">
                <a:latin typeface="Calibri"/>
                <a:cs typeface="Calibri"/>
              </a:rPr>
              <a:t>0</a:t>
            </a:r>
            <a:r>
              <a:rPr sz="2600" spc="-20" dirty="0">
                <a:latin typeface="Calibri"/>
                <a:cs typeface="Calibri"/>
              </a:rPr>
              <a:t> </a:t>
            </a:r>
            <a:r>
              <a:rPr sz="2600" spc="-10" dirty="0">
                <a:latin typeface="Calibri"/>
                <a:cs typeface="Calibri"/>
              </a:rPr>
              <a:t>m</a:t>
            </a:r>
            <a:r>
              <a:rPr sz="2600" spc="-270" dirty="0">
                <a:latin typeface="Calibri"/>
                <a:cs typeface="Calibri"/>
              </a:rPr>
              <a:t>W</a:t>
            </a:r>
            <a:r>
              <a:rPr sz="2600" spc="0" dirty="0">
                <a:latin typeface="Calibri"/>
                <a:cs typeface="Calibri"/>
              </a:rPr>
              <a:t>.</a:t>
            </a:r>
            <a:endParaRPr sz="2600">
              <a:latin typeface="Calibri"/>
              <a:cs typeface="Calibri"/>
            </a:endParaRPr>
          </a:p>
          <a:p>
            <a:pPr>
              <a:lnSpc>
                <a:spcPts val="500"/>
              </a:lnSpc>
              <a:spcBef>
                <a:spcPts val="3"/>
              </a:spcBef>
            </a:pPr>
            <a:endParaRPr sz="500"/>
          </a:p>
          <a:p>
            <a:pPr marL="697865" marR="115570" lvl="1" indent="-228600">
              <a:lnSpc>
                <a:spcPts val="2110"/>
              </a:lnSpc>
              <a:buFont typeface="Arial"/>
              <a:buChar char="•"/>
              <a:tabLst>
                <a:tab pos="762000" algn="l"/>
                <a:tab pos="1062990" algn="l"/>
              </a:tabLst>
            </a:pPr>
            <a:r>
              <a:rPr sz="2200" spc="-10" dirty="0">
                <a:latin typeface="Calibri"/>
                <a:cs typeface="Calibri"/>
              </a:rPr>
              <a:t>It</a:t>
            </a:r>
            <a:r>
              <a:rPr sz="2200" spc="-5" dirty="0">
                <a:latin typeface="Calibri"/>
                <a:cs typeface="Calibri"/>
              </a:rPr>
              <a:t> </a:t>
            </a:r>
            <a:r>
              <a:rPr sz="2200" spc="-10" dirty="0">
                <a:latin typeface="Calibri"/>
                <a:cs typeface="Calibri"/>
              </a:rPr>
              <a:t>is </a:t>
            </a:r>
            <a:r>
              <a:rPr sz="2200" spc="-45" dirty="0">
                <a:latin typeface="Calibri"/>
                <a:cs typeface="Calibri"/>
              </a:rPr>
              <a:t>c</a:t>
            </a:r>
            <a:r>
              <a:rPr sz="2200" spc="-15" dirty="0">
                <a:latin typeface="Calibri"/>
                <a:cs typeface="Calibri"/>
              </a:rPr>
              <a:t>ompac</a:t>
            </a:r>
            <a:r>
              <a:rPr sz="2200" spc="-20" dirty="0">
                <a:latin typeface="Calibri"/>
                <a:cs typeface="Calibri"/>
              </a:rPr>
              <a:t>t</a:t>
            </a:r>
            <a:r>
              <a:rPr sz="2200" spc="-10" dirty="0">
                <a:latin typeface="Calibri"/>
                <a:cs typeface="Calibri"/>
              </a:rPr>
              <a:t>,</a:t>
            </a:r>
            <a:r>
              <a:rPr sz="2200" spc="20" dirty="0">
                <a:latin typeface="Calibri"/>
                <a:cs typeface="Calibri"/>
              </a:rPr>
              <a:t> </a:t>
            </a:r>
            <a:r>
              <a:rPr sz="2200" spc="-15" dirty="0">
                <a:latin typeface="Calibri"/>
                <a:cs typeface="Calibri"/>
              </a:rPr>
              <a:t>b</a:t>
            </a:r>
            <a:r>
              <a:rPr sz="2200" spc="-40" dirty="0">
                <a:latin typeface="Calibri"/>
                <a:cs typeface="Calibri"/>
              </a:rPr>
              <a:t>a</a:t>
            </a:r>
            <a:r>
              <a:rPr sz="2200" spc="-50" dirty="0">
                <a:latin typeface="Calibri"/>
                <a:cs typeface="Calibri"/>
              </a:rPr>
              <a:t>t</a:t>
            </a:r>
            <a:r>
              <a:rPr sz="2200" spc="-40" dirty="0">
                <a:latin typeface="Calibri"/>
                <a:cs typeface="Calibri"/>
              </a:rPr>
              <a:t>t</a:t>
            </a:r>
            <a:r>
              <a:rPr sz="2200" spc="-15" dirty="0">
                <a:latin typeface="Calibri"/>
                <a:cs typeface="Calibri"/>
              </a:rPr>
              <a:t>e</a:t>
            </a:r>
            <a:r>
              <a:rPr sz="2200" spc="0" dirty="0">
                <a:latin typeface="Calibri"/>
                <a:cs typeface="Calibri"/>
              </a:rPr>
              <a:t>r</a:t>
            </a:r>
            <a:r>
              <a:rPr sz="2200" spc="-10" dirty="0">
                <a:latin typeface="Calibri"/>
                <a:cs typeface="Calibri"/>
              </a:rPr>
              <a:t>y</a:t>
            </a:r>
            <a:r>
              <a:rPr sz="2200" spc="15" dirty="0">
                <a:latin typeface="Calibri"/>
                <a:cs typeface="Calibri"/>
              </a:rPr>
              <a:t> </a:t>
            </a:r>
            <a:r>
              <a:rPr sz="2200" spc="-15" dirty="0">
                <a:latin typeface="Calibri"/>
                <a:cs typeface="Calibri"/>
              </a:rPr>
              <a:t>ope</a:t>
            </a:r>
            <a:r>
              <a:rPr sz="2200" spc="-60" dirty="0">
                <a:latin typeface="Calibri"/>
                <a:cs typeface="Calibri"/>
              </a:rPr>
              <a:t>r</a:t>
            </a:r>
            <a:r>
              <a:rPr sz="2200" spc="-35" dirty="0">
                <a:latin typeface="Calibri"/>
                <a:cs typeface="Calibri"/>
              </a:rPr>
              <a:t>a</a:t>
            </a:r>
            <a:r>
              <a:rPr sz="2200" spc="-40" dirty="0">
                <a:latin typeface="Calibri"/>
                <a:cs typeface="Calibri"/>
              </a:rPr>
              <a:t>t</a:t>
            </a:r>
            <a:r>
              <a:rPr sz="2200" spc="-15" dirty="0">
                <a:latin typeface="Calibri"/>
                <a:cs typeface="Calibri"/>
              </a:rPr>
              <a:t>ed</a:t>
            </a:r>
            <a:r>
              <a:rPr sz="2200" spc="-5" dirty="0">
                <a:latin typeface="Calibri"/>
                <a:cs typeface="Calibri"/>
              </a:rPr>
              <a:t> </a:t>
            </a:r>
            <a:r>
              <a:rPr sz="2200" spc="-10" dirty="0">
                <a:latin typeface="Calibri"/>
                <a:cs typeface="Calibri"/>
              </a:rPr>
              <a:t>a</a:t>
            </a:r>
            <a:r>
              <a:rPr sz="2200" spc="-15" dirty="0">
                <a:latin typeface="Calibri"/>
                <a:cs typeface="Calibri"/>
              </a:rPr>
              <a:t>nd</a:t>
            </a:r>
            <a:r>
              <a:rPr sz="2200" spc="-5" dirty="0">
                <a:latin typeface="Calibri"/>
                <a:cs typeface="Calibri"/>
              </a:rPr>
              <a:t> </a:t>
            </a:r>
            <a:r>
              <a:rPr sz="2200" spc="-10" dirty="0">
                <a:latin typeface="Calibri"/>
                <a:cs typeface="Calibri"/>
              </a:rPr>
              <a:t>will</a:t>
            </a:r>
            <a:r>
              <a:rPr sz="2200" spc="-5" dirty="0">
                <a:latin typeface="Calibri"/>
                <a:cs typeface="Calibri"/>
              </a:rPr>
              <a:t> </a:t>
            </a:r>
            <a:r>
              <a:rPr sz="2200" spc="-10" dirty="0">
                <a:latin typeface="Calibri"/>
                <a:cs typeface="Calibri"/>
              </a:rPr>
              <a:t>fit </a:t>
            </a:r>
            <a:r>
              <a:rPr sz="2200" spc="-15" dirty="0">
                <a:latin typeface="Calibri"/>
                <a:cs typeface="Calibri"/>
              </a:rPr>
              <a:t>ea</a:t>
            </a:r>
            <a:r>
              <a:rPr sz="2200" spc="-5" dirty="0">
                <a:latin typeface="Calibri"/>
                <a:cs typeface="Calibri"/>
              </a:rPr>
              <a:t>s</a:t>
            </a:r>
            <a:r>
              <a:rPr sz="2200" spc="-10" dirty="0">
                <a:latin typeface="Calibri"/>
                <a:cs typeface="Calibri"/>
              </a:rPr>
              <a:t>ily </a:t>
            </a:r>
            <a:r>
              <a:rPr sz="2200" spc="-5" dirty="0">
                <a:latin typeface="Calibri"/>
                <a:cs typeface="Calibri"/>
              </a:rPr>
              <a:t>i</a:t>
            </a:r>
            <a:r>
              <a:rPr sz="2200" spc="-50" dirty="0">
                <a:latin typeface="Calibri"/>
                <a:cs typeface="Calibri"/>
              </a:rPr>
              <a:t>n</a:t>
            </a:r>
            <a:r>
              <a:rPr sz="2200" spc="-40" dirty="0">
                <a:latin typeface="Calibri"/>
                <a:cs typeface="Calibri"/>
              </a:rPr>
              <a:t>t</a:t>
            </a:r>
            <a:r>
              <a:rPr sz="2200" spc="-15" dirty="0">
                <a:latin typeface="Calibri"/>
                <a:cs typeface="Calibri"/>
              </a:rPr>
              <a:t>o</a:t>
            </a:r>
            <a:r>
              <a:rPr sz="2200" spc="5" dirty="0">
                <a:latin typeface="Calibri"/>
                <a:cs typeface="Calibri"/>
              </a:rPr>
              <a:t> </a:t>
            </a:r>
            <a:r>
              <a:rPr sz="2200" spc="-10" dirty="0">
                <a:latin typeface="Calibri"/>
                <a:cs typeface="Calibri"/>
              </a:rPr>
              <a:t>the ce</a:t>
            </a:r>
            <a:r>
              <a:rPr sz="2200" spc="-50" dirty="0">
                <a:latin typeface="Calibri"/>
                <a:cs typeface="Calibri"/>
              </a:rPr>
              <a:t>n</a:t>
            </a:r>
            <a:r>
              <a:rPr sz="2200" spc="-40" dirty="0">
                <a:latin typeface="Calibri"/>
                <a:cs typeface="Calibri"/>
              </a:rPr>
              <a:t>t</a:t>
            </a:r>
            <a:r>
              <a:rPr sz="2200" spc="-10" dirty="0">
                <a:latin typeface="Calibri"/>
                <a:cs typeface="Calibri"/>
              </a:rPr>
              <a:t>er</a:t>
            </a:r>
            <a:r>
              <a:rPr sz="2200" spc="15" dirty="0">
                <a:latin typeface="Calibri"/>
                <a:cs typeface="Calibri"/>
              </a:rPr>
              <a:t> </a:t>
            </a:r>
            <a:r>
              <a:rPr sz="2200" spc="-10" dirty="0">
                <a:latin typeface="Calibri"/>
                <a:cs typeface="Calibri"/>
              </a:rPr>
              <a:t>of</a:t>
            </a:r>
            <a:r>
              <a:rPr sz="2200" spc="5" dirty="0">
                <a:latin typeface="Calibri"/>
                <a:cs typeface="Calibri"/>
              </a:rPr>
              <a:t> </a:t>
            </a:r>
            <a:r>
              <a:rPr sz="2200" spc="-10" dirty="0">
                <a:latin typeface="Calibri"/>
                <a:cs typeface="Calibri"/>
              </a:rPr>
              <a:t>the</a:t>
            </a:r>
            <a:r>
              <a:rPr sz="2200" spc="10" dirty="0">
                <a:latin typeface="Calibri"/>
                <a:cs typeface="Calibri"/>
              </a:rPr>
              <a:t> </a:t>
            </a:r>
            <a:r>
              <a:rPr sz="2200" spc="-15" dirty="0">
                <a:latin typeface="Calibri"/>
                <a:cs typeface="Calibri"/>
              </a:rPr>
              <a:t>smart </a:t>
            </a:r>
            <a:r>
              <a:rPr sz="2200" spc="-10" dirty="0">
                <a:latin typeface="Calibri"/>
                <a:cs typeface="Calibri"/>
              </a:rPr>
              <a:t>pla</a:t>
            </a:r>
            <a:r>
              <a:rPr sz="2200" spc="-15" dirty="0">
                <a:latin typeface="Calibri"/>
                <a:cs typeface="Calibri"/>
              </a:rPr>
              <a:t>sma a</a:t>
            </a:r>
            <a:r>
              <a:rPr sz="2200" spc="-40" dirty="0">
                <a:latin typeface="Calibri"/>
                <a:cs typeface="Calibri"/>
              </a:rPr>
              <a:t>nt</a:t>
            </a:r>
            <a:r>
              <a:rPr sz="2200" spc="-10" dirty="0">
                <a:latin typeface="Calibri"/>
                <a:cs typeface="Calibri"/>
              </a:rPr>
              <a:t>enna. </a:t>
            </a:r>
            <a:r>
              <a:rPr sz="2200" spc="-5" dirty="0">
                <a:latin typeface="Calibri"/>
                <a:cs typeface="Calibri"/>
              </a:rPr>
              <a:t> </a:t>
            </a:r>
            <a:r>
              <a:rPr sz="2200" spc="-10" dirty="0">
                <a:latin typeface="Calibri"/>
                <a:cs typeface="Calibri"/>
              </a:rPr>
              <a:t>This</a:t>
            </a:r>
            <a:r>
              <a:rPr sz="2200" spc="-5" dirty="0">
                <a:latin typeface="Calibri"/>
                <a:cs typeface="Calibri"/>
              </a:rPr>
              <a:t> </a:t>
            </a:r>
            <a:r>
              <a:rPr sz="2200" spc="-15" dirty="0">
                <a:latin typeface="Calibri"/>
                <a:cs typeface="Calibri"/>
              </a:rPr>
              <a:t>chan</a:t>
            </a:r>
            <a:r>
              <a:rPr sz="2200" spc="-45" dirty="0">
                <a:latin typeface="Calibri"/>
                <a:cs typeface="Calibri"/>
              </a:rPr>
              <a:t>g</a:t>
            </a:r>
            <a:r>
              <a:rPr sz="2200" spc="-15" dirty="0">
                <a:latin typeface="Calibri"/>
                <a:cs typeface="Calibri"/>
              </a:rPr>
              <a:t>e</a:t>
            </a:r>
            <a:r>
              <a:rPr sz="2200" spc="15" dirty="0">
                <a:latin typeface="Calibri"/>
                <a:cs typeface="Calibri"/>
              </a:rPr>
              <a:t> </a:t>
            </a:r>
            <a:r>
              <a:rPr sz="2200" spc="-10" dirty="0">
                <a:latin typeface="Calibri"/>
                <a:cs typeface="Calibri"/>
              </a:rPr>
              <a:t>allo</a:t>
            </a:r>
            <a:r>
              <a:rPr sz="2200" spc="-45" dirty="0">
                <a:latin typeface="Calibri"/>
                <a:cs typeface="Calibri"/>
              </a:rPr>
              <a:t>w</a:t>
            </a:r>
            <a:r>
              <a:rPr sz="2200" spc="-15" dirty="0">
                <a:latin typeface="Calibri"/>
                <a:cs typeface="Calibri"/>
              </a:rPr>
              <a:t>ed</a:t>
            </a:r>
            <a:r>
              <a:rPr sz="2200" spc="-5" dirty="0">
                <a:latin typeface="Calibri"/>
                <a:cs typeface="Calibri"/>
              </a:rPr>
              <a:t> </a:t>
            </a:r>
            <a:r>
              <a:rPr sz="2200" spc="-10" dirty="0">
                <a:latin typeface="Calibri"/>
                <a:cs typeface="Calibri"/>
              </a:rPr>
              <a:t>us</a:t>
            </a:r>
            <a:r>
              <a:rPr sz="2200" spc="-5" dirty="0">
                <a:latin typeface="Calibri"/>
                <a:cs typeface="Calibri"/>
              </a:rPr>
              <a:t> </a:t>
            </a:r>
            <a:r>
              <a:rPr sz="2200" spc="-40" dirty="0">
                <a:latin typeface="Calibri"/>
                <a:cs typeface="Calibri"/>
              </a:rPr>
              <a:t>t</a:t>
            </a:r>
            <a:r>
              <a:rPr sz="2200" spc="-15" dirty="0">
                <a:latin typeface="Calibri"/>
                <a:cs typeface="Calibri"/>
              </a:rPr>
              <a:t>o	h</a:t>
            </a:r>
            <a:r>
              <a:rPr sz="2200" spc="-50" dirty="0">
                <a:latin typeface="Calibri"/>
                <a:cs typeface="Calibri"/>
              </a:rPr>
              <a:t>a</a:t>
            </a:r>
            <a:r>
              <a:rPr sz="2200" spc="-30" dirty="0">
                <a:latin typeface="Calibri"/>
                <a:cs typeface="Calibri"/>
              </a:rPr>
              <a:t>v</a:t>
            </a:r>
            <a:r>
              <a:rPr sz="2200" spc="-15" dirty="0">
                <a:latin typeface="Calibri"/>
                <a:cs typeface="Calibri"/>
              </a:rPr>
              <a:t>e </a:t>
            </a:r>
            <a:r>
              <a:rPr sz="2200" spc="-25" dirty="0">
                <a:latin typeface="Calibri"/>
                <a:cs typeface="Calibri"/>
              </a:rPr>
              <a:t>b</a:t>
            </a:r>
            <a:r>
              <a:rPr sz="2200" spc="-30" dirty="0">
                <a:latin typeface="Calibri"/>
                <a:cs typeface="Calibri"/>
              </a:rPr>
              <a:t>e</a:t>
            </a:r>
            <a:r>
              <a:rPr sz="2200" spc="-50" dirty="0">
                <a:latin typeface="Calibri"/>
                <a:cs typeface="Calibri"/>
              </a:rPr>
              <a:t>t</a:t>
            </a:r>
            <a:r>
              <a:rPr sz="2200" spc="-40" dirty="0">
                <a:latin typeface="Calibri"/>
                <a:cs typeface="Calibri"/>
              </a:rPr>
              <a:t>t</a:t>
            </a:r>
            <a:r>
              <a:rPr sz="2200" spc="-10" dirty="0">
                <a:latin typeface="Calibri"/>
                <a:cs typeface="Calibri"/>
              </a:rPr>
              <a:t>er</a:t>
            </a:r>
            <a:r>
              <a:rPr sz="2200" spc="25" dirty="0">
                <a:latin typeface="Calibri"/>
                <a:cs typeface="Calibri"/>
              </a:rPr>
              <a:t> </a:t>
            </a:r>
            <a:r>
              <a:rPr sz="2200" spc="-15" dirty="0">
                <a:latin typeface="Calibri"/>
                <a:cs typeface="Calibri"/>
              </a:rPr>
              <a:t>measu</a:t>
            </a:r>
            <a:r>
              <a:rPr sz="2200" spc="-30" dirty="0">
                <a:latin typeface="Calibri"/>
                <a:cs typeface="Calibri"/>
              </a:rPr>
              <a:t>r</a:t>
            </a:r>
            <a:r>
              <a:rPr sz="2200" spc="-15" dirty="0">
                <a:latin typeface="Calibri"/>
                <a:cs typeface="Calibri"/>
              </a:rPr>
              <a:t>eme</a:t>
            </a:r>
            <a:r>
              <a:rPr sz="2200" spc="-45" dirty="0">
                <a:latin typeface="Calibri"/>
                <a:cs typeface="Calibri"/>
              </a:rPr>
              <a:t>n</a:t>
            </a:r>
            <a:r>
              <a:rPr sz="2200" spc="-10" dirty="0">
                <a:latin typeface="Calibri"/>
                <a:cs typeface="Calibri"/>
              </a:rPr>
              <a:t>ts</a:t>
            </a:r>
            <a:r>
              <a:rPr sz="2200" spc="25" dirty="0">
                <a:latin typeface="Calibri"/>
                <a:cs typeface="Calibri"/>
              </a:rPr>
              <a:t> </a:t>
            </a:r>
            <a:r>
              <a:rPr sz="2200" spc="-60" dirty="0">
                <a:latin typeface="Calibri"/>
                <a:cs typeface="Calibri"/>
              </a:rPr>
              <a:t>f</a:t>
            </a:r>
            <a:r>
              <a:rPr sz="2200" spc="-10" dirty="0">
                <a:latin typeface="Calibri"/>
                <a:cs typeface="Calibri"/>
              </a:rPr>
              <a:t>or </a:t>
            </a:r>
            <a:r>
              <a:rPr sz="2200" spc="-45" dirty="0">
                <a:latin typeface="Calibri"/>
                <a:cs typeface="Calibri"/>
              </a:rPr>
              <a:t>t</a:t>
            </a:r>
            <a:r>
              <a:rPr sz="2200" spc="-15" dirty="0">
                <a:latin typeface="Calibri"/>
                <a:cs typeface="Calibri"/>
              </a:rPr>
              <a:t>e</a:t>
            </a:r>
            <a:r>
              <a:rPr sz="2200" spc="-30" dirty="0">
                <a:latin typeface="Calibri"/>
                <a:cs typeface="Calibri"/>
              </a:rPr>
              <a:t>s</a:t>
            </a:r>
            <a:r>
              <a:rPr sz="2200" spc="-10" dirty="0">
                <a:latin typeface="Calibri"/>
                <a:cs typeface="Calibri"/>
              </a:rPr>
              <a:t>ting</a:t>
            </a:r>
            <a:r>
              <a:rPr sz="2200" spc="15" dirty="0">
                <a:latin typeface="Calibri"/>
                <a:cs typeface="Calibri"/>
              </a:rPr>
              <a:t> </a:t>
            </a:r>
            <a:r>
              <a:rPr sz="2200" spc="-10" dirty="0">
                <a:latin typeface="Calibri"/>
                <a:cs typeface="Calibri"/>
              </a:rPr>
              <a:t>the</a:t>
            </a:r>
            <a:r>
              <a:rPr sz="2200" spc="-5" dirty="0">
                <a:latin typeface="Calibri"/>
                <a:cs typeface="Calibri"/>
              </a:rPr>
              <a:t> </a:t>
            </a:r>
            <a:r>
              <a:rPr sz="2200" spc="-55" dirty="0">
                <a:latin typeface="Calibri"/>
                <a:cs typeface="Calibri"/>
              </a:rPr>
              <a:t>r</a:t>
            </a:r>
            <a:r>
              <a:rPr sz="2200" spc="-10" dirty="0">
                <a:latin typeface="Calibri"/>
                <a:cs typeface="Calibri"/>
              </a:rPr>
              <a:t>adi</a:t>
            </a:r>
            <a:r>
              <a:rPr sz="2200" spc="-35" dirty="0">
                <a:latin typeface="Calibri"/>
                <a:cs typeface="Calibri"/>
              </a:rPr>
              <a:t>a</a:t>
            </a:r>
            <a:r>
              <a:rPr sz="2200" spc="-10" dirty="0">
                <a:latin typeface="Calibri"/>
                <a:cs typeface="Calibri"/>
              </a:rPr>
              <a:t>tion p</a:t>
            </a:r>
            <a:r>
              <a:rPr sz="2200" spc="-40" dirty="0">
                <a:latin typeface="Calibri"/>
                <a:cs typeface="Calibri"/>
              </a:rPr>
              <a:t>a</a:t>
            </a:r>
            <a:r>
              <a:rPr sz="2200" spc="-50" dirty="0">
                <a:latin typeface="Calibri"/>
                <a:cs typeface="Calibri"/>
              </a:rPr>
              <a:t>t</a:t>
            </a:r>
            <a:r>
              <a:rPr sz="2200" spc="-40" dirty="0">
                <a:latin typeface="Calibri"/>
                <a:cs typeface="Calibri"/>
              </a:rPr>
              <a:t>t</a:t>
            </a:r>
            <a:r>
              <a:rPr sz="2200" spc="-10" dirty="0">
                <a:latin typeface="Calibri"/>
                <a:cs typeface="Calibri"/>
              </a:rPr>
              <a:t>ern.</a:t>
            </a:r>
            <a:endParaRPr sz="2200">
              <a:latin typeface="Calibri"/>
              <a:cs typeface="Calibri"/>
            </a:endParaRPr>
          </a:p>
          <a:p>
            <a:pPr lvl="1">
              <a:lnSpc>
                <a:spcPts val="950"/>
              </a:lnSpc>
              <a:spcBef>
                <a:spcPts val="49"/>
              </a:spcBef>
              <a:buFont typeface="Arial"/>
              <a:buChar char="•"/>
            </a:pPr>
            <a:endParaRPr sz="950"/>
          </a:p>
          <a:p>
            <a:pPr marL="241300" marR="69850" indent="-228600">
              <a:lnSpc>
                <a:spcPct val="80000"/>
              </a:lnSpc>
              <a:buFont typeface="Arial"/>
              <a:buChar char="•"/>
              <a:tabLst>
                <a:tab pos="241300" algn="l"/>
              </a:tabLst>
            </a:pPr>
            <a:r>
              <a:rPr sz="2600" spc="0" dirty="0">
                <a:latin typeface="Calibri"/>
                <a:cs typeface="Calibri"/>
              </a:rPr>
              <a:t>The</a:t>
            </a:r>
            <a:r>
              <a:rPr sz="2600" spc="-25" dirty="0">
                <a:latin typeface="Calibri"/>
                <a:cs typeface="Calibri"/>
              </a:rPr>
              <a:t> </a:t>
            </a:r>
            <a:r>
              <a:rPr sz="2600" spc="0" dirty="0">
                <a:latin typeface="Calibri"/>
                <a:cs typeface="Calibri"/>
              </a:rPr>
              <a:t>dipole</a:t>
            </a:r>
            <a:r>
              <a:rPr sz="2600" spc="-15" dirty="0">
                <a:latin typeface="Calibri"/>
                <a:cs typeface="Calibri"/>
              </a:rPr>
              <a:t> </a:t>
            </a:r>
            <a:r>
              <a:rPr sz="2600" spc="-25" dirty="0">
                <a:latin typeface="Calibri"/>
                <a:cs typeface="Calibri"/>
              </a:rPr>
              <a:t>a</a:t>
            </a:r>
            <a:r>
              <a:rPr sz="2600" spc="0" dirty="0">
                <a:latin typeface="Calibri"/>
                <a:cs typeface="Calibri"/>
              </a:rPr>
              <a:t>t the ce</a:t>
            </a:r>
            <a:r>
              <a:rPr sz="2600" spc="-30" dirty="0">
                <a:latin typeface="Calibri"/>
                <a:cs typeface="Calibri"/>
              </a:rPr>
              <a:t>n</a:t>
            </a:r>
            <a:r>
              <a:rPr sz="2600" spc="-25" dirty="0">
                <a:latin typeface="Calibri"/>
                <a:cs typeface="Calibri"/>
              </a:rPr>
              <a:t>t</a:t>
            </a:r>
            <a:r>
              <a:rPr sz="2600" spc="0" dirty="0">
                <a:latin typeface="Calibri"/>
                <a:cs typeface="Calibri"/>
              </a:rPr>
              <a:t>er</a:t>
            </a:r>
            <a:r>
              <a:rPr sz="2600" spc="-35"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the</a:t>
            </a:r>
            <a:r>
              <a:rPr sz="2600" spc="-15" dirty="0">
                <a:latin typeface="Calibri"/>
                <a:cs typeface="Calibri"/>
              </a:rPr>
              <a:t> </a:t>
            </a:r>
            <a:r>
              <a:rPr sz="2600" spc="0" dirty="0">
                <a:latin typeface="Calibri"/>
                <a:cs typeface="Calibri"/>
              </a:rPr>
              <a:t>ar</a:t>
            </a:r>
            <a:r>
              <a:rPr sz="2600" spc="-40" dirty="0">
                <a:latin typeface="Calibri"/>
                <a:cs typeface="Calibri"/>
              </a:rPr>
              <a:t>r</a:t>
            </a:r>
            <a:r>
              <a:rPr sz="2600" spc="-50" dirty="0">
                <a:latin typeface="Calibri"/>
                <a:cs typeface="Calibri"/>
              </a:rPr>
              <a:t>a</a:t>
            </a:r>
            <a:r>
              <a:rPr sz="2600" spc="0" dirty="0">
                <a:latin typeface="Calibri"/>
                <a:cs typeface="Calibri"/>
              </a:rPr>
              <a:t>y </a:t>
            </a:r>
            <a:r>
              <a:rPr sz="2600" spc="-10" dirty="0">
                <a:latin typeface="Calibri"/>
                <a:cs typeface="Calibri"/>
              </a:rPr>
              <a:t>o</a:t>
            </a:r>
            <a:r>
              <a:rPr sz="2600" spc="0" dirty="0">
                <a:latin typeface="Calibri"/>
                <a:cs typeface="Calibri"/>
              </a:rPr>
              <a:t>f plasma</a:t>
            </a:r>
            <a:r>
              <a:rPr sz="2600" spc="-15" dirty="0">
                <a:latin typeface="Calibri"/>
                <a:cs typeface="Calibri"/>
              </a:rPr>
              <a:t> </a:t>
            </a:r>
            <a:r>
              <a:rPr sz="2600" spc="0" dirty="0">
                <a:latin typeface="Calibri"/>
                <a:cs typeface="Calibri"/>
              </a:rPr>
              <a:t>tubes </a:t>
            </a:r>
            <a:r>
              <a:rPr sz="2600" spc="-30" dirty="0">
                <a:latin typeface="Calibri"/>
                <a:cs typeface="Calibri"/>
              </a:rPr>
              <a:t>w</a:t>
            </a:r>
            <a:r>
              <a:rPr sz="2600" spc="0" dirty="0">
                <a:latin typeface="Calibri"/>
                <a:cs typeface="Calibri"/>
              </a:rPr>
              <a:t>as</a:t>
            </a:r>
            <a:r>
              <a:rPr sz="2600" spc="-10" dirty="0">
                <a:latin typeface="Calibri"/>
                <a:cs typeface="Calibri"/>
              </a:rPr>
              <a:t> </a:t>
            </a:r>
            <a:r>
              <a:rPr sz="2600" spc="-25" dirty="0">
                <a:latin typeface="Calibri"/>
                <a:cs typeface="Calibri"/>
              </a:rPr>
              <a:t>a</a:t>
            </a:r>
            <a:r>
              <a:rPr sz="2600" spc="-35" dirty="0">
                <a:latin typeface="Calibri"/>
                <a:cs typeface="Calibri"/>
              </a:rPr>
              <a:t>tt</a:t>
            </a:r>
            <a:r>
              <a:rPr sz="2600" spc="0" dirty="0">
                <a:latin typeface="Calibri"/>
                <a:cs typeface="Calibri"/>
              </a:rPr>
              <a:t>ached</a:t>
            </a:r>
            <a:r>
              <a:rPr sz="2600" spc="-10" dirty="0">
                <a:latin typeface="Calibri"/>
                <a:cs typeface="Calibri"/>
              </a:rPr>
              <a:t> </a:t>
            </a:r>
            <a:r>
              <a:rPr sz="2600" spc="-25" dirty="0">
                <a:latin typeface="Calibri"/>
                <a:cs typeface="Calibri"/>
              </a:rPr>
              <a:t>t</a:t>
            </a:r>
            <a:r>
              <a:rPr sz="2600" spc="0" dirty="0">
                <a:latin typeface="Calibri"/>
                <a:cs typeface="Calibri"/>
              </a:rPr>
              <a:t>o an</a:t>
            </a:r>
            <a:r>
              <a:rPr sz="2600" spc="-5" dirty="0">
                <a:latin typeface="Calibri"/>
                <a:cs typeface="Calibri"/>
              </a:rPr>
              <a:t> </a:t>
            </a:r>
            <a:r>
              <a:rPr sz="2600" spc="0" dirty="0">
                <a:latin typeface="Calibri"/>
                <a:cs typeface="Calibri"/>
              </a:rPr>
              <a:t>RF</a:t>
            </a:r>
            <a:r>
              <a:rPr sz="2600" spc="-15" dirty="0">
                <a:latin typeface="Calibri"/>
                <a:cs typeface="Calibri"/>
              </a:rPr>
              <a:t> </a:t>
            </a:r>
            <a:r>
              <a:rPr sz="2600" spc="-25" dirty="0">
                <a:latin typeface="Calibri"/>
                <a:cs typeface="Calibri"/>
              </a:rPr>
              <a:t>c</a:t>
            </a:r>
            <a:r>
              <a:rPr sz="2600" spc="0" dirty="0">
                <a:latin typeface="Calibri"/>
                <a:cs typeface="Calibri"/>
              </a:rPr>
              <a:t>onnec</a:t>
            </a:r>
            <a:r>
              <a:rPr sz="2600" spc="-25" dirty="0">
                <a:latin typeface="Calibri"/>
                <a:cs typeface="Calibri"/>
              </a:rPr>
              <a:t>t</a:t>
            </a:r>
            <a:r>
              <a:rPr sz="2600" spc="-5" dirty="0">
                <a:latin typeface="Calibri"/>
                <a:cs typeface="Calibri"/>
              </a:rPr>
              <a:t>o</a:t>
            </a:r>
            <a:r>
              <a:rPr sz="2600" spc="-229" dirty="0">
                <a:latin typeface="Calibri"/>
                <a:cs typeface="Calibri"/>
              </a:rPr>
              <a:t>r</a:t>
            </a:r>
            <a:r>
              <a:rPr sz="2600" spc="-10" dirty="0">
                <a:latin typeface="Calibri"/>
                <a:cs typeface="Calibri"/>
              </a:rPr>
              <a:t>, enabling</a:t>
            </a:r>
            <a:r>
              <a:rPr sz="2600" spc="-25"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a</a:t>
            </a:r>
            <a:r>
              <a:rPr sz="2600" spc="-25" dirty="0">
                <a:latin typeface="Calibri"/>
                <a:cs typeface="Calibri"/>
              </a:rPr>
              <a:t>nt</a:t>
            </a:r>
            <a:r>
              <a:rPr sz="2600" spc="0" dirty="0">
                <a:latin typeface="Calibri"/>
                <a:cs typeface="Calibri"/>
              </a:rPr>
              <a:t>enna </a:t>
            </a:r>
            <a:r>
              <a:rPr sz="2600" spc="-25" dirty="0">
                <a:latin typeface="Calibri"/>
                <a:cs typeface="Calibri"/>
              </a:rPr>
              <a:t>t</a:t>
            </a:r>
            <a:r>
              <a:rPr sz="2600" spc="0" dirty="0">
                <a:latin typeface="Calibri"/>
                <a:cs typeface="Calibri"/>
              </a:rPr>
              <a:t>o be</a:t>
            </a:r>
            <a:r>
              <a:rPr sz="2600" spc="-20" dirty="0">
                <a:latin typeface="Calibri"/>
                <a:cs typeface="Calibri"/>
              </a:rPr>
              <a:t> </a:t>
            </a:r>
            <a:r>
              <a:rPr sz="2600" spc="-25" dirty="0">
                <a:latin typeface="Calibri"/>
                <a:cs typeface="Calibri"/>
              </a:rPr>
              <a:t>c</a:t>
            </a:r>
            <a:r>
              <a:rPr sz="2600" spc="0" dirty="0">
                <a:latin typeface="Calibri"/>
                <a:cs typeface="Calibri"/>
              </a:rPr>
              <a:t>onnec</a:t>
            </a:r>
            <a:r>
              <a:rPr sz="2600" spc="-25" dirty="0">
                <a:latin typeface="Calibri"/>
                <a:cs typeface="Calibri"/>
              </a:rPr>
              <a:t>t</a:t>
            </a:r>
            <a:r>
              <a:rPr sz="2600" spc="0" dirty="0">
                <a:latin typeface="Calibri"/>
                <a:cs typeface="Calibri"/>
              </a:rPr>
              <a:t>ed</a:t>
            </a:r>
            <a:r>
              <a:rPr sz="2600" spc="-40" dirty="0">
                <a:latin typeface="Calibri"/>
                <a:cs typeface="Calibri"/>
              </a:rPr>
              <a:t> </a:t>
            </a:r>
            <a:r>
              <a:rPr sz="2600" spc="-25" dirty="0">
                <a:latin typeface="Calibri"/>
                <a:cs typeface="Calibri"/>
              </a:rPr>
              <a:t>t</a:t>
            </a:r>
            <a:r>
              <a:rPr sz="2600" spc="0" dirty="0">
                <a:latin typeface="Calibri"/>
                <a:cs typeface="Calibri"/>
              </a:rPr>
              <a:t>o a signal </a:t>
            </a:r>
            <a:r>
              <a:rPr sz="2600" spc="-30" dirty="0">
                <a:latin typeface="Calibri"/>
                <a:cs typeface="Calibri"/>
              </a:rPr>
              <a:t>g</a:t>
            </a:r>
            <a:r>
              <a:rPr sz="2600" spc="0" dirty="0">
                <a:latin typeface="Calibri"/>
                <a:cs typeface="Calibri"/>
              </a:rPr>
              <a:t>ene</a:t>
            </a:r>
            <a:r>
              <a:rPr sz="2600" spc="-45" dirty="0">
                <a:latin typeface="Calibri"/>
                <a:cs typeface="Calibri"/>
              </a:rPr>
              <a:t>r</a:t>
            </a:r>
            <a:r>
              <a:rPr sz="2600" spc="-25" dirty="0">
                <a:latin typeface="Calibri"/>
                <a:cs typeface="Calibri"/>
              </a:rPr>
              <a:t>at</a:t>
            </a:r>
            <a:r>
              <a:rPr sz="2600" spc="0" dirty="0">
                <a:latin typeface="Calibri"/>
                <a:cs typeface="Calibri"/>
              </a:rPr>
              <a:t>or</a:t>
            </a:r>
            <a:r>
              <a:rPr sz="2600" spc="-25" dirty="0">
                <a:latin typeface="Calibri"/>
                <a:cs typeface="Calibri"/>
              </a:rPr>
              <a:t> </a:t>
            </a:r>
            <a:r>
              <a:rPr sz="2600" spc="0" dirty="0">
                <a:latin typeface="Calibri"/>
                <a:cs typeface="Calibri"/>
              </a:rPr>
              <a:t>or</a:t>
            </a:r>
            <a:r>
              <a:rPr sz="2600" spc="5" dirty="0">
                <a:latin typeface="Calibri"/>
                <a:cs typeface="Calibri"/>
              </a:rPr>
              <a:t> </a:t>
            </a:r>
            <a:r>
              <a:rPr sz="2600" spc="0" dirty="0">
                <a:latin typeface="Calibri"/>
                <a:cs typeface="Calibri"/>
              </a:rPr>
              <a:t>spec</a:t>
            </a:r>
            <a:r>
              <a:rPr sz="2600" spc="5" dirty="0">
                <a:latin typeface="Calibri"/>
                <a:cs typeface="Calibri"/>
              </a:rPr>
              <a:t>t</a:t>
            </a:r>
            <a:r>
              <a:rPr sz="2600" spc="0" dirty="0">
                <a:latin typeface="Calibri"/>
                <a:cs typeface="Calibri"/>
              </a:rPr>
              <a:t>rum anal</a:t>
            </a:r>
            <a:r>
              <a:rPr sz="2600" spc="-30" dirty="0">
                <a:latin typeface="Calibri"/>
                <a:cs typeface="Calibri"/>
              </a:rPr>
              <a:t>y</a:t>
            </a:r>
            <a:r>
              <a:rPr sz="2600" spc="-60" dirty="0">
                <a:latin typeface="Calibri"/>
                <a:cs typeface="Calibri"/>
              </a:rPr>
              <a:t>z</a:t>
            </a:r>
            <a:r>
              <a:rPr sz="2600" spc="0" dirty="0">
                <a:latin typeface="Calibri"/>
                <a:cs typeface="Calibri"/>
              </a:rPr>
              <a:t>e</a:t>
            </a:r>
            <a:r>
              <a:rPr sz="2600" spc="-265" dirty="0">
                <a:latin typeface="Calibri"/>
                <a:cs typeface="Calibri"/>
              </a:rPr>
              <a:t>r</a:t>
            </a:r>
            <a:r>
              <a:rPr sz="2600" spc="0" dirty="0">
                <a:latin typeface="Calibri"/>
                <a:cs typeface="Calibri"/>
              </a:rPr>
              <a:t>.</a:t>
            </a:r>
            <a:endParaRPr sz="2600">
              <a:latin typeface="Calibri"/>
              <a:cs typeface="Calibri"/>
            </a:endParaRPr>
          </a:p>
          <a:p>
            <a:pPr>
              <a:lnSpc>
                <a:spcPts val="950"/>
              </a:lnSpc>
              <a:spcBef>
                <a:spcPts val="45"/>
              </a:spcBef>
              <a:buFont typeface="Arial"/>
              <a:buChar char="•"/>
            </a:pPr>
            <a:endParaRPr sz="950"/>
          </a:p>
          <a:p>
            <a:pPr marL="241300" marR="12700" indent="-228600">
              <a:lnSpc>
                <a:spcPct val="80000"/>
              </a:lnSpc>
              <a:buFont typeface="Arial"/>
              <a:buChar char="•"/>
              <a:tabLst>
                <a:tab pos="241300" algn="l"/>
                <a:tab pos="3474720" algn="l"/>
              </a:tabLst>
            </a:pPr>
            <a:r>
              <a:rPr sz="2600" spc="0" dirty="0">
                <a:latin typeface="Calibri"/>
                <a:cs typeface="Calibri"/>
              </a:rPr>
              <a:t>The</a:t>
            </a:r>
            <a:r>
              <a:rPr sz="2600" spc="-30" dirty="0">
                <a:latin typeface="Calibri"/>
                <a:cs typeface="Calibri"/>
              </a:rPr>
              <a:t>r</a:t>
            </a:r>
            <a:r>
              <a:rPr sz="2600" spc="-25" dirty="0">
                <a:latin typeface="Calibri"/>
                <a:cs typeface="Calibri"/>
              </a:rPr>
              <a:t>e</a:t>
            </a:r>
            <a:r>
              <a:rPr sz="2600" spc="-65" dirty="0">
                <a:latin typeface="Calibri"/>
                <a:cs typeface="Calibri"/>
              </a:rPr>
              <a:t>f</a:t>
            </a:r>
            <a:r>
              <a:rPr sz="2600" spc="0" dirty="0">
                <a:latin typeface="Calibri"/>
                <a:cs typeface="Calibri"/>
              </a:rPr>
              <a:t>o</a:t>
            </a:r>
            <a:r>
              <a:rPr sz="2600" spc="-40" dirty="0">
                <a:latin typeface="Calibri"/>
                <a:cs typeface="Calibri"/>
              </a:rPr>
              <a:t>r</a:t>
            </a:r>
            <a:r>
              <a:rPr sz="2600" spc="0" dirty="0">
                <a:latin typeface="Calibri"/>
                <a:cs typeface="Calibri"/>
              </a:rPr>
              <a:t>e</a:t>
            </a:r>
            <a:r>
              <a:rPr sz="2600" spc="-25" dirty="0">
                <a:latin typeface="Calibri"/>
                <a:cs typeface="Calibri"/>
              </a:rPr>
              <a:t> </a:t>
            </a:r>
            <a:r>
              <a:rPr sz="2600" spc="0" dirty="0">
                <a:latin typeface="Calibri"/>
                <a:cs typeface="Calibri"/>
              </a:rPr>
              <a:t>the</a:t>
            </a:r>
            <a:r>
              <a:rPr sz="2600" spc="-20" dirty="0">
                <a:latin typeface="Calibri"/>
                <a:cs typeface="Calibri"/>
              </a:rPr>
              <a:t> </a:t>
            </a:r>
            <a:r>
              <a:rPr sz="2600" spc="0" dirty="0">
                <a:latin typeface="Calibri"/>
                <a:cs typeface="Calibri"/>
              </a:rPr>
              <a:t>a</a:t>
            </a:r>
            <a:r>
              <a:rPr sz="2600" spc="-25" dirty="0">
                <a:latin typeface="Calibri"/>
                <a:cs typeface="Calibri"/>
              </a:rPr>
              <a:t>nt</a:t>
            </a:r>
            <a:r>
              <a:rPr sz="2600" spc="0" dirty="0">
                <a:latin typeface="Calibri"/>
                <a:cs typeface="Calibri"/>
              </a:rPr>
              <a:t>enna</a:t>
            </a:r>
            <a:r>
              <a:rPr sz="2600" spc="-25" dirty="0">
                <a:latin typeface="Calibri"/>
                <a:cs typeface="Calibri"/>
              </a:rPr>
              <a:t> c</a:t>
            </a:r>
            <a:r>
              <a:rPr sz="2600" spc="0" dirty="0">
                <a:latin typeface="Calibri"/>
                <a:cs typeface="Calibri"/>
              </a:rPr>
              <a:t>an</a:t>
            </a:r>
            <a:r>
              <a:rPr sz="2600" spc="-5" dirty="0">
                <a:latin typeface="Calibri"/>
                <a:cs typeface="Calibri"/>
              </a:rPr>
              <a:t> </a:t>
            </a:r>
            <a:r>
              <a:rPr sz="2600" spc="0" dirty="0">
                <a:latin typeface="Calibri"/>
                <a:cs typeface="Calibri"/>
              </a:rPr>
              <a:t>be</a:t>
            </a:r>
            <a:r>
              <a:rPr sz="2600" spc="-10" dirty="0">
                <a:latin typeface="Calibri"/>
                <a:cs typeface="Calibri"/>
              </a:rPr>
              <a:t> </a:t>
            </a:r>
            <a:r>
              <a:rPr sz="2600" spc="0" dirty="0">
                <a:latin typeface="Calibri"/>
                <a:cs typeface="Calibri"/>
              </a:rPr>
              <a:t>used</a:t>
            </a:r>
            <a:r>
              <a:rPr sz="2600" spc="-35" dirty="0">
                <a:latin typeface="Calibri"/>
                <a:cs typeface="Calibri"/>
              </a:rPr>
              <a:t> </a:t>
            </a:r>
            <a:r>
              <a:rPr sz="2600" spc="0" dirty="0">
                <a:latin typeface="Calibri"/>
                <a:cs typeface="Calibri"/>
              </a:rPr>
              <a:t>as either</a:t>
            </a:r>
            <a:r>
              <a:rPr sz="2600" spc="-15" dirty="0">
                <a:latin typeface="Calibri"/>
                <a:cs typeface="Calibri"/>
              </a:rPr>
              <a:t> </a:t>
            </a:r>
            <a:r>
              <a:rPr sz="2600" spc="0" dirty="0">
                <a:latin typeface="Calibri"/>
                <a:cs typeface="Calibri"/>
              </a:rPr>
              <a:t>a t</a:t>
            </a:r>
            <a:r>
              <a:rPr sz="2600" spc="-45" dirty="0">
                <a:latin typeface="Calibri"/>
                <a:cs typeface="Calibri"/>
              </a:rPr>
              <a:t>r</a:t>
            </a:r>
            <a:r>
              <a:rPr sz="2600" spc="0" dirty="0">
                <a:latin typeface="Calibri"/>
                <a:cs typeface="Calibri"/>
              </a:rPr>
              <a:t>ansmi</a:t>
            </a:r>
            <a:r>
              <a:rPr sz="2600" spc="-35" dirty="0">
                <a:latin typeface="Calibri"/>
                <a:cs typeface="Calibri"/>
              </a:rPr>
              <a:t>t</a:t>
            </a:r>
            <a:r>
              <a:rPr sz="2600" spc="-25" dirty="0">
                <a:latin typeface="Calibri"/>
                <a:cs typeface="Calibri"/>
              </a:rPr>
              <a:t>t</a:t>
            </a:r>
            <a:r>
              <a:rPr sz="2600" spc="0" dirty="0">
                <a:latin typeface="Calibri"/>
                <a:cs typeface="Calibri"/>
              </a:rPr>
              <a:t>er</a:t>
            </a:r>
            <a:r>
              <a:rPr sz="2600" spc="-35" dirty="0">
                <a:latin typeface="Calibri"/>
                <a:cs typeface="Calibri"/>
              </a:rPr>
              <a:t> </a:t>
            </a:r>
            <a:r>
              <a:rPr sz="2600" spc="0" dirty="0">
                <a:latin typeface="Calibri"/>
                <a:cs typeface="Calibri"/>
              </a:rPr>
              <a:t>or</a:t>
            </a:r>
            <a:r>
              <a:rPr sz="2600" spc="5" dirty="0">
                <a:latin typeface="Calibri"/>
                <a:cs typeface="Calibri"/>
              </a:rPr>
              <a:t> </a:t>
            </a:r>
            <a:r>
              <a:rPr sz="2600" spc="-35" dirty="0">
                <a:latin typeface="Calibri"/>
                <a:cs typeface="Calibri"/>
              </a:rPr>
              <a:t>r</a:t>
            </a:r>
            <a:r>
              <a:rPr sz="2600" spc="0" dirty="0">
                <a:latin typeface="Calibri"/>
                <a:cs typeface="Calibri"/>
              </a:rPr>
              <a:t>ecei</a:t>
            </a:r>
            <a:r>
              <a:rPr sz="2600" spc="-20" dirty="0">
                <a:latin typeface="Calibri"/>
                <a:cs typeface="Calibri"/>
              </a:rPr>
              <a:t>v</a:t>
            </a:r>
            <a:r>
              <a:rPr sz="2600" spc="0" dirty="0">
                <a:latin typeface="Calibri"/>
                <a:cs typeface="Calibri"/>
              </a:rPr>
              <a:t>e</a:t>
            </a:r>
            <a:r>
              <a:rPr sz="2600" spc="-260" dirty="0">
                <a:latin typeface="Calibri"/>
                <a:cs typeface="Calibri"/>
              </a:rPr>
              <a:t>r</a:t>
            </a:r>
            <a:r>
              <a:rPr sz="2600" spc="0" dirty="0">
                <a:latin typeface="Calibri"/>
                <a:cs typeface="Calibri"/>
              </a:rPr>
              <a:t>.	Cur</a:t>
            </a:r>
            <a:r>
              <a:rPr sz="2600" spc="-30" dirty="0">
                <a:latin typeface="Calibri"/>
                <a:cs typeface="Calibri"/>
              </a:rPr>
              <a:t>r</a:t>
            </a:r>
            <a:r>
              <a:rPr sz="2600" spc="0" dirty="0">
                <a:latin typeface="Calibri"/>
                <a:cs typeface="Calibri"/>
              </a:rPr>
              <a:t>e</a:t>
            </a:r>
            <a:r>
              <a:rPr sz="2600" spc="-25" dirty="0">
                <a:latin typeface="Calibri"/>
                <a:cs typeface="Calibri"/>
              </a:rPr>
              <a:t>n</a:t>
            </a:r>
            <a:r>
              <a:rPr sz="2600" spc="0" dirty="0">
                <a:latin typeface="Calibri"/>
                <a:cs typeface="Calibri"/>
              </a:rPr>
              <a:t>tly</a:t>
            </a:r>
            <a:r>
              <a:rPr sz="2600" spc="-25" dirty="0">
                <a:latin typeface="Calibri"/>
                <a:cs typeface="Calibri"/>
              </a:rPr>
              <a:t> </a:t>
            </a:r>
            <a:r>
              <a:rPr sz="2600" spc="0" dirty="0">
                <a:latin typeface="Calibri"/>
                <a:cs typeface="Calibri"/>
              </a:rPr>
              <a:t>a 2.4</a:t>
            </a:r>
            <a:r>
              <a:rPr sz="2600" spc="-10" dirty="0">
                <a:latin typeface="Calibri"/>
                <a:cs typeface="Calibri"/>
              </a:rPr>
              <a:t> </a:t>
            </a:r>
            <a:r>
              <a:rPr sz="2600" spc="0" dirty="0">
                <a:latin typeface="Calibri"/>
                <a:cs typeface="Calibri"/>
              </a:rPr>
              <a:t>GHz</a:t>
            </a:r>
            <a:r>
              <a:rPr sz="2600" spc="-10" dirty="0">
                <a:latin typeface="Calibri"/>
                <a:cs typeface="Calibri"/>
              </a:rPr>
              <a:t> </a:t>
            </a:r>
            <a:r>
              <a:rPr sz="2600" spc="0" dirty="0">
                <a:latin typeface="Calibri"/>
                <a:cs typeface="Calibri"/>
              </a:rPr>
              <a:t>t</a:t>
            </a:r>
            <a:r>
              <a:rPr sz="2600" spc="-45" dirty="0">
                <a:latin typeface="Calibri"/>
                <a:cs typeface="Calibri"/>
              </a:rPr>
              <a:t>r</a:t>
            </a:r>
            <a:r>
              <a:rPr sz="2600" spc="0" dirty="0">
                <a:latin typeface="Calibri"/>
                <a:cs typeface="Calibri"/>
              </a:rPr>
              <a:t>ansmi</a:t>
            </a:r>
            <a:r>
              <a:rPr sz="2600" spc="-35" dirty="0">
                <a:latin typeface="Calibri"/>
                <a:cs typeface="Calibri"/>
              </a:rPr>
              <a:t>t</a:t>
            </a:r>
            <a:r>
              <a:rPr sz="2600" spc="-25" dirty="0">
                <a:latin typeface="Calibri"/>
                <a:cs typeface="Calibri"/>
              </a:rPr>
              <a:t>t</a:t>
            </a:r>
            <a:r>
              <a:rPr sz="2600" spc="0" dirty="0">
                <a:latin typeface="Calibri"/>
                <a:cs typeface="Calibri"/>
              </a:rPr>
              <a:t>er is</a:t>
            </a:r>
            <a:r>
              <a:rPr sz="2600" spc="-10" dirty="0">
                <a:latin typeface="Calibri"/>
                <a:cs typeface="Calibri"/>
              </a:rPr>
              <a:t> </a:t>
            </a:r>
            <a:r>
              <a:rPr sz="2600" spc="0" dirty="0">
                <a:latin typeface="Calibri"/>
                <a:cs typeface="Calibri"/>
              </a:rPr>
              <a:t>m</a:t>
            </a:r>
            <a:r>
              <a:rPr sz="2600" spc="-15" dirty="0">
                <a:latin typeface="Calibri"/>
                <a:cs typeface="Calibri"/>
              </a:rPr>
              <a:t>o</a:t>
            </a:r>
            <a:r>
              <a:rPr sz="2600" spc="0" dirty="0">
                <a:latin typeface="Calibri"/>
                <a:cs typeface="Calibri"/>
              </a:rPr>
              <a:t>u</a:t>
            </a:r>
            <a:r>
              <a:rPr sz="2600" spc="-30" dirty="0">
                <a:latin typeface="Calibri"/>
                <a:cs typeface="Calibri"/>
              </a:rPr>
              <a:t>n</a:t>
            </a:r>
            <a:r>
              <a:rPr sz="2600" spc="-25" dirty="0">
                <a:latin typeface="Calibri"/>
                <a:cs typeface="Calibri"/>
              </a:rPr>
              <a:t>t</a:t>
            </a:r>
            <a:r>
              <a:rPr sz="2600" spc="0" dirty="0">
                <a:latin typeface="Calibri"/>
                <a:cs typeface="Calibri"/>
              </a:rPr>
              <a:t>ed</a:t>
            </a:r>
            <a:r>
              <a:rPr sz="2600" spc="-30" dirty="0">
                <a:latin typeface="Calibri"/>
                <a:cs typeface="Calibri"/>
              </a:rPr>
              <a:t> </a:t>
            </a:r>
            <a:r>
              <a:rPr sz="2600" spc="0" dirty="0">
                <a:latin typeface="Calibri"/>
                <a:cs typeface="Calibri"/>
              </a:rPr>
              <a:t>inside</a:t>
            </a:r>
            <a:r>
              <a:rPr sz="2600" spc="-25" dirty="0">
                <a:latin typeface="Calibri"/>
                <a:cs typeface="Calibri"/>
              </a:rPr>
              <a:t> </a:t>
            </a:r>
            <a:r>
              <a:rPr sz="2600" spc="0" dirty="0">
                <a:latin typeface="Calibri"/>
                <a:cs typeface="Calibri"/>
              </a:rPr>
              <a:t>the</a:t>
            </a:r>
            <a:r>
              <a:rPr sz="2600" spc="-15" dirty="0">
                <a:latin typeface="Calibri"/>
                <a:cs typeface="Calibri"/>
              </a:rPr>
              <a:t> </a:t>
            </a:r>
            <a:r>
              <a:rPr sz="2600" spc="0" dirty="0">
                <a:latin typeface="Calibri"/>
                <a:cs typeface="Calibri"/>
              </a:rPr>
              <a:t>a</a:t>
            </a:r>
            <a:r>
              <a:rPr sz="2600" spc="-30" dirty="0">
                <a:latin typeface="Calibri"/>
                <a:cs typeface="Calibri"/>
              </a:rPr>
              <a:t>n</a:t>
            </a:r>
            <a:r>
              <a:rPr sz="2600" spc="-25" dirty="0">
                <a:latin typeface="Calibri"/>
                <a:cs typeface="Calibri"/>
              </a:rPr>
              <a:t>t</a:t>
            </a:r>
            <a:r>
              <a:rPr sz="2600" spc="0" dirty="0">
                <a:latin typeface="Calibri"/>
                <a:cs typeface="Calibri"/>
              </a:rPr>
              <a:t>enna</a:t>
            </a:r>
            <a:r>
              <a:rPr sz="2600" spc="-30" dirty="0">
                <a:latin typeface="Calibri"/>
                <a:cs typeface="Calibri"/>
              </a:rPr>
              <a:t> </a:t>
            </a:r>
            <a:r>
              <a:rPr sz="2600" spc="0" dirty="0">
                <a:latin typeface="Calibri"/>
                <a:cs typeface="Calibri"/>
              </a:rPr>
              <a:t>along</a:t>
            </a:r>
            <a:r>
              <a:rPr sz="2600" spc="-10" dirty="0">
                <a:latin typeface="Calibri"/>
                <a:cs typeface="Calibri"/>
              </a:rPr>
              <a:t> </a:t>
            </a:r>
            <a:r>
              <a:rPr sz="2600" spc="0" dirty="0">
                <a:latin typeface="Calibri"/>
                <a:cs typeface="Calibri"/>
              </a:rPr>
              <a:t>with</a:t>
            </a:r>
            <a:r>
              <a:rPr sz="2600" spc="-15" dirty="0">
                <a:latin typeface="Calibri"/>
                <a:cs typeface="Calibri"/>
              </a:rPr>
              <a:t> </a:t>
            </a:r>
            <a:r>
              <a:rPr sz="2600" spc="0" dirty="0">
                <a:latin typeface="Calibri"/>
                <a:cs typeface="Calibri"/>
              </a:rPr>
              <a:t>the</a:t>
            </a:r>
            <a:r>
              <a:rPr sz="2600" spc="-15" dirty="0">
                <a:latin typeface="Calibri"/>
                <a:cs typeface="Calibri"/>
              </a:rPr>
              <a:t> </a:t>
            </a:r>
            <a:r>
              <a:rPr sz="2600" spc="0" dirty="0">
                <a:latin typeface="Calibri"/>
                <a:cs typeface="Calibri"/>
              </a:rPr>
              <a:t>dipole.</a:t>
            </a:r>
            <a:endParaRPr sz="26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63</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179705" rIns="0" bIns="0" rtlCol="0">
            <a:noAutofit/>
          </a:bodyPr>
          <a:lstStyle/>
          <a:p>
            <a:pPr marL="164465">
              <a:lnSpc>
                <a:spcPts val="4560"/>
              </a:lnSpc>
            </a:pPr>
            <a:r>
              <a:rPr sz="4000" spc="-25" dirty="0">
                <a:latin typeface="Calibri Light"/>
                <a:cs typeface="Calibri Light"/>
              </a:rPr>
              <a:t>Imp</a:t>
            </a:r>
            <a:r>
              <a:rPr sz="4000" spc="-95" dirty="0">
                <a:latin typeface="Calibri Light"/>
                <a:cs typeface="Calibri Light"/>
              </a:rPr>
              <a:t>r</a:t>
            </a:r>
            <a:r>
              <a:rPr sz="4000" spc="-45" dirty="0">
                <a:latin typeface="Calibri Light"/>
                <a:cs typeface="Calibri Light"/>
              </a:rPr>
              <a:t>o</a:t>
            </a:r>
            <a:r>
              <a:rPr sz="4000" spc="-55" dirty="0">
                <a:latin typeface="Calibri Light"/>
                <a:cs typeface="Calibri Light"/>
              </a:rPr>
              <a:t>v</a:t>
            </a:r>
            <a:r>
              <a:rPr sz="4000" spc="-25" dirty="0">
                <a:latin typeface="Calibri Light"/>
                <a:cs typeface="Calibri Light"/>
              </a:rPr>
              <a:t>eme</a:t>
            </a:r>
            <a:r>
              <a:rPr sz="4000" spc="-60" dirty="0">
                <a:latin typeface="Calibri Light"/>
                <a:cs typeface="Calibri Light"/>
              </a:rPr>
              <a:t>n</a:t>
            </a:r>
            <a:r>
              <a:rPr sz="4000" spc="-15" dirty="0">
                <a:latin typeface="Calibri Light"/>
                <a:cs typeface="Calibri Light"/>
              </a:rPr>
              <a:t>ts </a:t>
            </a:r>
            <a:r>
              <a:rPr sz="4000" spc="-25" dirty="0">
                <a:latin typeface="Calibri Light"/>
                <a:cs typeface="Calibri Light"/>
              </a:rPr>
              <a:t>on</a:t>
            </a:r>
            <a:r>
              <a:rPr sz="4000" spc="-5" dirty="0">
                <a:latin typeface="Calibri Light"/>
                <a:cs typeface="Calibri Light"/>
              </a:rPr>
              <a:t> </a:t>
            </a:r>
            <a:r>
              <a:rPr sz="4000" spc="-20" dirty="0">
                <a:latin typeface="Calibri Light"/>
                <a:cs typeface="Calibri Light"/>
              </a:rPr>
              <a:t>Original</a:t>
            </a:r>
            <a:r>
              <a:rPr sz="4000" spc="5" dirty="0">
                <a:latin typeface="Calibri Light"/>
                <a:cs typeface="Calibri Light"/>
              </a:rPr>
              <a:t> </a:t>
            </a:r>
            <a:r>
              <a:rPr sz="4000" spc="-20" dirty="0">
                <a:latin typeface="Calibri Light"/>
                <a:cs typeface="Calibri Light"/>
              </a:rPr>
              <a:t>Smart</a:t>
            </a:r>
            <a:endParaRPr sz="4000">
              <a:latin typeface="Calibri Light"/>
              <a:cs typeface="Calibri Light"/>
            </a:endParaRPr>
          </a:p>
          <a:p>
            <a:pPr marL="164465">
              <a:lnSpc>
                <a:spcPts val="4560"/>
              </a:lnSpc>
            </a:pPr>
            <a:r>
              <a:rPr sz="4000" spc="-20" dirty="0">
                <a:latin typeface="Calibri Light"/>
                <a:cs typeface="Calibri Light"/>
              </a:rPr>
              <a:t>Plasma</a:t>
            </a:r>
            <a:r>
              <a:rPr sz="4000" spc="15" dirty="0">
                <a:latin typeface="Calibri Light"/>
                <a:cs typeface="Calibri Light"/>
              </a:rPr>
              <a:t> </a:t>
            </a:r>
            <a:r>
              <a:rPr sz="4000" spc="-25" dirty="0">
                <a:latin typeface="Calibri Light"/>
                <a:cs typeface="Calibri Light"/>
              </a:rPr>
              <a:t>A</a:t>
            </a:r>
            <a:r>
              <a:rPr sz="4000" spc="-65" dirty="0">
                <a:latin typeface="Calibri Light"/>
                <a:cs typeface="Calibri Light"/>
              </a:rPr>
              <a:t>n</a:t>
            </a:r>
            <a:r>
              <a:rPr sz="4000" spc="-60" dirty="0">
                <a:latin typeface="Calibri Light"/>
                <a:cs typeface="Calibri Light"/>
              </a:rPr>
              <a:t>t</a:t>
            </a:r>
            <a:r>
              <a:rPr sz="4000" spc="-20" dirty="0">
                <a:latin typeface="Calibri Light"/>
                <a:cs typeface="Calibri Light"/>
              </a:rPr>
              <a:t>enna</a:t>
            </a:r>
            <a:endParaRPr sz="4000">
              <a:latin typeface="Calibri Light"/>
              <a:cs typeface="Calibri Light"/>
            </a:endParaRPr>
          </a:p>
        </p:txBody>
      </p:sp>
      <p:sp>
        <p:nvSpPr>
          <p:cNvPr id="3" name="object 3"/>
          <p:cNvSpPr txBox="1"/>
          <p:nvPr/>
        </p:nvSpPr>
        <p:spPr>
          <a:xfrm>
            <a:off x="707542" y="1805685"/>
            <a:ext cx="7590155" cy="3130550"/>
          </a:xfrm>
          <a:prstGeom prst="rect">
            <a:avLst/>
          </a:prstGeom>
        </p:spPr>
        <p:txBody>
          <a:bodyPr vert="horz" wrap="square" lIns="0" tIns="0" rIns="0" bIns="0" rtlCol="0">
            <a:noAutofit/>
          </a:bodyPr>
          <a:lstStyle/>
          <a:p>
            <a:pPr marL="241300" indent="-228600">
              <a:lnSpc>
                <a:spcPct val="100000"/>
              </a:lnSpc>
              <a:buFont typeface="Arial"/>
              <a:buChar char="•"/>
              <a:tabLst>
                <a:tab pos="241300" algn="l"/>
              </a:tabLst>
            </a:pPr>
            <a:r>
              <a:rPr sz="2800" spc="-15" dirty="0">
                <a:latin typeface="Calibri"/>
                <a:cs typeface="Calibri"/>
              </a:rPr>
              <a:t>In</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15" dirty="0">
                <a:latin typeface="Calibri"/>
                <a:cs typeface="Calibri"/>
              </a:rPr>
              <a:t>n</a:t>
            </a:r>
            <a:r>
              <a:rPr sz="2800" spc="-70" dirty="0">
                <a:latin typeface="Calibri"/>
                <a:cs typeface="Calibri"/>
              </a:rPr>
              <a:t>e</a:t>
            </a:r>
            <a:r>
              <a:rPr sz="2800" spc="-5" dirty="0">
                <a:latin typeface="Calibri"/>
                <a:cs typeface="Calibri"/>
              </a:rPr>
              <a:t>x</a:t>
            </a:r>
            <a:r>
              <a:rPr sz="2800" spc="-10" dirty="0">
                <a:latin typeface="Calibri"/>
                <a:cs typeface="Calibri"/>
              </a:rPr>
              <a:t>t</a:t>
            </a:r>
            <a:r>
              <a:rPr sz="2800" spc="10" dirty="0">
                <a:latin typeface="Calibri"/>
                <a:cs typeface="Calibri"/>
              </a:rPr>
              <a:t> </a:t>
            </a:r>
            <a:r>
              <a:rPr sz="2800" spc="-10" dirty="0">
                <a:latin typeface="Calibri"/>
                <a:cs typeface="Calibri"/>
              </a:rPr>
              <a:t>sl</a:t>
            </a:r>
            <a:r>
              <a:rPr sz="2800" spc="-25" dirty="0">
                <a:latin typeface="Calibri"/>
                <a:cs typeface="Calibri"/>
              </a:rPr>
              <a:t>i</a:t>
            </a:r>
            <a:r>
              <a:rPr sz="2800" spc="-15" dirty="0">
                <a:latin typeface="Calibri"/>
                <a:cs typeface="Calibri"/>
              </a:rPr>
              <a:t>de</a:t>
            </a:r>
            <a:r>
              <a:rPr sz="2800" spc="20" dirty="0">
                <a:latin typeface="Calibri"/>
                <a:cs typeface="Calibri"/>
              </a:rPr>
              <a:t> </a:t>
            </a:r>
            <a:r>
              <a:rPr sz="2800" spc="-40" dirty="0">
                <a:latin typeface="Calibri"/>
                <a:cs typeface="Calibri"/>
              </a:rPr>
              <a:t>w</a:t>
            </a:r>
            <a:r>
              <a:rPr sz="2800" spc="-15" dirty="0">
                <a:latin typeface="Calibri"/>
                <a:cs typeface="Calibri"/>
              </a:rPr>
              <a:t>e </a:t>
            </a:r>
            <a:r>
              <a:rPr sz="2800" spc="-25" dirty="0">
                <a:latin typeface="Calibri"/>
                <a:cs typeface="Calibri"/>
              </a:rPr>
              <a:t>s</a:t>
            </a:r>
            <a:r>
              <a:rPr sz="2800" spc="-15" dirty="0">
                <a:latin typeface="Calibri"/>
                <a:cs typeface="Calibri"/>
              </a:rPr>
              <a:t>h</a:t>
            </a:r>
            <a:r>
              <a:rPr sz="2800" spc="-35" dirty="0">
                <a:latin typeface="Calibri"/>
                <a:cs typeface="Calibri"/>
              </a:rPr>
              <a:t>o</a:t>
            </a:r>
            <a:r>
              <a:rPr sz="2800" spc="-20" dirty="0">
                <a:latin typeface="Calibri"/>
                <a:cs typeface="Calibri"/>
              </a:rPr>
              <a:t>w</a:t>
            </a:r>
            <a:r>
              <a:rPr sz="2800" spc="15" dirty="0">
                <a:latin typeface="Calibri"/>
                <a:cs typeface="Calibri"/>
              </a:rPr>
              <a:t> </a:t>
            </a:r>
            <a:r>
              <a:rPr sz="2800" spc="-15" dirty="0">
                <a:latin typeface="Calibri"/>
                <a:cs typeface="Calibri"/>
              </a:rPr>
              <a:t>the</a:t>
            </a:r>
            <a:r>
              <a:rPr sz="2800" spc="5" dirty="0">
                <a:latin typeface="Calibri"/>
                <a:cs typeface="Calibri"/>
              </a:rPr>
              <a:t> </a:t>
            </a:r>
            <a:r>
              <a:rPr sz="2800" spc="-50" dirty="0">
                <a:latin typeface="Calibri"/>
                <a:cs typeface="Calibri"/>
              </a:rPr>
              <a:t>r</a:t>
            </a:r>
            <a:r>
              <a:rPr sz="2800" spc="-15" dirty="0">
                <a:latin typeface="Calibri"/>
                <a:cs typeface="Calibri"/>
              </a:rPr>
              <a:t>esu</a:t>
            </a:r>
            <a:r>
              <a:rPr sz="2800" spc="-25" dirty="0">
                <a:latin typeface="Calibri"/>
                <a:cs typeface="Calibri"/>
              </a:rPr>
              <a:t>l</a:t>
            </a:r>
            <a:r>
              <a:rPr sz="2800" spc="-15" dirty="0">
                <a:latin typeface="Calibri"/>
                <a:cs typeface="Calibri"/>
              </a:rPr>
              <a:t>ts</a:t>
            </a:r>
            <a:r>
              <a:rPr sz="2800" spc="35" dirty="0">
                <a:latin typeface="Calibri"/>
                <a:cs typeface="Calibri"/>
              </a:rPr>
              <a:t> </a:t>
            </a:r>
            <a:r>
              <a:rPr sz="2800" spc="-15" dirty="0">
                <a:latin typeface="Calibri"/>
                <a:cs typeface="Calibri"/>
              </a:rPr>
              <a:t>of</a:t>
            </a:r>
            <a:r>
              <a:rPr sz="2800" spc="-5" dirty="0">
                <a:latin typeface="Calibri"/>
                <a:cs typeface="Calibri"/>
              </a:rPr>
              <a:t> </a:t>
            </a:r>
            <a:r>
              <a:rPr sz="2800" spc="-15" dirty="0">
                <a:latin typeface="Calibri"/>
                <a:cs typeface="Calibri"/>
              </a:rPr>
              <a:t>these</a:t>
            </a:r>
            <a:endParaRPr sz="2800">
              <a:latin typeface="Calibri"/>
              <a:cs typeface="Calibri"/>
            </a:endParaRPr>
          </a:p>
          <a:p>
            <a:pPr marL="241300">
              <a:lnSpc>
                <a:spcPts val="3025"/>
              </a:lnSpc>
            </a:pPr>
            <a:r>
              <a:rPr sz="2800" spc="-10" dirty="0">
                <a:latin typeface="Calibri"/>
                <a:cs typeface="Calibri"/>
              </a:rPr>
              <a:t>i</a:t>
            </a:r>
            <a:r>
              <a:rPr sz="2800" spc="-35" dirty="0">
                <a:latin typeface="Calibri"/>
                <a:cs typeface="Calibri"/>
              </a:rPr>
              <a:t>m</a:t>
            </a:r>
            <a:r>
              <a:rPr sz="2800" spc="-15" dirty="0">
                <a:latin typeface="Calibri"/>
                <a:cs typeface="Calibri"/>
              </a:rPr>
              <a:t>p</a:t>
            </a:r>
            <a:r>
              <a:rPr sz="2800" spc="-70" dirty="0">
                <a:latin typeface="Calibri"/>
                <a:cs typeface="Calibri"/>
              </a:rPr>
              <a:t>r</a:t>
            </a:r>
            <a:r>
              <a:rPr sz="2800" spc="-15" dirty="0">
                <a:latin typeface="Calibri"/>
                <a:cs typeface="Calibri"/>
              </a:rPr>
              <a:t>o</a:t>
            </a:r>
            <a:r>
              <a:rPr sz="2800" spc="-45" dirty="0">
                <a:latin typeface="Calibri"/>
                <a:cs typeface="Calibri"/>
              </a:rPr>
              <a:t>v</a:t>
            </a:r>
            <a:r>
              <a:rPr sz="2800" spc="-20" dirty="0">
                <a:latin typeface="Calibri"/>
                <a:cs typeface="Calibri"/>
              </a:rPr>
              <a:t>eme</a:t>
            </a:r>
            <a:r>
              <a:rPr sz="2800" spc="-50" dirty="0">
                <a:latin typeface="Calibri"/>
                <a:cs typeface="Calibri"/>
              </a:rPr>
              <a:t>n</a:t>
            </a:r>
            <a:r>
              <a:rPr sz="2800" spc="-10" dirty="0">
                <a:latin typeface="Calibri"/>
                <a:cs typeface="Calibri"/>
              </a:rPr>
              <a:t>ts.</a:t>
            </a:r>
            <a:endParaRPr sz="2800">
              <a:latin typeface="Calibri"/>
              <a:cs typeface="Calibri"/>
            </a:endParaRPr>
          </a:p>
          <a:p>
            <a:pPr>
              <a:lnSpc>
                <a:spcPts val="650"/>
              </a:lnSpc>
              <a:spcBef>
                <a:spcPts val="21"/>
              </a:spcBef>
            </a:pPr>
            <a:endParaRPr sz="650"/>
          </a:p>
          <a:p>
            <a:pPr marL="241300" indent="-228600">
              <a:lnSpc>
                <a:spcPct val="100000"/>
              </a:lnSpc>
              <a:buFont typeface="Arial"/>
              <a:buChar char="•"/>
              <a:tabLst>
                <a:tab pos="241300" algn="l"/>
              </a:tabLst>
            </a:pPr>
            <a:r>
              <a:rPr sz="2800" spc="-20" dirty="0">
                <a:latin typeface="Calibri"/>
                <a:cs typeface="Calibri"/>
              </a:rPr>
              <a:t>H</a:t>
            </a:r>
            <a:r>
              <a:rPr sz="2800" spc="-30" dirty="0">
                <a:latin typeface="Calibri"/>
                <a:cs typeface="Calibri"/>
              </a:rPr>
              <a:t>o</a:t>
            </a:r>
            <a:r>
              <a:rPr sz="2800" spc="-40" dirty="0">
                <a:latin typeface="Calibri"/>
                <a:cs typeface="Calibri"/>
              </a:rPr>
              <a:t>w</a:t>
            </a:r>
            <a:r>
              <a:rPr sz="2800" spc="-25" dirty="0">
                <a:latin typeface="Calibri"/>
                <a:cs typeface="Calibri"/>
              </a:rPr>
              <a:t>e</a:t>
            </a:r>
            <a:r>
              <a:rPr sz="2800" spc="-45" dirty="0">
                <a:latin typeface="Calibri"/>
                <a:cs typeface="Calibri"/>
              </a:rPr>
              <a:t>v</a:t>
            </a:r>
            <a:r>
              <a:rPr sz="2800" spc="-15" dirty="0">
                <a:latin typeface="Calibri"/>
                <a:cs typeface="Calibri"/>
              </a:rPr>
              <a:t>e</a:t>
            </a:r>
            <a:r>
              <a:rPr sz="2800" spc="-254" dirty="0">
                <a:latin typeface="Calibri"/>
                <a:cs typeface="Calibri"/>
              </a:rPr>
              <a:t>r</a:t>
            </a:r>
            <a:r>
              <a:rPr sz="2800" spc="-10" dirty="0">
                <a:latin typeface="Calibri"/>
                <a:cs typeface="Calibri"/>
              </a:rPr>
              <a:t>, </a:t>
            </a:r>
            <a:r>
              <a:rPr sz="2800" spc="-15" dirty="0">
                <a:latin typeface="Calibri"/>
                <a:cs typeface="Calibri"/>
              </a:rPr>
              <a:t>the</a:t>
            </a:r>
            <a:r>
              <a:rPr sz="2800" spc="5" dirty="0">
                <a:latin typeface="Calibri"/>
                <a:cs typeface="Calibri"/>
              </a:rPr>
              <a:t> </a:t>
            </a:r>
            <a:r>
              <a:rPr sz="2800" spc="-75" dirty="0">
                <a:latin typeface="Calibri"/>
                <a:cs typeface="Calibri"/>
              </a:rPr>
              <a:t>r</a:t>
            </a:r>
            <a:r>
              <a:rPr sz="2800" spc="-15" dirty="0">
                <a:latin typeface="Calibri"/>
                <a:cs typeface="Calibri"/>
              </a:rPr>
              <a:t>adi</a:t>
            </a:r>
            <a:r>
              <a:rPr sz="2800" spc="-30" dirty="0">
                <a:latin typeface="Calibri"/>
                <a:cs typeface="Calibri"/>
              </a:rPr>
              <a:t>u</a:t>
            </a:r>
            <a:r>
              <a:rPr sz="2800" spc="-15" dirty="0">
                <a:latin typeface="Calibri"/>
                <a:cs typeface="Calibri"/>
              </a:rPr>
              <a:t>s</a:t>
            </a:r>
            <a:r>
              <a:rPr sz="2800" spc="35" dirty="0">
                <a:latin typeface="Calibri"/>
                <a:cs typeface="Calibri"/>
              </a:rPr>
              <a:t> </a:t>
            </a:r>
            <a:r>
              <a:rPr sz="2800" spc="-10" dirty="0">
                <a:latin typeface="Calibri"/>
                <a:cs typeface="Calibri"/>
              </a:rPr>
              <a:t>is </a:t>
            </a:r>
            <a:r>
              <a:rPr sz="2800" spc="-15" dirty="0">
                <a:latin typeface="Calibri"/>
                <a:cs typeface="Calibri"/>
              </a:rPr>
              <a:t>not</a:t>
            </a:r>
            <a:r>
              <a:rPr sz="2800" spc="15" dirty="0">
                <a:latin typeface="Calibri"/>
                <a:cs typeface="Calibri"/>
              </a:rPr>
              <a:t> </a:t>
            </a:r>
            <a:r>
              <a:rPr sz="2800" spc="-15" dirty="0">
                <a:latin typeface="Calibri"/>
                <a:cs typeface="Calibri"/>
              </a:rPr>
              <a:t>o</a:t>
            </a:r>
            <a:r>
              <a:rPr sz="2800" spc="-35" dirty="0">
                <a:latin typeface="Calibri"/>
                <a:cs typeface="Calibri"/>
              </a:rPr>
              <a:t>p</a:t>
            </a:r>
            <a:r>
              <a:rPr sz="2800" spc="-10" dirty="0">
                <a:latin typeface="Calibri"/>
                <a:cs typeface="Calibri"/>
              </a:rPr>
              <a:t>ti</a:t>
            </a:r>
            <a:r>
              <a:rPr sz="2800" spc="-35" dirty="0">
                <a:latin typeface="Calibri"/>
                <a:cs typeface="Calibri"/>
              </a:rPr>
              <a:t>m</a:t>
            </a:r>
            <a:r>
              <a:rPr sz="2800" spc="-10" dirty="0">
                <a:latin typeface="Calibri"/>
                <a:cs typeface="Calibri"/>
              </a:rPr>
              <a:t>i</a:t>
            </a:r>
            <a:r>
              <a:rPr sz="2800" spc="-85" dirty="0">
                <a:latin typeface="Calibri"/>
                <a:cs typeface="Calibri"/>
              </a:rPr>
              <a:t>z</a:t>
            </a:r>
            <a:r>
              <a:rPr sz="2800" spc="-15" dirty="0">
                <a:latin typeface="Calibri"/>
                <a:cs typeface="Calibri"/>
              </a:rPr>
              <a:t>ed.</a:t>
            </a:r>
            <a:endParaRPr sz="2800">
              <a:latin typeface="Calibri"/>
              <a:cs typeface="Calibri"/>
            </a:endParaRPr>
          </a:p>
          <a:p>
            <a:pPr>
              <a:lnSpc>
                <a:spcPts val="1000"/>
              </a:lnSpc>
              <a:spcBef>
                <a:spcPts val="36"/>
              </a:spcBef>
              <a:buFont typeface="Arial"/>
              <a:buChar char="•"/>
            </a:pPr>
            <a:endParaRPr sz="1000"/>
          </a:p>
          <a:p>
            <a:pPr marL="241300" marR="15875" indent="-228600">
              <a:lnSpc>
                <a:spcPts val="3030"/>
              </a:lnSpc>
              <a:buFont typeface="Arial"/>
              <a:buChar char="•"/>
              <a:tabLst>
                <a:tab pos="241300" algn="l"/>
              </a:tabLst>
            </a:pPr>
            <a:r>
              <a:rPr sz="2800" spc="-15" dirty="0">
                <a:latin typeface="Calibri"/>
                <a:cs typeface="Calibri"/>
              </a:rPr>
              <a:t>The</a:t>
            </a:r>
            <a:r>
              <a:rPr sz="2800" spc="-50" dirty="0">
                <a:latin typeface="Calibri"/>
                <a:cs typeface="Calibri"/>
              </a:rPr>
              <a:t>r</a:t>
            </a:r>
            <a:r>
              <a:rPr sz="2800" spc="-15" dirty="0">
                <a:latin typeface="Calibri"/>
                <a:cs typeface="Calibri"/>
              </a:rPr>
              <a:t>e </a:t>
            </a:r>
            <a:r>
              <a:rPr sz="2800" spc="-10" dirty="0">
                <a:latin typeface="Calibri"/>
                <a:cs typeface="Calibri"/>
              </a:rPr>
              <a:t>is</a:t>
            </a:r>
            <a:r>
              <a:rPr sz="2800" spc="5" dirty="0">
                <a:latin typeface="Calibri"/>
                <a:cs typeface="Calibri"/>
              </a:rPr>
              <a:t> </a:t>
            </a:r>
            <a:r>
              <a:rPr sz="2800" spc="-15" dirty="0">
                <a:latin typeface="Calibri"/>
                <a:cs typeface="Calibri"/>
              </a:rPr>
              <a:t>lea</a:t>
            </a:r>
            <a:r>
              <a:rPr sz="2800" spc="-65" dirty="0">
                <a:latin typeface="Calibri"/>
                <a:cs typeface="Calibri"/>
              </a:rPr>
              <a:t>k</a:t>
            </a:r>
            <a:r>
              <a:rPr sz="2800" spc="-15" dirty="0">
                <a:latin typeface="Calibri"/>
                <a:cs typeface="Calibri"/>
              </a:rPr>
              <a:t>a</a:t>
            </a:r>
            <a:r>
              <a:rPr sz="2800" spc="-35" dirty="0">
                <a:latin typeface="Calibri"/>
                <a:cs typeface="Calibri"/>
              </a:rPr>
              <a:t>g</a:t>
            </a:r>
            <a:r>
              <a:rPr sz="2800" spc="-15" dirty="0">
                <a:latin typeface="Calibri"/>
                <a:cs typeface="Calibri"/>
              </a:rPr>
              <a:t>e</a:t>
            </a:r>
            <a:r>
              <a:rPr sz="2800" spc="-20" dirty="0">
                <a:latin typeface="Calibri"/>
                <a:cs typeface="Calibri"/>
              </a:rPr>
              <a:t> </a:t>
            </a:r>
            <a:r>
              <a:rPr sz="2800" spc="-15" dirty="0">
                <a:latin typeface="Calibri"/>
                <a:cs typeface="Calibri"/>
              </a:rPr>
              <a:t>along</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35" dirty="0">
                <a:latin typeface="Calibri"/>
                <a:cs typeface="Calibri"/>
              </a:rPr>
              <a:t>a</a:t>
            </a:r>
            <a:r>
              <a:rPr sz="2800" spc="-10" dirty="0">
                <a:latin typeface="Calibri"/>
                <a:cs typeface="Calibri"/>
              </a:rPr>
              <a:t>xis </a:t>
            </a:r>
            <a:r>
              <a:rPr sz="2800" spc="-15" dirty="0">
                <a:latin typeface="Calibri"/>
                <a:cs typeface="Calibri"/>
              </a:rPr>
              <a:t>of</a:t>
            </a:r>
            <a:r>
              <a:rPr sz="2800" spc="-5" dirty="0">
                <a:latin typeface="Calibri"/>
                <a:cs typeface="Calibri"/>
              </a:rPr>
              <a:t> </a:t>
            </a:r>
            <a:r>
              <a:rPr sz="2800" spc="-15" dirty="0">
                <a:latin typeface="Calibri"/>
                <a:cs typeface="Calibri"/>
              </a:rPr>
              <a:t>the</a:t>
            </a:r>
            <a:r>
              <a:rPr sz="2800" spc="10" dirty="0">
                <a:latin typeface="Calibri"/>
                <a:cs typeface="Calibri"/>
              </a:rPr>
              <a:t> </a:t>
            </a:r>
            <a:r>
              <a:rPr sz="2800" spc="-15" dirty="0">
                <a:latin typeface="Calibri"/>
                <a:cs typeface="Calibri"/>
              </a:rPr>
              <a:t>smart</a:t>
            </a:r>
            <a:r>
              <a:rPr sz="2800" spc="10"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r>
              <a:rPr sz="2800" spc="-10" dirty="0">
                <a:latin typeface="Calibri"/>
                <a:cs typeface="Calibri"/>
              </a:rPr>
              <a:t> a</a:t>
            </a:r>
            <a:r>
              <a:rPr sz="2800" spc="-40" dirty="0">
                <a:latin typeface="Calibri"/>
                <a:cs typeface="Calibri"/>
              </a:rPr>
              <a:t>n</a:t>
            </a:r>
            <a:r>
              <a:rPr sz="2800" spc="-35" dirty="0">
                <a:latin typeface="Calibri"/>
                <a:cs typeface="Calibri"/>
              </a:rPr>
              <a:t>t</a:t>
            </a:r>
            <a:r>
              <a:rPr sz="2800" spc="-15" dirty="0">
                <a:latin typeface="Calibri"/>
                <a:cs typeface="Calibri"/>
              </a:rPr>
              <a:t>enna.</a:t>
            </a:r>
            <a:endParaRPr sz="2800">
              <a:latin typeface="Calibri"/>
              <a:cs typeface="Calibri"/>
            </a:endParaRPr>
          </a:p>
          <a:p>
            <a:pPr>
              <a:lnSpc>
                <a:spcPts val="600"/>
              </a:lnSpc>
              <a:spcBef>
                <a:spcPts val="13"/>
              </a:spcBef>
              <a:buFont typeface="Arial"/>
              <a:buChar char="•"/>
            </a:pPr>
            <a:endParaRPr sz="600"/>
          </a:p>
          <a:p>
            <a:pPr marL="241300" indent="-228600">
              <a:lnSpc>
                <a:spcPct val="100000"/>
              </a:lnSpc>
              <a:buFont typeface="Arial"/>
              <a:buChar char="•"/>
              <a:tabLst>
                <a:tab pos="241300" algn="l"/>
              </a:tabLst>
            </a:pPr>
            <a:r>
              <a:rPr sz="2800" spc="-15" dirty="0">
                <a:latin typeface="Calibri"/>
                <a:cs typeface="Calibri"/>
              </a:rPr>
              <a:t>The</a:t>
            </a:r>
            <a:r>
              <a:rPr sz="2800" spc="-50" dirty="0">
                <a:latin typeface="Calibri"/>
                <a:cs typeface="Calibri"/>
              </a:rPr>
              <a:t>r</a:t>
            </a:r>
            <a:r>
              <a:rPr sz="2800" spc="-15" dirty="0">
                <a:latin typeface="Calibri"/>
                <a:cs typeface="Calibri"/>
              </a:rPr>
              <a:t>e </a:t>
            </a:r>
            <a:r>
              <a:rPr sz="2800" spc="-10" dirty="0">
                <a:latin typeface="Calibri"/>
                <a:cs typeface="Calibri"/>
              </a:rPr>
              <a:t>is</a:t>
            </a:r>
            <a:r>
              <a:rPr sz="2800" spc="5" dirty="0">
                <a:latin typeface="Calibri"/>
                <a:cs typeface="Calibri"/>
              </a:rPr>
              <a:t> </a:t>
            </a:r>
            <a:r>
              <a:rPr sz="2800" spc="-15" dirty="0">
                <a:latin typeface="Calibri"/>
                <a:cs typeface="Calibri"/>
              </a:rPr>
              <a:t>lea</a:t>
            </a:r>
            <a:r>
              <a:rPr sz="2800" spc="-65" dirty="0">
                <a:latin typeface="Calibri"/>
                <a:cs typeface="Calibri"/>
              </a:rPr>
              <a:t>k</a:t>
            </a:r>
            <a:r>
              <a:rPr sz="2800" spc="-15" dirty="0">
                <a:latin typeface="Calibri"/>
                <a:cs typeface="Calibri"/>
              </a:rPr>
              <a:t>a</a:t>
            </a:r>
            <a:r>
              <a:rPr sz="2800" spc="-35" dirty="0">
                <a:latin typeface="Calibri"/>
                <a:cs typeface="Calibri"/>
              </a:rPr>
              <a:t>g</a:t>
            </a:r>
            <a:r>
              <a:rPr sz="2800" spc="-15" dirty="0">
                <a:latin typeface="Calibri"/>
                <a:cs typeface="Calibri"/>
              </a:rPr>
              <a:t>e</a:t>
            </a:r>
            <a:r>
              <a:rPr sz="2800" spc="-20" dirty="0">
                <a:latin typeface="Calibri"/>
                <a:cs typeface="Calibri"/>
              </a:rPr>
              <a:t> whe</a:t>
            </a:r>
            <a:r>
              <a:rPr sz="2800" spc="-50" dirty="0">
                <a:latin typeface="Calibri"/>
                <a:cs typeface="Calibri"/>
              </a:rPr>
              <a:t>r</a:t>
            </a:r>
            <a:r>
              <a:rPr sz="2800" spc="-15" dirty="0">
                <a:latin typeface="Calibri"/>
                <a:cs typeface="Calibri"/>
              </a:rPr>
              <a:t>e the</a:t>
            </a:r>
            <a:r>
              <a:rPr sz="2800" spc="10" dirty="0">
                <a:latin typeface="Calibri"/>
                <a:cs typeface="Calibri"/>
              </a:rPr>
              <a:t> </a:t>
            </a:r>
            <a:r>
              <a:rPr sz="2800" spc="-15" dirty="0">
                <a:latin typeface="Calibri"/>
                <a:cs typeface="Calibri"/>
              </a:rPr>
              <a:t>tu</a:t>
            </a:r>
            <a:r>
              <a:rPr sz="2800" spc="-30" dirty="0">
                <a:latin typeface="Calibri"/>
                <a:cs typeface="Calibri"/>
              </a:rPr>
              <a:t>b</a:t>
            </a:r>
            <a:r>
              <a:rPr sz="2800" spc="-15" dirty="0">
                <a:latin typeface="Calibri"/>
                <a:cs typeface="Calibri"/>
              </a:rPr>
              <a:t>es</a:t>
            </a:r>
            <a:r>
              <a:rPr sz="2800" spc="20" dirty="0">
                <a:latin typeface="Calibri"/>
                <a:cs typeface="Calibri"/>
              </a:rPr>
              <a:t> </a:t>
            </a:r>
            <a:r>
              <a:rPr sz="2800" spc="-35" dirty="0">
                <a:latin typeface="Calibri"/>
                <a:cs typeface="Calibri"/>
              </a:rPr>
              <a:t>t</a:t>
            </a:r>
            <a:r>
              <a:rPr sz="2800" spc="-15" dirty="0">
                <a:latin typeface="Calibri"/>
                <a:cs typeface="Calibri"/>
              </a:rPr>
              <a:t>ouch</a:t>
            </a:r>
            <a:r>
              <a:rPr sz="2800" spc="20" dirty="0">
                <a:latin typeface="Calibri"/>
                <a:cs typeface="Calibri"/>
              </a:rPr>
              <a:t> </a:t>
            </a:r>
            <a:r>
              <a:rPr sz="2800" spc="-10" dirty="0">
                <a:latin typeface="Calibri"/>
                <a:cs typeface="Calibri"/>
              </a:rPr>
              <a:t>si</a:t>
            </a:r>
            <a:r>
              <a:rPr sz="2800" spc="-30" dirty="0">
                <a:latin typeface="Calibri"/>
                <a:cs typeface="Calibri"/>
              </a:rPr>
              <a:t>n</a:t>
            </a:r>
            <a:r>
              <a:rPr sz="2800" spc="-15" dirty="0">
                <a:latin typeface="Calibri"/>
                <a:cs typeface="Calibri"/>
              </a:rPr>
              <a:t>ce</a:t>
            </a:r>
            <a:r>
              <a:rPr sz="2800" spc="20" dirty="0">
                <a:latin typeface="Calibri"/>
                <a:cs typeface="Calibri"/>
              </a:rPr>
              <a:t> </a:t>
            </a:r>
            <a:r>
              <a:rPr sz="2800" spc="-15" dirty="0">
                <a:latin typeface="Calibri"/>
                <a:cs typeface="Calibri"/>
              </a:rPr>
              <a:t>the</a:t>
            </a:r>
            <a:r>
              <a:rPr sz="2800" spc="-55" dirty="0">
                <a:latin typeface="Calibri"/>
                <a:cs typeface="Calibri"/>
              </a:rPr>
              <a:t>r</a:t>
            </a:r>
            <a:r>
              <a:rPr sz="2800" spc="-15" dirty="0">
                <a:latin typeface="Calibri"/>
                <a:cs typeface="Calibri"/>
              </a:rPr>
              <a:t>e</a:t>
            </a:r>
            <a:endParaRPr sz="2800">
              <a:latin typeface="Calibri"/>
              <a:cs typeface="Calibri"/>
            </a:endParaRPr>
          </a:p>
          <a:p>
            <a:pPr marL="241300">
              <a:lnSpc>
                <a:spcPts val="3025"/>
              </a:lnSpc>
            </a:pPr>
            <a:r>
              <a:rPr sz="2800" dirty="0">
                <a:latin typeface="Calibri"/>
                <a:cs typeface="Calibri"/>
              </a:rPr>
              <a:t>is no</a:t>
            </a:r>
            <a:r>
              <a:rPr sz="2800" spc="5" dirty="0">
                <a:latin typeface="Calibri"/>
                <a:cs typeface="Calibri"/>
              </a:rPr>
              <a:t> </a:t>
            </a:r>
            <a:r>
              <a:rPr sz="2800" spc="0" dirty="0">
                <a:latin typeface="Calibri"/>
                <a:cs typeface="Calibri"/>
              </a:rPr>
              <a:t>p</a:t>
            </a:r>
            <a:r>
              <a:rPr sz="2800" spc="-15" dirty="0">
                <a:latin typeface="Calibri"/>
                <a:cs typeface="Calibri"/>
              </a:rPr>
              <a:t>lasma</a:t>
            </a:r>
            <a:r>
              <a:rPr sz="2800" spc="10" dirty="0">
                <a:latin typeface="Calibri"/>
                <a:cs typeface="Calibri"/>
              </a:rPr>
              <a:t> </a:t>
            </a:r>
            <a:r>
              <a:rPr sz="2800" spc="-35" dirty="0">
                <a:latin typeface="Calibri"/>
                <a:cs typeface="Calibri"/>
              </a:rPr>
              <a:t>a</a:t>
            </a:r>
            <a:r>
              <a:rPr sz="2800" spc="-10" dirty="0">
                <a:latin typeface="Calibri"/>
                <a:cs typeface="Calibri"/>
              </a:rPr>
              <a:t>t</a:t>
            </a:r>
            <a:r>
              <a:rPr sz="2800" spc="-5" dirty="0">
                <a:latin typeface="Calibri"/>
                <a:cs typeface="Calibri"/>
              </a:rPr>
              <a:t> </a:t>
            </a:r>
            <a:r>
              <a:rPr sz="2800" spc="-15" dirty="0">
                <a:latin typeface="Calibri"/>
                <a:cs typeface="Calibri"/>
              </a:rPr>
              <a:t>these poi</a:t>
            </a:r>
            <a:r>
              <a:rPr sz="2800" spc="-30" dirty="0">
                <a:latin typeface="Calibri"/>
                <a:cs typeface="Calibri"/>
              </a:rPr>
              <a:t>n</a:t>
            </a:r>
            <a:r>
              <a:rPr sz="2800" spc="-10" dirty="0">
                <a:latin typeface="Calibri"/>
                <a:cs typeface="Calibri"/>
              </a:rPr>
              <a:t>ts.</a:t>
            </a:r>
            <a:endParaRPr sz="2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81051" y="661851"/>
            <a:ext cx="4238171" cy="413366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972457" y="391802"/>
            <a:ext cx="7541622" cy="0"/>
          </a:xfrm>
          <a:custGeom>
            <a:avLst/>
            <a:gdLst/>
            <a:ahLst/>
            <a:cxnLst/>
            <a:rect l="l" t="t" r="r" b="b"/>
            <a:pathLst>
              <a:path w="7541622">
                <a:moveTo>
                  <a:pt x="0" y="0"/>
                </a:moveTo>
                <a:lnTo>
                  <a:pt x="7541622" y="0"/>
                </a:lnTo>
              </a:path>
            </a:pathLst>
          </a:custGeom>
          <a:ln w="11611">
            <a:solidFill>
              <a:srgbClr val="838383"/>
            </a:solidFill>
          </a:ln>
        </p:spPr>
        <p:txBody>
          <a:bodyPr wrap="square" lIns="0" tIns="0" rIns="0" bIns="0" rtlCol="0">
            <a:noAutofit/>
          </a:bodyPr>
          <a:lstStyle/>
          <a:p>
            <a:endParaRPr/>
          </a:p>
        </p:txBody>
      </p:sp>
      <p:sp>
        <p:nvSpPr>
          <p:cNvPr id="4" name="object 4"/>
          <p:cNvSpPr/>
          <p:nvPr/>
        </p:nvSpPr>
        <p:spPr>
          <a:xfrm>
            <a:off x="978262" y="385998"/>
            <a:ext cx="0" cy="4672611"/>
          </a:xfrm>
          <a:custGeom>
            <a:avLst/>
            <a:gdLst/>
            <a:ahLst/>
            <a:cxnLst/>
            <a:rect l="l" t="t" r="r" b="b"/>
            <a:pathLst>
              <a:path h="4672611">
                <a:moveTo>
                  <a:pt x="0" y="4672611"/>
                </a:moveTo>
                <a:lnTo>
                  <a:pt x="0" y="0"/>
                </a:lnTo>
              </a:path>
            </a:pathLst>
          </a:custGeom>
          <a:ln w="11611">
            <a:solidFill>
              <a:srgbClr val="838383"/>
            </a:solidFill>
          </a:ln>
        </p:spPr>
        <p:txBody>
          <a:bodyPr wrap="square" lIns="0" tIns="0" rIns="0" bIns="0" rtlCol="0">
            <a:noAutofit/>
          </a:bodyPr>
          <a:lstStyle/>
          <a:p>
            <a:endParaRPr/>
          </a:p>
        </p:txBody>
      </p:sp>
      <p:sp>
        <p:nvSpPr>
          <p:cNvPr id="5" name="object 5"/>
          <p:cNvSpPr/>
          <p:nvPr/>
        </p:nvSpPr>
        <p:spPr>
          <a:xfrm flipV="1">
            <a:off x="972457" y="4649311"/>
            <a:ext cx="7541622" cy="99601"/>
          </a:xfrm>
          <a:custGeom>
            <a:avLst/>
            <a:gdLst/>
            <a:ahLst/>
            <a:cxnLst/>
            <a:rect l="l" t="t" r="r" b="b"/>
            <a:pathLst>
              <a:path w="7541622">
                <a:moveTo>
                  <a:pt x="0" y="0"/>
                </a:moveTo>
                <a:lnTo>
                  <a:pt x="7541622" y="0"/>
                </a:lnTo>
              </a:path>
            </a:pathLst>
          </a:custGeom>
          <a:ln w="14514">
            <a:solidFill>
              <a:srgbClr val="838383"/>
            </a:solidFill>
          </a:ln>
        </p:spPr>
        <p:txBody>
          <a:bodyPr wrap="square" lIns="0" tIns="0" rIns="0" bIns="0" rtlCol="0">
            <a:noAutofit/>
          </a:bodyPr>
          <a:lstStyle/>
          <a:p>
            <a:endParaRPr/>
          </a:p>
        </p:txBody>
      </p:sp>
      <p:sp>
        <p:nvSpPr>
          <p:cNvPr id="6" name="object 6"/>
          <p:cNvSpPr/>
          <p:nvPr/>
        </p:nvSpPr>
        <p:spPr>
          <a:xfrm>
            <a:off x="8506823" y="385998"/>
            <a:ext cx="0" cy="4672611"/>
          </a:xfrm>
          <a:custGeom>
            <a:avLst/>
            <a:gdLst/>
            <a:ahLst/>
            <a:cxnLst/>
            <a:rect l="l" t="t" r="r" b="b"/>
            <a:pathLst>
              <a:path h="4672611">
                <a:moveTo>
                  <a:pt x="0" y="4672611"/>
                </a:moveTo>
                <a:lnTo>
                  <a:pt x="0" y="0"/>
                </a:lnTo>
              </a:path>
            </a:pathLst>
          </a:custGeom>
          <a:ln w="14514">
            <a:solidFill>
              <a:srgbClr val="838383"/>
            </a:solidFill>
          </a:ln>
        </p:spPr>
        <p:txBody>
          <a:bodyPr wrap="square" lIns="0" tIns="0" rIns="0" bIns="0" rtlCol="0">
            <a:noAutofit/>
          </a:bodyPr>
          <a:lstStyle/>
          <a:p>
            <a:endParaRPr/>
          </a:p>
        </p:txBody>
      </p:sp>
      <p:sp>
        <p:nvSpPr>
          <p:cNvPr id="7" name="object 7"/>
          <p:cNvSpPr txBox="1"/>
          <p:nvPr/>
        </p:nvSpPr>
        <p:spPr>
          <a:xfrm>
            <a:off x="3990340" y="467588"/>
            <a:ext cx="115570" cy="210185"/>
          </a:xfrm>
          <a:prstGeom prst="rect">
            <a:avLst/>
          </a:prstGeom>
        </p:spPr>
        <p:txBody>
          <a:bodyPr vert="horz" wrap="square" lIns="0" tIns="0" rIns="0" bIns="0" rtlCol="0">
            <a:noAutofit/>
          </a:bodyPr>
          <a:lstStyle/>
          <a:p>
            <a:pPr marL="12700">
              <a:lnSpc>
                <a:spcPct val="100000"/>
              </a:lnSpc>
            </a:pPr>
            <a:r>
              <a:rPr sz="1300" spc="55" dirty="0">
                <a:solidFill>
                  <a:srgbClr val="050505"/>
                </a:solidFill>
                <a:latin typeface="Times New Roman"/>
                <a:cs typeface="Times New Roman"/>
              </a:rPr>
              <a:t>0</a:t>
            </a:r>
            <a:endParaRPr sz="1300">
              <a:latin typeface="Times New Roman"/>
              <a:cs typeface="Times New Roman"/>
            </a:endParaRPr>
          </a:p>
        </p:txBody>
      </p:sp>
      <p:sp>
        <p:nvSpPr>
          <p:cNvPr id="8" name="object 8"/>
          <p:cNvSpPr txBox="1"/>
          <p:nvPr/>
        </p:nvSpPr>
        <p:spPr>
          <a:xfrm>
            <a:off x="1891574" y="2326835"/>
            <a:ext cx="6534150" cy="487045"/>
          </a:xfrm>
          <a:prstGeom prst="rect">
            <a:avLst/>
          </a:prstGeom>
        </p:spPr>
        <p:txBody>
          <a:bodyPr vert="horz" wrap="square" lIns="0" tIns="0" rIns="0" bIns="0" rtlCol="0">
            <a:noAutofit/>
          </a:bodyPr>
          <a:lstStyle/>
          <a:p>
            <a:pPr marL="12700">
              <a:lnSpc>
                <a:spcPct val="100000"/>
              </a:lnSpc>
            </a:pPr>
            <a:r>
              <a:rPr sz="1400" spc="-120" dirty="0">
                <a:solidFill>
                  <a:srgbClr val="050505"/>
                </a:solidFill>
                <a:latin typeface="Courier New"/>
                <a:cs typeface="Courier New"/>
              </a:rPr>
              <a:t>270</a:t>
            </a:r>
            <a:endParaRPr sz="1400">
              <a:latin typeface="Courier New"/>
              <a:cs typeface="Courier New"/>
            </a:endParaRPr>
          </a:p>
          <a:p>
            <a:pPr marR="12700" algn="r">
              <a:lnSpc>
                <a:spcPts val="2060"/>
              </a:lnSpc>
            </a:pPr>
            <a:r>
              <a:rPr sz="2000" spc="-50" dirty="0">
                <a:solidFill>
                  <a:srgbClr val="050505"/>
                </a:solidFill>
                <a:latin typeface="Times New Roman"/>
                <a:cs typeface="Times New Roman"/>
              </a:rPr>
              <a:t>Series</a:t>
            </a:r>
            <a:r>
              <a:rPr sz="2000" spc="50" dirty="0">
                <a:solidFill>
                  <a:srgbClr val="050505"/>
                </a:solidFill>
                <a:latin typeface="Times New Roman"/>
                <a:cs typeface="Times New Roman"/>
              </a:rPr>
              <a:t> </a:t>
            </a:r>
            <a:r>
              <a:rPr sz="2000" spc="330" dirty="0">
                <a:solidFill>
                  <a:srgbClr val="050505"/>
                </a:solidFill>
                <a:latin typeface="Times New Roman"/>
                <a:cs typeface="Times New Roman"/>
              </a:rPr>
              <a:t>1</a:t>
            </a:r>
            <a:endParaRPr sz="2000">
              <a:latin typeface="Times New Roman"/>
              <a:cs typeface="Times New Roman"/>
            </a:endParaRPr>
          </a:p>
        </p:txBody>
      </p:sp>
      <p:sp>
        <p:nvSpPr>
          <p:cNvPr id="9" name="object 9"/>
          <p:cNvSpPr txBox="1"/>
          <p:nvPr/>
        </p:nvSpPr>
        <p:spPr>
          <a:xfrm>
            <a:off x="1923505" y="3046591"/>
            <a:ext cx="300990" cy="238125"/>
          </a:xfrm>
          <a:prstGeom prst="rect">
            <a:avLst/>
          </a:prstGeom>
        </p:spPr>
        <p:txBody>
          <a:bodyPr vert="horz" wrap="square" lIns="0" tIns="0" rIns="0" bIns="0" rtlCol="0">
            <a:noAutofit/>
          </a:bodyPr>
          <a:lstStyle/>
          <a:p>
            <a:pPr marL="12700">
              <a:lnSpc>
                <a:spcPct val="100000"/>
              </a:lnSpc>
            </a:pPr>
            <a:r>
              <a:rPr sz="1400" spc="-120" dirty="0">
                <a:solidFill>
                  <a:srgbClr val="050505"/>
                </a:solidFill>
                <a:latin typeface="Courier New"/>
                <a:cs typeface="Courier New"/>
              </a:rPr>
              <a:t>250</a:t>
            </a:r>
            <a:endParaRPr sz="1400">
              <a:latin typeface="Courier New"/>
              <a:cs typeface="Courier New"/>
            </a:endParaRPr>
          </a:p>
        </p:txBody>
      </p:sp>
      <p:sp>
        <p:nvSpPr>
          <p:cNvPr id="10" name="object 10"/>
          <p:cNvSpPr txBox="1"/>
          <p:nvPr/>
        </p:nvSpPr>
        <p:spPr>
          <a:xfrm>
            <a:off x="5897516" y="3040241"/>
            <a:ext cx="300990" cy="245745"/>
          </a:xfrm>
          <a:prstGeom prst="rect">
            <a:avLst/>
          </a:prstGeom>
        </p:spPr>
        <p:txBody>
          <a:bodyPr vert="horz" wrap="square" lIns="0" tIns="0" rIns="0" bIns="0" rtlCol="0">
            <a:noAutofit/>
          </a:bodyPr>
          <a:lstStyle/>
          <a:p>
            <a:pPr marL="12700">
              <a:lnSpc>
                <a:spcPct val="100000"/>
              </a:lnSpc>
            </a:pPr>
            <a:r>
              <a:rPr sz="1450" spc="-150" dirty="0">
                <a:solidFill>
                  <a:srgbClr val="050505"/>
                </a:solidFill>
                <a:latin typeface="Courier New"/>
                <a:cs typeface="Courier New"/>
              </a:rPr>
              <a:t>100</a:t>
            </a:r>
            <a:endParaRPr sz="1450">
              <a:latin typeface="Courier New"/>
              <a:cs typeface="Courier New"/>
            </a:endParaRPr>
          </a:p>
        </p:txBody>
      </p:sp>
      <p:sp>
        <p:nvSpPr>
          <p:cNvPr id="11" name="object 11"/>
          <p:cNvSpPr txBox="1"/>
          <p:nvPr/>
        </p:nvSpPr>
        <p:spPr>
          <a:xfrm>
            <a:off x="7121618" y="3080677"/>
            <a:ext cx="1236345" cy="316865"/>
          </a:xfrm>
          <a:prstGeom prst="rect">
            <a:avLst/>
          </a:prstGeom>
        </p:spPr>
        <p:txBody>
          <a:bodyPr vert="horz" wrap="square" lIns="0" tIns="0" rIns="0" bIns="0" rtlCol="0">
            <a:noAutofit/>
          </a:bodyPr>
          <a:lstStyle/>
          <a:p>
            <a:pPr marL="12700">
              <a:lnSpc>
                <a:spcPct val="100000"/>
              </a:lnSpc>
            </a:pPr>
            <a:r>
              <a:rPr sz="2000" spc="2039" dirty="0">
                <a:solidFill>
                  <a:srgbClr val="BD4B48"/>
                </a:solidFill>
                <a:latin typeface="Times New Roman"/>
                <a:cs typeface="Times New Roman"/>
              </a:rPr>
              <a:t>-</a:t>
            </a:r>
            <a:r>
              <a:rPr sz="2000" spc="-50" dirty="0">
                <a:solidFill>
                  <a:srgbClr val="050505"/>
                </a:solidFill>
                <a:latin typeface="Times New Roman"/>
                <a:cs typeface="Times New Roman"/>
              </a:rPr>
              <a:t>Series</a:t>
            </a:r>
            <a:r>
              <a:rPr sz="2000" spc="5" dirty="0">
                <a:solidFill>
                  <a:srgbClr val="050505"/>
                </a:solidFill>
                <a:latin typeface="Times New Roman"/>
                <a:cs typeface="Times New Roman"/>
              </a:rPr>
              <a:t> </a:t>
            </a:r>
            <a:r>
              <a:rPr sz="2000" spc="-160" dirty="0">
                <a:solidFill>
                  <a:srgbClr val="050505"/>
                </a:solidFill>
                <a:latin typeface="Times New Roman"/>
                <a:cs typeface="Times New Roman"/>
              </a:rPr>
              <a:t>2</a:t>
            </a:r>
            <a:endParaRPr sz="2000">
              <a:latin typeface="Times New Roman"/>
              <a:cs typeface="Times New Roman"/>
            </a:endParaRPr>
          </a:p>
        </p:txBody>
      </p:sp>
      <p:sp>
        <p:nvSpPr>
          <p:cNvPr id="12" name="object 12"/>
          <p:cNvSpPr txBox="1"/>
          <p:nvPr/>
        </p:nvSpPr>
        <p:spPr>
          <a:xfrm>
            <a:off x="5163093" y="4221454"/>
            <a:ext cx="300990" cy="245745"/>
          </a:xfrm>
          <a:prstGeom prst="rect">
            <a:avLst/>
          </a:prstGeom>
        </p:spPr>
        <p:txBody>
          <a:bodyPr vert="horz" wrap="square" lIns="0" tIns="0" rIns="0" bIns="0" rtlCol="0">
            <a:noAutofit/>
          </a:bodyPr>
          <a:lstStyle/>
          <a:p>
            <a:pPr marL="12700">
              <a:lnSpc>
                <a:spcPct val="100000"/>
              </a:lnSpc>
            </a:pPr>
            <a:r>
              <a:rPr sz="1450" spc="-150" dirty="0">
                <a:solidFill>
                  <a:srgbClr val="050505"/>
                </a:solidFill>
                <a:latin typeface="Courier New"/>
                <a:cs typeface="Courier New"/>
              </a:rPr>
              <a:t>140</a:t>
            </a:r>
            <a:endParaRPr sz="1450">
              <a:latin typeface="Courier New"/>
              <a:cs typeface="Courier New"/>
            </a:endParaRPr>
          </a:p>
        </p:txBody>
      </p:sp>
      <p:sp>
        <p:nvSpPr>
          <p:cNvPr id="13" name="object 13"/>
          <p:cNvSpPr txBox="1"/>
          <p:nvPr/>
        </p:nvSpPr>
        <p:spPr>
          <a:xfrm>
            <a:off x="4869906" y="4413548"/>
            <a:ext cx="300990" cy="238125"/>
          </a:xfrm>
          <a:prstGeom prst="rect">
            <a:avLst/>
          </a:prstGeom>
        </p:spPr>
        <p:txBody>
          <a:bodyPr vert="horz" wrap="square" lIns="0" tIns="0" rIns="0" bIns="0" rtlCol="0">
            <a:noAutofit/>
          </a:bodyPr>
          <a:lstStyle/>
          <a:p>
            <a:pPr marL="12700">
              <a:lnSpc>
                <a:spcPct val="100000"/>
              </a:lnSpc>
            </a:pPr>
            <a:r>
              <a:rPr sz="1400" spc="-120" dirty="0">
                <a:solidFill>
                  <a:srgbClr val="050505"/>
                </a:solidFill>
                <a:latin typeface="Courier New"/>
                <a:cs typeface="Courier New"/>
              </a:rPr>
              <a:t>150</a:t>
            </a:r>
            <a:endParaRPr sz="1400">
              <a:latin typeface="Courier New"/>
              <a:cs typeface="Courier New"/>
            </a:endParaRPr>
          </a:p>
        </p:txBody>
      </p:sp>
      <p:sp>
        <p:nvSpPr>
          <p:cNvPr id="14" name="object 14"/>
          <p:cNvSpPr txBox="1"/>
          <p:nvPr/>
        </p:nvSpPr>
        <p:spPr>
          <a:xfrm>
            <a:off x="4213859" y="4566822"/>
            <a:ext cx="637540" cy="245745"/>
          </a:xfrm>
          <a:prstGeom prst="rect">
            <a:avLst/>
          </a:prstGeom>
        </p:spPr>
        <p:txBody>
          <a:bodyPr vert="horz" wrap="square" lIns="0" tIns="0" rIns="0" bIns="0" rtlCol="0">
            <a:noAutofit/>
          </a:bodyPr>
          <a:lstStyle/>
          <a:p>
            <a:pPr marL="12700">
              <a:lnSpc>
                <a:spcPct val="100000"/>
              </a:lnSpc>
            </a:pPr>
            <a:r>
              <a:rPr sz="1450" spc="-160" dirty="0">
                <a:solidFill>
                  <a:srgbClr val="050505"/>
                </a:solidFill>
                <a:latin typeface="Courier New"/>
                <a:cs typeface="Courier New"/>
              </a:rPr>
              <a:t>170</a:t>
            </a:r>
            <a:r>
              <a:rPr sz="1450" spc="-360" dirty="0">
                <a:solidFill>
                  <a:srgbClr val="050505"/>
                </a:solidFill>
                <a:latin typeface="Courier New"/>
                <a:cs typeface="Courier New"/>
              </a:rPr>
              <a:t> </a:t>
            </a:r>
            <a:r>
              <a:rPr sz="1450" spc="-150" dirty="0">
                <a:solidFill>
                  <a:srgbClr val="050505"/>
                </a:solidFill>
                <a:latin typeface="Courier New"/>
                <a:cs typeface="Courier New"/>
              </a:rPr>
              <a:t>160</a:t>
            </a:r>
            <a:endParaRPr sz="1450" dirty="0">
              <a:latin typeface="Courier New"/>
              <a:cs typeface="Courier New"/>
            </a:endParaRPr>
          </a:p>
        </p:txBody>
      </p:sp>
      <p:sp>
        <p:nvSpPr>
          <p:cNvPr id="15" name="object 15"/>
          <p:cNvSpPr txBox="1"/>
          <p:nvPr/>
        </p:nvSpPr>
        <p:spPr>
          <a:xfrm>
            <a:off x="703425" y="5240721"/>
            <a:ext cx="7803398" cy="1320165"/>
          </a:xfrm>
          <a:prstGeom prst="rect">
            <a:avLst/>
          </a:prstGeom>
        </p:spPr>
        <p:txBody>
          <a:bodyPr vert="horz" wrap="square" lIns="0" tIns="0" rIns="0" bIns="0" rtlCol="0">
            <a:noAutofit/>
          </a:bodyPr>
          <a:lstStyle/>
          <a:p>
            <a:pPr marL="1045844">
              <a:lnSpc>
                <a:spcPct val="100000"/>
              </a:lnSpc>
              <a:tabLst>
                <a:tab pos="3994785" algn="l"/>
              </a:tabLst>
            </a:pPr>
            <a:r>
              <a:rPr sz="1800" b="1" spc="-85" dirty="0">
                <a:solidFill>
                  <a:srgbClr val="050505"/>
                </a:solidFill>
                <a:latin typeface="Arial"/>
                <a:cs typeface="Arial"/>
              </a:rPr>
              <a:t>Radiation</a:t>
            </a:r>
            <a:r>
              <a:rPr sz="1800" b="1" spc="100" dirty="0">
                <a:solidFill>
                  <a:srgbClr val="050505"/>
                </a:solidFill>
                <a:latin typeface="Arial"/>
                <a:cs typeface="Arial"/>
              </a:rPr>
              <a:t> </a:t>
            </a:r>
            <a:r>
              <a:rPr sz="1800" b="1" spc="-65" dirty="0">
                <a:solidFill>
                  <a:srgbClr val="050505"/>
                </a:solidFill>
                <a:latin typeface="Arial"/>
                <a:cs typeface="Arial"/>
              </a:rPr>
              <a:t>Pattern</a:t>
            </a:r>
            <a:r>
              <a:rPr sz="1800" b="1" spc="50" dirty="0">
                <a:solidFill>
                  <a:srgbClr val="050505"/>
                </a:solidFill>
                <a:latin typeface="Arial"/>
                <a:cs typeface="Arial"/>
              </a:rPr>
              <a:t> </a:t>
            </a:r>
            <a:r>
              <a:rPr sz="1900" spc="0" dirty="0">
                <a:solidFill>
                  <a:srgbClr val="050505"/>
                </a:solidFill>
                <a:latin typeface="Times New Roman"/>
                <a:cs typeface="Times New Roman"/>
              </a:rPr>
              <a:t>{2.</a:t>
            </a:r>
            <a:r>
              <a:rPr sz="1900" spc="130" dirty="0">
                <a:solidFill>
                  <a:srgbClr val="050505"/>
                </a:solidFill>
                <a:latin typeface="Times New Roman"/>
                <a:cs typeface="Times New Roman"/>
              </a:rPr>
              <a:t>1</a:t>
            </a:r>
            <a:r>
              <a:rPr sz="1800" b="1" spc="-135" dirty="0">
                <a:solidFill>
                  <a:srgbClr val="050505"/>
                </a:solidFill>
                <a:latin typeface="Arial"/>
                <a:cs typeface="Arial"/>
              </a:rPr>
              <a:t>GHz</a:t>
            </a:r>
            <a:r>
              <a:rPr sz="1800" b="1" spc="-60" dirty="0">
                <a:solidFill>
                  <a:srgbClr val="050505"/>
                </a:solidFill>
                <a:latin typeface="Arial"/>
                <a:cs typeface="Arial"/>
              </a:rPr>
              <a:t>)</a:t>
            </a:r>
            <a:r>
              <a:rPr sz="1800" b="1" spc="-55" dirty="0">
                <a:solidFill>
                  <a:srgbClr val="050505"/>
                </a:solidFill>
                <a:latin typeface="Arial"/>
                <a:cs typeface="Arial"/>
              </a:rPr>
              <a:t>.	</a:t>
            </a:r>
            <a:r>
              <a:rPr sz="1800" b="1" spc="-65" dirty="0">
                <a:solidFill>
                  <a:srgbClr val="050505"/>
                </a:solidFill>
                <a:latin typeface="Arial"/>
                <a:cs typeface="Arial"/>
              </a:rPr>
              <a:t>Unity </a:t>
            </a:r>
            <a:r>
              <a:rPr sz="1800" b="1" spc="-105" dirty="0">
                <a:solidFill>
                  <a:srgbClr val="050505"/>
                </a:solidFill>
                <a:latin typeface="Arial"/>
                <a:cs typeface="Arial"/>
              </a:rPr>
              <a:t>gain</a:t>
            </a:r>
            <a:r>
              <a:rPr sz="1800" b="1" spc="35" dirty="0">
                <a:solidFill>
                  <a:srgbClr val="050505"/>
                </a:solidFill>
                <a:latin typeface="Arial"/>
                <a:cs typeface="Arial"/>
              </a:rPr>
              <a:t> </a:t>
            </a:r>
            <a:r>
              <a:rPr sz="1800" b="1" spc="-145" dirty="0">
                <a:solidFill>
                  <a:srgbClr val="050505"/>
                </a:solidFill>
                <a:latin typeface="Arial"/>
                <a:cs typeface="Arial"/>
              </a:rPr>
              <a:t>is</a:t>
            </a:r>
            <a:r>
              <a:rPr sz="1800" b="1" spc="-85" dirty="0">
                <a:solidFill>
                  <a:srgbClr val="050505"/>
                </a:solidFill>
                <a:latin typeface="Arial"/>
                <a:cs typeface="Arial"/>
              </a:rPr>
              <a:t> </a:t>
            </a:r>
            <a:r>
              <a:rPr sz="1800" b="1" spc="-130" dirty="0">
                <a:solidFill>
                  <a:srgbClr val="050505"/>
                </a:solidFill>
                <a:latin typeface="Arial"/>
                <a:cs typeface="Arial"/>
              </a:rPr>
              <a:t>shown</a:t>
            </a:r>
            <a:r>
              <a:rPr sz="1800" b="1" spc="135" dirty="0">
                <a:solidFill>
                  <a:srgbClr val="050505"/>
                </a:solidFill>
                <a:latin typeface="Arial"/>
                <a:cs typeface="Arial"/>
              </a:rPr>
              <a:t> </a:t>
            </a:r>
            <a:r>
              <a:rPr sz="1800" b="1" spc="-50" dirty="0">
                <a:solidFill>
                  <a:srgbClr val="050505"/>
                </a:solidFill>
                <a:latin typeface="Arial"/>
                <a:cs typeface="Arial"/>
              </a:rPr>
              <a:t>in</a:t>
            </a:r>
            <a:r>
              <a:rPr sz="1800" b="1" spc="-55" dirty="0">
                <a:solidFill>
                  <a:srgbClr val="050505"/>
                </a:solidFill>
                <a:latin typeface="Arial"/>
                <a:cs typeface="Arial"/>
              </a:rPr>
              <a:t> </a:t>
            </a:r>
            <a:r>
              <a:rPr sz="1800" b="1" spc="-50" dirty="0">
                <a:solidFill>
                  <a:srgbClr val="050505"/>
                </a:solidFill>
                <a:latin typeface="Arial"/>
                <a:cs typeface="Arial"/>
              </a:rPr>
              <a:t>red.</a:t>
            </a:r>
            <a:endParaRPr sz="1800" dirty="0">
              <a:latin typeface="Arial"/>
              <a:cs typeface="Arial"/>
            </a:endParaRPr>
          </a:p>
          <a:p>
            <a:pPr>
              <a:lnSpc>
                <a:spcPts val="1000"/>
              </a:lnSpc>
              <a:spcBef>
                <a:spcPts val="18"/>
              </a:spcBef>
            </a:pPr>
            <a:endParaRPr sz="1000" dirty="0"/>
          </a:p>
          <a:p>
            <a:pPr marL="50165" marR="12700" indent="-38100">
              <a:lnSpc>
                <a:spcPct val="112200"/>
              </a:lnSpc>
            </a:pPr>
            <a:r>
              <a:rPr sz="1850" spc="-375" dirty="0">
                <a:solidFill>
                  <a:srgbClr val="050505"/>
                </a:solidFill>
                <a:latin typeface="Arial"/>
                <a:cs typeface="Arial"/>
              </a:rPr>
              <a:t>Gain</a:t>
            </a:r>
            <a:r>
              <a:rPr sz="1850" spc="-120" dirty="0">
                <a:solidFill>
                  <a:srgbClr val="050505"/>
                </a:solidFill>
                <a:latin typeface="Arial"/>
                <a:cs typeface="Arial"/>
              </a:rPr>
              <a:t> </a:t>
            </a:r>
            <a:r>
              <a:rPr sz="1850" spc="-330" dirty="0">
                <a:solidFill>
                  <a:srgbClr val="050505"/>
                </a:solidFill>
                <a:latin typeface="Arial"/>
                <a:cs typeface="Arial"/>
              </a:rPr>
              <a:t>9.5</a:t>
            </a:r>
            <a:r>
              <a:rPr sz="1850" spc="-125" dirty="0">
                <a:solidFill>
                  <a:srgbClr val="050505"/>
                </a:solidFill>
                <a:latin typeface="Arial"/>
                <a:cs typeface="Arial"/>
              </a:rPr>
              <a:t> </a:t>
            </a:r>
            <a:r>
              <a:rPr sz="1850" spc="-355" dirty="0">
                <a:solidFill>
                  <a:srgbClr val="050505"/>
                </a:solidFill>
                <a:latin typeface="Arial"/>
                <a:cs typeface="Arial"/>
              </a:rPr>
              <a:t>dB; </a:t>
            </a:r>
            <a:r>
              <a:rPr sz="1850" spc="-80" dirty="0">
                <a:solidFill>
                  <a:srgbClr val="050505"/>
                </a:solidFill>
                <a:latin typeface="Arial"/>
                <a:cs typeface="Arial"/>
              </a:rPr>
              <a:t> </a:t>
            </a:r>
            <a:r>
              <a:rPr sz="1850" spc="-155" dirty="0">
                <a:solidFill>
                  <a:srgbClr val="050505"/>
                </a:solidFill>
                <a:latin typeface="Arial"/>
                <a:cs typeface="Arial"/>
              </a:rPr>
              <a:t>f</a:t>
            </a:r>
            <a:r>
              <a:rPr sz="1850" spc="-125" dirty="0">
                <a:solidFill>
                  <a:srgbClr val="050505"/>
                </a:solidFill>
                <a:latin typeface="Arial"/>
                <a:cs typeface="Arial"/>
              </a:rPr>
              <a:t> </a:t>
            </a:r>
            <a:r>
              <a:rPr sz="1750" spc="-380" dirty="0">
                <a:solidFill>
                  <a:srgbClr val="050505"/>
                </a:solidFill>
                <a:latin typeface="Arial"/>
                <a:cs typeface="Arial"/>
              </a:rPr>
              <a:t>=</a:t>
            </a:r>
            <a:r>
              <a:rPr sz="1750" spc="-160" dirty="0">
                <a:solidFill>
                  <a:srgbClr val="050505"/>
                </a:solidFill>
                <a:latin typeface="Arial"/>
                <a:cs typeface="Arial"/>
              </a:rPr>
              <a:t> </a:t>
            </a:r>
            <a:r>
              <a:rPr sz="1850" spc="-270" dirty="0">
                <a:solidFill>
                  <a:srgbClr val="050505"/>
                </a:solidFill>
                <a:latin typeface="Arial"/>
                <a:cs typeface="Arial"/>
              </a:rPr>
              <a:t>2.1</a:t>
            </a:r>
            <a:r>
              <a:rPr sz="1850" spc="-305" dirty="0">
                <a:solidFill>
                  <a:srgbClr val="050505"/>
                </a:solidFill>
                <a:latin typeface="Arial"/>
                <a:cs typeface="Arial"/>
              </a:rPr>
              <a:t> </a:t>
            </a:r>
            <a:r>
              <a:rPr sz="1850" spc="-434" dirty="0">
                <a:solidFill>
                  <a:srgbClr val="050505"/>
                </a:solidFill>
                <a:latin typeface="Arial"/>
                <a:cs typeface="Arial"/>
              </a:rPr>
              <a:t>GHz;</a:t>
            </a:r>
            <a:r>
              <a:rPr sz="1850" spc="-114" dirty="0">
                <a:solidFill>
                  <a:srgbClr val="050505"/>
                </a:solidFill>
                <a:latin typeface="Arial"/>
                <a:cs typeface="Arial"/>
              </a:rPr>
              <a:t> </a:t>
            </a:r>
            <a:r>
              <a:rPr sz="1850" spc="-345" dirty="0">
                <a:solidFill>
                  <a:srgbClr val="050505"/>
                </a:solidFill>
                <a:latin typeface="Arial"/>
                <a:cs typeface="Arial"/>
              </a:rPr>
              <a:t>Optimum</a:t>
            </a:r>
            <a:r>
              <a:rPr sz="1850" spc="-204" dirty="0">
                <a:solidFill>
                  <a:srgbClr val="050505"/>
                </a:solidFill>
                <a:latin typeface="Arial"/>
                <a:cs typeface="Arial"/>
              </a:rPr>
              <a:t> </a:t>
            </a:r>
            <a:r>
              <a:rPr sz="1850" spc="-310" dirty="0">
                <a:solidFill>
                  <a:srgbClr val="050505"/>
                </a:solidFill>
                <a:latin typeface="Arial"/>
                <a:cs typeface="Arial"/>
              </a:rPr>
              <a:t>frequency</a:t>
            </a:r>
            <a:r>
              <a:rPr sz="1850" spc="-105" dirty="0">
                <a:solidFill>
                  <a:srgbClr val="050505"/>
                </a:solidFill>
                <a:latin typeface="Arial"/>
                <a:cs typeface="Arial"/>
              </a:rPr>
              <a:t> </a:t>
            </a:r>
            <a:r>
              <a:rPr sz="1850" spc="-420" dirty="0">
                <a:solidFill>
                  <a:srgbClr val="050505"/>
                </a:solidFill>
                <a:latin typeface="Arial"/>
                <a:cs typeface="Arial"/>
              </a:rPr>
              <a:t>was</a:t>
            </a:r>
            <a:r>
              <a:rPr sz="1850" spc="-155" dirty="0">
                <a:solidFill>
                  <a:srgbClr val="050505"/>
                </a:solidFill>
                <a:latin typeface="Arial"/>
                <a:cs typeface="Arial"/>
              </a:rPr>
              <a:t> </a:t>
            </a:r>
            <a:r>
              <a:rPr sz="1850" spc="-310" dirty="0">
                <a:solidFill>
                  <a:srgbClr val="050505"/>
                </a:solidFill>
                <a:latin typeface="Arial"/>
                <a:cs typeface="Arial"/>
              </a:rPr>
              <a:t>found</a:t>
            </a:r>
            <a:r>
              <a:rPr sz="1850" spc="-50" dirty="0">
                <a:solidFill>
                  <a:srgbClr val="050505"/>
                </a:solidFill>
                <a:latin typeface="Arial"/>
                <a:cs typeface="Arial"/>
              </a:rPr>
              <a:t> </a:t>
            </a:r>
            <a:r>
              <a:rPr sz="1850" spc="-290" dirty="0">
                <a:solidFill>
                  <a:srgbClr val="050505"/>
                </a:solidFill>
                <a:latin typeface="Arial"/>
                <a:cs typeface="Arial"/>
              </a:rPr>
              <a:t>experimentally </a:t>
            </a:r>
            <a:r>
              <a:rPr sz="1850" spc="-345" dirty="0">
                <a:solidFill>
                  <a:srgbClr val="050505"/>
                </a:solidFill>
                <a:latin typeface="Arial"/>
                <a:cs typeface="Arial"/>
              </a:rPr>
              <a:t>by</a:t>
            </a:r>
            <a:r>
              <a:rPr sz="1850" spc="-254" dirty="0">
                <a:solidFill>
                  <a:srgbClr val="050505"/>
                </a:solidFill>
                <a:latin typeface="Arial"/>
                <a:cs typeface="Arial"/>
              </a:rPr>
              <a:t> tuning</a:t>
            </a:r>
            <a:r>
              <a:rPr sz="1850" spc="-229" dirty="0">
                <a:solidFill>
                  <a:srgbClr val="050505"/>
                </a:solidFill>
                <a:latin typeface="Arial"/>
                <a:cs typeface="Arial"/>
              </a:rPr>
              <a:t> </a:t>
            </a:r>
            <a:r>
              <a:rPr sz="1850" spc="-275" dirty="0">
                <a:solidFill>
                  <a:srgbClr val="050505"/>
                </a:solidFill>
                <a:latin typeface="Arial"/>
                <a:cs typeface="Arial"/>
              </a:rPr>
              <a:t>the</a:t>
            </a:r>
            <a:r>
              <a:rPr sz="1850" spc="-95" dirty="0">
                <a:solidFill>
                  <a:srgbClr val="050505"/>
                </a:solidFill>
                <a:latin typeface="Arial"/>
                <a:cs typeface="Arial"/>
              </a:rPr>
              <a:t> </a:t>
            </a:r>
            <a:r>
              <a:rPr sz="1850" spc="-300" dirty="0">
                <a:solidFill>
                  <a:srgbClr val="050505"/>
                </a:solidFill>
                <a:latin typeface="Arial"/>
                <a:cs typeface="Arial"/>
              </a:rPr>
              <a:t>signal</a:t>
            </a:r>
            <a:r>
              <a:rPr sz="1850" spc="-130" dirty="0">
                <a:solidFill>
                  <a:srgbClr val="050505"/>
                </a:solidFill>
                <a:latin typeface="Arial"/>
                <a:cs typeface="Arial"/>
              </a:rPr>
              <a:t> </a:t>
            </a:r>
            <a:r>
              <a:rPr sz="1850" spc="-305" dirty="0">
                <a:solidFill>
                  <a:srgbClr val="050505"/>
                </a:solidFill>
                <a:latin typeface="Arial"/>
                <a:cs typeface="Arial"/>
              </a:rPr>
              <a:t>generator.</a:t>
            </a:r>
            <a:r>
              <a:rPr sz="1850" spc="-185" dirty="0">
                <a:solidFill>
                  <a:srgbClr val="050505"/>
                </a:solidFill>
                <a:latin typeface="Arial"/>
                <a:cs typeface="Arial"/>
              </a:rPr>
              <a:t> </a:t>
            </a:r>
            <a:r>
              <a:rPr sz="1850" spc="-335" dirty="0">
                <a:solidFill>
                  <a:srgbClr val="050505"/>
                </a:solidFill>
                <a:latin typeface="Arial"/>
                <a:cs typeface="Arial"/>
              </a:rPr>
              <a:t>Signal</a:t>
            </a:r>
            <a:r>
              <a:rPr sz="1850" spc="-114" dirty="0">
                <a:solidFill>
                  <a:srgbClr val="050505"/>
                </a:solidFill>
                <a:latin typeface="Arial"/>
                <a:cs typeface="Arial"/>
              </a:rPr>
              <a:t> </a:t>
            </a:r>
            <a:r>
              <a:rPr sz="1850" spc="-325" dirty="0">
                <a:solidFill>
                  <a:srgbClr val="050505"/>
                </a:solidFill>
                <a:latin typeface="Arial"/>
                <a:cs typeface="Arial"/>
              </a:rPr>
              <a:t>power</a:t>
            </a:r>
            <a:r>
              <a:rPr sz="1850" spc="-195" dirty="0">
                <a:solidFill>
                  <a:srgbClr val="050505"/>
                </a:solidFill>
                <a:latin typeface="Arial"/>
                <a:cs typeface="Arial"/>
              </a:rPr>
              <a:t> </a:t>
            </a:r>
            <a:r>
              <a:rPr sz="650" i="1" spc="85" dirty="0">
                <a:solidFill>
                  <a:srgbClr val="050505"/>
                </a:solidFill>
                <a:latin typeface="Times New Roman"/>
                <a:cs typeface="Times New Roman"/>
              </a:rPr>
              <a:t>tv  </a:t>
            </a:r>
            <a:r>
              <a:rPr sz="650" i="1" spc="-40" dirty="0">
                <a:solidFill>
                  <a:srgbClr val="050505"/>
                </a:solidFill>
                <a:latin typeface="Times New Roman"/>
                <a:cs typeface="Times New Roman"/>
              </a:rPr>
              <a:t> </a:t>
            </a:r>
            <a:r>
              <a:rPr sz="1850" spc="-350" dirty="0">
                <a:solidFill>
                  <a:srgbClr val="050505"/>
                </a:solidFill>
                <a:latin typeface="Arial"/>
                <a:cs typeface="Arial"/>
              </a:rPr>
              <a:t>10</a:t>
            </a:r>
            <a:r>
              <a:rPr sz="1850" spc="-229" dirty="0">
                <a:solidFill>
                  <a:srgbClr val="050505"/>
                </a:solidFill>
                <a:latin typeface="Arial"/>
                <a:cs typeface="Arial"/>
              </a:rPr>
              <a:t> </a:t>
            </a:r>
            <a:r>
              <a:rPr sz="1850" spc="-580" dirty="0">
                <a:solidFill>
                  <a:srgbClr val="050505"/>
                </a:solidFill>
                <a:latin typeface="Arial"/>
                <a:cs typeface="Arial"/>
              </a:rPr>
              <a:t>mW</a:t>
            </a:r>
            <a:r>
              <a:rPr sz="1850" spc="-170" dirty="0">
                <a:solidFill>
                  <a:srgbClr val="050505"/>
                </a:solidFill>
                <a:latin typeface="Arial"/>
                <a:cs typeface="Arial"/>
              </a:rPr>
              <a:t> </a:t>
            </a:r>
            <a:r>
              <a:rPr sz="1850" spc="-290" dirty="0">
                <a:solidFill>
                  <a:srgbClr val="050505"/>
                </a:solidFill>
                <a:latin typeface="Arial"/>
                <a:cs typeface="Arial"/>
              </a:rPr>
              <a:t>from</a:t>
            </a:r>
            <a:r>
              <a:rPr sz="1850" spc="-110" dirty="0">
                <a:solidFill>
                  <a:srgbClr val="050505"/>
                </a:solidFill>
                <a:latin typeface="Arial"/>
                <a:cs typeface="Arial"/>
              </a:rPr>
              <a:t> </a:t>
            </a:r>
            <a:r>
              <a:rPr sz="1850" spc="-300" dirty="0">
                <a:solidFill>
                  <a:srgbClr val="050505"/>
                </a:solidFill>
                <a:latin typeface="Arial"/>
                <a:cs typeface="Arial"/>
              </a:rPr>
              <a:t>signal</a:t>
            </a:r>
            <a:r>
              <a:rPr sz="1850" spc="-130" dirty="0">
                <a:solidFill>
                  <a:srgbClr val="050505"/>
                </a:solidFill>
                <a:latin typeface="Arial"/>
                <a:cs typeface="Arial"/>
              </a:rPr>
              <a:t> </a:t>
            </a:r>
            <a:r>
              <a:rPr sz="1850" spc="-305" dirty="0">
                <a:solidFill>
                  <a:srgbClr val="050505"/>
                </a:solidFill>
                <a:latin typeface="Arial"/>
                <a:cs typeface="Arial"/>
              </a:rPr>
              <a:t>generator.</a:t>
            </a:r>
            <a:endParaRPr sz="1850" dirty="0">
              <a:latin typeface="Arial"/>
              <a:cs typeface="Arial"/>
            </a:endParaRPr>
          </a:p>
          <a:p>
            <a:pPr>
              <a:lnSpc>
                <a:spcPts val="800"/>
              </a:lnSpc>
              <a:spcBef>
                <a:spcPts val="23"/>
              </a:spcBef>
            </a:pPr>
            <a:endParaRPr sz="800" dirty="0"/>
          </a:p>
          <a:p>
            <a:pPr marL="2601595">
              <a:lnSpc>
                <a:spcPct val="100000"/>
              </a:lnSpc>
            </a:pPr>
            <a:r>
              <a:rPr sz="1000" spc="-15" dirty="0">
                <a:solidFill>
                  <a:srgbClr val="878787"/>
                </a:solidFill>
                <a:latin typeface="Arial"/>
                <a:cs typeface="Arial"/>
              </a:rPr>
              <a:t>Dr.</a:t>
            </a:r>
            <a:r>
              <a:rPr sz="1000" spc="-75" dirty="0">
                <a:solidFill>
                  <a:srgbClr val="878787"/>
                </a:solidFill>
                <a:latin typeface="Arial"/>
                <a:cs typeface="Arial"/>
              </a:rPr>
              <a:t> </a:t>
            </a:r>
            <a:r>
              <a:rPr sz="1000" spc="-15" dirty="0">
                <a:solidFill>
                  <a:srgbClr val="878787"/>
                </a:solidFill>
                <a:latin typeface="Arial"/>
                <a:cs typeface="Arial"/>
              </a:rPr>
              <a:t>Ted</a:t>
            </a:r>
            <a:r>
              <a:rPr sz="1000" spc="25" dirty="0">
                <a:solidFill>
                  <a:srgbClr val="878787"/>
                </a:solidFill>
                <a:latin typeface="Arial"/>
                <a:cs typeface="Arial"/>
              </a:rPr>
              <a:t> </a:t>
            </a:r>
            <a:r>
              <a:rPr sz="1000" spc="35" dirty="0">
                <a:solidFill>
                  <a:srgbClr val="878787"/>
                </a:solidFill>
                <a:latin typeface="Arial"/>
                <a:cs typeface="Arial"/>
              </a:rPr>
              <a:t>Anderson; </a:t>
            </a:r>
            <a:r>
              <a:rPr sz="1000" spc="-130" dirty="0">
                <a:solidFill>
                  <a:srgbClr val="878787"/>
                </a:solidFill>
                <a:latin typeface="Arial"/>
                <a:cs typeface="Arial"/>
              </a:rPr>
              <a:t> </a:t>
            </a:r>
            <a:r>
              <a:rPr sz="1000" spc="10" dirty="0">
                <a:solidFill>
                  <a:srgbClr val="878787"/>
                </a:solidFill>
                <a:latin typeface="Arial"/>
                <a:cs typeface="Arial"/>
              </a:rPr>
              <a:t>Haleakala </a:t>
            </a:r>
            <a:r>
              <a:rPr sz="1000" spc="-130" dirty="0">
                <a:solidFill>
                  <a:srgbClr val="878787"/>
                </a:solidFill>
                <a:latin typeface="Arial"/>
                <a:cs typeface="Arial"/>
              </a:rPr>
              <a:t> </a:t>
            </a:r>
            <a:r>
              <a:rPr sz="1000" spc="10" dirty="0">
                <a:solidFill>
                  <a:srgbClr val="878787"/>
                </a:solidFill>
                <a:latin typeface="Arial"/>
                <a:cs typeface="Arial"/>
              </a:rPr>
              <a:t>R&amp;D;</a:t>
            </a:r>
            <a:r>
              <a:rPr sz="1000" spc="50" dirty="0">
                <a:solidFill>
                  <a:srgbClr val="878787"/>
                </a:solidFill>
                <a:latin typeface="Arial"/>
                <a:cs typeface="Arial"/>
              </a:rPr>
              <a:t> </a:t>
            </a:r>
            <a:r>
              <a:rPr sz="1000" spc="40" dirty="0">
                <a:solidFill>
                  <a:srgbClr val="878787"/>
                </a:solidFill>
                <a:latin typeface="Arial"/>
                <a:cs typeface="Arial"/>
              </a:rPr>
              <a:t>Proprietary</a:t>
            </a:r>
            <a:endParaRPr sz="1000" dirty="0">
              <a:latin typeface="Arial"/>
              <a:cs typeface="Arial"/>
            </a:endParaRPr>
          </a:p>
        </p:txBody>
      </p:sp>
      <p:sp>
        <p:nvSpPr>
          <p:cNvPr id="16" name="object 16"/>
          <p:cNvSpPr txBox="1"/>
          <p:nvPr/>
        </p:nvSpPr>
        <p:spPr>
          <a:xfrm>
            <a:off x="8263346" y="6454195"/>
            <a:ext cx="176530" cy="179705"/>
          </a:xfrm>
          <a:prstGeom prst="rect">
            <a:avLst/>
          </a:prstGeom>
        </p:spPr>
        <p:txBody>
          <a:bodyPr vert="horz" wrap="square" lIns="0" tIns="0" rIns="0" bIns="0" rtlCol="0">
            <a:noAutofit/>
          </a:bodyPr>
          <a:lstStyle/>
          <a:p>
            <a:pPr marL="12700">
              <a:lnSpc>
                <a:spcPct val="100000"/>
              </a:lnSpc>
            </a:pPr>
            <a:r>
              <a:rPr sz="1100" spc="40" dirty="0">
                <a:solidFill>
                  <a:srgbClr val="878787"/>
                </a:solidFill>
                <a:latin typeface="Times New Roman"/>
                <a:cs typeface="Times New Roman"/>
              </a:rPr>
              <a:t>64</a:t>
            </a:r>
            <a:endParaRPr sz="1100">
              <a:latin typeface="Times New Roman"/>
              <a:cs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65</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316865" rIns="0" bIns="0" rtlCol="0">
            <a:noAutofit/>
          </a:bodyPr>
          <a:lstStyle/>
          <a:p>
            <a:pPr marL="164465">
              <a:lnSpc>
                <a:spcPct val="100000"/>
              </a:lnSpc>
            </a:pPr>
            <a:r>
              <a:rPr sz="2800" spc="-15" dirty="0">
                <a:latin typeface="Calibri Light"/>
                <a:cs typeface="Calibri Light"/>
              </a:rPr>
              <a:t>Imp</a:t>
            </a:r>
            <a:r>
              <a:rPr sz="2800" spc="-80" dirty="0">
                <a:latin typeface="Calibri Light"/>
                <a:cs typeface="Calibri Light"/>
              </a:rPr>
              <a:t>r</a:t>
            </a:r>
            <a:r>
              <a:rPr sz="2800" spc="-15" dirty="0">
                <a:latin typeface="Calibri Light"/>
                <a:cs typeface="Calibri Light"/>
              </a:rPr>
              <a:t>o</a:t>
            </a:r>
            <a:r>
              <a:rPr sz="2800" spc="-40" dirty="0">
                <a:latin typeface="Calibri Light"/>
                <a:cs typeface="Calibri Light"/>
              </a:rPr>
              <a:t>v</a:t>
            </a:r>
            <a:r>
              <a:rPr sz="2800" spc="-20" dirty="0">
                <a:latin typeface="Calibri Light"/>
                <a:cs typeface="Calibri Light"/>
              </a:rPr>
              <a:t>eme</a:t>
            </a:r>
            <a:r>
              <a:rPr sz="2800" spc="-50" dirty="0">
                <a:latin typeface="Calibri Light"/>
                <a:cs typeface="Calibri Light"/>
              </a:rPr>
              <a:t>n</a:t>
            </a:r>
            <a:r>
              <a:rPr sz="2800" spc="-10" dirty="0">
                <a:latin typeface="Calibri Light"/>
                <a:cs typeface="Calibri Light"/>
              </a:rPr>
              <a:t>ts</a:t>
            </a:r>
            <a:r>
              <a:rPr sz="2800" spc="40" dirty="0">
                <a:latin typeface="Calibri Light"/>
                <a:cs typeface="Calibri Light"/>
              </a:rPr>
              <a:t> </a:t>
            </a:r>
            <a:r>
              <a:rPr sz="2800" spc="-15" dirty="0">
                <a:latin typeface="Calibri Light"/>
                <a:cs typeface="Calibri Light"/>
              </a:rPr>
              <a:t>on </a:t>
            </a:r>
            <a:r>
              <a:rPr sz="2800" spc="-20" dirty="0">
                <a:latin typeface="Calibri Light"/>
                <a:cs typeface="Calibri Light"/>
              </a:rPr>
              <a:t>Or</a:t>
            </a:r>
            <a:r>
              <a:rPr sz="2800" spc="-10" dirty="0">
                <a:latin typeface="Calibri Light"/>
                <a:cs typeface="Calibri Light"/>
              </a:rPr>
              <a:t>i</a:t>
            </a:r>
            <a:r>
              <a:rPr sz="2800" spc="-25" dirty="0">
                <a:latin typeface="Calibri Light"/>
                <a:cs typeface="Calibri Light"/>
              </a:rPr>
              <a:t>g</a:t>
            </a:r>
            <a:r>
              <a:rPr sz="2800" spc="-10" dirty="0">
                <a:latin typeface="Calibri Light"/>
                <a:cs typeface="Calibri Light"/>
              </a:rPr>
              <a:t>inal</a:t>
            </a:r>
            <a:r>
              <a:rPr sz="2800" spc="5" dirty="0">
                <a:latin typeface="Calibri Light"/>
                <a:cs typeface="Calibri Light"/>
              </a:rPr>
              <a:t> </a:t>
            </a:r>
            <a:r>
              <a:rPr sz="2800" spc="-15" dirty="0">
                <a:latin typeface="Calibri Light"/>
                <a:cs typeface="Calibri Light"/>
              </a:rPr>
              <a:t>S</a:t>
            </a:r>
            <a:r>
              <a:rPr sz="2800" spc="-40" dirty="0">
                <a:latin typeface="Calibri Light"/>
                <a:cs typeface="Calibri Light"/>
              </a:rPr>
              <a:t>m</a:t>
            </a:r>
            <a:r>
              <a:rPr sz="2800" spc="-15" dirty="0">
                <a:latin typeface="Calibri Light"/>
                <a:cs typeface="Calibri Light"/>
              </a:rPr>
              <a:t>art Plasma</a:t>
            </a:r>
            <a:r>
              <a:rPr sz="2800" spc="25" dirty="0">
                <a:latin typeface="Calibri Light"/>
                <a:cs typeface="Calibri Light"/>
              </a:rPr>
              <a:t> </a:t>
            </a:r>
            <a:r>
              <a:rPr sz="2800" spc="-20" dirty="0">
                <a:latin typeface="Calibri Light"/>
                <a:cs typeface="Calibri Light"/>
              </a:rPr>
              <a:t>A</a:t>
            </a:r>
            <a:r>
              <a:rPr sz="2800" spc="-45" dirty="0">
                <a:latin typeface="Calibri Light"/>
                <a:cs typeface="Calibri Light"/>
              </a:rPr>
              <a:t>n</a:t>
            </a:r>
            <a:r>
              <a:rPr sz="2800" spc="-30" dirty="0">
                <a:latin typeface="Calibri Light"/>
                <a:cs typeface="Calibri Light"/>
              </a:rPr>
              <a:t>t</a:t>
            </a:r>
            <a:r>
              <a:rPr sz="2800" spc="-15" dirty="0">
                <a:latin typeface="Calibri Light"/>
                <a:cs typeface="Calibri Light"/>
              </a:rPr>
              <a:t>enna</a:t>
            </a:r>
            <a:endParaRPr sz="2800">
              <a:latin typeface="Calibri Light"/>
              <a:cs typeface="Calibri Light"/>
            </a:endParaRPr>
          </a:p>
        </p:txBody>
      </p:sp>
      <p:sp>
        <p:nvSpPr>
          <p:cNvPr id="3" name="object 3"/>
          <p:cNvSpPr txBox="1"/>
          <p:nvPr/>
        </p:nvSpPr>
        <p:spPr>
          <a:xfrm>
            <a:off x="707542" y="1041780"/>
            <a:ext cx="7635875" cy="4263390"/>
          </a:xfrm>
          <a:prstGeom prst="rect">
            <a:avLst/>
          </a:prstGeom>
        </p:spPr>
        <p:txBody>
          <a:bodyPr vert="horz" wrap="square" lIns="0" tIns="0" rIns="0" bIns="0" rtlCol="0">
            <a:noAutofit/>
          </a:bodyPr>
          <a:lstStyle/>
          <a:p>
            <a:pPr marR="844550" algn="ctr">
              <a:lnSpc>
                <a:spcPct val="100000"/>
              </a:lnSpc>
            </a:pPr>
            <a:r>
              <a:rPr sz="2400" spc="-15" dirty="0">
                <a:latin typeface="Calibri Light"/>
                <a:cs typeface="Calibri Light"/>
              </a:rPr>
              <a:t>Conclu</a:t>
            </a:r>
            <a:r>
              <a:rPr sz="2400" spc="-20" dirty="0">
                <a:latin typeface="Calibri Light"/>
                <a:cs typeface="Calibri Light"/>
              </a:rPr>
              <a:t>s</a:t>
            </a:r>
            <a:r>
              <a:rPr sz="2400" spc="-10" dirty="0">
                <a:latin typeface="Calibri Light"/>
                <a:cs typeface="Calibri Light"/>
              </a:rPr>
              <a:t>ions</a:t>
            </a:r>
            <a:endParaRPr sz="2400">
              <a:latin typeface="Calibri Light"/>
              <a:cs typeface="Calibri Light"/>
            </a:endParaRPr>
          </a:p>
          <a:p>
            <a:pPr>
              <a:lnSpc>
                <a:spcPts val="600"/>
              </a:lnSpc>
              <a:spcBef>
                <a:spcPts val="35"/>
              </a:spcBef>
            </a:pPr>
            <a:endParaRPr sz="600"/>
          </a:p>
          <a:p>
            <a:pPr>
              <a:lnSpc>
                <a:spcPts val="1000"/>
              </a:lnSpc>
            </a:pPr>
            <a:endParaRPr sz="1000"/>
          </a:p>
          <a:p>
            <a:pPr>
              <a:lnSpc>
                <a:spcPts val="1000"/>
              </a:lnSpc>
            </a:pPr>
            <a:endParaRPr sz="1000"/>
          </a:p>
          <a:p>
            <a:pPr>
              <a:lnSpc>
                <a:spcPts val="1000"/>
              </a:lnSpc>
            </a:pPr>
            <a:endParaRPr sz="1000"/>
          </a:p>
          <a:p>
            <a:pPr marL="241300" marR="50165" indent="-228600">
              <a:lnSpc>
                <a:spcPct val="70000"/>
              </a:lnSpc>
              <a:buFont typeface="Arial"/>
              <a:buChar char="•"/>
              <a:tabLst>
                <a:tab pos="240665" algn="l"/>
              </a:tabLst>
            </a:pPr>
            <a:r>
              <a:rPr sz="2000" spc="-70" dirty="0">
                <a:latin typeface="Calibri"/>
                <a:cs typeface="Calibri"/>
              </a:rPr>
              <a:t>W</a:t>
            </a:r>
            <a:r>
              <a:rPr sz="2000" spc="0" dirty="0">
                <a:latin typeface="Calibri"/>
                <a:cs typeface="Calibri"/>
              </a:rPr>
              <a:t>e</a:t>
            </a:r>
            <a:r>
              <a:rPr sz="2000" spc="-10" dirty="0">
                <a:latin typeface="Calibri"/>
                <a:cs typeface="Calibri"/>
              </a:rPr>
              <a:t> </a:t>
            </a:r>
            <a:r>
              <a:rPr sz="2000" spc="0" dirty="0">
                <a:latin typeface="Calibri"/>
                <a:cs typeface="Calibri"/>
              </a:rPr>
              <a:t>i</a:t>
            </a:r>
            <a:r>
              <a:rPr sz="2000" spc="-10" dirty="0">
                <a:latin typeface="Calibri"/>
                <a:cs typeface="Calibri"/>
              </a:rPr>
              <a:t>m</a:t>
            </a:r>
            <a:r>
              <a:rPr sz="2000" spc="0" dirty="0">
                <a:latin typeface="Calibri"/>
                <a:cs typeface="Calibri"/>
              </a:rPr>
              <a:t>p</a:t>
            </a:r>
            <a:r>
              <a:rPr sz="2000" spc="-40" dirty="0">
                <a:latin typeface="Calibri"/>
                <a:cs typeface="Calibri"/>
              </a:rPr>
              <a:t>r</a:t>
            </a:r>
            <a:r>
              <a:rPr sz="2000" spc="-15" dirty="0">
                <a:latin typeface="Calibri"/>
                <a:cs typeface="Calibri"/>
              </a:rPr>
              <a:t>o</a:t>
            </a:r>
            <a:r>
              <a:rPr sz="2000" spc="-30" dirty="0">
                <a:latin typeface="Calibri"/>
                <a:cs typeface="Calibri"/>
              </a:rPr>
              <a:t>v</a:t>
            </a:r>
            <a:r>
              <a:rPr sz="2000" spc="0" dirty="0">
                <a:latin typeface="Calibri"/>
                <a:cs typeface="Calibri"/>
              </a:rPr>
              <a:t>ed t</a:t>
            </a:r>
            <a:r>
              <a:rPr sz="2000" spc="5" dirty="0">
                <a:latin typeface="Calibri"/>
                <a:cs typeface="Calibri"/>
              </a:rPr>
              <a:t>h</a:t>
            </a:r>
            <a:r>
              <a:rPr sz="2000" spc="0" dirty="0">
                <a:latin typeface="Calibri"/>
                <a:cs typeface="Calibri"/>
              </a:rPr>
              <a:t>e </a:t>
            </a:r>
            <a:r>
              <a:rPr sz="2000" spc="-30" dirty="0">
                <a:latin typeface="Calibri"/>
                <a:cs typeface="Calibri"/>
              </a:rPr>
              <a:t>r</a:t>
            </a:r>
            <a:r>
              <a:rPr sz="2000" spc="0" dirty="0">
                <a:latin typeface="Calibri"/>
                <a:cs typeface="Calibri"/>
              </a:rPr>
              <a:t>esu</a:t>
            </a:r>
            <a:r>
              <a:rPr sz="2000" spc="-10" dirty="0">
                <a:latin typeface="Calibri"/>
                <a:cs typeface="Calibri"/>
              </a:rPr>
              <a:t>l</a:t>
            </a:r>
            <a:r>
              <a:rPr sz="2000" spc="0" dirty="0">
                <a:latin typeface="Calibri"/>
                <a:cs typeface="Calibri"/>
              </a:rPr>
              <a:t>ts</a:t>
            </a:r>
            <a:r>
              <a:rPr sz="2000" spc="10" dirty="0">
                <a:latin typeface="Calibri"/>
                <a:cs typeface="Calibri"/>
              </a:rPr>
              <a:t> </a:t>
            </a:r>
            <a:r>
              <a:rPr sz="2000" spc="-40" dirty="0">
                <a:latin typeface="Calibri"/>
                <a:cs typeface="Calibri"/>
              </a:rPr>
              <a:t>f</a:t>
            </a:r>
            <a:r>
              <a:rPr sz="2000" spc="0" dirty="0">
                <a:latin typeface="Calibri"/>
                <a:cs typeface="Calibri"/>
              </a:rPr>
              <a:t>or</a:t>
            </a:r>
            <a:r>
              <a:rPr sz="2000" spc="-5" dirty="0">
                <a:latin typeface="Calibri"/>
                <a:cs typeface="Calibri"/>
              </a:rPr>
              <a:t> </a:t>
            </a:r>
            <a:r>
              <a:rPr sz="2000" spc="-10" dirty="0">
                <a:latin typeface="Calibri"/>
                <a:cs typeface="Calibri"/>
              </a:rPr>
              <a:t>b</a:t>
            </a:r>
            <a:r>
              <a:rPr sz="2000" spc="0" dirty="0">
                <a:latin typeface="Calibri"/>
                <a:cs typeface="Calibri"/>
              </a:rPr>
              <a:t>y</a:t>
            </a:r>
            <a:r>
              <a:rPr sz="2000" spc="-20" dirty="0">
                <a:latin typeface="Calibri"/>
                <a:cs typeface="Calibri"/>
              </a:rPr>
              <a:t> </a:t>
            </a:r>
            <a:r>
              <a:rPr sz="2000" spc="0" dirty="0">
                <a:latin typeface="Calibri"/>
                <a:cs typeface="Calibri"/>
              </a:rPr>
              <a:t>clos</a:t>
            </a:r>
            <a:r>
              <a:rPr sz="2000" spc="-10" dirty="0">
                <a:latin typeface="Calibri"/>
                <a:cs typeface="Calibri"/>
              </a:rPr>
              <a:t>i</a:t>
            </a:r>
            <a:r>
              <a:rPr sz="2000" spc="0" dirty="0">
                <a:latin typeface="Calibri"/>
                <a:cs typeface="Calibri"/>
              </a:rPr>
              <a:t>ng</a:t>
            </a:r>
            <a:r>
              <a:rPr sz="2000" spc="-5" dirty="0">
                <a:latin typeface="Calibri"/>
                <a:cs typeface="Calibri"/>
              </a:rPr>
              <a:t> </a:t>
            </a:r>
            <a:r>
              <a:rPr sz="2000" spc="0" dirty="0">
                <a:latin typeface="Calibri"/>
                <a:cs typeface="Calibri"/>
              </a:rPr>
              <a:t>the </a:t>
            </a:r>
            <a:r>
              <a:rPr sz="2000" spc="-30" dirty="0">
                <a:latin typeface="Calibri"/>
                <a:cs typeface="Calibri"/>
              </a:rPr>
              <a:t>g</a:t>
            </a:r>
            <a:r>
              <a:rPr sz="2000" spc="0" dirty="0">
                <a:latin typeface="Calibri"/>
                <a:cs typeface="Calibri"/>
              </a:rPr>
              <a:t>a</a:t>
            </a:r>
            <a:r>
              <a:rPr sz="2000" spc="-10" dirty="0">
                <a:latin typeface="Calibri"/>
                <a:cs typeface="Calibri"/>
              </a:rPr>
              <a:t>p</a:t>
            </a:r>
            <a:r>
              <a:rPr sz="2000" spc="0" dirty="0">
                <a:latin typeface="Calibri"/>
                <a:cs typeface="Calibri"/>
              </a:rPr>
              <a:t>s</a:t>
            </a:r>
            <a:r>
              <a:rPr sz="2000" spc="-15" dirty="0">
                <a:latin typeface="Calibri"/>
                <a:cs typeface="Calibri"/>
              </a:rPr>
              <a:t> </a:t>
            </a:r>
            <a:r>
              <a:rPr sz="2000" spc="0" dirty="0">
                <a:latin typeface="Calibri"/>
                <a:cs typeface="Calibri"/>
              </a:rPr>
              <a:t>b</a:t>
            </a:r>
            <a:r>
              <a:rPr sz="2000" spc="-10" dirty="0">
                <a:latin typeface="Calibri"/>
                <a:cs typeface="Calibri"/>
              </a:rPr>
              <a:t>e</a:t>
            </a:r>
            <a:r>
              <a:rPr sz="2000" spc="0" dirty="0">
                <a:latin typeface="Calibri"/>
                <a:cs typeface="Calibri"/>
              </a:rPr>
              <a:t>t</a:t>
            </a:r>
            <a:r>
              <a:rPr sz="2000" spc="-20" dirty="0">
                <a:latin typeface="Calibri"/>
                <a:cs typeface="Calibri"/>
              </a:rPr>
              <a:t>w</a:t>
            </a:r>
            <a:r>
              <a:rPr sz="2000" spc="0" dirty="0">
                <a:latin typeface="Calibri"/>
                <a:cs typeface="Calibri"/>
              </a:rPr>
              <a:t>een</a:t>
            </a:r>
            <a:r>
              <a:rPr sz="2000" spc="-10" dirty="0">
                <a:latin typeface="Calibri"/>
                <a:cs typeface="Calibri"/>
              </a:rPr>
              <a:t> </a:t>
            </a:r>
            <a:r>
              <a:rPr sz="2000" spc="0" dirty="0">
                <a:latin typeface="Calibri"/>
                <a:cs typeface="Calibri"/>
              </a:rPr>
              <a:t>the tubes and inc</a:t>
            </a:r>
            <a:r>
              <a:rPr sz="2000" spc="-25" dirty="0">
                <a:latin typeface="Calibri"/>
                <a:cs typeface="Calibri"/>
              </a:rPr>
              <a:t>r</a:t>
            </a:r>
            <a:r>
              <a:rPr sz="2000" spc="0" dirty="0">
                <a:latin typeface="Calibri"/>
                <a:cs typeface="Calibri"/>
              </a:rPr>
              <a:t>eas</a:t>
            </a:r>
            <a:r>
              <a:rPr sz="2000" spc="-10" dirty="0">
                <a:latin typeface="Calibri"/>
                <a:cs typeface="Calibri"/>
              </a:rPr>
              <a:t>i</a:t>
            </a:r>
            <a:r>
              <a:rPr sz="2000" spc="0" dirty="0">
                <a:latin typeface="Calibri"/>
                <a:cs typeface="Calibri"/>
              </a:rPr>
              <a:t>ng</a:t>
            </a:r>
            <a:r>
              <a:rPr sz="2000" spc="5" dirty="0">
                <a:latin typeface="Calibri"/>
                <a:cs typeface="Calibri"/>
              </a:rPr>
              <a:t> </a:t>
            </a:r>
            <a:r>
              <a:rPr sz="2000" spc="0" dirty="0">
                <a:latin typeface="Calibri"/>
                <a:cs typeface="Calibri"/>
              </a:rPr>
              <a:t>t</a:t>
            </a:r>
            <a:r>
              <a:rPr sz="2000" spc="5" dirty="0">
                <a:latin typeface="Calibri"/>
                <a:cs typeface="Calibri"/>
              </a:rPr>
              <a:t>h</a:t>
            </a:r>
            <a:r>
              <a:rPr sz="2000" spc="0" dirty="0">
                <a:latin typeface="Calibri"/>
                <a:cs typeface="Calibri"/>
              </a:rPr>
              <a:t>e</a:t>
            </a:r>
            <a:r>
              <a:rPr sz="2000" spc="-10" dirty="0">
                <a:latin typeface="Calibri"/>
                <a:cs typeface="Calibri"/>
              </a:rPr>
              <a:t> </a:t>
            </a:r>
            <a:r>
              <a:rPr sz="2000" spc="0" dirty="0">
                <a:latin typeface="Calibri"/>
                <a:cs typeface="Calibri"/>
              </a:rPr>
              <a:t>plas</a:t>
            </a:r>
            <a:r>
              <a:rPr sz="2000" spc="-10" dirty="0">
                <a:latin typeface="Calibri"/>
                <a:cs typeface="Calibri"/>
              </a:rPr>
              <a:t>m</a:t>
            </a:r>
            <a:r>
              <a:rPr sz="2000" spc="0" dirty="0">
                <a:latin typeface="Calibri"/>
                <a:cs typeface="Calibri"/>
              </a:rPr>
              <a:t>a</a:t>
            </a:r>
            <a:r>
              <a:rPr sz="2000" spc="15" dirty="0">
                <a:latin typeface="Calibri"/>
                <a:cs typeface="Calibri"/>
              </a:rPr>
              <a:t> </a:t>
            </a:r>
            <a:r>
              <a:rPr sz="2000" spc="0" dirty="0">
                <a:latin typeface="Calibri"/>
                <a:cs typeface="Calibri"/>
              </a:rPr>
              <a:t>densit</a:t>
            </a:r>
            <a:r>
              <a:rPr sz="2000" spc="-125" dirty="0">
                <a:latin typeface="Calibri"/>
                <a:cs typeface="Calibri"/>
              </a:rPr>
              <a:t>y</a:t>
            </a:r>
            <a:r>
              <a:rPr sz="2000" spc="0" dirty="0">
                <a:latin typeface="Calibri"/>
                <a:cs typeface="Calibri"/>
              </a:rPr>
              <a:t>.</a:t>
            </a:r>
            <a:endParaRPr sz="2000">
              <a:latin typeface="Calibri"/>
              <a:cs typeface="Calibri"/>
            </a:endParaRPr>
          </a:p>
          <a:p>
            <a:pPr marL="297180" indent="-285115">
              <a:lnSpc>
                <a:spcPts val="2290"/>
              </a:lnSpc>
              <a:spcBef>
                <a:spcPts val="280"/>
              </a:spcBef>
              <a:buFont typeface="Arial"/>
              <a:buChar char="•"/>
              <a:tabLst>
                <a:tab pos="297180" algn="l"/>
              </a:tabLst>
            </a:pPr>
            <a:r>
              <a:rPr sz="2000" dirty="0">
                <a:latin typeface="Calibri"/>
                <a:cs typeface="Calibri"/>
              </a:rPr>
              <a:t>As a </a:t>
            </a:r>
            <a:r>
              <a:rPr sz="2000" spc="-30" dirty="0">
                <a:latin typeface="Calibri"/>
                <a:cs typeface="Calibri"/>
              </a:rPr>
              <a:t>r</a:t>
            </a:r>
            <a:r>
              <a:rPr sz="2000" spc="0" dirty="0">
                <a:latin typeface="Calibri"/>
                <a:cs typeface="Calibri"/>
              </a:rPr>
              <a:t>e</a:t>
            </a:r>
            <a:r>
              <a:rPr sz="2000" spc="-10" dirty="0">
                <a:latin typeface="Calibri"/>
                <a:cs typeface="Calibri"/>
              </a:rPr>
              <a:t>s</a:t>
            </a:r>
            <a:r>
              <a:rPr sz="2000" spc="0" dirty="0">
                <a:latin typeface="Calibri"/>
                <a:cs typeface="Calibri"/>
              </a:rPr>
              <a:t>ult,</a:t>
            </a:r>
            <a:r>
              <a:rPr sz="2000" spc="10" dirty="0">
                <a:latin typeface="Calibri"/>
                <a:cs typeface="Calibri"/>
              </a:rPr>
              <a:t> </a:t>
            </a:r>
            <a:r>
              <a:rPr sz="2000" spc="0" dirty="0">
                <a:latin typeface="Calibri"/>
                <a:cs typeface="Calibri"/>
              </a:rPr>
              <a:t>the</a:t>
            </a:r>
            <a:r>
              <a:rPr sz="2000" spc="-10" dirty="0">
                <a:latin typeface="Calibri"/>
                <a:cs typeface="Calibri"/>
              </a:rPr>
              <a:t> </a:t>
            </a:r>
            <a:r>
              <a:rPr sz="2000" spc="-35" dirty="0">
                <a:latin typeface="Calibri"/>
                <a:cs typeface="Calibri"/>
              </a:rPr>
              <a:t>g</a:t>
            </a:r>
            <a:r>
              <a:rPr sz="2000" spc="0" dirty="0">
                <a:latin typeface="Calibri"/>
                <a:cs typeface="Calibri"/>
              </a:rPr>
              <a:t>a</a:t>
            </a:r>
            <a:r>
              <a:rPr sz="2000" spc="-5" dirty="0">
                <a:latin typeface="Calibri"/>
                <a:cs typeface="Calibri"/>
              </a:rPr>
              <a:t>i</a:t>
            </a:r>
            <a:r>
              <a:rPr sz="2000" spc="0" dirty="0">
                <a:latin typeface="Calibri"/>
                <a:cs typeface="Calibri"/>
              </a:rPr>
              <a:t>n</a:t>
            </a:r>
            <a:r>
              <a:rPr sz="2000" spc="-10" dirty="0">
                <a:latin typeface="Calibri"/>
                <a:cs typeface="Calibri"/>
              </a:rPr>
              <a:t> </a:t>
            </a:r>
            <a:r>
              <a:rPr sz="2000" spc="0" dirty="0">
                <a:latin typeface="Calibri"/>
                <a:cs typeface="Calibri"/>
              </a:rPr>
              <a:t>i</a:t>
            </a:r>
            <a:r>
              <a:rPr sz="2000" spc="-15" dirty="0">
                <a:latin typeface="Calibri"/>
                <a:cs typeface="Calibri"/>
              </a:rPr>
              <a:t>m</a:t>
            </a:r>
            <a:r>
              <a:rPr sz="2000" spc="0" dirty="0">
                <a:latin typeface="Calibri"/>
                <a:cs typeface="Calibri"/>
              </a:rPr>
              <a:t>p</a:t>
            </a:r>
            <a:r>
              <a:rPr sz="2000" spc="-40" dirty="0">
                <a:latin typeface="Calibri"/>
                <a:cs typeface="Calibri"/>
              </a:rPr>
              <a:t>r</a:t>
            </a:r>
            <a:r>
              <a:rPr sz="2000" spc="-15" dirty="0">
                <a:latin typeface="Calibri"/>
                <a:cs typeface="Calibri"/>
              </a:rPr>
              <a:t>o</a:t>
            </a:r>
            <a:r>
              <a:rPr sz="2000" spc="-30" dirty="0">
                <a:latin typeface="Calibri"/>
                <a:cs typeface="Calibri"/>
              </a:rPr>
              <a:t>v</a:t>
            </a:r>
            <a:r>
              <a:rPr sz="2000" spc="0" dirty="0">
                <a:latin typeface="Calibri"/>
                <a:cs typeface="Calibri"/>
              </a:rPr>
              <a:t>ed</a:t>
            </a:r>
            <a:r>
              <a:rPr sz="2000" spc="10" dirty="0">
                <a:latin typeface="Calibri"/>
                <a:cs typeface="Calibri"/>
              </a:rPr>
              <a:t> </a:t>
            </a:r>
            <a:r>
              <a:rPr sz="2000" spc="0" dirty="0">
                <a:latin typeface="Calibri"/>
                <a:cs typeface="Calibri"/>
              </a:rPr>
              <a:t>but</a:t>
            </a:r>
            <a:r>
              <a:rPr sz="2000" spc="-20" dirty="0">
                <a:latin typeface="Calibri"/>
                <a:cs typeface="Calibri"/>
              </a:rPr>
              <a:t> </a:t>
            </a:r>
            <a:r>
              <a:rPr sz="2000" spc="-15" dirty="0">
                <a:latin typeface="Calibri"/>
                <a:cs typeface="Calibri"/>
              </a:rPr>
              <a:t>b</a:t>
            </a:r>
            <a:r>
              <a:rPr sz="2000" spc="0" dirty="0">
                <a:latin typeface="Calibri"/>
                <a:cs typeface="Calibri"/>
              </a:rPr>
              <a:t>y</a:t>
            </a:r>
            <a:r>
              <a:rPr sz="2000" spc="-5" dirty="0">
                <a:latin typeface="Calibri"/>
                <a:cs typeface="Calibri"/>
              </a:rPr>
              <a:t> </a:t>
            </a:r>
            <a:r>
              <a:rPr sz="2000" spc="0" dirty="0">
                <a:latin typeface="Calibri"/>
                <a:cs typeface="Calibri"/>
              </a:rPr>
              <a:t>doing</a:t>
            </a:r>
            <a:r>
              <a:rPr sz="2000" spc="-35" dirty="0">
                <a:latin typeface="Calibri"/>
                <a:cs typeface="Calibri"/>
              </a:rPr>
              <a:t> </a:t>
            </a:r>
            <a:r>
              <a:rPr sz="2000" spc="0" dirty="0">
                <a:latin typeface="Calibri"/>
                <a:cs typeface="Calibri"/>
              </a:rPr>
              <a:t>this</a:t>
            </a:r>
            <a:r>
              <a:rPr sz="2000" spc="5" dirty="0">
                <a:latin typeface="Calibri"/>
                <a:cs typeface="Calibri"/>
              </a:rPr>
              <a:t> </a:t>
            </a:r>
            <a:r>
              <a:rPr sz="2000" spc="-20" dirty="0">
                <a:latin typeface="Calibri"/>
                <a:cs typeface="Calibri"/>
              </a:rPr>
              <a:t>w</a:t>
            </a:r>
            <a:r>
              <a:rPr sz="2000" spc="0" dirty="0">
                <a:latin typeface="Calibri"/>
                <a:cs typeface="Calibri"/>
              </a:rPr>
              <a:t>e</a:t>
            </a:r>
            <a:r>
              <a:rPr sz="2000" spc="-10" dirty="0">
                <a:latin typeface="Calibri"/>
                <a:cs typeface="Calibri"/>
              </a:rPr>
              <a:t> </a:t>
            </a:r>
            <a:r>
              <a:rPr sz="2000" spc="0" dirty="0">
                <a:latin typeface="Calibri"/>
                <a:cs typeface="Calibri"/>
              </a:rPr>
              <a:t>had</a:t>
            </a:r>
            <a:r>
              <a:rPr sz="2000" spc="-20" dirty="0">
                <a:latin typeface="Calibri"/>
                <a:cs typeface="Calibri"/>
              </a:rPr>
              <a:t> </a:t>
            </a:r>
            <a:r>
              <a:rPr sz="2000" spc="-25" dirty="0">
                <a:latin typeface="Calibri"/>
                <a:cs typeface="Calibri"/>
              </a:rPr>
              <a:t>t</a:t>
            </a:r>
            <a:r>
              <a:rPr sz="2000" spc="0" dirty="0">
                <a:latin typeface="Calibri"/>
                <a:cs typeface="Calibri"/>
              </a:rPr>
              <a:t>o dec</a:t>
            </a:r>
            <a:r>
              <a:rPr sz="2000" spc="-25" dirty="0">
                <a:latin typeface="Calibri"/>
                <a:cs typeface="Calibri"/>
              </a:rPr>
              <a:t>r</a:t>
            </a:r>
            <a:r>
              <a:rPr sz="2000" spc="0" dirty="0">
                <a:latin typeface="Calibri"/>
                <a:cs typeface="Calibri"/>
              </a:rPr>
              <a:t>ea</a:t>
            </a:r>
            <a:r>
              <a:rPr sz="2000" spc="-10" dirty="0">
                <a:latin typeface="Calibri"/>
                <a:cs typeface="Calibri"/>
              </a:rPr>
              <a:t>s</a:t>
            </a:r>
            <a:r>
              <a:rPr sz="2000" spc="0" dirty="0">
                <a:latin typeface="Calibri"/>
                <a:cs typeface="Calibri"/>
              </a:rPr>
              <a:t>e</a:t>
            </a:r>
            <a:r>
              <a:rPr sz="2000" spc="10" dirty="0">
                <a:latin typeface="Calibri"/>
                <a:cs typeface="Calibri"/>
              </a:rPr>
              <a:t> </a:t>
            </a:r>
            <a:r>
              <a:rPr sz="2000" spc="0" dirty="0">
                <a:latin typeface="Calibri"/>
                <a:cs typeface="Calibri"/>
              </a:rPr>
              <a:t>the</a:t>
            </a:r>
            <a:endParaRPr sz="2000">
              <a:latin typeface="Calibri"/>
              <a:cs typeface="Calibri"/>
            </a:endParaRPr>
          </a:p>
          <a:p>
            <a:pPr marL="241300">
              <a:lnSpc>
                <a:spcPts val="1789"/>
              </a:lnSpc>
            </a:pPr>
            <a:r>
              <a:rPr sz="2000" spc="-40" dirty="0">
                <a:latin typeface="Calibri"/>
                <a:cs typeface="Calibri"/>
              </a:rPr>
              <a:t>r</a:t>
            </a:r>
            <a:r>
              <a:rPr sz="2000" spc="0" dirty="0">
                <a:latin typeface="Calibri"/>
                <a:cs typeface="Calibri"/>
              </a:rPr>
              <a:t>adius of</a:t>
            </a:r>
            <a:r>
              <a:rPr sz="2000" spc="-5" dirty="0">
                <a:latin typeface="Calibri"/>
                <a:cs typeface="Calibri"/>
              </a:rPr>
              <a:t> </a:t>
            </a:r>
            <a:r>
              <a:rPr sz="2000" spc="0" dirty="0">
                <a:latin typeface="Calibri"/>
                <a:cs typeface="Calibri"/>
              </a:rPr>
              <a:t>the</a:t>
            </a:r>
            <a:r>
              <a:rPr sz="2000" spc="-15" dirty="0">
                <a:latin typeface="Calibri"/>
                <a:cs typeface="Calibri"/>
              </a:rPr>
              <a:t> </a:t>
            </a:r>
            <a:r>
              <a:rPr sz="2000" spc="0" dirty="0">
                <a:latin typeface="Calibri"/>
                <a:cs typeface="Calibri"/>
              </a:rPr>
              <a:t>s</a:t>
            </a:r>
            <a:r>
              <a:rPr sz="2000" spc="-10" dirty="0">
                <a:latin typeface="Calibri"/>
                <a:cs typeface="Calibri"/>
              </a:rPr>
              <a:t>m</a:t>
            </a:r>
            <a:r>
              <a:rPr sz="2000" spc="0" dirty="0">
                <a:latin typeface="Calibri"/>
                <a:cs typeface="Calibri"/>
              </a:rPr>
              <a:t>art</a:t>
            </a:r>
            <a:r>
              <a:rPr sz="2000" spc="20" dirty="0">
                <a:latin typeface="Calibri"/>
                <a:cs typeface="Calibri"/>
              </a:rPr>
              <a:t> </a:t>
            </a:r>
            <a:r>
              <a:rPr sz="2000" spc="0" dirty="0">
                <a:latin typeface="Calibri"/>
                <a:cs typeface="Calibri"/>
              </a:rPr>
              <a:t>plas</a:t>
            </a:r>
            <a:r>
              <a:rPr sz="2000" spc="-10" dirty="0">
                <a:latin typeface="Calibri"/>
                <a:cs typeface="Calibri"/>
              </a:rPr>
              <a:t>m</a:t>
            </a:r>
            <a:r>
              <a:rPr sz="2000" spc="0" dirty="0">
                <a:latin typeface="Calibri"/>
                <a:cs typeface="Calibri"/>
              </a:rPr>
              <a:t>a</a:t>
            </a:r>
            <a:r>
              <a:rPr sz="2000" spc="15" dirty="0">
                <a:latin typeface="Calibri"/>
                <a:cs typeface="Calibri"/>
              </a:rPr>
              <a:t> </a:t>
            </a:r>
            <a:r>
              <a:rPr sz="2000" spc="0" dirty="0">
                <a:latin typeface="Calibri"/>
                <a:cs typeface="Calibri"/>
              </a:rPr>
              <a:t>a</a:t>
            </a:r>
            <a:r>
              <a:rPr sz="2000" spc="-25" dirty="0">
                <a:latin typeface="Calibri"/>
                <a:cs typeface="Calibri"/>
              </a:rPr>
              <a:t>nt</a:t>
            </a:r>
            <a:r>
              <a:rPr sz="2000" spc="0" dirty="0">
                <a:latin typeface="Calibri"/>
                <a:cs typeface="Calibri"/>
              </a:rPr>
              <a:t>enna </a:t>
            </a:r>
            <a:r>
              <a:rPr sz="2000" spc="-10" dirty="0">
                <a:latin typeface="Calibri"/>
                <a:cs typeface="Calibri"/>
              </a:rPr>
              <a:t>s</a:t>
            </a:r>
            <a:r>
              <a:rPr sz="2000" spc="0" dirty="0">
                <a:latin typeface="Calibri"/>
                <a:cs typeface="Calibri"/>
              </a:rPr>
              <a:t>o t</a:t>
            </a:r>
            <a:r>
              <a:rPr sz="2000" spc="5" dirty="0">
                <a:latin typeface="Calibri"/>
                <a:cs typeface="Calibri"/>
              </a:rPr>
              <a:t>h</a:t>
            </a:r>
            <a:r>
              <a:rPr sz="2000" spc="-25" dirty="0">
                <a:latin typeface="Calibri"/>
                <a:cs typeface="Calibri"/>
              </a:rPr>
              <a:t>a</a:t>
            </a:r>
            <a:r>
              <a:rPr sz="2000" spc="0" dirty="0">
                <a:latin typeface="Calibri"/>
                <a:cs typeface="Calibri"/>
              </a:rPr>
              <a:t>t </a:t>
            </a:r>
            <a:r>
              <a:rPr sz="2000" spc="-30" dirty="0">
                <a:latin typeface="Calibri"/>
                <a:cs typeface="Calibri"/>
              </a:rPr>
              <a:t>w</a:t>
            </a:r>
            <a:r>
              <a:rPr sz="2000" spc="0" dirty="0">
                <a:latin typeface="Calibri"/>
                <a:cs typeface="Calibri"/>
              </a:rPr>
              <a:t>as no</a:t>
            </a:r>
            <a:r>
              <a:rPr sz="2000" spc="-5" dirty="0">
                <a:latin typeface="Calibri"/>
                <a:cs typeface="Calibri"/>
              </a:rPr>
              <a:t> </a:t>
            </a:r>
            <a:r>
              <a:rPr sz="2000" spc="-10" dirty="0">
                <a:latin typeface="Calibri"/>
                <a:cs typeface="Calibri"/>
              </a:rPr>
              <a:t>l</a:t>
            </a:r>
            <a:r>
              <a:rPr sz="2000" spc="0" dirty="0">
                <a:latin typeface="Calibri"/>
                <a:cs typeface="Calibri"/>
              </a:rPr>
              <a:t>ong</a:t>
            </a:r>
            <a:r>
              <a:rPr sz="2000" spc="-10" dirty="0">
                <a:latin typeface="Calibri"/>
                <a:cs typeface="Calibri"/>
              </a:rPr>
              <a:t>e</a:t>
            </a:r>
            <a:r>
              <a:rPr sz="2000" spc="0" dirty="0">
                <a:latin typeface="Calibri"/>
                <a:cs typeface="Calibri"/>
              </a:rPr>
              <a:t>r</a:t>
            </a:r>
            <a:r>
              <a:rPr sz="2000" spc="-25" dirty="0">
                <a:latin typeface="Calibri"/>
                <a:cs typeface="Calibri"/>
              </a:rPr>
              <a:t> </a:t>
            </a:r>
            <a:r>
              <a:rPr sz="2000" spc="0" dirty="0">
                <a:latin typeface="Calibri"/>
                <a:cs typeface="Calibri"/>
              </a:rPr>
              <a:t>o</a:t>
            </a:r>
            <a:r>
              <a:rPr sz="2000" spc="-10" dirty="0">
                <a:latin typeface="Calibri"/>
                <a:cs typeface="Calibri"/>
              </a:rPr>
              <a:t>p</a:t>
            </a:r>
            <a:r>
              <a:rPr sz="2000" spc="0" dirty="0">
                <a:latin typeface="Calibri"/>
                <a:cs typeface="Calibri"/>
              </a:rPr>
              <a:t>ti</a:t>
            </a:r>
            <a:r>
              <a:rPr sz="2000" spc="-10" dirty="0">
                <a:latin typeface="Calibri"/>
                <a:cs typeface="Calibri"/>
              </a:rPr>
              <a:t>m</a:t>
            </a:r>
            <a:r>
              <a:rPr sz="2000" spc="0" dirty="0">
                <a:latin typeface="Calibri"/>
                <a:cs typeface="Calibri"/>
              </a:rPr>
              <a:t>i</a:t>
            </a:r>
            <a:r>
              <a:rPr sz="2000" spc="-55" dirty="0">
                <a:latin typeface="Calibri"/>
                <a:cs typeface="Calibri"/>
              </a:rPr>
              <a:t>z</a:t>
            </a:r>
            <a:r>
              <a:rPr sz="2000" spc="0" dirty="0">
                <a:latin typeface="Calibri"/>
                <a:cs typeface="Calibri"/>
              </a:rPr>
              <a:t>ed.</a:t>
            </a:r>
            <a:endParaRPr sz="2000">
              <a:latin typeface="Calibri"/>
              <a:cs typeface="Calibri"/>
            </a:endParaRPr>
          </a:p>
          <a:p>
            <a:pPr>
              <a:lnSpc>
                <a:spcPts val="1000"/>
              </a:lnSpc>
              <a:spcBef>
                <a:spcPts val="8"/>
              </a:spcBef>
            </a:pPr>
            <a:endParaRPr sz="1000"/>
          </a:p>
          <a:p>
            <a:pPr marL="241300" marR="357505" indent="-228600">
              <a:lnSpc>
                <a:spcPct val="70000"/>
              </a:lnSpc>
              <a:buFont typeface="Arial"/>
              <a:buChar char="•"/>
              <a:tabLst>
                <a:tab pos="240665" algn="l"/>
              </a:tabLst>
            </a:pPr>
            <a:r>
              <a:rPr sz="2000" dirty="0">
                <a:latin typeface="Calibri"/>
                <a:cs typeface="Calibri"/>
              </a:rPr>
              <a:t>The only</a:t>
            </a:r>
            <a:r>
              <a:rPr sz="2000" spc="-20" dirty="0">
                <a:latin typeface="Calibri"/>
                <a:cs typeface="Calibri"/>
              </a:rPr>
              <a:t> </a:t>
            </a:r>
            <a:r>
              <a:rPr sz="2000" spc="-30" dirty="0">
                <a:latin typeface="Calibri"/>
                <a:cs typeface="Calibri"/>
              </a:rPr>
              <a:t>w</a:t>
            </a:r>
            <a:r>
              <a:rPr sz="2000" spc="-40" dirty="0">
                <a:latin typeface="Calibri"/>
                <a:cs typeface="Calibri"/>
              </a:rPr>
              <a:t>a</a:t>
            </a:r>
            <a:r>
              <a:rPr sz="2000" spc="0" dirty="0">
                <a:latin typeface="Calibri"/>
                <a:cs typeface="Calibri"/>
              </a:rPr>
              <a:t>y</a:t>
            </a:r>
            <a:r>
              <a:rPr sz="2000" spc="-15" dirty="0">
                <a:latin typeface="Calibri"/>
                <a:cs typeface="Calibri"/>
              </a:rPr>
              <a:t> </a:t>
            </a:r>
            <a:r>
              <a:rPr sz="2000" spc="-25" dirty="0">
                <a:latin typeface="Calibri"/>
                <a:cs typeface="Calibri"/>
              </a:rPr>
              <a:t>t</a:t>
            </a:r>
            <a:r>
              <a:rPr sz="2000" spc="0" dirty="0">
                <a:latin typeface="Calibri"/>
                <a:cs typeface="Calibri"/>
              </a:rPr>
              <a:t>o opt</a:t>
            </a:r>
            <a:r>
              <a:rPr sz="2000" spc="-15" dirty="0">
                <a:latin typeface="Calibri"/>
                <a:cs typeface="Calibri"/>
              </a:rPr>
              <a:t>i</a:t>
            </a:r>
            <a:r>
              <a:rPr sz="2000" spc="0" dirty="0">
                <a:latin typeface="Calibri"/>
                <a:cs typeface="Calibri"/>
              </a:rPr>
              <a:t>m</a:t>
            </a:r>
            <a:r>
              <a:rPr sz="2000" spc="-10" dirty="0">
                <a:latin typeface="Calibri"/>
                <a:cs typeface="Calibri"/>
              </a:rPr>
              <a:t>i</a:t>
            </a:r>
            <a:r>
              <a:rPr sz="2000" spc="-50" dirty="0">
                <a:latin typeface="Calibri"/>
                <a:cs typeface="Calibri"/>
              </a:rPr>
              <a:t>z</a:t>
            </a:r>
            <a:r>
              <a:rPr sz="2000" spc="0" dirty="0">
                <a:latin typeface="Calibri"/>
                <a:cs typeface="Calibri"/>
              </a:rPr>
              <a:t>e all</a:t>
            </a:r>
            <a:r>
              <a:rPr sz="2000" spc="5" dirty="0">
                <a:latin typeface="Calibri"/>
                <a:cs typeface="Calibri"/>
              </a:rPr>
              <a:t> </a:t>
            </a:r>
            <a:r>
              <a:rPr sz="2000" spc="0" dirty="0">
                <a:latin typeface="Calibri"/>
                <a:cs typeface="Calibri"/>
              </a:rPr>
              <a:t>the </a:t>
            </a:r>
            <a:r>
              <a:rPr sz="2000" spc="5" dirty="0">
                <a:latin typeface="Calibri"/>
                <a:cs typeface="Calibri"/>
              </a:rPr>
              <a:t>p</a:t>
            </a:r>
            <a:r>
              <a:rPr sz="2000" spc="0" dirty="0">
                <a:latin typeface="Calibri"/>
                <a:cs typeface="Calibri"/>
              </a:rPr>
              <a:t>a</a:t>
            </a:r>
            <a:r>
              <a:rPr sz="2000" spc="-40" dirty="0">
                <a:latin typeface="Calibri"/>
                <a:cs typeface="Calibri"/>
              </a:rPr>
              <a:t>r</a:t>
            </a:r>
            <a:r>
              <a:rPr sz="2000" spc="0" dirty="0">
                <a:latin typeface="Calibri"/>
                <a:cs typeface="Calibri"/>
              </a:rPr>
              <a:t>am</a:t>
            </a:r>
            <a:r>
              <a:rPr sz="2000" spc="-20" dirty="0">
                <a:latin typeface="Calibri"/>
                <a:cs typeface="Calibri"/>
              </a:rPr>
              <a:t>e</a:t>
            </a:r>
            <a:r>
              <a:rPr sz="2000" spc="-25" dirty="0">
                <a:latin typeface="Calibri"/>
                <a:cs typeface="Calibri"/>
              </a:rPr>
              <a:t>t</a:t>
            </a:r>
            <a:r>
              <a:rPr sz="2000" spc="0" dirty="0">
                <a:latin typeface="Calibri"/>
                <a:cs typeface="Calibri"/>
              </a:rPr>
              <a:t>e</a:t>
            </a:r>
            <a:r>
              <a:rPr sz="2000" spc="-45" dirty="0">
                <a:latin typeface="Calibri"/>
                <a:cs typeface="Calibri"/>
              </a:rPr>
              <a:t>r</a:t>
            </a:r>
            <a:r>
              <a:rPr sz="2000" spc="0" dirty="0">
                <a:latin typeface="Calibri"/>
                <a:cs typeface="Calibri"/>
              </a:rPr>
              <a:t>s</a:t>
            </a:r>
            <a:r>
              <a:rPr sz="2000" spc="20" dirty="0">
                <a:latin typeface="Calibri"/>
                <a:cs typeface="Calibri"/>
              </a:rPr>
              <a:t> </a:t>
            </a:r>
            <a:r>
              <a:rPr sz="2000" spc="0" dirty="0">
                <a:latin typeface="Calibri"/>
                <a:cs typeface="Calibri"/>
              </a:rPr>
              <a:t>s</a:t>
            </a:r>
            <a:r>
              <a:rPr sz="2000" spc="-10" dirty="0">
                <a:latin typeface="Calibri"/>
                <a:cs typeface="Calibri"/>
              </a:rPr>
              <a:t>i</a:t>
            </a:r>
            <a:r>
              <a:rPr sz="2000" spc="0" dirty="0">
                <a:latin typeface="Calibri"/>
                <a:cs typeface="Calibri"/>
              </a:rPr>
              <a:t>mu</a:t>
            </a:r>
            <a:r>
              <a:rPr sz="2000" spc="-10" dirty="0">
                <a:latin typeface="Calibri"/>
                <a:cs typeface="Calibri"/>
              </a:rPr>
              <a:t>l</a:t>
            </a:r>
            <a:r>
              <a:rPr sz="2000" spc="-25" dirty="0">
                <a:latin typeface="Calibri"/>
                <a:cs typeface="Calibri"/>
              </a:rPr>
              <a:t>t</a:t>
            </a:r>
            <a:r>
              <a:rPr sz="2000" spc="0" dirty="0">
                <a:latin typeface="Calibri"/>
                <a:cs typeface="Calibri"/>
              </a:rPr>
              <a:t>aneously is</a:t>
            </a:r>
            <a:r>
              <a:rPr sz="2000" spc="10" dirty="0">
                <a:latin typeface="Calibri"/>
                <a:cs typeface="Calibri"/>
              </a:rPr>
              <a:t> </a:t>
            </a:r>
            <a:r>
              <a:rPr sz="2000" spc="-25" dirty="0">
                <a:latin typeface="Calibri"/>
                <a:cs typeface="Calibri"/>
              </a:rPr>
              <a:t>t</a:t>
            </a:r>
            <a:r>
              <a:rPr sz="2000" spc="0" dirty="0">
                <a:latin typeface="Calibri"/>
                <a:cs typeface="Calibri"/>
              </a:rPr>
              <a:t>o use c</a:t>
            </a:r>
            <a:r>
              <a:rPr sz="2000" spc="5" dirty="0">
                <a:latin typeface="Calibri"/>
                <a:cs typeface="Calibri"/>
              </a:rPr>
              <a:t>u</a:t>
            </a:r>
            <a:r>
              <a:rPr sz="2000" spc="-30" dirty="0">
                <a:latin typeface="Calibri"/>
                <a:cs typeface="Calibri"/>
              </a:rPr>
              <a:t>s</a:t>
            </a:r>
            <a:r>
              <a:rPr sz="2000" spc="-25" dirty="0">
                <a:latin typeface="Calibri"/>
                <a:cs typeface="Calibri"/>
              </a:rPr>
              <a:t>t</a:t>
            </a:r>
            <a:r>
              <a:rPr sz="2000" spc="0" dirty="0">
                <a:latin typeface="Calibri"/>
                <a:cs typeface="Calibri"/>
              </a:rPr>
              <a:t>om </a:t>
            </a:r>
            <a:r>
              <a:rPr sz="2000" spc="-10" dirty="0">
                <a:latin typeface="Calibri"/>
                <a:cs typeface="Calibri"/>
              </a:rPr>
              <a:t>m</a:t>
            </a:r>
            <a:r>
              <a:rPr sz="2000" spc="0" dirty="0">
                <a:latin typeface="Calibri"/>
                <a:cs typeface="Calibri"/>
              </a:rPr>
              <a:t>ade </a:t>
            </a:r>
            <a:r>
              <a:rPr sz="2000" spc="5" dirty="0">
                <a:latin typeface="Calibri"/>
                <a:cs typeface="Calibri"/>
              </a:rPr>
              <a:t>p</a:t>
            </a:r>
            <a:r>
              <a:rPr sz="2000" spc="0" dirty="0">
                <a:latin typeface="Calibri"/>
                <a:cs typeface="Calibri"/>
              </a:rPr>
              <a:t>la</a:t>
            </a:r>
            <a:r>
              <a:rPr sz="2000" spc="-10" dirty="0">
                <a:latin typeface="Calibri"/>
                <a:cs typeface="Calibri"/>
              </a:rPr>
              <a:t>s</a:t>
            </a:r>
            <a:r>
              <a:rPr sz="2000" spc="0" dirty="0">
                <a:latin typeface="Calibri"/>
                <a:cs typeface="Calibri"/>
              </a:rPr>
              <a:t>ma</a:t>
            </a:r>
            <a:r>
              <a:rPr sz="2000" spc="5" dirty="0">
                <a:latin typeface="Calibri"/>
                <a:cs typeface="Calibri"/>
              </a:rPr>
              <a:t> </a:t>
            </a:r>
            <a:r>
              <a:rPr sz="2000" spc="0" dirty="0">
                <a:latin typeface="Calibri"/>
                <a:cs typeface="Calibri"/>
              </a:rPr>
              <a:t>tubes </a:t>
            </a:r>
            <a:r>
              <a:rPr sz="2000" spc="-40" dirty="0">
                <a:latin typeface="Calibri"/>
                <a:cs typeface="Calibri"/>
              </a:rPr>
              <a:t>f</a:t>
            </a:r>
            <a:r>
              <a:rPr sz="2000" spc="0" dirty="0">
                <a:latin typeface="Calibri"/>
                <a:cs typeface="Calibri"/>
              </a:rPr>
              <a:t>or</a:t>
            </a:r>
            <a:r>
              <a:rPr sz="2000" spc="-25" dirty="0">
                <a:latin typeface="Calibri"/>
                <a:cs typeface="Calibri"/>
              </a:rPr>
              <a:t> </a:t>
            </a:r>
            <a:r>
              <a:rPr sz="2000" spc="0" dirty="0">
                <a:latin typeface="Calibri"/>
                <a:cs typeface="Calibri"/>
              </a:rPr>
              <a:t>this</a:t>
            </a:r>
            <a:r>
              <a:rPr sz="2000" spc="10" dirty="0">
                <a:latin typeface="Calibri"/>
                <a:cs typeface="Calibri"/>
              </a:rPr>
              <a:t> </a:t>
            </a:r>
            <a:r>
              <a:rPr sz="2000" spc="0" dirty="0">
                <a:latin typeface="Calibri"/>
                <a:cs typeface="Calibri"/>
              </a:rPr>
              <a:t>purpose.</a:t>
            </a:r>
            <a:endParaRPr sz="2000">
              <a:latin typeface="Calibri"/>
              <a:cs typeface="Calibri"/>
            </a:endParaRPr>
          </a:p>
          <a:p>
            <a:pPr>
              <a:lnSpc>
                <a:spcPts val="950"/>
              </a:lnSpc>
              <a:spcBef>
                <a:spcPts val="48"/>
              </a:spcBef>
              <a:buFont typeface="Arial"/>
              <a:buChar char="•"/>
            </a:pPr>
            <a:endParaRPr sz="950"/>
          </a:p>
          <a:p>
            <a:pPr marL="241300" marR="30480" indent="-228600">
              <a:lnSpc>
                <a:spcPct val="70000"/>
              </a:lnSpc>
              <a:buFont typeface="Arial"/>
              <a:buChar char="•"/>
              <a:tabLst>
                <a:tab pos="297180" algn="l"/>
              </a:tabLst>
            </a:pPr>
            <a:r>
              <a:rPr sz="2000" dirty="0">
                <a:latin typeface="Calibri"/>
                <a:cs typeface="Calibri"/>
              </a:rPr>
              <a:t>Further o</a:t>
            </a:r>
            <a:r>
              <a:rPr sz="2000" spc="-15" dirty="0">
                <a:latin typeface="Calibri"/>
                <a:cs typeface="Calibri"/>
              </a:rPr>
              <a:t>p</a:t>
            </a:r>
            <a:r>
              <a:rPr sz="2000" spc="0" dirty="0">
                <a:latin typeface="Calibri"/>
                <a:cs typeface="Calibri"/>
              </a:rPr>
              <a:t>ti</a:t>
            </a:r>
            <a:r>
              <a:rPr sz="2000" spc="-15" dirty="0">
                <a:latin typeface="Calibri"/>
                <a:cs typeface="Calibri"/>
              </a:rPr>
              <a:t>m</a:t>
            </a:r>
            <a:r>
              <a:rPr sz="2000" spc="0" dirty="0">
                <a:latin typeface="Calibri"/>
                <a:cs typeface="Calibri"/>
              </a:rPr>
              <a:t>iz</a:t>
            </a:r>
            <a:r>
              <a:rPr sz="2000" spc="-10" dirty="0">
                <a:latin typeface="Calibri"/>
                <a:cs typeface="Calibri"/>
              </a:rPr>
              <a:t>i</a:t>
            </a:r>
            <a:r>
              <a:rPr sz="2000" spc="0" dirty="0">
                <a:latin typeface="Calibri"/>
                <a:cs typeface="Calibri"/>
              </a:rPr>
              <a:t>ng</a:t>
            </a:r>
            <a:r>
              <a:rPr sz="2000" spc="5" dirty="0">
                <a:latin typeface="Calibri"/>
                <a:cs typeface="Calibri"/>
              </a:rPr>
              <a:t> </a:t>
            </a:r>
            <a:r>
              <a:rPr sz="2000" spc="-10" dirty="0">
                <a:latin typeface="Calibri"/>
                <a:cs typeface="Calibri"/>
              </a:rPr>
              <a:t>c</a:t>
            </a:r>
            <a:r>
              <a:rPr sz="2000" spc="0" dirty="0">
                <a:latin typeface="Calibri"/>
                <a:cs typeface="Calibri"/>
              </a:rPr>
              <a:t>an</a:t>
            </a:r>
            <a:r>
              <a:rPr sz="2000" spc="-20" dirty="0">
                <a:latin typeface="Calibri"/>
                <a:cs typeface="Calibri"/>
              </a:rPr>
              <a:t> </a:t>
            </a:r>
            <a:r>
              <a:rPr sz="2000" spc="0" dirty="0">
                <a:latin typeface="Calibri"/>
                <a:cs typeface="Calibri"/>
              </a:rPr>
              <a:t>be done</a:t>
            </a:r>
            <a:r>
              <a:rPr sz="2000" spc="-20" dirty="0">
                <a:latin typeface="Calibri"/>
                <a:cs typeface="Calibri"/>
              </a:rPr>
              <a:t> </a:t>
            </a:r>
            <a:r>
              <a:rPr sz="2000" spc="-15" dirty="0">
                <a:latin typeface="Calibri"/>
                <a:cs typeface="Calibri"/>
              </a:rPr>
              <a:t>b</a:t>
            </a:r>
            <a:r>
              <a:rPr sz="2000" spc="0" dirty="0">
                <a:latin typeface="Calibri"/>
                <a:cs typeface="Calibri"/>
              </a:rPr>
              <a:t>y</a:t>
            </a:r>
            <a:r>
              <a:rPr sz="2000" spc="-20" dirty="0">
                <a:latin typeface="Calibri"/>
                <a:cs typeface="Calibri"/>
              </a:rPr>
              <a:t> </a:t>
            </a:r>
            <a:r>
              <a:rPr sz="2000" spc="0" dirty="0">
                <a:latin typeface="Calibri"/>
                <a:cs typeface="Calibri"/>
              </a:rPr>
              <a:t>us</a:t>
            </a:r>
            <a:r>
              <a:rPr sz="2000" spc="-10" dirty="0">
                <a:latin typeface="Calibri"/>
                <a:cs typeface="Calibri"/>
              </a:rPr>
              <a:t>i</a:t>
            </a:r>
            <a:r>
              <a:rPr sz="2000" spc="0" dirty="0">
                <a:latin typeface="Calibri"/>
                <a:cs typeface="Calibri"/>
              </a:rPr>
              <a:t>ng annular</a:t>
            </a:r>
            <a:r>
              <a:rPr sz="2000" spc="-20" dirty="0">
                <a:latin typeface="Calibri"/>
                <a:cs typeface="Calibri"/>
              </a:rPr>
              <a:t> </a:t>
            </a:r>
            <a:r>
              <a:rPr sz="2000" spc="0" dirty="0">
                <a:latin typeface="Calibri"/>
                <a:cs typeface="Calibri"/>
              </a:rPr>
              <a:t>r</a:t>
            </a:r>
            <a:r>
              <a:rPr sz="2000" spc="-10" dirty="0">
                <a:latin typeface="Calibri"/>
                <a:cs typeface="Calibri"/>
              </a:rPr>
              <a:t>i</a:t>
            </a:r>
            <a:r>
              <a:rPr sz="2000" spc="0" dirty="0">
                <a:latin typeface="Calibri"/>
                <a:cs typeface="Calibri"/>
              </a:rPr>
              <a:t>ngs of</a:t>
            </a:r>
            <a:r>
              <a:rPr sz="2000" spc="-10" dirty="0">
                <a:latin typeface="Calibri"/>
                <a:cs typeface="Calibri"/>
              </a:rPr>
              <a:t> </a:t>
            </a:r>
            <a:r>
              <a:rPr sz="2000" spc="0" dirty="0">
                <a:latin typeface="Calibri"/>
                <a:cs typeface="Calibri"/>
              </a:rPr>
              <a:t>pla</a:t>
            </a:r>
            <a:r>
              <a:rPr sz="2000" spc="-10" dirty="0">
                <a:latin typeface="Calibri"/>
                <a:cs typeface="Calibri"/>
              </a:rPr>
              <a:t>sm</a:t>
            </a:r>
            <a:r>
              <a:rPr sz="2000" spc="0" dirty="0">
                <a:latin typeface="Calibri"/>
                <a:cs typeface="Calibri"/>
              </a:rPr>
              <a:t>a</a:t>
            </a:r>
            <a:r>
              <a:rPr sz="2000" spc="10" dirty="0">
                <a:latin typeface="Calibri"/>
                <a:cs typeface="Calibri"/>
              </a:rPr>
              <a:t> </a:t>
            </a:r>
            <a:r>
              <a:rPr sz="2000" spc="-40" dirty="0">
                <a:latin typeface="Calibri"/>
                <a:cs typeface="Calibri"/>
              </a:rPr>
              <a:t>r</a:t>
            </a:r>
            <a:r>
              <a:rPr sz="2000" spc="-25" dirty="0">
                <a:latin typeface="Calibri"/>
                <a:cs typeface="Calibri"/>
              </a:rPr>
              <a:t>a</a:t>
            </a:r>
            <a:r>
              <a:rPr sz="2000" spc="0" dirty="0">
                <a:latin typeface="Calibri"/>
                <a:cs typeface="Calibri"/>
              </a:rPr>
              <a:t>ther than</a:t>
            </a:r>
            <a:r>
              <a:rPr sz="2000" spc="-5" dirty="0">
                <a:latin typeface="Calibri"/>
                <a:cs typeface="Calibri"/>
              </a:rPr>
              <a:t> </a:t>
            </a:r>
            <a:r>
              <a:rPr sz="2000" spc="0" dirty="0">
                <a:latin typeface="Calibri"/>
                <a:cs typeface="Calibri"/>
              </a:rPr>
              <a:t>tubes </a:t>
            </a:r>
            <a:r>
              <a:rPr sz="2000" spc="-10" dirty="0">
                <a:latin typeface="Calibri"/>
                <a:cs typeface="Calibri"/>
              </a:rPr>
              <a:t>s</a:t>
            </a:r>
            <a:r>
              <a:rPr sz="2000" spc="0" dirty="0">
                <a:latin typeface="Calibri"/>
                <a:cs typeface="Calibri"/>
              </a:rPr>
              <a:t>o</a:t>
            </a:r>
            <a:r>
              <a:rPr sz="2000" spc="-10" dirty="0">
                <a:latin typeface="Calibri"/>
                <a:cs typeface="Calibri"/>
              </a:rPr>
              <a:t> </a:t>
            </a:r>
            <a:r>
              <a:rPr sz="2000" spc="0" dirty="0">
                <a:latin typeface="Calibri"/>
                <a:cs typeface="Calibri"/>
              </a:rPr>
              <a:t>th</a:t>
            </a:r>
            <a:r>
              <a:rPr sz="2000" spc="-25" dirty="0">
                <a:latin typeface="Calibri"/>
                <a:cs typeface="Calibri"/>
              </a:rPr>
              <a:t>a</a:t>
            </a:r>
            <a:r>
              <a:rPr sz="2000" spc="0" dirty="0">
                <a:latin typeface="Calibri"/>
                <a:cs typeface="Calibri"/>
              </a:rPr>
              <a:t>t t</a:t>
            </a:r>
            <a:r>
              <a:rPr sz="2000" spc="5" dirty="0">
                <a:latin typeface="Calibri"/>
                <a:cs typeface="Calibri"/>
              </a:rPr>
              <a:t>h</a:t>
            </a:r>
            <a:r>
              <a:rPr sz="2000" spc="0" dirty="0">
                <a:latin typeface="Calibri"/>
                <a:cs typeface="Calibri"/>
              </a:rPr>
              <a:t>e plas</a:t>
            </a:r>
            <a:r>
              <a:rPr sz="2000" spc="-10" dirty="0">
                <a:latin typeface="Calibri"/>
                <a:cs typeface="Calibri"/>
              </a:rPr>
              <a:t>m</a:t>
            </a:r>
            <a:r>
              <a:rPr sz="2000" spc="0" dirty="0">
                <a:latin typeface="Calibri"/>
                <a:cs typeface="Calibri"/>
              </a:rPr>
              <a:t>a</a:t>
            </a:r>
            <a:r>
              <a:rPr sz="2000" spc="15" dirty="0">
                <a:latin typeface="Calibri"/>
                <a:cs typeface="Calibri"/>
              </a:rPr>
              <a:t> </a:t>
            </a:r>
            <a:r>
              <a:rPr sz="2000" spc="0" dirty="0">
                <a:latin typeface="Calibri"/>
                <a:cs typeface="Calibri"/>
              </a:rPr>
              <a:t>density</a:t>
            </a:r>
            <a:r>
              <a:rPr sz="2000" spc="-5" dirty="0">
                <a:latin typeface="Calibri"/>
                <a:cs typeface="Calibri"/>
              </a:rPr>
              <a:t> </a:t>
            </a:r>
            <a:r>
              <a:rPr sz="2000" spc="0" dirty="0">
                <a:latin typeface="Calibri"/>
                <a:cs typeface="Calibri"/>
              </a:rPr>
              <a:t>in the</a:t>
            </a:r>
            <a:r>
              <a:rPr sz="2000" spc="-10" dirty="0">
                <a:latin typeface="Calibri"/>
                <a:cs typeface="Calibri"/>
              </a:rPr>
              <a:t> </a:t>
            </a:r>
            <a:r>
              <a:rPr sz="2000" spc="0" dirty="0">
                <a:latin typeface="Calibri"/>
                <a:cs typeface="Calibri"/>
              </a:rPr>
              <a:t>c</a:t>
            </a:r>
            <a:r>
              <a:rPr sz="2000" spc="5" dirty="0">
                <a:latin typeface="Calibri"/>
                <a:cs typeface="Calibri"/>
              </a:rPr>
              <a:t>y</a:t>
            </a:r>
            <a:r>
              <a:rPr sz="2000" spc="0" dirty="0">
                <a:latin typeface="Calibri"/>
                <a:cs typeface="Calibri"/>
              </a:rPr>
              <a:t>l</a:t>
            </a:r>
            <a:r>
              <a:rPr sz="2000" spc="-10" dirty="0">
                <a:latin typeface="Calibri"/>
                <a:cs typeface="Calibri"/>
              </a:rPr>
              <a:t>i</a:t>
            </a:r>
            <a:r>
              <a:rPr sz="2000" spc="0" dirty="0">
                <a:latin typeface="Calibri"/>
                <a:cs typeface="Calibri"/>
              </a:rPr>
              <a:t>ndr</a:t>
            </a:r>
            <a:r>
              <a:rPr sz="2000" spc="-10" dirty="0">
                <a:latin typeface="Calibri"/>
                <a:cs typeface="Calibri"/>
              </a:rPr>
              <a:t>ic</a:t>
            </a:r>
            <a:r>
              <a:rPr sz="2000" spc="0" dirty="0">
                <a:latin typeface="Calibri"/>
                <a:cs typeface="Calibri"/>
              </a:rPr>
              <a:t>al annular</a:t>
            </a:r>
            <a:r>
              <a:rPr sz="2000" spc="-15" dirty="0">
                <a:latin typeface="Calibri"/>
                <a:cs typeface="Calibri"/>
              </a:rPr>
              <a:t> </a:t>
            </a:r>
            <a:r>
              <a:rPr sz="2000" spc="0" dirty="0">
                <a:latin typeface="Calibri"/>
                <a:cs typeface="Calibri"/>
              </a:rPr>
              <a:t>r</a:t>
            </a:r>
            <a:r>
              <a:rPr sz="2000" spc="-10" dirty="0">
                <a:latin typeface="Calibri"/>
                <a:cs typeface="Calibri"/>
              </a:rPr>
              <a:t>i</a:t>
            </a:r>
            <a:r>
              <a:rPr sz="2000" spc="0" dirty="0">
                <a:latin typeface="Calibri"/>
                <a:cs typeface="Calibri"/>
              </a:rPr>
              <a:t>ng</a:t>
            </a:r>
            <a:r>
              <a:rPr sz="2000" spc="-5" dirty="0">
                <a:latin typeface="Calibri"/>
                <a:cs typeface="Calibri"/>
              </a:rPr>
              <a:t> </a:t>
            </a:r>
            <a:r>
              <a:rPr sz="2000" spc="0" dirty="0">
                <a:latin typeface="Calibri"/>
                <a:cs typeface="Calibri"/>
              </a:rPr>
              <a:t>is uni</a:t>
            </a:r>
            <a:r>
              <a:rPr sz="2000" spc="-40" dirty="0">
                <a:latin typeface="Calibri"/>
                <a:cs typeface="Calibri"/>
              </a:rPr>
              <a:t>f</a:t>
            </a:r>
            <a:r>
              <a:rPr sz="2000" spc="0" dirty="0">
                <a:latin typeface="Calibri"/>
                <a:cs typeface="Calibri"/>
              </a:rPr>
              <a:t>or</a:t>
            </a:r>
            <a:r>
              <a:rPr sz="2000" spc="-10" dirty="0">
                <a:latin typeface="Calibri"/>
                <a:cs typeface="Calibri"/>
              </a:rPr>
              <a:t>m</a:t>
            </a:r>
            <a:r>
              <a:rPr sz="2000" spc="0" dirty="0">
                <a:latin typeface="Calibri"/>
                <a:cs typeface="Calibri"/>
              </a:rPr>
              <a:t>.</a:t>
            </a:r>
            <a:endParaRPr sz="2000">
              <a:latin typeface="Calibri"/>
              <a:cs typeface="Calibri"/>
            </a:endParaRPr>
          </a:p>
          <a:p>
            <a:pPr>
              <a:lnSpc>
                <a:spcPts val="950"/>
              </a:lnSpc>
              <a:spcBef>
                <a:spcPts val="46"/>
              </a:spcBef>
              <a:buFont typeface="Arial"/>
              <a:buChar char="•"/>
            </a:pPr>
            <a:endParaRPr sz="950"/>
          </a:p>
          <a:p>
            <a:pPr marL="241300" marR="204470" indent="-228600">
              <a:lnSpc>
                <a:spcPct val="70000"/>
              </a:lnSpc>
              <a:buFont typeface="Arial"/>
              <a:buChar char="•"/>
              <a:tabLst>
                <a:tab pos="240665" algn="l"/>
              </a:tabLst>
            </a:pPr>
            <a:r>
              <a:rPr sz="2000" dirty="0">
                <a:latin typeface="Calibri"/>
                <a:cs typeface="Calibri"/>
              </a:rPr>
              <a:t>W</a:t>
            </a:r>
            <a:r>
              <a:rPr sz="2000" spc="5" dirty="0">
                <a:latin typeface="Calibri"/>
                <a:cs typeface="Calibri"/>
              </a:rPr>
              <a:t>h</a:t>
            </a:r>
            <a:r>
              <a:rPr sz="2000" spc="0" dirty="0">
                <a:latin typeface="Calibri"/>
                <a:cs typeface="Calibri"/>
              </a:rPr>
              <a:t>e</a:t>
            </a:r>
            <a:r>
              <a:rPr sz="2000" spc="-30" dirty="0">
                <a:latin typeface="Calibri"/>
                <a:cs typeface="Calibri"/>
              </a:rPr>
              <a:t>r</a:t>
            </a:r>
            <a:r>
              <a:rPr sz="2000" spc="0" dirty="0">
                <a:latin typeface="Calibri"/>
                <a:cs typeface="Calibri"/>
              </a:rPr>
              <a:t>e</a:t>
            </a:r>
            <a:r>
              <a:rPr sz="2000" spc="-10" dirty="0">
                <a:latin typeface="Calibri"/>
                <a:cs typeface="Calibri"/>
              </a:rPr>
              <a:t> </a:t>
            </a:r>
            <a:r>
              <a:rPr sz="2000" spc="0" dirty="0">
                <a:latin typeface="Calibri"/>
                <a:cs typeface="Calibri"/>
              </a:rPr>
              <a:t>the</a:t>
            </a:r>
            <a:r>
              <a:rPr sz="2000" spc="-5" dirty="0">
                <a:latin typeface="Calibri"/>
                <a:cs typeface="Calibri"/>
              </a:rPr>
              <a:t> </a:t>
            </a:r>
            <a:r>
              <a:rPr sz="2000" spc="0" dirty="0">
                <a:latin typeface="Calibri"/>
                <a:cs typeface="Calibri"/>
              </a:rPr>
              <a:t>tubes </a:t>
            </a:r>
            <a:r>
              <a:rPr sz="2000" spc="-30" dirty="0">
                <a:latin typeface="Calibri"/>
                <a:cs typeface="Calibri"/>
              </a:rPr>
              <a:t>t</a:t>
            </a:r>
            <a:r>
              <a:rPr sz="2000" spc="0" dirty="0">
                <a:latin typeface="Calibri"/>
                <a:cs typeface="Calibri"/>
              </a:rPr>
              <a:t>ouch,</a:t>
            </a:r>
            <a:r>
              <a:rPr sz="2000" spc="-15" dirty="0">
                <a:latin typeface="Calibri"/>
                <a:cs typeface="Calibri"/>
              </a:rPr>
              <a:t> </a:t>
            </a:r>
            <a:r>
              <a:rPr sz="2000" spc="0" dirty="0">
                <a:latin typeface="Calibri"/>
                <a:cs typeface="Calibri"/>
              </a:rPr>
              <a:t>the </a:t>
            </a:r>
            <a:r>
              <a:rPr sz="2000" spc="5" dirty="0">
                <a:latin typeface="Calibri"/>
                <a:cs typeface="Calibri"/>
              </a:rPr>
              <a:t>p</a:t>
            </a:r>
            <a:r>
              <a:rPr sz="2000" spc="0" dirty="0">
                <a:latin typeface="Calibri"/>
                <a:cs typeface="Calibri"/>
              </a:rPr>
              <a:t>la</a:t>
            </a:r>
            <a:r>
              <a:rPr sz="2000" spc="-10" dirty="0">
                <a:latin typeface="Calibri"/>
                <a:cs typeface="Calibri"/>
              </a:rPr>
              <a:t>s</a:t>
            </a:r>
            <a:r>
              <a:rPr sz="2000" spc="0" dirty="0">
                <a:latin typeface="Calibri"/>
                <a:cs typeface="Calibri"/>
              </a:rPr>
              <a:t>ma</a:t>
            </a:r>
            <a:r>
              <a:rPr sz="2000" spc="5" dirty="0">
                <a:latin typeface="Calibri"/>
                <a:cs typeface="Calibri"/>
              </a:rPr>
              <a:t> </a:t>
            </a:r>
            <a:r>
              <a:rPr sz="2000" spc="0" dirty="0">
                <a:latin typeface="Calibri"/>
                <a:cs typeface="Calibri"/>
              </a:rPr>
              <a:t>density</a:t>
            </a:r>
            <a:r>
              <a:rPr sz="2000" spc="-5" dirty="0">
                <a:latin typeface="Calibri"/>
                <a:cs typeface="Calibri"/>
              </a:rPr>
              <a:t> </a:t>
            </a:r>
            <a:r>
              <a:rPr sz="2000" spc="0" dirty="0">
                <a:latin typeface="Calibri"/>
                <a:cs typeface="Calibri"/>
              </a:rPr>
              <a:t>and</a:t>
            </a:r>
            <a:r>
              <a:rPr sz="2000" spc="-5" dirty="0">
                <a:latin typeface="Calibri"/>
                <a:cs typeface="Calibri"/>
              </a:rPr>
              <a:t> </a:t>
            </a:r>
            <a:r>
              <a:rPr sz="2000" spc="0" dirty="0">
                <a:latin typeface="Calibri"/>
                <a:cs typeface="Calibri"/>
              </a:rPr>
              <a:t>thick</a:t>
            </a:r>
            <a:r>
              <a:rPr sz="2000" spc="5" dirty="0">
                <a:latin typeface="Calibri"/>
                <a:cs typeface="Calibri"/>
              </a:rPr>
              <a:t>n</a:t>
            </a:r>
            <a:r>
              <a:rPr sz="2000" spc="0" dirty="0">
                <a:latin typeface="Calibri"/>
                <a:cs typeface="Calibri"/>
              </a:rPr>
              <a:t>ess</a:t>
            </a:r>
            <a:r>
              <a:rPr sz="2000" spc="-10" dirty="0">
                <a:latin typeface="Calibri"/>
                <a:cs typeface="Calibri"/>
              </a:rPr>
              <a:t> </a:t>
            </a:r>
            <a:r>
              <a:rPr sz="2000" spc="0" dirty="0">
                <a:latin typeface="Calibri"/>
                <a:cs typeface="Calibri"/>
              </a:rPr>
              <a:t>is</a:t>
            </a:r>
            <a:r>
              <a:rPr sz="2000" spc="5" dirty="0">
                <a:latin typeface="Calibri"/>
                <a:cs typeface="Calibri"/>
              </a:rPr>
              <a:t> </a:t>
            </a:r>
            <a:r>
              <a:rPr sz="2000" spc="0" dirty="0">
                <a:latin typeface="Calibri"/>
                <a:cs typeface="Calibri"/>
              </a:rPr>
              <a:t>negl</a:t>
            </a:r>
            <a:r>
              <a:rPr sz="2000" spc="-10" dirty="0">
                <a:latin typeface="Calibri"/>
                <a:cs typeface="Calibri"/>
              </a:rPr>
              <a:t>i</a:t>
            </a:r>
            <a:r>
              <a:rPr sz="2000" spc="0" dirty="0">
                <a:latin typeface="Calibri"/>
                <a:cs typeface="Calibri"/>
              </a:rPr>
              <a:t>gible and</a:t>
            </a:r>
            <a:r>
              <a:rPr sz="2000" spc="-5" dirty="0">
                <a:latin typeface="Calibri"/>
                <a:cs typeface="Calibri"/>
              </a:rPr>
              <a:t> </a:t>
            </a:r>
            <a:r>
              <a:rPr sz="2000" spc="0" dirty="0">
                <a:latin typeface="Calibri"/>
                <a:cs typeface="Calibri"/>
              </a:rPr>
              <a:t>inc</a:t>
            </a:r>
            <a:r>
              <a:rPr sz="2000" spc="-25" dirty="0">
                <a:latin typeface="Calibri"/>
                <a:cs typeface="Calibri"/>
              </a:rPr>
              <a:t>r</a:t>
            </a:r>
            <a:r>
              <a:rPr sz="2000" spc="0" dirty="0">
                <a:latin typeface="Calibri"/>
                <a:cs typeface="Calibri"/>
              </a:rPr>
              <a:t>eas</a:t>
            </a:r>
            <a:r>
              <a:rPr sz="2000" spc="-10" dirty="0">
                <a:latin typeface="Calibri"/>
                <a:cs typeface="Calibri"/>
              </a:rPr>
              <a:t>e</a:t>
            </a:r>
            <a:r>
              <a:rPr sz="2000" spc="0" dirty="0">
                <a:latin typeface="Calibri"/>
                <a:cs typeface="Calibri"/>
              </a:rPr>
              <a:t>s</a:t>
            </a:r>
            <a:r>
              <a:rPr sz="2000" spc="10" dirty="0">
                <a:latin typeface="Calibri"/>
                <a:cs typeface="Calibri"/>
              </a:rPr>
              <a:t> </a:t>
            </a:r>
            <a:r>
              <a:rPr sz="2000" spc="-25" dirty="0">
                <a:latin typeface="Calibri"/>
                <a:cs typeface="Calibri"/>
              </a:rPr>
              <a:t>a</a:t>
            </a:r>
            <a:r>
              <a:rPr sz="2000" spc="0" dirty="0">
                <a:latin typeface="Calibri"/>
                <a:cs typeface="Calibri"/>
              </a:rPr>
              <a:t>t</a:t>
            </a:r>
            <a:r>
              <a:rPr sz="2000" spc="15" dirty="0">
                <a:latin typeface="Calibri"/>
                <a:cs typeface="Calibri"/>
              </a:rPr>
              <a:t> </a:t>
            </a:r>
            <a:r>
              <a:rPr sz="2000" spc="0" dirty="0">
                <a:latin typeface="Calibri"/>
                <a:cs typeface="Calibri"/>
              </a:rPr>
              <a:t>the</a:t>
            </a:r>
            <a:r>
              <a:rPr sz="2000" spc="-5" dirty="0">
                <a:latin typeface="Calibri"/>
                <a:cs typeface="Calibri"/>
              </a:rPr>
              <a:t> </a:t>
            </a:r>
            <a:r>
              <a:rPr sz="2000" spc="-25" dirty="0">
                <a:latin typeface="Calibri"/>
                <a:cs typeface="Calibri"/>
              </a:rPr>
              <a:t>a</a:t>
            </a:r>
            <a:r>
              <a:rPr sz="2000" spc="-55" dirty="0">
                <a:latin typeface="Calibri"/>
                <a:cs typeface="Calibri"/>
              </a:rPr>
              <a:t>x</a:t>
            </a:r>
            <a:r>
              <a:rPr sz="2000" spc="0" dirty="0">
                <a:latin typeface="Calibri"/>
                <a:cs typeface="Calibri"/>
              </a:rPr>
              <a:t>es</a:t>
            </a:r>
            <a:r>
              <a:rPr sz="2000" spc="5" dirty="0">
                <a:latin typeface="Calibri"/>
                <a:cs typeface="Calibri"/>
              </a:rPr>
              <a:t> </a:t>
            </a:r>
            <a:r>
              <a:rPr sz="2000" spc="0" dirty="0">
                <a:latin typeface="Calibri"/>
                <a:cs typeface="Calibri"/>
              </a:rPr>
              <a:t>of</a:t>
            </a:r>
            <a:r>
              <a:rPr sz="2000" spc="-10" dirty="0">
                <a:latin typeface="Calibri"/>
                <a:cs typeface="Calibri"/>
              </a:rPr>
              <a:t> </a:t>
            </a:r>
            <a:r>
              <a:rPr sz="2000" spc="0" dirty="0">
                <a:latin typeface="Calibri"/>
                <a:cs typeface="Calibri"/>
              </a:rPr>
              <a:t>the</a:t>
            </a:r>
            <a:r>
              <a:rPr sz="2000" spc="15" dirty="0">
                <a:latin typeface="Calibri"/>
                <a:cs typeface="Calibri"/>
              </a:rPr>
              <a:t> </a:t>
            </a:r>
            <a:r>
              <a:rPr sz="2000" spc="0" dirty="0">
                <a:latin typeface="Calibri"/>
                <a:cs typeface="Calibri"/>
              </a:rPr>
              <a:t>tubes.</a:t>
            </a:r>
            <a:endParaRPr sz="2000">
              <a:latin typeface="Calibri"/>
              <a:cs typeface="Calibri"/>
            </a:endParaRPr>
          </a:p>
          <a:p>
            <a:pPr marL="241300" indent="-228600">
              <a:lnSpc>
                <a:spcPts val="2290"/>
              </a:lnSpc>
              <a:spcBef>
                <a:spcPts val="290"/>
              </a:spcBef>
              <a:buFont typeface="Arial"/>
              <a:buChar char="•"/>
              <a:tabLst>
                <a:tab pos="240665" algn="l"/>
              </a:tabLst>
            </a:pPr>
            <a:r>
              <a:rPr sz="2000" spc="-70" dirty="0">
                <a:latin typeface="Calibri"/>
                <a:cs typeface="Calibri"/>
              </a:rPr>
              <a:t>W</a:t>
            </a:r>
            <a:r>
              <a:rPr sz="2000" spc="0" dirty="0">
                <a:latin typeface="Calibri"/>
                <a:cs typeface="Calibri"/>
              </a:rPr>
              <a:t>e</a:t>
            </a:r>
            <a:r>
              <a:rPr sz="2000" spc="-10" dirty="0">
                <a:latin typeface="Calibri"/>
                <a:cs typeface="Calibri"/>
              </a:rPr>
              <a:t> </a:t>
            </a:r>
            <a:r>
              <a:rPr sz="2000" spc="-30" dirty="0">
                <a:latin typeface="Calibri"/>
                <a:cs typeface="Calibri"/>
              </a:rPr>
              <a:t>r</a:t>
            </a:r>
            <a:r>
              <a:rPr sz="2000" spc="0" dirty="0">
                <a:latin typeface="Calibri"/>
                <a:cs typeface="Calibri"/>
              </a:rPr>
              <a:t>ede</a:t>
            </a:r>
            <a:r>
              <a:rPr sz="2000" spc="-10" dirty="0">
                <a:latin typeface="Calibri"/>
                <a:cs typeface="Calibri"/>
              </a:rPr>
              <a:t>s</a:t>
            </a:r>
            <a:r>
              <a:rPr sz="2000" spc="0" dirty="0">
                <a:latin typeface="Calibri"/>
                <a:cs typeface="Calibri"/>
              </a:rPr>
              <a:t>igned</a:t>
            </a:r>
            <a:r>
              <a:rPr sz="2000" spc="-10" dirty="0">
                <a:latin typeface="Calibri"/>
                <a:cs typeface="Calibri"/>
              </a:rPr>
              <a:t> </a:t>
            </a:r>
            <a:r>
              <a:rPr sz="2000" spc="0" dirty="0">
                <a:latin typeface="Calibri"/>
                <a:cs typeface="Calibri"/>
              </a:rPr>
              <a:t>the</a:t>
            </a:r>
            <a:r>
              <a:rPr sz="2000" spc="5" dirty="0">
                <a:latin typeface="Calibri"/>
                <a:cs typeface="Calibri"/>
              </a:rPr>
              <a:t> </a:t>
            </a:r>
            <a:r>
              <a:rPr sz="2000" spc="0" dirty="0">
                <a:latin typeface="Calibri"/>
                <a:cs typeface="Calibri"/>
              </a:rPr>
              <a:t>s</a:t>
            </a:r>
            <a:r>
              <a:rPr sz="2000" spc="-15" dirty="0">
                <a:latin typeface="Calibri"/>
                <a:cs typeface="Calibri"/>
              </a:rPr>
              <a:t>m</a:t>
            </a:r>
            <a:r>
              <a:rPr sz="2000" spc="0" dirty="0">
                <a:latin typeface="Calibri"/>
                <a:cs typeface="Calibri"/>
              </a:rPr>
              <a:t>art</a:t>
            </a:r>
            <a:r>
              <a:rPr sz="2000" spc="10" dirty="0">
                <a:latin typeface="Calibri"/>
                <a:cs typeface="Calibri"/>
              </a:rPr>
              <a:t> </a:t>
            </a:r>
            <a:r>
              <a:rPr sz="2000" spc="0" dirty="0">
                <a:latin typeface="Calibri"/>
                <a:cs typeface="Calibri"/>
              </a:rPr>
              <a:t>pla</a:t>
            </a:r>
            <a:r>
              <a:rPr sz="2000" spc="-10" dirty="0">
                <a:latin typeface="Calibri"/>
                <a:cs typeface="Calibri"/>
              </a:rPr>
              <a:t>sm</a:t>
            </a:r>
            <a:r>
              <a:rPr sz="2000" spc="0" dirty="0">
                <a:latin typeface="Calibri"/>
                <a:cs typeface="Calibri"/>
              </a:rPr>
              <a:t>a</a:t>
            </a:r>
            <a:r>
              <a:rPr sz="2000" spc="10" dirty="0">
                <a:latin typeface="Calibri"/>
                <a:cs typeface="Calibri"/>
              </a:rPr>
              <a:t> </a:t>
            </a:r>
            <a:r>
              <a:rPr sz="2000" spc="0" dirty="0">
                <a:latin typeface="Calibri"/>
                <a:cs typeface="Calibri"/>
              </a:rPr>
              <a:t>a</a:t>
            </a:r>
            <a:r>
              <a:rPr sz="2000" spc="-25" dirty="0">
                <a:latin typeface="Calibri"/>
                <a:cs typeface="Calibri"/>
              </a:rPr>
              <a:t>nt</a:t>
            </a:r>
            <a:r>
              <a:rPr sz="2000" spc="0" dirty="0">
                <a:latin typeface="Calibri"/>
                <a:cs typeface="Calibri"/>
              </a:rPr>
              <a:t>enna and</a:t>
            </a:r>
            <a:r>
              <a:rPr sz="2000" spc="-20" dirty="0">
                <a:latin typeface="Calibri"/>
                <a:cs typeface="Calibri"/>
              </a:rPr>
              <a:t> </a:t>
            </a:r>
            <a:r>
              <a:rPr sz="2000" spc="0" dirty="0">
                <a:latin typeface="Calibri"/>
                <a:cs typeface="Calibri"/>
              </a:rPr>
              <a:t>d</a:t>
            </a:r>
            <a:r>
              <a:rPr sz="2000" spc="-15" dirty="0">
                <a:latin typeface="Calibri"/>
                <a:cs typeface="Calibri"/>
              </a:rPr>
              <a:t>e</a:t>
            </a:r>
            <a:r>
              <a:rPr sz="2000" spc="-30" dirty="0">
                <a:latin typeface="Calibri"/>
                <a:cs typeface="Calibri"/>
              </a:rPr>
              <a:t>v</a:t>
            </a:r>
            <a:r>
              <a:rPr sz="2000" spc="0" dirty="0">
                <a:latin typeface="Calibri"/>
                <a:cs typeface="Calibri"/>
              </a:rPr>
              <a:t>e</a:t>
            </a:r>
            <a:r>
              <a:rPr sz="2000" spc="-10" dirty="0">
                <a:latin typeface="Calibri"/>
                <a:cs typeface="Calibri"/>
              </a:rPr>
              <a:t>l</a:t>
            </a:r>
            <a:r>
              <a:rPr sz="2000" spc="0" dirty="0">
                <a:latin typeface="Calibri"/>
                <a:cs typeface="Calibri"/>
              </a:rPr>
              <a:t>oping</a:t>
            </a:r>
            <a:r>
              <a:rPr sz="2000" spc="-10" dirty="0">
                <a:latin typeface="Calibri"/>
                <a:cs typeface="Calibri"/>
              </a:rPr>
              <a:t> </a:t>
            </a:r>
            <a:r>
              <a:rPr sz="2000" spc="0" dirty="0">
                <a:latin typeface="Calibri"/>
                <a:cs typeface="Calibri"/>
              </a:rPr>
              <a:t>n</a:t>
            </a:r>
            <a:r>
              <a:rPr sz="2000" spc="-15" dirty="0">
                <a:latin typeface="Calibri"/>
                <a:cs typeface="Calibri"/>
              </a:rPr>
              <a:t>e</a:t>
            </a:r>
            <a:r>
              <a:rPr sz="2000" spc="0" dirty="0">
                <a:latin typeface="Calibri"/>
                <a:cs typeface="Calibri"/>
              </a:rPr>
              <a:t>w</a:t>
            </a:r>
            <a:endParaRPr sz="2000">
              <a:latin typeface="Calibri"/>
              <a:cs typeface="Calibri"/>
            </a:endParaRPr>
          </a:p>
          <a:p>
            <a:pPr marL="241300">
              <a:lnSpc>
                <a:spcPts val="1789"/>
              </a:lnSpc>
            </a:pPr>
            <a:r>
              <a:rPr sz="2000" dirty="0">
                <a:latin typeface="Calibri"/>
                <a:cs typeface="Calibri"/>
              </a:rPr>
              <a:t>e</a:t>
            </a:r>
            <a:r>
              <a:rPr sz="2000" spc="-5" dirty="0">
                <a:latin typeface="Calibri"/>
                <a:cs typeface="Calibri"/>
              </a:rPr>
              <a:t>l</a:t>
            </a:r>
            <a:r>
              <a:rPr sz="2000" spc="0" dirty="0">
                <a:latin typeface="Calibri"/>
                <a:cs typeface="Calibri"/>
              </a:rPr>
              <a:t>ect</a:t>
            </a:r>
            <a:r>
              <a:rPr sz="2000" spc="-35" dirty="0">
                <a:latin typeface="Calibri"/>
                <a:cs typeface="Calibri"/>
              </a:rPr>
              <a:t>r</a:t>
            </a:r>
            <a:r>
              <a:rPr sz="2000" spc="0" dirty="0">
                <a:latin typeface="Calibri"/>
                <a:cs typeface="Calibri"/>
              </a:rPr>
              <a:t>onics</a:t>
            </a:r>
            <a:r>
              <a:rPr sz="2000" spc="10" dirty="0">
                <a:latin typeface="Calibri"/>
                <a:cs typeface="Calibri"/>
              </a:rPr>
              <a:t> </a:t>
            </a:r>
            <a:r>
              <a:rPr sz="2000" spc="0" dirty="0">
                <a:latin typeface="Calibri"/>
                <a:cs typeface="Calibri"/>
              </a:rPr>
              <a:t>and</a:t>
            </a:r>
            <a:r>
              <a:rPr sz="2000" spc="-5" dirty="0">
                <a:latin typeface="Calibri"/>
                <a:cs typeface="Calibri"/>
              </a:rPr>
              <a:t> </a:t>
            </a:r>
            <a:r>
              <a:rPr sz="2000" spc="-10" dirty="0">
                <a:latin typeface="Calibri"/>
                <a:cs typeface="Calibri"/>
              </a:rPr>
              <a:t>c</a:t>
            </a:r>
            <a:r>
              <a:rPr sz="2000" spc="0" dirty="0">
                <a:latin typeface="Calibri"/>
                <a:cs typeface="Calibri"/>
              </a:rPr>
              <a:t>o</a:t>
            </a:r>
            <a:r>
              <a:rPr sz="2000" spc="-25" dirty="0">
                <a:latin typeface="Calibri"/>
                <a:cs typeface="Calibri"/>
              </a:rPr>
              <a:t>n</a:t>
            </a:r>
            <a:r>
              <a:rPr sz="2000" spc="0" dirty="0">
                <a:latin typeface="Calibri"/>
                <a:cs typeface="Calibri"/>
              </a:rPr>
              <a:t>t</a:t>
            </a:r>
            <a:r>
              <a:rPr sz="2000" spc="-40" dirty="0">
                <a:latin typeface="Calibri"/>
                <a:cs typeface="Calibri"/>
              </a:rPr>
              <a:t>r</a:t>
            </a:r>
            <a:r>
              <a:rPr sz="2000" spc="0" dirty="0">
                <a:latin typeface="Calibri"/>
                <a:cs typeface="Calibri"/>
              </a:rPr>
              <a:t>ols</a:t>
            </a:r>
            <a:r>
              <a:rPr sz="2000" spc="-10" dirty="0">
                <a:latin typeface="Calibri"/>
                <a:cs typeface="Calibri"/>
              </a:rPr>
              <a:t> </a:t>
            </a:r>
            <a:r>
              <a:rPr sz="2000" spc="-20" dirty="0">
                <a:latin typeface="Calibri"/>
                <a:cs typeface="Calibri"/>
              </a:rPr>
              <a:t>t</a:t>
            </a:r>
            <a:r>
              <a:rPr sz="2000" spc="0" dirty="0">
                <a:latin typeface="Calibri"/>
                <a:cs typeface="Calibri"/>
              </a:rPr>
              <a:t>o inc</a:t>
            </a:r>
            <a:r>
              <a:rPr sz="2000" spc="-30" dirty="0">
                <a:latin typeface="Calibri"/>
                <a:cs typeface="Calibri"/>
              </a:rPr>
              <a:t>r</a:t>
            </a:r>
            <a:r>
              <a:rPr sz="2000" spc="0" dirty="0">
                <a:latin typeface="Calibri"/>
                <a:cs typeface="Calibri"/>
              </a:rPr>
              <a:t>ease</a:t>
            </a:r>
            <a:r>
              <a:rPr sz="2000" spc="5" dirty="0">
                <a:latin typeface="Calibri"/>
                <a:cs typeface="Calibri"/>
              </a:rPr>
              <a:t> </a:t>
            </a:r>
            <a:r>
              <a:rPr sz="2000" spc="0" dirty="0">
                <a:latin typeface="Calibri"/>
                <a:cs typeface="Calibri"/>
              </a:rPr>
              <a:t>the</a:t>
            </a:r>
            <a:r>
              <a:rPr sz="2000" spc="-5" dirty="0">
                <a:latin typeface="Calibri"/>
                <a:cs typeface="Calibri"/>
              </a:rPr>
              <a:t> </a:t>
            </a:r>
            <a:r>
              <a:rPr sz="2000" spc="0" dirty="0">
                <a:latin typeface="Calibri"/>
                <a:cs typeface="Calibri"/>
              </a:rPr>
              <a:t>plas</a:t>
            </a:r>
            <a:r>
              <a:rPr sz="2000" spc="-10" dirty="0">
                <a:latin typeface="Calibri"/>
                <a:cs typeface="Calibri"/>
              </a:rPr>
              <a:t>m</a:t>
            </a:r>
            <a:r>
              <a:rPr sz="2000" spc="0" dirty="0">
                <a:latin typeface="Calibri"/>
                <a:cs typeface="Calibri"/>
              </a:rPr>
              <a:t>a</a:t>
            </a:r>
            <a:r>
              <a:rPr sz="2000" spc="15" dirty="0">
                <a:latin typeface="Calibri"/>
                <a:cs typeface="Calibri"/>
              </a:rPr>
              <a:t> </a:t>
            </a:r>
            <a:r>
              <a:rPr sz="2000" spc="0" dirty="0">
                <a:latin typeface="Calibri"/>
                <a:cs typeface="Calibri"/>
              </a:rPr>
              <a:t>densit</a:t>
            </a:r>
            <a:r>
              <a:rPr sz="2000" spc="-130" dirty="0">
                <a:latin typeface="Calibri"/>
                <a:cs typeface="Calibri"/>
              </a:rPr>
              <a:t>y</a:t>
            </a:r>
            <a:r>
              <a:rPr sz="2000" spc="0" dirty="0">
                <a:latin typeface="Calibri"/>
                <a:cs typeface="Calibri"/>
              </a:rPr>
              <a:t>.</a:t>
            </a:r>
            <a:endParaRPr sz="20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66</a:t>
            </a:fld>
            <a:endParaRPr sz="1200">
              <a:latin typeface="Calibri"/>
              <a:cs typeface="Calibri"/>
            </a:endParaRPr>
          </a:p>
        </p:txBody>
      </p:sp>
      <p:sp>
        <p:nvSpPr>
          <p:cNvPr id="2" name="object 2"/>
          <p:cNvSpPr txBox="1"/>
          <p:nvPr/>
        </p:nvSpPr>
        <p:spPr>
          <a:xfrm>
            <a:off x="707542" y="577977"/>
            <a:ext cx="7451725" cy="3221990"/>
          </a:xfrm>
          <a:prstGeom prst="rect">
            <a:avLst/>
          </a:prstGeom>
        </p:spPr>
        <p:txBody>
          <a:bodyPr vert="horz" wrap="square" lIns="0" tIns="0" rIns="0" bIns="0" rtlCol="0">
            <a:noAutofit/>
          </a:bodyPr>
          <a:lstStyle/>
          <a:p>
            <a:pPr marL="12700">
              <a:lnSpc>
                <a:spcPct val="100000"/>
              </a:lnSpc>
            </a:pPr>
            <a:r>
              <a:rPr sz="2800" spc="-15" dirty="0">
                <a:latin typeface="Calibri Light"/>
                <a:cs typeface="Calibri Light"/>
              </a:rPr>
              <a:t>Imp</a:t>
            </a:r>
            <a:r>
              <a:rPr sz="2800" spc="-80" dirty="0">
                <a:latin typeface="Calibri Light"/>
                <a:cs typeface="Calibri Light"/>
              </a:rPr>
              <a:t>r</a:t>
            </a:r>
            <a:r>
              <a:rPr sz="2800" spc="-15" dirty="0">
                <a:latin typeface="Calibri Light"/>
                <a:cs typeface="Calibri Light"/>
              </a:rPr>
              <a:t>o</a:t>
            </a:r>
            <a:r>
              <a:rPr sz="2800" spc="-40" dirty="0">
                <a:latin typeface="Calibri Light"/>
                <a:cs typeface="Calibri Light"/>
              </a:rPr>
              <a:t>v</a:t>
            </a:r>
            <a:r>
              <a:rPr sz="2800" spc="-20" dirty="0">
                <a:latin typeface="Calibri Light"/>
                <a:cs typeface="Calibri Light"/>
              </a:rPr>
              <a:t>eme</a:t>
            </a:r>
            <a:r>
              <a:rPr sz="2800" spc="-50" dirty="0">
                <a:latin typeface="Calibri Light"/>
                <a:cs typeface="Calibri Light"/>
              </a:rPr>
              <a:t>n</a:t>
            </a:r>
            <a:r>
              <a:rPr sz="2800" spc="-10" dirty="0">
                <a:latin typeface="Calibri Light"/>
                <a:cs typeface="Calibri Light"/>
              </a:rPr>
              <a:t>ts</a:t>
            </a:r>
            <a:r>
              <a:rPr sz="2800" spc="40" dirty="0">
                <a:latin typeface="Calibri Light"/>
                <a:cs typeface="Calibri Light"/>
              </a:rPr>
              <a:t> </a:t>
            </a:r>
            <a:r>
              <a:rPr sz="2800" spc="-15" dirty="0">
                <a:latin typeface="Calibri Light"/>
                <a:cs typeface="Calibri Light"/>
              </a:rPr>
              <a:t>on </a:t>
            </a:r>
            <a:r>
              <a:rPr sz="2800" spc="-20" dirty="0">
                <a:latin typeface="Calibri Light"/>
                <a:cs typeface="Calibri Light"/>
              </a:rPr>
              <a:t>Or</a:t>
            </a:r>
            <a:r>
              <a:rPr sz="2800" spc="-10" dirty="0">
                <a:latin typeface="Calibri Light"/>
                <a:cs typeface="Calibri Light"/>
              </a:rPr>
              <a:t>i</a:t>
            </a:r>
            <a:r>
              <a:rPr sz="2800" spc="-25" dirty="0">
                <a:latin typeface="Calibri Light"/>
                <a:cs typeface="Calibri Light"/>
              </a:rPr>
              <a:t>g</a:t>
            </a:r>
            <a:r>
              <a:rPr sz="2800" spc="-10" dirty="0">
                <a:latin typeface="Calibri Light"/>
                <a:cs typeface="Calibri Light"/>
              </a:rPr>
              <a:t>inal</a:t>
            </a:r>
            <a:r>
              <a:rPr sz="2800" spc="5" dirty="0">
                <a:latin typeface="Calibri Light"/>
                <a:cs typeface="Calibri Light"/>
              </a:rPr>
              <a:t> </a:t>
            </a:r>
            <a:r>
              <a:rPr sz="2800" spc="-15" dirty="0">
                <a:latin typeface="Calibri Light"/>
                <a:cs typeface="Calibri Light"/>
              </a:rPr>
              <a:t>S</a:t>
            </a:r>
            <a:r>
              <a:rPr sz="2800" spc="-40" dirty="0">
                <a:latin typeface="Calibri Light"/>
                <a:cs typeface="Calibri Light"/>
              </a:rPr>
              <a:t>m</a:t>
            </a:r>
            <a:r>
              <a:rPr sz="2800" spc="-15" dirty="0">
                <a:latin typeface="Calibri Light"/>
                <a:cs typeface="Calibri Light"/>
              </a:rPr>
              <a:t>art Plasma</a:t>
            </a:r>
            <a:r>
              <a:rPr sz="2800" spc="25" dirty="0">
                <a:latin typeface="Calibri Light"/>
                <a:cs typeface="Calibri Light"/>
              </a:rPr>
              <a:t> </a:t>
            </a:r>
            <a:r>
              <a:rPr sz="2800" spc="-20" dirty="0">
                <a:latin typeface="Calibri Light"/>
                <a:cs typeface="Calibri Light"/>
              </a:rPr>
              <a:t>A</a:t>
            </a:r>
            <a:r>
              <a:rPr sz="2800" spc="-45" dirty="0">
                <a:latin typeface="Calibri Light"/>
                <a:cs typeface="Calibri Light"/>
              </a:rPr>
              <a:t>n</a:t>
            </a:r>
            <a:r>
              <a:rPr sz="2800" spc="-30" dirty="0">
                <a:latin typeface="Calibri Light"/>
                <a:cs typeface="Calibri Light"/>
              </a:rPr>
              <a:t>t</a:t>
            </a:r>
            <a:r>
              <a:rPr sz="2800" spc="-15" dirty="0">
                <a:latin typeface="Calibri Light"/>
                <a:cs typeface="Calibri Light"/>
              </a:rPr>
              <a:t>enna</a:t>
            </a:r>
            <a:endParaRPr sz="2800">
              <a:latin typeface="Calibri Light"/>
              <a:cs typeface="Calibri Light"/>
            </a:endParaRPr>
          </a:p>
          <a:p>
            <a:pPr marL="1841500">
              <a:lnSpc>
                <a:spcPts val="3025"/>
              </a:lnSpc>
            </a:pPr>
            <a:r>
              <a:rPr sz="2800" dirty="0">
                <a:latin typeface="Calibri Light"/>
                <a:cs typeface="Calibri Light"/>
              </a:rPr>
              <a:t>Co</a:t>
            </a:r>
            <a:r>
              <a:rPr sz="2800" spc="-15" dirty="0">
                <a:latin typeface="Calibri Light"/>
                <a:cs typeface="Calibri Light"/>
              </a:rPr>
              <a:t>nc</a:t>
            </a:r>
            <a:r>
              <a:rPr sz="2800" spc="-20" dirty="0">
                <a:latin typeface="Calibri Light"/>
                <a:cs typeface="Calibri Light"/>
              </a:rPr>
              <a:t>l</a:t>
            </a:r>
            <a:r>
              <a:rPr sz="2800" spc="-15" dirty="0">
                <a:latin typeface="Calibri Light"/>
                <a:cs typeface="Calibri Light"/>
              </a:rPr>
              <a:t>us</a:t>
            </a:r>
            <a:r>
              <a:rPr sz="2800" spc="-25" dirty="0">
                <a:latin typeface="Calibri Light"/>
                <a:cs typeface="Calibri Light"/>
              </a:rPr>
              <a:t>i</a:t>
            </a:r>
            <a:r>
              <a:rPr sz="2800" spc="-15" dirty="0">
                <a:latin typeface="Calibri Light"/>
                <a:cs typeface="Calibri Light"/>
              </a:rPr>
              <a:t>ons</a:t>
            </a:r>
            <a:r>
              <a:rPr sz="2800" spc="10" dirty="0">
                <a:latin typeface="Calibri Light"/>
                <a:cs typeface="Calibri Light"/>
              </a:rPr>
              <a:t> </a:t>
            </a:r>
            <a:r>
              <a:rPr sz="2800" spc="-30" dirty="0">
                <a:latin typeface="Calibri Light"/>
                <a:cs typeface="Calibri Light"/>
              </a:rPr>
              <a:t>c</a:t>
            </a:r>
            <a:r>
              <a:rPr sz="2800" spc="-15" dirty="0">
                <a:latin typeface="Calibri Light"/>
                <a:cs typeface="Calibri Light"/>
              </a:rPr>
              <a:t>o</a:t>
            </a:r>
            <a:r>
              <a:rPr sz="2800" spc="-40" dirty="0">
                <a:latin typeface="Calibri Light"/>
                <a:cs typeface="Calibri Light"/>
              </a:rPr>
              <a:t>n</a:t>
            </a:r>
            <a:r>
              <a:rPr sz="2800" spc="-10" dirty="0">
                <a:latin typeface="Calibri Light"/>
                <a:cs typeface="Calibri Light"/>
              </a:rPr>
              <a:t>tin</a:t>
            </a:r>
            <a:r>
              <a:rPr sz="2800" spc="-20" dirty="0">
                <a:latin typeface="Calibri Light"/>
                <a:cs typeface="Calibri Light"/>
              </a:rPr>
              <a:t>u</a:t>
            </a:r>
            <a:r>
              <a:rPr sz="2800" spc="-15" dirty="0">
                <a:latin typeface="Calibri Light"/>
                <a:cs typeface="Calibri Light"/>
              </a:rPr>
              <a:t>ed</a:t>
            </a:r>
            <a:endParaRPr sz="2800">
              <a:latin typeface="Calibri Light"/>
              <a:cs typeface="Calibri Light"/>
            </a:endParaRPr>
          </a:p>
          <a:p>
            <a:pPr>
              <a:lnSpc>
                <a:spcPts val="600"/>
              </a:lnSpc>
              <a:spcBef>
                <a:spcPts val="18"/>
              </a:spcBef>
            </a:pPr>
            <a:endParaRPr sz="600"/>
          </a:p>
          <a:p>
            <a:pPr>
              <a:lnSpc>
                <a:spcPts val="1000"/>
              </a:lnSpc>
            </a:pPr>
            <a:endParaRPr sz="1000"/>
          </a:p>
          <a:p>
            <a:pPr>
              <a:lnSpc>
                <a:spcPts val="1000"/>
              </a:lnSpc>
            </a:pPr>
            <a:endParaRPr sz="1000"/>
          </a:p>
          <a:p>
            <a:pPr>
              <a:lnSpc>
                <a:spcPts val="1000"/>
              </a:lnSpc>
            </a:pPr>
            <a:endParaRPr sz="1000"/>
          </a:p>
          <a:p>
            <a:pPr marL="241300" marR="12700" indent="-228600">
              <a:lnSpc>
                <a:spcPct val="90000"/>
              </a:lnSpc>
              <a:buFont typeface="Arial"/>
              <a:buChar char="•"/>
              <a:tabLst>
                <a:tab pos="241300" algn="l"/>
                <a:tab pos="2414270" algn="l"/>
                <a:tab pos="5211445" algn="l"/>
              </a:tabLst>
            </a:pPr>
            <a:r>
              <a:rPr sz="2800" spc="-15" dirty="0">
                <a:latin typeface="Calibri"/>
                <a:cs typeface="Calibri"/>
              </a:rPr>
              <a:t>The</a:t>
            </a:r>
            <a:r>
              <a:rPr sz="2800" spc="-5" dirty="0">
                <a:latin typeface="Calibri"/>
                <a:cs typeface="Calibri"/>
              </a:rPr>
              <a:t> </a:t>
            </a:r>
            <a:r>
              <a:rPr sz="2800" spc="-15" dirty="0">
                <a:latin typeface="Calibri"/>
                <a:cs typeface="Calibri"/>
              </a:rPr>
              <a:t>pu</a:t>
            </a:r>
            <a:r>
              <a:rPr sz="2800" spc="-20" dirty="0">
                <a:latin typeface="Calibri"/>
                <a:cs typeface="Calibri"/>
              </a:rPr>
              <a:t>l</a:t>
            </a:r>
            <a:r>
              <a:rPr sz="2800" spc="-15" dirty="0">
                <a:latin typeface="Calibri"/>
                <a:cs typeface="Calibri"/>
              </a:rPr>
              <a:t>sed</a:t>
            </a:r>
            <a:r>
              <a:rPr sz="2800" spc="40" dirty="0">
                <a:latin typeface="Calibri"/>
                <a:cs typeface="Calibri"/>
              </a:rPr>
              <a:t> </a:t>
            </a:r>
            <a:r>
              <a:rPr sz="2800" spc="-20" dirty="0">
                <a:latin typeface="Calibri"/>
                <a:cs typeface="Calibri"/>
              </a:rPr>
              <a:t>DC</a:t>
            </a:r>
            <a:r>
              <a:rPr sz="2800" spc="-5" dirty="0">
                <a:latin typeface="Calibri"/>
                <a:cs typeface="Calibri"/>
              </a:rPr>
              <a:t> </a:t>
            </a:r>
            <a:r>
              <a:rPr sz="2800" spc="-15" dirty="0">
                <a:latin typeface="Calibri"/>
                <a:cs typeface="Calibri"/>
              </a:rPr>
              <a:t>p</a:t>
            </a:r>
            <a:r>
              <a:rPr sz="2800" spc="-35" dirty="0">
                <a:latin typeface="Calibri"/>
                <a:cs typeface="Calibri"/>
              </a:rPr>
              <a:t>o</a:t>
            </a:r>
            <a:r>
              <a:rPr sz="2800" spc="-40" dirty="0">
                <a:latin typeface="Calibri"/>
                <a:cs typeface="Calibri"/>
              </a:rPr>
              <a:t>w</a:t>
            </a:r>
            <a:r>
              <a:rPr sz="2800" spc="-15" dirty="0">
                <a:latin typeface="Calibri"/>
                <a:cs typeface="Calibri"/>
              </a:rPr>
              <a:t>er</a:t>
            </a:r>
            <a:r>
              <a:rPr sz="2800" spc="5" dirty="0">
                <a:latin typeface="Calibri"/>
                <a:cs typeface="Calibri"/>
              </a:rPr>
              <a:t> </a:t>
            </a:r>
            <a:r>
              <a:rPr sz="2800" spc="-15" dirty="0">
                <a:latin typeface="Calibri"/>
                <a:cs typeface="Calibri"/>
              </a:rPr>
              <a:t>su</a:t>
            </a:r>
            <a:r>
              <a:rPr sz="2800" spc="-30" dirty="0">
                <a:latin typeface="Calibri"/>
                <a:cs typeface="Calibri"/>
              </a:rPr>
              <a:t>p</a:t>
            </a:r>
            <a:r>
              <a:rPr sz="2800" spc="-15" dirty="0">
                <a:latin typeface="Calibri"/>
                <a:cs typeface="Calibri"/>
              </a:rPr>
              <a:t>p</a:t>
            </a:r>
            <a:r>
              <a:rPr sz="2800" spc="-25" dirty="0">
                <a:latin typeface="Calibri"/>
                <a:cs typeface="Calibri"/>
              </a:rPr>
              <a:t>l</a:t>
            </a:r>
            <a:r>
              <a:rPr sz="2800" spc="-15" dirty="0">
                <a:latin typeface="Calibri"/>
                <a:cs typeface="Calibri"/>
              </a:rPr>
              <a:t>ies</a:t>
            </a:r>
            <a:r>
              <a:rPr sz="2800" spc="40" dirty="0">
                <a:latin typeface="Calibri"/>
                <a:cs typeface="Calibri"/>
              </a:rPr>
              <a:t> </a:t>
            </a:r>
            <a:r>
              <a:rPr sz="2800" spc="-15" dirty="0">
                <a:latin typeface="Calibri"/>
                <a:cs typeface="Calibri"/>
              </a:rPr>
              <a:t>a</a:t>
            </a:r>
            <a:r>
              <a:rPr sz="2800" spc="-50" dirty="0">
                <a:latin typeface="Calibri"/>
                <a:cs typeface="Calibri"/>
              </a:rPr>
              <a:t>r</a:t>
            </a:r>
            <a:r>
              <a:rPr sz="2800" spc="-15" dirty="0">
                <a:latin typeface="Calibri"/>
                <a:cs typeface="Calibri"/>
              </a:rPr>
              <a:t>e </a:t>
            </a:r>
            <a:r>
              <a:rPr sz="2800" spc="-30" dirty="0">
                <a:latin typeface="Calibri"/>
                <a:cs typeface="Calibri"/>
              </a:rPr>
              <a:t>b</a:t>
            </a:r>
            <a:r>
              <a:rPr sz="2800" spc="-15" dirty="0">
                <a:latin typeface="Calibri"/>
                <a:cs typeface="Calibri"/>
              </a:rPr>
              <a:t>ei</a:t>
            </a:r>
            <a:r>
              <a:rPr sz="2800" spc="-25" dirty="0">
                <a:latin typeface="Calibri"/>
                <a:cs typeface="Calibri"/>
              </a:rPr>
              <a:t>n</a:t>
            </a:r>
            <a:r>
              <a:rPr sz="2800" spc="-15" dirty="0">
                <a:latin typeface="Calibri"/>
                <a:cs typeface="Calibri"/>
              </a:rPr>
              <a:t>g</a:t>
            </a:r>
            <a:r>
              <a:rPr sz="2800" spc="15" dirty="0">
                <a:latin typeface="Calibri"/>
                <a:cs typeface="Calibri"/>
              </a:rPr>
              <a:t> </a:t>
            </a:r>
            <a:r>
              <a:rPr sz="2800" spc="-15" dirty="0">
                <a:latin typeface="Calibri"/>
                <a:cs typeface="Calibri"/>
              </a:rPr>
              <a:t>pac</a:t>
            </a:r>
            <a:r>
              <a:rPr sz="2800" spc="-60" dirty="0">
                <a:latin typeface="Calibri"/>
                <a:cs typeface="Calibri"/>
              </a:rPr>
              <a:t>k</a:t>
            </a:r>
            <a:r>
              <a:rPr sz="2800" spc="-15" dirty="0">
                <a:latin typeface="Calibri"/>
                <a:cs typeface="Calibri"/>
              </a:rPr>
              <a:t>a</a:t>
            </a:r>
            <a:r>
              <a:rPr sz="2800" spc="-35" dirty="0">
                <a:latin typeface="Calibri"/>
                <a:cs typeface="Calibri"/>
              </a:rPr>
              <a:t>g</a:t>
            </a:r>
            <a:r>
              <a:rPr sz="2800" spc="-15" dirty="0">
                <a:latin typeface="Calibri"/>
                <a:cs typeface="Calibri"/>
              </a:rPr>
              <a:t>ed mo</a:t>
            </a:r>
            <a:r>
              <a:rPr sz="2800" spc="-55" dirty="0">
                <a:latin typeface="Calibri"/>
                <a:cs typeface="Calibri"/>
              </a:rPr>
              <a:t>r</a:t>
            </a:r>
            <a:r>
              <a:rPr sz="2800" spc="-15" dirty="0">
                <a:latin typeface="Calibri"/>
                <a:cs typeface="Calibri"/>
              </a:rPr>
              <a:t>e ru</a:t>
            </a:r>
            <a:r>
              <a:rPr sz="2800" spc="-5" dirty="0">
                <a:latin typeface="Calibri"/>
                <a:cs typeface="Calibri"/>
              </a:rPr>
              <a:t>g</a:t>
            </a:r>
            <a:r>
              <a:rPr sz="2800" spc="-40" dirty="0">
                <a:latin typeface="Calibri"/>
                <a:cs typeface="Calibri"/>
              </a:rPr>
              <a:t>g</a:t>
            </a:r>
            <a:r>
              <a:rPr sz="2800" spc="-15" dirty="0">
                <a:latin typeface="Calibri"/>
                <a:cs typeface="Calibri"/>
              </a:rPr>
              <a:t>ed</a:t>
            </a:r>
            <a:r>
              <a:rPr sz="2800" spc="-25" dirty="0">
                <a:latin typeface="Calibri"/>
                <a:cs typeface="Calibri"/>
              </a:rPr>
              <a:t>l</a:t>
            </a:r>
            <a:r>
              <a:rPr sz="2800" spc="-15" dirty="0">
                <a:latin typeface="Calibri"/>
                <a:cs typeface="Calibri"/>
              </a:rPr>
              <a:t>y </a:t>
            </a:r>
            <a:r>
              <a:rPr sz="2800" spc="-10" dirty="0">
                <a:latin typeface="Calibri"/>
                <a:cs typeface="Calibri"/>
              </a:rPr>
              <a:t>a</a:t>
            </a:r>
            <a:r>
              <a:rPr sz="2800" spc="0" dirty="0">
                <a:latin typeface="Calibri"/>
                <a:cs typeface="Calibri"/>
              </a:rPr>
              <a:t>nd</a:t>
            </a:r>
            <a:r>
              <a:rPr sz="2800" spc="10" dirty="0">
                <a:latin typeface="Calibri"/>
                <a:cs typeface="Calibri"/>
              </a:rPr>
              <a:t> </a:t>
            </a:r>
            <a:r>
              <a:rPr sz="2800" spc="-20" dirty="0">
                <a:latin typeface="Calibri"/>
                <a:cs typeface="Calibri"/>
              </a:rPr>
              <a:t>mou</a:t>
            </a:r>
            <a:r>
              <a:rPr sz="2800" spc="-55" dirty="0">
                <a:latin typeface="Calibri"/>
                <a:cs typeface="Calibri"/>
              </a:rPr>
              <a:t>n</a:t>
            </a:r>
            <a:r>
              <a:rPr sz="2800" spc="-35" dirty="0">
                <a:latin typeface="Calibri"/>
                <a:cs typeface="Calibri"/>
              </a:rPr>
              <a:t>t</a:t>
            </a:r>
            <a:r>
              <a:rPr sz="2800" spc="-15" dirty="0">
                <a:latin typeface="Calibri"/>
                <a:cs typeface="Calibri"/>
              </a:rPr>
              <a:t>ed</a:t>
            </a:r>
            <a:r>
              <a:rPr sz="2800" spc="15" dirty="0">
                <a:latin typeface="Calibri"/>
                <a:cs typeface="Calibri"/>
              </a:rPr>
              <a:t> </a:t>
            </a:r>
            <a:r>
              <a:rPr sz="2800" spc="-35" dirty="0">
                <a:latin typeface="Calibri"/>
                <a:cs typeface="Calibri"/>
              </a:rPr>
              <a:t>a</a:t>
            </a:r>
            <a:r>
              <a:rPr sz="2800" spc="-10" dirty="0">
                <a:latin typeface="Calibri"/>
                <a:cs typeface="Calibri"/>
              </a:rPr>
              <a:t>t</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base</a:t>
            </a:r>
            <a:r>
              <a:rPr sz="2800" spc="-5" dirty="0">
                <a:latin typeface="Calibri"/>
                <a:cs typeface="Calibri"/>
              </a:rPr>
              <a:t> </a:t>
            </a:r>
            <a:r>
              <a:rPr sz="2800" spc="0" dirty="0">
                <a:latin typeface="Calibri"/>
                <a:cs typeface="Calibri"/>
              </a:rPr>
              <a:t>of</a:t>
            </a:r>
            <a:r>
              <a:rPr sz="2800" spc="-5" dirty="0">
                <a:latin typeface="Calibri"/>
                <a:cs typeface="Calibri"/>
              </a:rPr>
              <a:t> </a:t>
            </a:r>
            <a:r>
              <a:rPr sz="2800" spc="-15" dirty="0">
                <a:latin typeface="Calibri"/>
                <a:cs typeface="Calibri"/>
              </a:rPr>
              <a:t>the p</a:t>
            </a:r>
            <a:r>
              <a:rPr sz="2800" spc="-25" dirty="0">
                <a:latin typeface="Calibri"/>
                <a:cs typeface="Calibri"/>
              </a:rPr>
              <a:t>l</a:t>
            </a:r>
            <a:r>
              <a:rPr sz="2800" spc="-15" dirty="0">
                <a:latin typeface="Calibri"/>
                <a:cs typeface="Calibri"/>
              </a:rPr>
              <a:t>asma</a:t>
            </a:r>
            <a:r>
              <a:rPr sz="2800" spc="15" dirty="0">
                <a:latin typeface="Calibri"/>
                <a:cs typeface="Calibri"/>
              </a:rPr>
              <a:t> </a:t>
            </a:r>
            <a:r>
              <a:rPr sz="2800" spc="-15" dirty="0">
                <a:latin typeface="Calibri"/>
                <a:cs typeface="Calibri"/>
              </a:rPr>
              <a:t>tu</a:t>
            </a:r>
            <a:r>
              <a:rPr sz="2800" spc="-30" dirty="0">
                <a:latin typeface="Calibri"/>
                <a:cs typeface="Calibri"/>
              </a:rPr>
              <a:t>b</a:t>
            </a:r>
            <a:r>
              <a:rPr sz="2800" spc="-15" dirty="0">
                <a:latin typeface="Calibri"/>
                <a:cs typeface="Calibri"/>
              </a:rPr>
              <a:t>es.	Shor</a:t>
            </a:r>
            <a:r>
              <a:rPr sz="2800" spc="-40" dirty="0">
                <a:latin typeface="Calibri"/>
                <a:cs typeface="Calibri"/>
              </a:rPr>
              <a:t>t</a:t>
            </a:r>
            <a:r>
              <a:rPr sz="2800" spc="-15" dirty="0">
                <a:latin typeface="Calibri"/>
                <a:cs typeface="Calibri"/>
              </a:rPr>
              <a:t>er</a:t>
            </a:r>
            <a:r>
              <a:rPr sz="2800" spc="5" dirty="0">
                <a:latin typeface="Calibri"/>
                <a:cs typeface="Calibri"/>
              </a:rPr>
              <a:t> </a:t>
            </a:r>
            <a:r>
              <a:rPr sz="2800" spc="-15" dirty="0">
                <a:latin typeface="Calibri"/>
                <a:cs typeface="Calibri"/>
              </a:rPr>
              <a:t>wi</a:t>
            </a:r>
            <a:r>
              <a:rPr sz="2800" spc="-50" dirty="0">
                <a:latin typeface="Calibri"/>
                <a:cs typeface="Calibri"/>
              </a:rPr>
              <a:t>r</a:t>
            </a:r>
            <a:r>
              <a:rPr sz="2800" spc="-15" dirty="0">
                <a:latin typeface="Calibri"/>
                <a:cs typeface="Calibri"/>
              </a:rPr>
              <a:t>e </a:t>
            </a:r>
            <a:r>
              <a:rPr sz="2800" spc="-30" dirty="0">
                <a:latin typeface="Calibri"/>
                <a:cs typeface="Calibri"/>
              </a:rPr>
              <a:t>c</a:t>
            </a:r>
            <a:r>
              <a:rPr sz="2800" spc="-15" dirty="0">
                <a:latin typeface="Calibri"/>
                <a:cs typeface="Calibri"/>
              </a:rPr>
              <a:t>onnectio</a:t>
            </a:r>
            <a:r>
              <a:rPr sz="2800" spc="-30" dirty="0">
                <a:latin typeface="Calibri"/>
                <a:cs typeface="Calibri"/>
              </a:rPr>
              <a:t>n</a:t>
            </a:r>
            <a:r>
              <a:rPr sz="2800" spc="-15" dirty="0">
                <a:latin typeface="Calibri"/>
                <a:cs typeface="Calibri"/>
              </a:rPr>
              <a:t>s</a:t>
            </a:r>
            <a:r>
              <a:rPr sz="2800" spc="35" dirty="0">
                <a:latin typeface="Calibri"/>
                <a:cs typeface="Calibri"/>
              </a:rPr>
              <a:t> </a:t>
            </a:r>
            <a:r>
              <a:rPr sz="2800" spc="-15" dirty="0">
                <a:latin typeface="Calibri"/>
                <a:cs typeface="Calibri"/>
              </a:rPr>
              <a:t>b</a:t>
            </a:r>
            <a:r>
              <a:rPr sz="2800" spc="-35" dirty="0">
                <a:latin typeface="Calibri"/>
                <a:cs typeface="Calibri"/>
              </a:rPr>
              <a:t>e</a:t>
            </a:r>
            <a:r>
              <a:rPr sz="2800" spc="-10" dirty="0">
                <a:latin typeface="Calibri"/>
                <a:cs typeface="Calibri"/>
              </a:rPr>
              <a:t>t</a:t>
            </a:r>
            <a:r>
              <a:rPr sz="2800" spc="-40" dirty="0">
                <a:latin typeface="Calibri"/>
                <a:cs typeface="Calibri"/>
              </a:rPr>
              <a:t>w</a:t>
            </a:r>
            <a:r>
              <a:rPr sz="2800" spc="-15" dirty="0">
                <a:latin typeface="Calibri"/>
                <a:cs typeface="Calibri"/>
              </a:rPr>
              <a:t>een the</a:t>
            </a:r>
            <a:r>
              <a:rPr sz="2800" spc="5" dirty="0">
                <a:latin typeface="Calibri"/>
                <a:cs typeface="Calibri"/>
              </a:rPr>
              <a:t> </a:t>
            </a:r>
            <a:r>
              <a:rPr sz="2800" spc="-15" dirty="0">
                <a:latin typeface="Calibri"/>
                <a:cs typeface="Calibri"/>
              </a:rPr>
              <a:t>p</a:t>
            </a:r>
            <a:r>
              <a:rPr sz="2800" spc="-35" dirty="0">
                <a:latin typeface="Calibri"/>
                <a:cs typeface="Calibri"/>
              </a:rPr>
              <a:t>o</a:t>
            </a:r>
            <a:r>
              <a:rPr sz="2800" spc="-40" dirty="0">
                <a:latin typeface="Calibri"/>
                <a:cs typeface="Calibri"/>
              </a:rPr>
              <a:t>w</a:t>
            </a:r>
            <a:r>
              <a:rPr sz="2800" spc="-15" dirty="0">
                <a:latin typeface="Calibri"/>
                <a:cs typeface="Calibri"/>
              </a:rPr>
              <a:t>er su</a:t>
            </a:r>
            <a:r>
              <a:rPr sz="2800" spc="-30" dirty="0">
                <a:latin typeface="Calibri"/>
                <a:cs typeface="Calibri"/>
              </a:rPr>
              <a:t>p</a:t>
            </a:r>
            <a:r>
              <a:rPr sz="2800" spc="-15" dirty="0">
                <a:latin typeface="Calibri"/>
                <a:cs typeface="Calibri"/>
              </a:rPr>
              <a:t>p</a:t>
            </a:r>
            <a:r>
              <a:rPr sz="2800" spc="-25" dirty="0">
                <a:latin typeface="Calibri"/>
                <a:cs typeface="Calibri"/>
              </a:rPr>
              <a:t>l</a:t>
            </a:r>
            <a:r>
              <a:rPr sz="2800" spc="-15" dirty="0">
                <a:latin typeface="Calibri"/>
                <a:cs typeface="Calibri"/>
              </a:rPr>
              <a:t>ies</a:t>
            </a:r>
            <a:r>
              <a:rPr sz="2800" spc="40" dirty="0">
                <a:latin typeface="Calibri"/>
                <a:cs typeface="Calibri"/>
              </a:rPr>
              <a:t> </a:t>
            </a:r>
            <a:r>
              <a:rPr sz="2800" spc="-15" dirty="0">
                <a:latin typeface="Calibri"/>
                <a:cs typeface="Calibri"/>
              </a:rPr>
              <a:t>and</a:t>
            </a:r>
            <a:r>
              <a:rPr sz="2800" spc="15" dirty="0">
                <a:latin typeface="Calibri"/>
                <a:cs typeface="Calibri"/>
              </a:rPr>
              <a:t> </a:t>
            </a:r>
            <a:r>
              <a:rPr sz="2800" spc="-15" dirty="0">
                <a:latin typeface="Calibri"/>
                <a:cs typeface="Calibri"/>
              </a:rPr>
              <a:t>tu</a:t>
            </a:r>
            <a:r>
              <a:rPr sz="2800" spc="-30" dirty="0">
                <a:latin typeface="Calibri"/>
                <a:cs typeface="Calibri"/>
              </a:rPr>
              <a:t>b</a:t>
            </a:r>
            <a:r>
              <a:rPr sz="2800" spc="-15" dirty="0">
                <a:latin typeface="Calibri"/>
                <a:cs typeface="Calibri"/>
              </a:rPr>
              <a:t>es</a:t>
            </a:r>
            <a:r>
              <a:rPr sz="2800" spc="20" dirty="0">
                <a:latin typeface="Calibri"/>
                <a:cs typeface="Calibri"/>
              </a:rPr>
              <a:t> </a:t>
            </a:r>
            <a:r>
              <a:rPr sz="2800" spc="-15" dirty="0">
                <a:latin typeface="Calibri"/>
                <a:cs typeface="Calibri"/>
              </a:rPr>
              <a:t>a</a:t>
            </a:r>
            <a:r>
              <a:rPr sz="2800" spc="-50" dirty="0">
                <a:latin typeface="Calibri"/>
                <a:cs typeface="Calibri"/>
              </a:rPr>
              <a:t>r</a:t>
            </a:r>
            <a:r>
              <a:rPr sz="2800" spc="-15" dirty="0">
                <a:latin typeface="Calibri"/>
                <a:cs typeface="Calibri"/>
              </a:rPr>
              <a:t>e	</a:t>
            </a:r>
            <a:r>
              <a:rPr sz="2800" spc="-40" dirty="0">
                <a:latin typeface="Calibri"/>
                <a:cs typeface="Calibri"/>
              </a:rPr>
              <a:t>r</a:t>
            </a:r>
            <a:r>
              <a:rPr sz="2800" spc="-15" dirty="0">
                <a:latin typeface="Calibri"/>
                <a:cs typeface="Calibri"/>
              </a:rPr>
              <a:t>esu</a:t>
            </a:r>
            <a:r>
              <a:rPr sz="2800" spc="-25" dirty="0">
                <a:latin typeface="Calibri"/>
                <a:cs typeface="Calibri"/>
              </a:rPr>
              <a:t>l</a:t>
            </a:r>
            <a:r>
              <a:rPr sz="2800" spc="-10" dirty="0">
                <a:latin typeface="Calibri"/>
                <a:cs typeface="Calibri"/>
              </a:rPr>
              <a:t>ti</a:t>
            </a:r>
            <a:r>
              <a:rPr sz="2800" spc="-30" dirty="0">
                <a:latin typeface="Calibri"/>
                <a:cs typeface="Calibri"/>
              </a:rPr>
              <a:t>n</a:t>
            </a:r>
            <a:r>
              <a:rPr sz="2800" spc="-15" dirty="0">
                <a:latin typeface="Calibri"/>
                <a:cs typeface="Calibri"/>
              </a:rPr>
              <a:t>g</a:t>
            </a:r>
            <a:r>
              <a:rPr sz="2800" spc="25" dirty="0">
                <a:latin typeface="Calibri"/>
                <a:cs typeface="Calibri"/>
              </a:rPr>
              <a:t> </a:t>
            </a:r>
            <a:r>
              <a:rPr sz="2800" spc="-15" dirty="0">
                <a:latin typeface="Calibri"/>
                <a:cs typeface="Calibri"/>
              </a:rPr>
              <a:t>in le</a:t>
            </a:r>
            <a:r>
              <a:rPr sz="2800" spc="-25" dirty="0">
                <a:latin typeface="Calibri"/>
                <a:cs typeface="Calibri"/>
              </a:rPr>
              <a:t>s</a:t>
            </a:r>
            <a:r>
              <a:rPr sz="2800" spc="-15" dirty="0">
                <a:latin typeface="Calibri"/>
                <a:cs typeface="Calibri"/>
              </a:rPr>
              <a:t>s</a:t>
            </a:r>
            <a:r>
              <a:rPr sz="2800" spc="-10" dirty="0">
                <a:latin typeface="Calibri"/>
                <a:cs typeface="Calibri"/>
              </a:rPr>
              <a:t> </a:t>
            </a:r>
            <a:r>
              <a:rPr sz="2800" spc="-55" dirty="0">
                <a:latin typeface="Calibri"/>
                <a:cs typeface="Calibri"/>
              </a:rPr>
              <a:t>s</a:t>
            </a:r>
            <a:r>
              <a:rPr sz="2800" spc="-10" dirty="0">
                <a:latin typeface="Calibri"/>
                <a:cs typeface="Calibri"/>
              </a:rPr>
              <a:t>t</a:t>
            </a:r>
            <a:r>
              <a:rPr sz="2800" spc="-80" dirty="0">
                <a:latin typeface="Calibri"/>
                <a:cs typeface="Calibri"/>
              </a:rPr>
              <a:t>r</a:t>
            </a:r>
            <a:r>
              <a:rPr sz="2800" spc="-60" dirty="0">
                <a:latin typeface="Calibri"/>
                <a:cs typeface="Calibri"/>
              </a:rPr>
              <a:t>a</a:t>
            </a:r>
            <a:r>
              <a:rPr sz="2800" spc="-15" dirty="0">
                <a:latin typeface="Calibri"/>
                <a:cs typeface="Calibri"/>
              </a:rPr>
              <a:t>y </a:t>
            </a:r>
            <a:r>
              <a:rPr sz="2800" spc="-30" dirty="0">
                <a:latin typeface="Calibri"/>
                <a:cs typeface="Calibri"/>
              </a:rPr>
              <a:t>c</a:t>
            </a:r>
            <a:r>
              <a:rPr sz="2800" spc="-15" dirty="0">
                <a:latin typeface="Calibri"/>
                <a:cs typeface="Calibri"/>
              </a:rPr>
              <a:t>apaci</a:t>
            </a:r>
            <a:r>
              <a:rPr sz="2800" spc="-50" dirty="0">
                <a:latin typeface="Calibri"/>
                <a:cs typeface="Calibri"/>
              </a:rPr>
              <a:t>t</a:t>
            </a:r>
            <a:r>
              <a:rPr sz="2800" spc="-15" dirty="0">
                <a:latin typeface="Calibri"/>
                <a:cs typeface="Calibri"/>
              </a:rPr>
              <a:t>ance and</a:t>
            </a:r>
            <a:r>
              <a:rPr sz="2800" spc="15" dirty="0">
                <a:latin typeface="Calibri"/>
                <a:cs typeface="Calibri"/>
              </a:rPr>
              <a:t> </a:t>
            </a:r>
            <a:r>
              <a:rPr sz="2800" spc="-65" dirty="0">
                <a:latin typeface="Calibri"/>
                <a:cs typeface="Calibri"/>
              </a:rPr>
              <a:t>f</a:t>
            </a:r>
            <a:r>
              <a:rPr sz="2800" spc="-15" dirty="0">
                <a:latin typeface="Calibri"/>
                <a:cs typeface="Calibri"/>
              </a:rPr>
              <a:t>a</a:t>
            </a:r>
            <a:r>
              <a:rPr sz="2800" spc="-50" dirty="0">
                <a:latin typeface="Calibri"/>
                <a:cs typeface="Calibri"/>
              </a:rPr>
              <a:t>s</a:t>
            </a:r>
            <a:r>
              <a:rPr sz="2800" spc="-35" dirty="0">
                <a:latin typeface="Calibri"/>
                <a:cs typeface="Calibri"/>
              </a:rPr>
              <a:t>t</a:t>
            </a:r>
            <a:r>
              <a:rPr sz="2800" spc="-15" dirty="0">
                <a:latin typeface="Calibri"/>
                <a:cs typeface="Calibri"/>
              </a:rPr>
              <a:t>er </a:t>
            </a:r>
            <a:r>
              <a:rPr sz="2800" spc="-10" dirty="0">
                <a:latin typeface="Calibri"/>
                <a:cs typeface="Calibri"/>
              </a:rPr>
              <a:t>r</a:t>
            </a:r>
            <a:r>
              <a:rPr sz="2800" spc="-25" dirty="0">
                <a:latin typeface="Calibri"/>
                <a:cs typeface="Calibri"/>
              </a:rPr>
              <a:t>i</a:t>
            </a:r>
            <a:r>
              <a:rPr sz="2800" spc="-15" dirty="0">
                <a:latin typeface="Calibri"/>
                <a:cs typeface="Calibri"/>
              </a:rPr>
              <a:t>se</a:t>
            </a:r>
            <a:r>
              <a:rPr sz="2800" spc="5" dirty="0">
                <a:latin typeface="Calibri"/>
                <a:cs typeface="Calibri"/>
              </a:rPr>
              <a:t> </a:t>
            </a:r>
            <a:r>
              <a:rPr sz="2800" spc="-15" dirty="0">
                <a:latin typeface="Calibri"/>
                <a:cs typeface="Calibri"/>
              </a:rPr>
              <a:t>and </a:t>
            </a:r>
            <a:r>
              <a:rPr sz="2800" spc="-65" dirty="0">
                <a:latin typeface="Calibri"/>
                <a:cs typeface="Calibri"/>
              </a:rPr>
              <a:t>f</a:t>
            </a:r>
            <a:r>
              <a:rPr sz="2800" spc="0" dirty="0">
                <a:latin typeface="Calibri"/>
                <a:cs typeface="Calibri"/>
              </a:rPr>
              <a:t>all</a:t>
            </a:r>
            <a:r>
              <a:rPr sz="2800" spc="5" dirty="0">
                <a:latin typeface="Calibri"/>
                <a:cs typeface="Calibri"/>
              </a:rPr>
              <a:t> </a:t>
            </a:r>
            <a:r>
              <a:rPr sz="2800" spc="0" dirty="0">
                <a:latin typeface="Calibri"/>
                <a:cs typeface="Calibri"/>
              </a:rPr>
              <a:t>t</a:t>
            </a:r>
            <a:r>
              <a:rPr sz="2800" spc="-10" dirty="0">
                <a:latin typeface="Calibri"/>
                <a:cs typeface="Calibri"/>
              </a:rPr>
              <a:t>i</a:t>
            </a:r>
            <a:r>
              <a:rPr sz="2800" spc="-15" dirty="0">
                <a:latin typeface="Calibri"/>
                <a:cs typeface="Calibri"/>
              </a:rPr>
              <a:t>mes.</a:t>
            </a:r>
            <a:endParaRPr sz="28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02870">
              <a:lnSpc>
                <a:spcPct val="100000"/>
              </a:lnSpc>
            </a:pPr>
            <a:fld id="{81D60167-4931-47E6-BA6A-407CBD079E47}" type="slidenum">
              <a:rPr sz="1200" dirty="0" smtClean="0">
                <a:solidFill>
                  <a:srgbClr val="888888"/>
                </a:solidFill>
                <a:latin typeface="Calibri"/>
                <a:cs typeface="Calibri"/>
              </a:rPr>
              <a:t>67</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462407" rIns="0" bIns="0" rtlCol="0">
            <a:noAutofit/>
          </a:bodyPr>
          <a:lstStyle/>
          <a:p>
            <a:pPr marL="164465">
              <a:lnSpc>
                <a:spcPct val="100000"/>
              </a:lnSpc>
            </a:pPr>
            <a:r>
              <a:rPr sz="4400" dirty="0">
                <a:latin typeface="Calibri Light"/>
                <a:cs typeface="Calibri Light"/>
              </a:rPr>
              <a:t>Al</a:t>
            </a:r>
            <a:r>
              <a:rPr sz="4400" spc="-45" dirty="0">
                <a:latin typeface="Calibri Light"/>
                <a:cs typeface="Calibri Light"/>
              </a:rPr>
              <a:t>t</a:t>
            </a:r>
            <a:r>
              <a:rPr sz="4400" spc="0" dirty="0">
                <a:latin typeface="Calibri Light"/>
                <a:cs typeface="Calibri Light"/>
              </a:rPr>
              <a:t>ern</a:t>
            </a:r>
            <a:r>
              <a:rPr sz="4400" spc="-45" dirty="0">
                <a:latin typeface="Calibri Light"/>
                <a:cs typeface="Calibri Light"/>
              </a:rPr>
              <a:t>a</a:t>
            </a:r>
            <a:r>
              <a:rPr sz="4400" spc="0" dirty="0">
                <a:latin typeface="Calibri Light"/>
                <a:cs typeface="Calibri Light"/>
              </a:rPr>
              <a:t>ti</a:t>
            </a:r>
            <a:r>
              <a:rPr sz="4400" spc="-50" dirty="0">
                <a:latin typeface="Calibri Light"/>
                <a:cs typeface="Calibri Light"/>
              </a:rPr>
              <a:t>v</a:t>
            </a:r>
            <a:r>
              <a:rPr sz="4400" spc="0" dirty="0">
                <a:latin typeface="Calibri Light"/>
                <a:cs typeface="Calibri Light"/>
              </a:rPr>
              <a:t>e Smart</a:t>
            </a:r>
            <a:r>
              <a:rPr sz="4400" spc="-15" dirty="0">
                <a:latin typeface="Calibri Light"/>
                <a:cs typeface="Calibri Light"/>
              </a:rPr>
              <a:t> </a:t>
            </a:r>
            <a:r>
              <a:rPr sz="4400" spc="0" dirty="0">
                <a:latin typeface="Calibri Light"/>
                <a:cs typeface="Calibri Light"/>
              </a:rPr>
              <a:t>Plas</a:t>
            </a:r>
            <a:r>
              <a:rPr sz="4400" spc="-10" dirty="0">
                <a:latin typeface="Calibri Light"/>
                <a:cs typeface="Calibri Light"/>
              </a:rPr>
              <a:t>m</a:t>
            </a:r>
            <a:r>
              <a:rPr sz="4400" spc="0" dirty="0">
                <a:latin typeface="Calibri Light"/>
                <a:cs typeface="Calibri Light"/>
              </a:rPr>
              <a:t>a Design</a:t>
            </a:r>
            <a:endParaRPr sz="4400">
              <a:latin typeface="Calibri Light"/>
              <a:cs typeface="Calibri Light"/>
            </a:endParaRPr>
          </a:p>
        </p:txBody>
      </p:sp>
      <p:sp>
        <p:nvSpPr>
          <p:cNvPr id="3" name="object 3"/>
          <p:cNvSpPr txBox="1"/>
          <p:nvPr/>
        </p:nvSpPr>
        <p:spPr>
          <a:xfrm>
            <a:off x="707542" y="1857502"/>
            <a:ext cx="7559040" cy="3900804"/>
          </a:xfrm>
          <a:prstGeom prst="rect">
            <a:avLst/>
          </a:prstGeom>
        </p:spPr>
        <p:txBody>
          <a:bodyPr vert="horz" wrap="square" lIns="0" tIns="0" rIns="0" bIns="0" rtlCol="0">
            <a:noAutofit/>
          </a:bodyPr>
          <a:lstStyle/>
          <a:p>
            <a:pPr marL="241300" marR="12700" indent="-228600">
              <a:lnSpc>
                <a:spcPct val="80000"/>
              </a:lnSpc>
              <a:buFont typeface="Arial"/>
              <a:buChar char="•"/>
              <a:tabLst>
                <a:tab pos="241300" algn="l"/>
              </a:tabLst>
            </a:pPr>
            <a:r>
              <a:rPr sz="2800" spc="-140" dirty="0">
                <a:latin typeface="Calibri"/>
                <a:cs typeface="Calibri"/>
              </a:rPr>
              <a:t>W</a:t>
            </a:r>
            <a:r>
              <a:rPr sz="2800" spc="-15" dirty="0">
                <a:latin typeface="Calibri"/>
                <a:cs typeface="Calibri"/>
              </a:rPr>
              <a:t>e </a:t>
            </a:r>
            <a:r>
              <a:rPr sz="2800" spc="-10" dirty="0">
                <a:latin typeface="Calibri"/>
                <a:cs typeface="Calibri"/>
              </a:rPr>
              <a:t>a</a:t>
            </a:r>
            <a:r>
              <a:rPr sz="2800" spc="-15" dirty="0">
                <a:latin typeface="Calibri"/>
                <a:cs typeface="Calibri"/>
              </a:rPr>
              <a:t>lso</a:t>
            </a:r>
            <a:r>
              <a:rPr sz="2800" spc="5" dirty="0">
                <a:latin typeface="Calibri"/>
                <a:cs typeface="Calibri"/>
              </a:rPr>
              <a:t> </a:t>
            </a:r>
            <a:r>
              <a:rPr sz="2800" spc="-15" dirty="0">
                <a:latin typeface="Calibri"/>
                <a:cs typeface="Calibri"/>
              </a:rPr>
              <a:t>d</a:t>
            </a:r>
            <a:r>
              <a:rPr sz="2800" spc="-35" dirty="0">
                <a:latin typeface="Calibri"/>
                <a:cs typeface="Calibri"/>
              </a:rPr>
              <a:t>et</a:t>
            </a:r>
            <a:r>
              <a:rPr sz="2800" spc="-20" dirty="0">
                <a:latin typeface="Calibri"/>
                <a:cs typeface="Calibri"/>
              </a:rPr>
              <a:t>ermi</a:t>
            </a:r>
            <a:r>
              <a:rPr sz="2800" spc="-15" dirty="0">
                <a:latin typeface="Calibri"/>
                <a:cs typeface="Calibri"/>
              </a:rPr>
              <a:t>ned</a:t>
            </a:r>
            <a:r>
              <a:rPr sz="2800" spc="15" dirty="0">
                <a:latin typeface="Calibri"/>
                <a:cs typeface="Calibri"/>
              </a:rPr>
              <a:t> </a:t>
            </a:r>
            <a:r>
              <a:rPr sz="2800" spc="-15" dirty="0">
                <a:latin typeface="Calibri"/>
                <a:cs typeface="Calibri"/>
              </a:rPr>
              <a:t>th</a:t>
            </a:r>
            <a:r>
              <a:rPr sz="2800" spc="-45" dirty="0">
                <a:latin typeface="Calibri"/>
                <a:cs typeface="Calibri"/>
              </a:rPr>
              <a:t>a</a:t>
            </a:r>
            <a:r>
              <a:rPr sz="2800" spc="-10" dirty="0">
                <a:latin typeface="Calibri"/>
                <a:cs typeface="Calibri"/>
              </a:rPr>
              <a:t>t</a:t>
            </a:r>
            <a:r>
              <a:rPr sz="2800" spc="-5" dirty="0">
                <a:latin typeface="Calibri"/>
                <a:cs typeface="Calibri"/>
              </a:rPr>
              <a:t> </a:t>
            </a:r>
            <a:r>
              <a:rPr sz="2800" spc="-40" dirty="0">
                <a:latin typeface="Calibri"/>
                <a:cs typeface="Calibri"/>
              </a:rPr>
              <a:t>w</a:t>
            </a:r>
            <a:r>
              <a:rPr sz="2800" spc="-15" dirty="0">
                <a:latin typeface="Calibri"/>
                <a:cs typeface="Calibri"/>
              </a:rPr>
              <a:t>e </a:t>
            </a:r>
            <a:r>
              <a:rPr sz="2800" spc="-30" dirty="0">
                <a:latin typeface="Calibri"/>
                <a:cs typeface="Calibri"/>
              </a:rPr>
              <a:t>c</a:t>
            </a:r>
            <a:r>
              <a:rPr sz="2800" spc="-15" dirty="0">
                <a:latin typeface="Calibri"/>
                <a:cs typeface="Calibri"/>
              </a:rPr>
              <a:t>ou</a:t>
            </a:r>
            <a:r>
              <a:rPr sz="2800" spc="-20" dirty="0">
                <a:latin typeface="Calibri"/>
                <a:cs typeface="Calibri"/>
              </a:rPr>
              <a:t>l</a:t>
            </a:r>
            <a:r>
              <a:rPr sz="2800" spc="-15" dirty="0">
                <a:latin typeface="Calibri"/>
                <a:cs typeface="Calibri"/>
              </a:rPr>
              <a:t>d</a:t>
            </a:r>
            <a:r>
              <a:rPr sz="2800" spc="20" dirty="0">
                <a:latin typeface="Calibri"/>
                <a:cs typeface="Calibri"/>
              </a:rPr>
              <a:t> </a:t>
            </a:r>
            <a:r>
              <a:rPr sz="2800" spc="-20" dirty="0">
                <a:latin typeface="Calibri"/>
                <a:cs typeface="Calibri"/>
              </a:rPr>
              <a:t>ma</a:t>
            </a:r>
            <a:r>
              <a:rPr sz="2800" spc="-95" dirty="0">
                <a:latin typeface="Calibri"/>
                <a:cs typeface="Calibri"/>
              </a:rPr>
              <a:t>k</a:t>
            </a:r>
            <a:r>
              <a:rPr sz="2800" spc="-15" dirty="0">
                <a:latin typeface="Calibri"/>
                <a:cs typeface="Calibri"/>
              </a:rPr>
              <a:t>e </a:t>
            </a:r>
            <a:r>
              <a:rPr sz="2800" spc="-20" dirty="0">
                <a:latin typeface="Calibri"/>
                <a:cs typeface="Calibri"/>
              </a:rPr>
              <a:t>t</a:t>
            </a:r>
            <a:r>
              <a:rPr sz="2800" spc="-15" dirty="0">
                <a:latin typeface="Calibri"/>
                <a:cs typeface="Calibri"/>
              </a:rPr>
              <a:t>he</a:t>
            </a:r>
            <a:r>
              <a:rPr sz="2800" spc="5" dirty="0">
                <a:latin typeface="Calibri"/>
                <a:cs typeface="Calibri"/>
              </a:rPr>
              <a:t> </a:t>
            </a:r>
            <a:r>
              <a:rPr sz="2800" spc="-15" dirty="0">
                <a:latin typeface="Calibri"/>
                <a:cs typeface="Calibri"/>
              </a:rPr>
              <a:t>smart</a:t>
            </a:r>
            <a:r>
              <a:rPr sz="2800" spc="-10" dirty="0">
                <a:latin typeface="Calibri"/>
                <a:cs typeface="Calibri"/>
              </a:rPr>
              <a:t> p</a:t>
            </a:r>
            <a:r>
              <a:rPr sz="2800" spc="-15" dirty="0">
                <a:latin typeface="Calibri"/>
                <a:cs typeface="Calibri"/>
              </a:rPr>
              <a:t>lasma</a:t>
            </a:r>
            <a:r>
              <a:rPr sz="2800" spc="10" dirty="0">
                <a:latin typeface="Calibri"/>
                <a:cs typeface="Calibri"/>
              </a:rPr>
              <a:t> </a:t>
            </a:r>
            <a:r>
              <a:rPr sz="2800" spc="-25" dirty="0">
                <a:latin typeface="Calibri"/>
                <a:cs typeface="Calibri"/>
              </a:rPr>
              <a:t>mu</a:t>
            </a:r>
            <a:r>
              <a:rPr sz="2800" spc="-15" dirty="0">
                <a:latin typeface="Calibri"/>
                <a:cs typeface="Calibri"/>
              </a:rPr>
              <a:t>ch</a:t>
            </a:r>
            <a:r>
              <a:rPr sz="2800" spc="35" dirty="0">
                <a:latin typeface="Calibri"/>
                <a:cs typeface="Calibri"/>
              </a:rPr>
              <a:t> </a:t>
            </a:r>
            <a:r>
              <a:rPr sz="2800" spc="-20" dirty="0">
                <a:latin typeface="Calibri"/>
                <a:cs typeface="Calibri"/>
              </a:rPr>
              <a:t>smal</a:t>
            </a:r>
            <a:r>
              <a:rPr sz="2800" spc="-10" dirty="0">
                <a:latin typeface="Calibri"/>
                <a:cs typeface="Calibri"/>
              </a:rPr>
              <a:t>l</a:t>
            </a:r>
            <a:r>
              <a:rPr sz="2800" spc="-25" dirty="0">
                <a:latin typeface="Calibri"/>
                <a:cs typeface="Calibri"/>
              </a:rPr>
              <a:t>e</a:t>
            </a:r>
            <a:r>
              <a:rPr sz="2800" spc="-10" dirty="0">
                <a:latin typeface="Calibri"/>
                <a:cs typeface="Calibri"/>
              </a:rPr>
              <a:t>r </a:t>
            </a:r>
            <a:r>
              <a:rPr sz="2800" spc="-25" dirty="0">
                <a:latin typeface="Calibri"/>
                <a:cs typeface="Calibri"/>
              </a:rPr>
              <a:t>b</a:t>
            </a:r>
            <a:r>
              <a:rPr sz="2800" spc="-15" dirty="0">
                <a:latin typeface="Calibri"/>
                <a:cs typeface="Calibri"/>
              </a:rPr>
              <a:t>y</a:t>
            </a:r>
            <a:r>
              <a:rPr sz="2800" spc="15" dirty="0">
                <a:latin typeface="Calibri"/>
                <a:cs typeface="Calibri"/>
              </a:rPr>
              <a:t> </a:t>
            </a:r>
            <a:r>
              <a:rPr sz="2800" spc="0" dirty="0">
                <a:latin typeface="Calibri"/>
                <a:cs typeface="Calibri"/>
              </a:rPr>
              <a:t>b</a:t>
            </a:r>
            <a:r>
              <a:rPr sz="2800" spc="-15" dirty="0">
                <a:latin typeface="Calibri"/>
                <a:cs typeface="Calibri"/>
              </a:rPr>
              <a:t>u</a:t>
            </a:r>
            <a:r>
              <a:rPr sz="2800" spc="0" dirty="0">
                <a:latin typeface="Calibri"/>
                <a:cs typeface="Calibri"/>
              </a:rPr>
              <a:t>i</a:t>
            </a:r>
            <a:r>
              <a:rPr sz="2800" spc="-15" dirty="0">
                <a:latin typeface="Calibri"/>
                <a:cs typeface="Calibri"/>
              </a:rPr>
              <a:t>l</a:t>
            </a:r>
            <a:r>
              <a:rPr sz="2800" spc="0" dirty="0">
                <a:latin typeface="Calibri"/>
                <a:cs typeface="Calibri"/>
              </a:rPr>
              <a:t>d</a:t>
            </a:r>
            <a:r>
              <a:rPr sz="2800" spc="-15" dirty="0">
                <a:latin typeface="Calibri"/>
                <a:cs typeface="Calibri"/>
              </a:rPr>
              <a:t>ing</a:t>
            </a:r>
            <a:r>
              <a:rPr sz="2800" spc="30" dirty="0">
                <a:latin typeface="Calibri"/>
                <a:cs typeface="Calibri"/>
              </a:rPr>
              <a:t> </a:t>
            </a:r>
            <a:r>
              <a:rPr sz="2800" spc="-15" dirty="0">
                <a:latin typeface="Calibri"/>
                <a:cs typeface="Calibri"/>
              </a:rPr>
              <a:t>a</a:t>
            </a:r>
            <a:r>
              <a:rPr sz="2800" spc="-5" dirty="0">
                <a:latin typeface="Calibri"/>
                <a:cs typeface="Calibri"/>
              </a:rPr>
              <a:t> </a:t>
            </a:r>
            <a:r>
              <a:rPr sz="2800" spc="-15" dirty="0">
                <a:latin typeface="Calibri"/>
                <a:cs typeface="Calibri"/>
              </a:rPr>
              <a:t>4</a:t>
            </a:r>
            <a:r>
              <a:rPr sz="2800" spc="15" dirty="0">
                <a:latin typeface="Calibri"/>
                <a:cs typeface="Calibri"/>
              </a:rPr>
              <a:t> </a:t>
            </a:r>
            <a:r>
              <a:rPr sz="2800" spc="-20" dirty="0">
                <a:latin typeface="Calibri"/>
                <a:cs typeface="Calibri"/>
              </a:rPr>
              <a:t>beam </a:t>
            </a:r>
            <a:r>
              <a:rPr sz="2800" spc="-15" dirty="0">
                <a:latin typeface="Calibri"/>
                <a:cs typeface="Calibri"/>
              </a:rPr>
              <a:t>s</a:t>
            </a:r>
            <a:r>
              <a:rPr sz="2800" spc="-35" dirty="0">
                <a:latin typeface="Calibri"/>
                <a:cs typeface="Calibri"/>
              </a:rPr>
              <a:t>m</a:t>
            </a:r>
            <a:r>
              <a:rPr sz="2800" spc="-15" dirty="0">
                <a:latin typeface="Calibri"/>
                <a:cs typeface="Calibri"/>
              </a:rPr>
              <a:t>art p</a:t>
            </a:r>
            <a:r>
              <a:rPr sz="2800" spc="-25" dirty="0">
                <a:latin typeface="Calibri"/>
                <a:cs typeface="Calibri"/>
              </a:rPr>
              <a:t>l</a:t>
            </a:r>
            <a:r>
              <a:rPr sz="2800" spc="-15" dirty="0">
                <a:latin typeface="Calibri"/>
                <a:cs typeface="Calibri"/>
              </a:rPr>
              <a:t>asma</a:t>
            </a:r>
            <a:r>
              <a:rPr sz="2800" spc="15" dirty="0">
                <a:latin typeface="Calibri"/>
                <a:cs typeface="Calibri"/>
              </a:rPr>
              <a:t> </a:t>
            </a:r>
            <a:r>
              <a:rPr sz="2800" spc="-15" dirty="0">
                <a:latin typeface="Calibri"/>
                <a:cs typeface="Calibri"/>
              </a:rPr>
              <a:t>a</a:t>
            </a:r>
            <a:r>
              <a:rPr sz="2800" spc="-40" dirty="0">
                <a:latin typeface="Calibri"/>
                <a:cs typeface="Calibri"/>
              </a:rPr>
              <a:t>n</a:t>
            </a:r>
            <a:r>
              <a:rPr sz="2800" spc="-35" dirty="0">
                <a:latin typeface="Calibri"/>
                <a:cs typeface="Calibri"/>
              </a:rPr>
              <a:t>t</a:t>
            </a:r>
            <a:r>
              <a:rPr sz="2800" spc="-15" dirty="0">
                <a:latin typeface="Calibri"/>
                <a:cs typeface="Calibri"/>
              </a:rPr>
              <a:t>enna</a:t>
            </a:r>
            <a:r>
              <a:rPr sz="2800" spc="5" dirty="0">
                <a:latin typeface="Calibri"/>
                <a:cs typeface="Calibri"/>
              </a:rPr>
              <a:t> </a:t>
            </a:r>
            <a:r>
              <a:rPr sz="2800" spc="-15" dirty="0">
                <a:latin typeface="Calibri"/>
                <a:cs typeface="Calibri"/>
              </a:rPr>
              <a:t>with</a:t>
            </a:r>
            <a:r>
              <a:rPr sz="2800" spc="5" dirty="0">
                <a:latin typeface="Calibri"/>
                <a:cs typeface="Calibri"/>
              </a:rPr>
              <a:t> </a:t>
            </a:r>
            <a:r>
              <a:rPr sz="2800" spc="-15" dirty="0">
                <a:latin typeface="Calibri"/>
                <a:cs typeface="Calibri"/>
              </a:rPr>
              <a:t>4</a:t>
            </a:r>
            <a:r>
              <a:rPr sz="2800" spc="10"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r>
              <a:rPr sz="2800" spc="15" dirty="0">
                <a:latin typeface="Calibri"/>
                <a:cs typeface="Calibri"/>
              </a:rPr>
              <a:t> </a:t>
            </a:r>
            <a:r>
              <a:rPr sz="2800" spc="-15" dirty="0">
                <a:latin typeface="Calibri"/>
                <a:cs typeface="Calibri"/>
              </a:rPr>
              <a:t>win</a:t>
            </a:r>
            <a:r>
              <a:rPr sz="2800" spc="-30" dirty="0">
                <a:latin typeface="Calibri"/>
                <a:cs typeface="Calibri"/>
              </a:rPr>
              <a:t>d</a:t>
            </a:r>
            <a:r>
              <a:rPr sz="2800" spc="-25" dirty="0">
                <a:latin typeface="Calibri"/>
                <a:cs typeface="Calibri"/>
              </a:rPr>
              <a:t>o</a:t>
            </a:r>
            <a:r>
              <a:rPr sz="2800" spc="-40" dirty="0">
                <a:latin typeface="Calibri"/>
                <a:cs typeface="Calibri"/>
              </a:rPr>
              <a:t>w</a:t>
            </a:r>
            <a:r>
              <a:rPr sz="2800" spc="-15" dirty="0">
                <a:latin typeface="Calibri"/>
                <a:cs typeface="Calibri"/>
              </a:rPr>
              <a:t>s</a:t>
            </a:r>
            <a:r>
              <a:rPr sz="2800" spc="20" dirty="0">
                <a:latin typeface="Calibri"/>
                <a:cs typeface="Calibri"/>
              </a:rPr>
              <a:t> </a:t>
            </a:r>
            <a:r>
              <a:rPr sz="2800" spc="-35" dirty="0">
                <a:latin typeface="Calibri"/>
                <a:cs typeface="Calibri"/>
              </a:rPr>
              <a:t>a</a:t>
            </a:r>
            <a:r>
              <a:rPr sz="2800" spc="-10" dirty="0">
                <a:latin typeface="Calibri"/>
                <a:cs typeface="Calibri"/>
              </a:rPr>
              <a:t>t</a:t>
            </a:r>
            <a:r>
              <a:rPr sz="2800" spc="-5" dirty="0">
                <a:latin typeface="Calibri"/>
                <a:cs typeface="Calibri"/>
              </a:rPr>
              <a:t> </a:t>
            </a:r>
            <a:r>
              <a:rPr sz="2800" spc="-10" dirty="0">
                <a:latin typeface="Calibri"/>
                <a:cs typeface="Calibri"/>
              </a:rPr>
              <a:t>rig</a:t>
            </a:r>
            <a:r>
              <a:rPr sz="2800" spc="-50" dirty="0">
                <a:latin typeface="Calibri"/>
                <a:cs typeface="Calibri"/>
              </a:rPr>
              <a:t>h</a:t>
            </a:r>
            <a:r>
              <a:rPr sz="2800" spc="-10" dirty="0">
                <a:latin typeface="Calibri"/>
                <a:cs typeface="Calibri"/>
              </a:rPr>
              <a:t>t</a:t>
            </a:r>
            <a:r>
              <a:rPr sz="2800" spc="-15" dirty="0">
                <a:latin typeface="Calibri"/>
                <a:cs typeface="Calibri"/>
              </a:rPr>
              <a:t> angles and</a:t>
            </a:r>
            <a:r>
              <a:rPr sz="2800" spc="15" dirty="0">
                <a:latin typeface="Calibri"/>
                <a:cs typeface="Calibri"/>
              </a:rPr>
              <a:t> </a:t>
            </a:r>
            <a:r>
              <a:rPr sz="2800" spc="-15" dirty="0">
                <a:latin typeface="Calibri"/>
                <a:cs typeface="Calibri"/>
              </a:rPr>
              <a:t>c</a:t>
            </a:r>
            <a:r>
              <a:rPr sz="2800" spc="-45" dirty="0">
                <a:latin typeface="Calibri"/>
                <a:cs typeface="Calibri"/>
              </a:rPr>
              <a:t>r</a:t>
            </a:r>
            <a:r>
              <a:rPr sz="2800" spc="-15" dirty="0">
                <a:latin typeface="Calibri"/>
                <a:cs typeface="Calibri"/>
              </a:rPr>
              <a:t>e</a:t>
            </a:r>
            <a:r>
              <a:rPr sz="2800" spc="-35" dirty="0">
                <a:latin typeface="Calibri"/>
                <a:cs typeface="Calibri"/>
              </a:rPr>
              <a:t>a</a:t>
            </a:r>
            <a:r>
              <a:rPr sz="2800" spc="-10" dirty="0">
                <a:latin typeface="Calibri"/>
                <a:cs typeface="Calibri"/>
              </a:rPr>
              <a:t>ti</a:t>
            </a:r>
            <a:r>
              <a:rPr sz="2800" spc="-30" dirty="0">
                <a:latin typeface="Calibri"/>
                <a:cs typeface="Calibri"/>
              </a:rPr>
              <a:t>n</a:t>
            </a:r>
            <a:r>
              <a:rPr sz="2800" spc="-15" dirty="0">
                <a:latin typeface="Calibri"/>
                <a:cs typeface="Calibri"/>
              </a:rPr>
              <a:t>g a</a:t>
            </a:r>
            <a:r>
              <a:rPr sz="2800" spc="-5" dirty="0">
                <a:latin typeface="Calibri"/>
                <a:cs typeface="Calibri"/>
              </a:rPr>
              <a:t> </a:t>
            </a:r>
            <a:r>
              <a:rPr sz="2800" spc="-15" dirty="0">
                <a:latin typeface="Calibri"/>
                <a:cs typeface="Calibri"/>
              </a:rPr>
              <a:t>sing</a:t>
            </a:r>
            <a:r>
              <a:rPr sz="2800" spc="-20" dirty="0">
                <a:latin typeface="Calibri"/>
                <a:cs typeface="Calibri"/>
              </a:rPr>
              <a:t>l</a:t>
            </a:r>
            <a:r>
              <a:rPr sz="2800" spc="-15" dirty="0">
                <a:latin typeface="Calibri"/>
                <a:cs typeface="Calibri"/>
              </a:rPr>
              <a:t>e</a:t>
            </a:r>
            <a:r>
              <a:rPr sz="2800" spc="10" dirty="0">
                <a:latin typeface="Calibri"/>
                <a:cs typeface="Calibri"/>
              </a:rPr>
              <a:t> </a:t>
            </a:r>
            <a:r>
              <a:rPr sz="2800" spc="-15" dirty="0">
                <a:latin typeface="Calibri"/>
                <a:cs typeface="Calibri"/>
              </a:rPr>
              <a:t>or</a:t>
            </a:r>
            <a:r>
              <a:rPr sz="2800" spc="5" dirty="0">
                <a:latin typeface="Calibri"/>
                <a:cs typeface="Calibri"/>
              </a:rPr>
              <a:t> </a:t>
            </a:r>
            <a:r>
              <a:rPr sz="2800" spc="-20" dirty="0">
                <a:latin typeface="Calibri"/>
                <a:cs typeface="Calibri"/>
              </a:rPr>
              <a:t>mu</a:t>
            </a:r>
            <a:r>
              <a:rPr sz="2800" spc="-25" dirty="0">
                <a:latin typeface="Calibri"/>
                <a:cs typeface="Calibri"/>
              </a:rPr>
              <a:t>l</a:t>
            </a:r>
            <a:r>
              <a:rPr sz="2800" spc="-10" dirty="0">
                <a:latin typeface="Calibri"/>
                <a:cs typeface="Calibri"/>
              </a:rPr>
              <a:t>ti</a:t>
            </a:r>
            <a:r>
              <a:rPr sz="2800" spc="-30" dirty="0">
                <a:latin typeface="Calibri"/>
                <a:cs typeface="Calibri"/>
              </a:rPr>
              <a:t>b</a:t>
            </a:r>
            <a:r>
              <a:rPr sz="2800" spc="-20" dirty="0">
                <a:latin typeface="Calibri"/>
                <a:cs typeface="Calibri"/>
              </a:rPr>
              <a:t>eam</a:t>
            </a:r>
            <a:r>
              <a:rPr sz="2800" spc="45"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r>
              <a:rPr sz="2800" spc="-10" dirty="0">
                <a:latin typeface="Calibri"/>
                <a:cs typeface="Calibri"/>
              </a:rPr>
              <a:t> a</a:t>
            </a:r>
            <a:r>
              <a:rPr sz="2800" spc="-40" dirty="0">
                <a:latin typeface="Calibri"/>
                <a:cs typeface="Calibri"/>
              </a:rPr>
              <a:t>n</a:t>
            </a:r>
            <a:r>
              <a:rPr sz="2800" spc="-35" dirty="0">
                <a:latin typeface="Calibri"/>
                <a:cs typeface="Calibri"/>
              </a:rPr>
              <a:t>t</a:t>
            </a:r>
            <a:r>
              <a:rPr sz="2800" spc="-15" dirty="0">
                <a:latin typeface="Calibri"/>
                <a:cs typeface="Calibri"/>
              </a:rPr>
              <a:t>enna</a:t>
            </a:r>
            <a:r>
              <a:rPr sz="2800" spc="5" dirty="0">
                <a:latin typeface="Calibri"/>
                <a:cs typeface="Calibri"/>
              </a:rPr>
              <a:t> </a:t>
            </a:r>
            <a:r>
              <a:rPr sz="2800" spc="-35" dirty="0">
                <a:latin typeface="Calibri"/>
                <a:cs typeface="Calibri"/>
              </a:rPr>
              <a:t>b</a:t>
            </a:r>
            <a:r>
              <a:rPr sz="2800" spc="-15" dirty="0">
                <a:latin typeface="Calibri"/>
                <a:cs typeface="Calibri"/>
              </a:rPr>
              <a:t>y</a:t>
            </a:r>
            <a:r>
              <a:rPr sz="2800" spc="5" dirty="0">
                <a:latin typeface="Calibri"/>
                <a:cs typeface="Calibri"/>
              </a:rPr>
              <a:t> </a:t>
            </a:r>
            <a:r>
              <a:rPr sz="2800" spc="-30" dirty="0">
                <a:latin typeface="Calibri"/>
                <a:cs typeface="Calibri"/>
              </a:rPr>
              <a:t>s</a:t>
            </a:r>
            <a:r>
              <a:rPr sz="2800" spc="-15" dirty="0">
                <a:latin typeface="Calibri"/>
                <a:cs typeface="Calibri"/>
              </a:rPr>
              <a:t>wi</a:t>
            </a:r>
            <a:r>
              <a:rPr sz="2800" spc="-50" dirty="0">
                <a:latin typeface="Calibri"/>
                <a:cs typeface="Calibri"/>
              </a:rPr>
              <a:t>t</a:t>
            </a:r>
            <a:r>
              <a:rPr sz="2800" spc="-15" dirty="0">
                <a:latin typeface="Calibri"/>
                <a:cs typeface="Calibri"/>
              </a:rPr>
              <a:t>chi</a:t>
            </a:r>
            <a:r>
              <a:rPr sz="2800" spc="-25" dirty="0">
                <a:latin typeface="Calibri"/>
                <a:cs typeface="Calibri"/>
              </a:rPr>
              <a:t>n</a:t>
            </a:r>
            <a:r>
              <a:rPr sz="2800" spc="-15" dirty="0">
                <a:latin typeface="Calibri"/>
                <a:cs typeface="Calibri"/>
              </a:rPr>
              <a:t>g</a:t>
            </a:r>
            <a:r>
              <a:rPr sz="2800" spc="2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p</a:t>
            </a:r>
            <a:r>
              <a:rPr sz="2800" spc="-25" dirty="0">
                <a:latin typeface="Calibri"/>
                <a:cs typeface="Calibri"/>
              </a:rPr>
              <a:t>l</a:t>
            </a:r>
            <a:r>
              <a:rPr sz="2800" spc="-15" dirty="0">
                <a:latin typeface="Calibri"/>
                <a:cs typeface="Calibri"/>
              </a:rPr>
              <a:t>asma</a:t>
            </a:r>
            <a:r>
              <a:rPr sz="2800" spc="15" dirty="0">
                <a:latin typeface="Calibri"/>
                <a:cs typeface="Calibri"/>
              </a:rPr>
              <a:t> </a:t>
            </a:r>
            <a:r>
              <a:rPr sz="2800" spc="-15" dirty="0">
                <a:latin typeface="Calibri"/>
                <a:cs typeface="Calibri"/>
              </a:rPr>
              <a:t>win</a:t>
            </a:r>
            <a:r>
              <a:rPr sz="2800" spc="-30" dirty="0">
                <a:latin typeface="Calibri"/>
                <a:cs typeface="Calibri"/>
              </a:rPr>
              <a:t>d</a:t>
            </a:r>
            <a:r>
              <a:rPr sz="2800" spc="-25" dirty="0">
                <a:latin typeface="Calibri"/>
                <a:cs typeface="Calibri"/>
              </a:rPr>
              <a:t>o</a:t>
            </a:r>
            <a:r>
              <a:rPr sz="2800" spc="-40" dirty="0">
                <a:latin typeface="Calibri"/>
                <a:cs typeface="Calibri"/>
              </a:rPr>
              <a:t>w</a:t>
            </a:r>
            <a:r>
              <a:rPr sz="2800" spc="-15" dirty="0">
                <a:latin typeface="Calibri"/>
                <a:cs typeface="Calibri"/>
              </a:rPr>
              <a:t>s</a:t>
            </a:r>
            <a:r>
              <a:rPr sz="2800" spc="20" dirty="0">
                <a:latin typeface="Calibri"/>
                <a:cs typeface="Calibri"/>
              </a:rPr>
              <a:t> </a:t>
            </a:r>
            <a:r>
              <a:rPr sz="2800" spc="-15" dirty="0">
                <a:latin typeface="Calibri"/>
                <a:cs typeface="Calibri"/>
              </a:rPr>
              <a:t>on</a:t>
            </a:r>
            <a:r>
              <a:rPr sz="2800" spc="5" dirty="0">
                <a:latin typeface="Calibri"/>
                <a:cs typeface="Calibri"/>
              </a:rPr>
              <a:t> </a:t>
            </a:r>
            <a:r>
              <a:rPr sz="2800" spc="-15" dirty="0">
                <a:latin typeface="Calibri"/>
                <a:cs typeface="Calibri"/>
              </a:rPr>
              <a:t>or o</a:t>
            </a:r>
            <a:r>
              <a:rPr sz="2800" spc="-35" dirty="0">
                <a:latin typeface="Calibri"/>
                <a:cs typeface="Calibri"/>
              </a:rPr>
              <a:t>f</a:t>
            </a:r>
            <a:r>
              <a:rPr sz="2800" spc="-195" dirty="0">
                <a:latin typeface="Calibri"/>
                <a:cs typeface="Calibri"/>
              </a:rPr>
              <a:t>f</a:t>
            </a:r>
            <a:r>
              <a:rPr sz="2800" spc="0" dirty="0">
                <a:latin typeface="Calibri"/>
                <a:cs typeface="Calibri"/>
              </a:rPr>
              <a:t>.</a:t>
            </a:r>
            <a:endParaRPr sz="2800">
              <a:latin typeface="Calibri"/>
              <a:cs typeface="Calibri"/>
            </a:endParaRPr>
          </a:p>
          <a:p>
            <a:pPr>
              <a:lnSpc>
                <a:spcPts val="950"/>
              </a:lnSpc>
              <a:spcBef>
                <a:spcPts val="45"/>
              </a:spcBef>
              <a:buFont typeface="Arial"/>
              <a:buChar char="•"/>
            </a:pPr>
            <a:endParaRPr sz="950"/>
          </a:p>
          <a:p>
            <a:pPr marL="241300" marR="571500" indent="-228600">
              <a:lnSpc>
                <a:spcPct val="80000"/>
              </a:lnSpc>
              <a:buFont typeface="Arial"/>
              <a:buChar char="•"/>
              <a:tabLst>
                <a:tab pos="241300" algn="l"/>
              </a:tabLst>
            </a:pPr>
            <a:r>
              <a:rPr sz="2800" spc="-15" dirty="0">
                <a:latin typeface="Calibri"/>
                <a:cs typeface="Calibri"/>
              </a:rPr>
              <a:t>This</a:t>
            </a:r>
            <a:r>
              <a:rPr sz="2800" spc="5" dirty="0">
                <a:latin typeface="Calibri"/>
                <a:cs typeface="Calibri"/>
              </a:rPr>
              <a:t> </a:t>
            </a:r>
            <a:r>
              <a:rPr sz="2800" spc="-15" dirty="0">
                <a:latin typeface="Calibri"/>
                <a:cs typeface="Calibri"/>
              </a:rPr>
              <a:t>also</a:t>
            </a:r>
            <a:r>
              <a:rPr sz="2800" spc="10" dirty="0">
                <a:latin typeface="Calibri"/>
                <a:cs typeface="Calibri"/>
              </a:rPr>
              <a:t> </a:t>
            </a:r>
            <a:r>
              <a:rPr sz="2800" spc="-10" dirty="0">
                <a:latin typeface="Calibri"/>
                <a:cs typeface="Calibri"/>
              </a:rPr>
              <a:t>al</a:t>
            </a:r>
            <a:r>
              <a:rPr sz="2800" spc="-20" dirty="0">
                <a:latin typeface="Calibri"/>
                <a:cs typeface="Calibri"/>
              </a:rPr>
              <a:t>l</a:t>
            </a:r>
            <a:r>
              <a:rPr sz="2800" spc="-25" dirty="0">
                <a:latin typeface="Calibri"/>
                <a:cs typeface="Calibri"/>
              </a:rPr>
              <a:t>o</a:t>
            </a:r>
            <a:r>
              <a:rPr sz="2800" spc="-40" dirty="0">
                <a:latin typeface="Calibri"/>
                <a:cs typeface="Calibri"/>
              </a:rPr>
              <a:t>w</a:t>
            </a:r>
            <a:r>
              <a:rPr sz="2800" spc="-15" dirty="0">
                <a:latin typeface="Calibri"/>
                <a:cs typeface="Calibri"/>
              </a:rPr>
              <a:t>s</a:t>
            </a:r>
            <a:r>
              <a:rPr sz="2800" spc="-5" dirty="0">
                <a:latin typeface="Calibri"/>
                <a:cs typeface="Calibri"/>
              </a:rPr>
              <a:t> </a:t>
            </a:r>
            <a:r>
              <a:rPr sz="2800" spc="-15" dirty="0">
                <a:latin typeface="Calibri"/>
                <a:cs typeface="Calibri"/>
              </a:rPr>
              <a:t>us</a:t>
            </a:r>
            <a:r>
              <a:rPr sz="2800" spc="20" dirty="0">
                <a:latin typeface="Calibri"/>
                <a:cs typeface="Calibri"/>
              </a:rPr>
              <a:t> </a:t>
            </a:r>
            <a:r>
              <a:rPr sz="2800" spc="-35" dirty="0">
                <a:latin typeface="Calibri"/>
                <a:cs typeface="Calibri"/>
              </a:rPr>
              <a:t>t</a:t>
            </a:r>
            <a:r>
              <a:rPr sz="2800" spc="-15" dirty="0">
                <a:latin typeface="Calibri"/>
                <a:cs typeface="Calibri"/>
              </a:rPr>
              <a:t>o</a:t>
            </a:r>
            <a:r>
              <a:rPr sz="2800" spc="-5" dirty="0">
                <a:latin typeface="Calibri"/>
                <a:cs typeface="Calibri"/>
              </a:rPr>
              <a:t> </a:t>
            </a:r>
            <a:r>
              <a:rPr sz="2800" spc="-25" dirty="0">
                <a:latin typeface="Calibri"/>
                <a:cs typeface="Calibri"/>
              </a:rPr>
              <a:t>u</a:t>
            </a:r>
            <a:r>
              <a:rPr sz="2800" spc="-15" dirty="0">
                <a:latin typeface="Calibri"/>
                <a:cs typeface="Calibri"/>
              </a:rPr>
              <a:t>se</a:t>
            </a:r>
            <a:r>
              <a:rPr sz="2800" spc="20" dirty="0">
                <a:latin typeface="Calibri"/>
                <a:cs typeface="Calibri"/>
              </a:rPr>
              <a:t> </a:t>
            </a:r>
            <a:r>
              <a:rPr sz="2800" spc="-15" dirty="0">
                <a:latin typeface="Calibri"/>
                <a:cs typeface="Calibri"/>
              </a:rPr>
              <a:t>hor</a:t>
            </a:r>
            <a:r>
              <a:rPr sz="2800" spc="-25" dirty="0">
                <a:latin typeface="Calibri"/>
                <a:cs typeface="Calibri"/>
              </a:rPr>
              <a:t>i</a:t>
            </a:r>
            <a:r>
              <a:rPr sz="2800" spc="-80" dirty="0">
                <a:latin typeface="Calibri"/>
                <a:cs typeface="Calibri"/>
              </a:rPr>
              <a:t>z</a:t>
            </a:r>
            <a:r>
              <a:rPr sz="2800" spc="-15" dirty="0">
                <a:latin typeface="Calibri"/>
                <a:cs typeface="Calibri"/>
              </a:rPr>
              <a:t>o</a:t>
            </a:r>
            <a:r>
              <a:rPr sz="2800" spc="-45" dirty="0">
                <a:latin typeface="Calibri"/>
                <a:cs typeface="Calibri"/>
              </a:rPr>
              <a:t>n</a:t>
            </a:r>
            <a:r>
              <a:rPr sz="2800" spc="-50" dirty="0">
                <a:latin typeface="Calibri"/>
                <a:cs typeface="Calibri"/>
              </a:rPr>
              <a:t>t</a:t>
            </a:r>
            <a:r>
              <a:rPr sz="2800" spc="-10" dirty="0">
                <a:latin typeface="Calibri"/>
                <a:cs typeface="Calibri"/>
              </a:rPr>
              <a:t>al</a:t>
            </a:r>
            <a:r>
              <a:rPr sz="2800" spc="10" dirty="0">
                <a:latin typeface="Calibri"/>
                <a:cs typeface="Calibri"/>
              </a:rPr>
              <a:t> </a:t>
            </a:r>
            <a:r>
              <a:rPr sz="2800" spc="-15" dirty="0">
                <a:latin typeface="Calibri"/>
                <a:cs typeface="Calibri"/>
              </a:rPr>
              <a:t>tu</a:t>
            </a:r>
            <a:r>
              <a:rPr sz="2800" spc="-30" dirty="0">
                <a:latin typeface="Calibri"/>
                <a:cs typeface="Calibri"/>
              </a:rPr>
              <a:t>b</a:t>
            </a:r>
            <a:r>
              <a:rPr sz="2800" spc="-15" dirty="0">
                <a:latin typeface="Calibri"/>
                <a:cs typeface="Calibri"/>
              </a:rPr>
              <a:t>es</a:t>
            </a:r>
            <a:r>
              <a:rPr sz="2800" spc="35" dirty="0">
                <a:latin typeface="Calibri"/>
                <a:cs typeface="Calibri"/>
              </a:rPr>
              <a:t> </a:t>
            </a:r>
            <a:r>
              <a:rPr sz="2800" spc="-15" dirty="0">
                <a:latin typeface="Calibri"/>
                <a:cs typeface="Calibri"/>
              </a:rPr>
              <a:t>with</a:t>
            </a:r>
            <a:r>
              <a:rPr sz="2800" spc="-10" dirty="0">
                <a:latin typeface="Calibri"/>
                <a:cs typeface="Calibri"/>
              </a:rPr>
              <a:t> </a:t>
            </a:r>
            <a:r>
              <a:rPr sz="2800" spc="-45" dirty="0">
                <a:latin typeface="Calibri"/>
                <a:cs typeface="Calibri"/>
              </a:rPr>
              <a:t>v</a:t>
            </a:r>
            <a:r>
              <a:rPr sz="2800" spc="-15" dirty="0">
                <a:latin typeface="Calibri"/>
                <a:cs typeface="Calibri"/>
              </a:rPr>
              <a:t>ert</a:t>
            </a:r>
            <a:r>
              <a:rPr sz="2800" spc="-20" dirty="0">
                <a:latin typeface="Calibri"/>
                <a:cs typeface="Calibri"/>
              </a:rPr>
              <a:t>i</a:t>
            </a:r>
            <a:r>
              <a:rPr sz="2800" spc="-35" dirty="0">
                <a:latin typeface="Calibri"/>
                <a:cs typeface="Calibri"/>
              </a:rPr>
              <a:t>c</a:t>
            </a:r>
            <a:r>
              <a:rPr sz="2800" spc="-10" dirty="0">
                <a:latin typeface="Calibri"/>
                <a:cs typeface="Calibri"/>
              </a:rPr>
              <a:t>al </a:t>
            </a:r>
            <a:r>
              <a:rPr sz="2800" spc="-15" dirty="0">
                <a:latin typeface="Calibri"/>
                <a:cs typeface="Calibri"/>
              </a:rPr>
              <a:t>tubes</a:t>
            </a:r>
            <a:r>
              <a:rPr sz="2800" spc="10" dirty="0">
                <a:latin typeface="Calibri"/>
                <a:cs typeface="Calibri"/>
              </a:rPr>
              <a:t> </a:t>
            </a:r>
            <a:r>
              <a:rPr sz="2800" spc="-15" dirty="0">
                <a:latin typeface="Calibri"/>
                <a:cs typeface="Calibri"/>
              </a:rPr>
              <a:t>su</a:t>
            </a:r>
            <a:r>
              <a:rPr sz="2800" spc="-30" dirty="0">
                <a:latin typeface="Calibri"/>
                <a:cs typeface="Calibri"/>
              </a:rPr>
              <a:t>p</a:t>
            </a:r>
            <a:r>
              <a:rPr sz="2800" spc="-15" dirty="0">
                <a:latin typeface="Calibri"/>
                <a:cs typeface="Calibri"/>
              </a:rPr>
              <a:t>er</a:t>
            </a:r>
            <a:r>
              <a:rPr sz="2800" spc="-20" dirty="0">
                <a:latin typeface="Calibri"/>
                <a:cs typeface="Calibri"/>
              </a:rPr>
              <a:t>imposed</a:t>
            </a:r>
            <a:r>
              <a:rPr sz="2800" spc="50" dirty="0">
                <a:latin typeface="Calibri"/>
                <a:cs typeface="Calibri"/>
              </a:rPr>
              <a:t> </a:t>
            </a:r>
            <a:r>
              <a:rPr sz="2800" spc="-15" dirty="0">
                <a:latin typeface="Calibri"/>
                <a:cs typeface="Calibri"/>
              </a:rPr>
              <a:t>on</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hor</a:t>
            </a:r>
            <a:r>
              <a:rPr sz="2800" spc="-25" dirty="0">
                <a:latin typeface="Calibri"/>
                <a:cs typeface="Calibri"/>
              </a:rPr>
              <a:t>i</a:t>
            </a:r>
            <a:r>
              <a:rPr sz="2800" spc="-80" dirty="0">
                <a:latin typeface="Calibri"/>
                <a:cs typeface="Calibri"/>
              </a:rPr>
              <a:t>z</a:t>
            </a:r>
            <a:r>
              <a:rPr sz="2800" spc="-15" dirty="0">
                <a:latin typeface="Calibri"/>
                <a:cs typeface="Calibri"/>
              </a:rPr>
              <a:t>o</a:t>
            </a:r>
            <a:r>
              <a:rPr sz="2800" spc="-45" dirty="0">
                <a:latin typeface="Calibri"/>
                <a:cs typeface="Calibri"/>
              </a:rPr>
              <a:t>n</a:t>
            </a:r>
            <a:r>
              <a:rPr sz="2800" spc="-50" dirty="0">
                <a:latin typeface="Calibri"/>
                <a:cs typeface="Calibri"/>
              </a:rPr>
              <a:t>t</a:t>
            </a:r>
            <a:r>
              <a:rPr sz="2800" spc="-10" dirty="0">
                <a:latin typeface="Calibri"/>
                <a:cs typeface="Calibri"/>
              </a:rPr>
              <a:t>al tu</a:t>
            </a:r>
            <a:r>
              <a:rPr sz="2800" spc="-30" dirty="0">
                <a:latin typeface="Calibri"/>
                <a:cs typeface="Calibri"/>
              </a:rPr>
              <a:t>b</a:t>
            </a:r>
            <a:r>
              <a:rPr sz="2800" spc="-15" dirty="0">
                <a:latin typeface="Calibri"/>
                <a:cs typeface="Calibri"/>
              </a:rPr>
              <a:t>es.</a:t>
            </a:r>
            <a:r>
              <a:rPr sz="2800" spc="35" dirty="0">
                <a:latin typeface="Calibri"/>
                <a:cs typeface="Calibri"/>
              </a:rPr>
              <a:t> </a:t>
            </a:r>
            <a:r>
              <a:rPr sz="2800" spc="0" dirty="0">
                <a:latin typeface="Calibri"/>
                <a:cs typeface="Calibri"/>
              </a:rPr>
              <a:t>This </a:t>
            </a:r>
            <a:r>
              <a:rPr sz="2800" spc="-40" dirty="0">
                <a:latin typeface="Calibri"/>
                <a:cs typeface="Calibri"/>
              </a:rPr>
              <a:t>w</a:t>
            </a:r>
            <a:r>
              <a:rPr sz="2800" spc="0" dirty="0">
                <a:latin typeface="Calibri"/>
                <a:cs typeface="Calibri"/>
              </a:rPr>
              <a:t>ou</a:t>
            </a:r>
            <a:r>
              <a:rPr sz="2800" spc="-15" dirty="0">
                <a:latin typeface="Calibri"/>
                <a:cs typeface="Calibri"/>
              </a:rPr>
              <a:t>l</a:t>
            </a:r>
            <a:r>
              <a:rPr sz="2800" spc="0" dirty="0">
                <a:latin typeface="Calibri"/>
                <a:cs typeface="Calibri"/>
              </a:rPr>
              <a:t>d</a:t>
            </a:r>
            <a:r>
              <a:rPr sz="2800" spc="15" dirty="0">
                <a:latin typeface="Calibri"/>
                <a:cs typeface="Calibri"/>
              </a:rPr>
              <a:t> </a:t>
            </a:r>
            <a:r>
              <a:rPr sz="2800" spc="-15" dirty="0">
                <a:latin typeface="Calibri"/>
                <a:cs typeface="Calibri"/>
              </a:rPr>
              <a:t>enab</a:t>
            </a:r>
            <a:r>
              <a:rPr sz="2800" spc="-30" dirty="0">
                <a:latin typeface="Calibri"/>
                <a:cs typeface="Calibri"/>
              </a:rPr>
              <a:t>l</a:t>
            </a:r>
            <a:r>
              <a:rPr sz="2800" spc="-15" dirty="0">
                <a:latin typeface="Calibri"/>
                <a:cs typeface="Calibri"/>
              </a:rPr>
              <a:t>e </a:t>
            </a:r>
            <a:r>
              <a:rPr sz="2800" spc="-10" dirty="0">
                <a:latin typeface="Calibri"/>
                <a:cs typeface="Calibri"/>
              </a:rPr>
              <a:t>t</a:t>
            </a:r>
            <a:r>
              <a:rPr sz="2800" spc="-75" dirty="0">
                <a:latin typeface="Calibri"/>
                <a:cs typeface="Calibri"/>
              </a:rPr>
              <a:t>r</a:t>
            </a:r>
            <a:r>
              <a:rPr sz="2800" spc="-20" dirty="0">
                <a:latin typeface="Calibri"/>
                <a:cs typeface="Calibri"/>
              </a:rPr>
              <a:t>ansm</a:t>
            </a:r>
            <a:r>
              <a:rPr sz="2800" spc="-25" dirty="0">
                <a:latin typeface="Calibri"/>
                <a:cs typeface="Calibri"/>
              </a:rPr>
              <a:t>i</a:t>
            </a:r>
            <a:r>
              <a:rPr sz="2800" spc="0" dirty="0">
                <a:latin typeface="Calibri"/>
                <a:cs typeface="Calibri"/>
              </a:rPr>
              <a:t>ss</a:t>
            </a:r>
            <a:r>
              <a:rPr sz="2800" spc="-15" dirty="0">
                <a:latin typeface="Calibri"/>
                <a:cs typeface="Calibri"/>
              </a:rPr>
              <a:t>i</a:t>
            </a:r>
            <a:r>
              <a:rPr sz="2800" spc="0" dirty="0">
                <a:latin typeface="Calibri"/>
                <a:cs typeface="Calibri"/>
              </a:rPr>
              <a:t>on</a:t>
            </a:r>
            <a:r>
              <a:rPr sz="2800" spc="50" dirty="0">
                <a:latin typeface="Calibri"/>
                <a:cs typeface="Calibri"/>
              </a:rPr>
              <a:t> </a:t>
            </a:r>
            <a:r>
              <a:rPr sz="2800" spc="-15" dirty="0">
                <a:latin typeface="Calibri"/>
                <a:cs typeface="Calibri"/>
              </a:rPr>
              <a:t>and</a:t>
            </a:r>
            <a:r>
              <a:rPr sz="2800" spc="-10" dirty="0">
                <a:latin typeface="Calibri"/>
                <a:cs typeface="Calibri"/>
              </a:rPr>
              <a:t> </a:t>
            </a:r>
            <a:r>
              <a:rPr sz="2800" spc="-50" dirty="0">
                <a:latin typeface="Calibri"/>
                <a:cs typeface="Calibri"/>
              </a:rPr>
              <a:t>r</a:t>
            </a:r>
            <a:r>
              <a:rPr sz="2800" spc="-15" dirty="0">
                <a:latin typeface="Calibri"/>
                <a:cs typeface="Calibri"/>
              </a:rPr>
              <a:t>ece</a:t>
            </a:r>
            <a:r>
              <a:rPr sz="2800" spc="-25" dirty="0">
                <a:latin typeface="Calibri"/>
                <a:cs typeface="Calibri"/>
              </a:rPr>
              <a:t>p</a:t>
            </a:r>
            <a:r>
              <a:rPr sz="2800" spc="-15" dirty="0">
                <a:latin typeface="Calibri"/>
                <a:cs typeface="Calibri"/>
              </a:rPr>
              <a:t>tion of</a:t>
            </a:r>
            <a:r>
              <a:rPr sz="2800" spc="-5" dirty="0">
                <a:latin typeface="Calibri"/>
                <a:cs typeface="Calibri"/>
              </a:rPr>
              <a:t> </a:t>
            </a:r>
            <a:r>
              <a:rPr sz="2800" spc="-40" dirty="0">
                <a:latin typeface="Calibri"/>
                <a:cs typeface="Calibri"/>
              </a:rPr>
              <a:t>v</a:t>
            </a:r>
            <a:r>
              <a:rPr sz="2800" spc="-15" dirty="0">
                <a:latin typeface="Calibri"/>
                <a:cs typeface="Calibri"/>
              </a:rPr>
              <a:t>ert</a:t>
            </a:r>
            <a:r>
              <a:rPr sz="2800" spc="-20" dirty="0">
                <a:latin typeface="Calibri"/>
                <a:cs typeface="Calibri"/>
              </a:rPr>
              <a:t>i</a:t>
            </a:r>
            <a:r>
              <a:rPr sz="2800" spc="-35" dirty="0">
                <a:latin typeface="Calibri"/>
                <a:cs typeface="Calibri"/>
              </a:rPr>
              <a:t>c</a:t>
            </a:r>
            <a:r>
              <a:rPr sz="2800" spc="-10" dirty="0">
                <a:latin typeface="Calibri"/>
                <a:cs typeface="Calibri"/>
              </a:rPr>
              <a:t>al, </a:t>
            </a:r>
            <a:r>
              <a:rPr sz="2800" spc="-15" dirty="0">
                <a:latin typeface="Calibri"/>
                <a:cs typeface="Calibri"/>
              </a:rPr>
              <a:t>hor</a:t>
            </a:r>
            <a:r>
              <a:rPr sz="2800" spc="-25" dirty="0">
                <a:latin typeface="Calibri"/>
                <a:cs typeface="Calibri"/>
              </a:rPr>
              <a:t>i</a:t>
            </a:r>
            <a:r>
              <a:rPr sz="2800" spc="-80" dirty="0">
                <a:latin typeface="Calibri"/>
                <a:cs typeface="Calibri"/>
              </a:rPr>
              <a:t>z</a:t>
            </a:r>
            <a:r>
              <a:rPr sz="2800" spc="-15" dirty="0">
                <a:latin typeface="Calibri"/>
                <a:cs typeface="Calibri"/>
              </a:rPr>
              <a:t>o</a:t>
            </a:r>
            <a:r>
              <a:rPr sz="2800" spc="-45" dirty="0">
                <a:latin typeface="Calibri"/>
                <a:cs typeface="Calibri"/>
              </a:rPr>
              <a:t>n</a:t>
            </a:r>
            <a:r>
              <a:rPr sz="2800" spc="-50" dirty="0">
                <a:latin typeface="Calibri"/>
                <a:cs typeface="Calibri"/>
              </a:rPr>
              <a:t>t</a:t>
            </a:r>
            <a:r>
              <a:rPr sz="2800" spc="-10" dirty="0">
                <a:latin typeface="Calibri"/>
                <a:cs typeface="Calibri"/>
              </a:rPr>
              <a:t>al,</a:t>
            </a:r>
            <a:r>
              <a:rPr sz="2800" spc="20" dirty="0">
                <a:latin typeface="Calibri"/>
                <a:cs typeface="Calibri"/>
              </a:rPr>
              <a:t> </a:t>
            </a:r>
            <a:r>
              <a:rPr sz="2800" spc="-15" dirty="0">
                <a:latin typeface="Calibri"/>
                <a:cs typeface="Calibri"/>
              </a:rPr>
              <a:t>and</a:t>
            </a:r>
            <a:r>
              <a:rPr sz="2800" spc="15" dirty="0">
                <a:latin typeface="Calibri"/>
                <a:cs typeface="Calibri"/>
              </a:rPr>
              <a:t> </a:t>
            </a:r>
            <a:r>
              <a:rPr sz="2800" spc="-10" dirty="0">
                <a:latin typeface="Calibri"/>
                <a:cs typeface="Calibri"/>
              </a:rPr>
              <a:t>ci</a:t>
            </a:r>
            <a:r>
              <a:rPr sz="2800" spc="-50" dirty="0">
                <a:latin typeface="Calibri"/>
                <a:cs typeface="Calibri"/>
              </a:rPr>
              <a:t>r</a:t>
            </a:r>
            <a:r>
              <a:rPr sz="2800" spc="-15" dirty="0">
                <a:latin typeface="Calibri"/>
                <a:cs typeface="Calibri"/>
              </a:rPr>
              <a:t>cular po</a:t>
            </a:r>
            <a:r>
              <a:rPr sz="2800" spc="-20" dirty="0">
                <a:latin typeface="Calibri"/>
                <a:cs typeface="Calibri"/>
              </a:rPr>
              <a:t>l</a:t>
            </a:r>
            <a:r>
              <a:rPr sz="2800" spc="-10" dirty="0">
                <a:latin typeface="Calibri"/>
                <a:cs typeface="Calibri"/>
              </a:rPr>
              <a:t>ari</a:t>
            </a:r>
            <a:r>
              <a:rPr sz="2800" spc="-70" dirty="0">
                <a:latin typeface="Calibri"/>
                <a:cs typeface="Calibri"/>
              </a:rPr>
              <a:t>z</a:t>
            </a:r>
            <a:r>
              <a:rPr sz="2800" spc="-35" dirty="0">
                <a:latin typeface="Calibri"/>
                <a:cs typeface="Calibri"/>
              </a:rPr>
              <a:t>a</a:t>
            </a:r>
            <a:r>
              <a:rPr sz="2800" spc="-15" dirty="0">
                <a:latin typeface="Calibri"/>
                <a:cs typeface="Calibri"/>
              </a:rPr>
              <a:t>tio</a:t>
            </a:r>
            <a:r>
              <a:rPr sz="2800" spc="-25" dirty="0">
                <a:latin typeface="Calibri"/>
                <a:cs typeface="Calibri"/>
              </a:rPr>
              <a:t>n</a:t>
            </a:r>
            <a:r>
              <a:rPr sz="2800" spc="-10" dirty="0">
                <a:latin typeface="Calibri"/>
                <a:cs typeface="Calibri"/>
              </a:rPr>
              <a:t>s.</a:t>
            </a:r>
            <a:endParaRPr sz="28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506459" y="6615074"/>
            <a:ext cx="102870" cy="203200"/>
          </a:xfrm>
          <a:prstGeom prst="rect">
            <a:avLst/>
          </a:prstGeom>
        </p:spPr>
        <p:txBody>
          <a:bodyPr vert="horz" wrap="square" lIns="0" tIns="0" rIns="0" bIns="0" rtlCol="0">
            <a:noAutofit/>
          </a:bodyPr>
          <a:lstStyle/>
          <a:p>
            <a:pPr marL="12700">
              <a:lnSpc>
                <a:spcPct val="100000"/>
              </a:lnSpc>
            </a:pPr>
            <a:r>
              <a:rPr sz="1200" spc="-10" dirty="0">
                <a:solidFill>
                  <a:srgbClr val="878787"/>
                </a:solidFill>
                <a:latin typeface="Calibri"/>
                <a:cs typeface="Calibri"/>
              </a:rPr>
              <a:t>8</a:t>
            </a:r>
            <a:endParaRPr sz="1200">
              <a:latin typeface="Calibri"/>
              <a:cs typeface="Calibri"/>
            </a:endParaRPr>
          </a:p>
        </p:txBody>
      </p:sp>
      <p:sp>
        <p:nvSpPr>
          <p:cNvPr id="2" name="object 2"/>
          <p:cNvSpPr txBox="1"/>
          <p:nvPr/>
        </p:nvSpPr>
        <p:spPr>
          <a:xfrm>
            <a:off x="3429127"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p:nvPr/>
        </p:nvSpPr>
        <p:spPr>
          <a:xfrm>
            <a:off x="8506459" y="6432194"/>
            <a:ext cx="102870" cy="203200"/>
          </a:xfrm>
          <a:prstGeom prst="rect">
            <a:avLst/>
          </a:prstGeom>
        </p:spPr>
        <p:txBody>
          <a:bodyPr vert="horz" wrap="square" lIns="0" tIns="0" rIns="0" bIns="0" rtlCol="0">
            <a:noAutofit/>
          </a:bodyPr>
          <a:lstStyle/>
          <a:p>
            <a:pPr marL="12700">
              <a:lnSpc>
                <a:spcPct val="100000"/>
              </a:lnSpc>
            </a:pPr>
            <a:r>
              <a:rPr sz="1200" spc="-10" dirty="0">
                <a:solidFill>
                  <a:srgbClr val="878787"/>
                </a:solidFill>
                <a:latin typeface="Calibri"/>
                <a:cs typeface="Calibri"/>
              </a:rPr>
              <a:t>6</a:t>
            </a:r>
            <a:endParaRPr sz="1200">
              <a:latin typeface="Calibri"/>
              <a:cs typeface="Calibri"/>
            </a:endParaRPr>
          </a:p>
        </p:txBody>
      </p:sp>
      <p:sp>
        <p:nvSpPr>
          <p:cNvPr id="4" name="object 4"/>
          <p:cNvSpPr txBox="1"/>
          <p:nvPr/>
        </p:nvSpPr>
        <p:spPr>
          <a:xfrm>
            <a:off x="3966464" y="2756534"/>
            <a:ext cx="1209675" cy="711835"/>
          </a:xfrm>
          <a:prstGeom prst="rect">
            <a:avLst/>
          </a:prstGeom>
        </p:spPr>
        <p:txBody>
          <a:bodyPr vert="horz" wrap="square" lIns="0" tIns="0" rIns="0" bIns="0" rtlCol="0">
            <a:noAutofit/>
          </a:bodyPr>
          <a:lstStyle/>
          <a:p>
            <a:pPr marL="12700">
              <a:lnSpc>
                <a:spcPct val="100000"/>
              </a:lnSpc>
            </a:pPr>
            <a:r>
              <a:rPr sz="4400" dirty="0">
                <a:latin typeface="Calibri"/>
                <a:cs typeface="Calibri"/>
              </a:rPr>
              <a:t>Gain.</a:t>
            </a:r>
            <a:endParaRPr sz="44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4210303" y="6615074"/>
            <a:ext cx="66357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endParaRPr sz="1200">
              <a:latin typeface="Calibri"/>
              <a:cs typeface="Calibri"/>
            </a:endParaRPr>
          </a:p>
        </p:txBody>
      </p:sp>
      <p:sp>
        <p:nvSpPr>
          <p:cNvPr id="7" name="object 7"/>
          <p:cNvSpPr txBox="1"/>
          <p:nvPr/>
        </p:nvSpPr>
        <p:spPr>
          <a:xfrm>
            <a:off x="8506459" y="6615074"/>
            <a:ext cx="102870" cy="203200"/>
          </a:xfrm>
          <a:prstGeom prst="rect">
            <a:avLst/>
          </a:prstGeom>
        </p:spPr>
        <p:txBody>
          <a:bodyPr vert="horz" wrap="square" lIns="0" tIns="0" rIns="0" bIns="0" rtlCol="0">
            <a:noAutofit/>
          </a:bodyPr>
          <a:lstStyle/>
          <a:p>
            <a:pPr marL="12700">
              <a:lnSpc>
                <a:spcPct val="100000"/>
              </a:lnSpc>
            </a:pPr>
            <a:r>
              <a:rPr sz="1200" spc="-10" dirty="0">
                <a:solidFill>
                  <a:srgbClr val="878787"/>
                </a:solidFill>
                <a:latin typeface="Calibri"/>
                <a:cs typeface="Calibri"/>
              </a:rPr>
              <a:t>9</a:t>
            </a:r>
            <a:endParaRPr sz="1200">
              <a:latin typeface="Calibri"/>
              <a:cs typeface="Calibri"/>
            </a:endParaRPr>
          </a:p>
        </p:txBody>
      </p:sp>
      <p:sp>
        <p:nvSpPr>
          <p:cNvPr id="2" name="object 2"/>
          <p:cNvSpPr txBox="1"/>
          <p:nvPr/>
        </p:nvSpPr>
        <p:spPr>
          <a:xfrm>
            <a:off x="572516" y="3800571"/>
            <a:ext cx="7719695" cy="2835275"/>
          </a:xfrm>
          <a:prstGeom prst="rect">
            <a:avLst/>
          </a:prstGeom>
        </p:spPr>
        <p:txBody>
          <a:bodyPr vert="horz" wrap="square" lIns="0" tIns="0" rIns="0" bIns="0" rtlCol="0">
            <a:noAutofit/>
          </a:bodyPr>
          <a:lstStyle/>
          <a:p>
            <a:pPr marL="299085" marR="522605" indent="-287020">
              <a:lnSpc>
                <a:spcPct val="113900"/>
              </a:lnSpc>
              <a:buFont typeface="Arial"/>
              <a:buChar char="•"/>
              <a:tabLst>
                <a:tab pos="299085" algn="l"/>
              </a:tabLst>
            </a:pPr>
            <a:r>
              <a:rPr sz="1800" dirty="0">
                <a:latin typeface="Times New Roman"/>
                <a:cs typeface="Times New Roman"/>
              </a:rPr>
              <a:t>Results</a:t>
            </a:r>
            <a:r>
              <a:rPr sz="1800" spc="-15" dirty="0">
                <a:latin typeface="Times New Roman"/>
                <a:cs typeface="Times New Roman"/>
              </a:rPr>
              <a:t> </a:t>
            </a:r>
            <a:r>
              <a:rPr sz="1800" spc="0" dirty="0">
                <a:latin typeface="Times New Roman"/>
                <a:cs typeface="Times New Roman"/>
              </a:rPr>
              <a:t>are e</a:t>
            </a:r>
            <a:r>
              <a:rPr sz="1800" spc="5" dirty="0">
                <a:latin typeface="Times New Roman"/>
                <a:cs typeface="Times New Roman"/>
              </a:rPr>
              <a:t>n</a:t>
            </a:r>
            <a:r>
              <a:rPr sz="1800" spc="0" dirty="0">
                <a:latin typeface="Times New Roman"/>
                <a:cs typeface="Times New Roman"/>
              </a:rPr>
              <a:t>couraging</a:t>
            </a:r>
            <a:r>
              <a:rPr sz="1800" spc="-25" dirty="0">
                <a:latin typeface="Times New Roman"/>
                <a:cs typeface="Times New Roman"/>
              </a:rPr>
              <a:t> </a:t>
            </a:r>
            <a:r>
              <a:rPr sz="1800" spc="0" dirty="0">
                <a:latin typeface="Times New Roman"/>
                <a:cs typeface="Times New Roman"/>
              </a:rPr>
              <a:t>with a</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easured</a:t>
            </a:r>
            <a:r>
              <a:rPr sz="1800" spc="5" dirty="0">
                <a:latin typeface="Times New Roman"/>
                <a:cs typeface="Times New Roman"/>
              </a:rPr>
              <a:t> </a:t>
            </a:r>
            <a:r>
              <a:rPr sz="1800" spc="0" dirty="0">
                <a:latin typeface="Times New Roman"/>
                <a:cs typeface="Times New Roman"/>
              </a:rPr>
              <a:t>ga</a:t>
            </a:r>
            <a:r>
              <a:rPr sz="1800" spc="5" dirty="0">
                <a:latin typeface="Times New Roman"/>
                <a:cs typeface="Times New Roman"/>
              </a:rPr>
              <a:t>i</a:t>
            </a:r>
            <a:r>
              <a:rPr sz="1800" spc="0" dirty="0">
                <a:latin typeface="Times New Roman"/>
                <a:cs typeface="Times New Roman"/>
              </a:rPr>
              <a:t>n</a:t>
            </a:r>
            <a:r>
              <a:rPr sz="1800" spc="-10" dirty="0">
                <a:latin typeface="Times New Roman"/>
                <a:cs typeface="Times New Roman"/>
              </a:rPr>
              <a:t> </a:t>
            </a:r>
            <a:r>
              <a:rPr sz="1800" spc="0" dirty="0">
                <a:latin typeface="Times New Roman"/>
                <a:cs typeface="Times New Roman"/>
              </a:rPr>
              <a:t>of</a:t>
            </a:r>
            <a:r>
              <a:rPr sz="1800" spc="-15" dirty="0">
                <a:latin typeface="Times New Roman"/>
                <a:cs typeface="Times New Roman"/>
              </a:rPr>
              <a:t> </a:t>
            </a:r>
            <a:r>
              <a:rPr sz="1800" spc="0" dirty="0">
                <a:latin typeface="Times New Roman"/>
                <a:cs typeface="Times New Roman"/>
              </a:rPr>
              <a:t>13</a:t>
            </a:r>
            <a:r>
              <a:rPr sz="1800" spc="15" dirty="0">
                <a:latin typeface="Times New Roman"/>
                <a:cs typeface="Times New Roman"/>
              </a:rPr>
              <a:t> </a:t>
            </a:r>
            <a:r>
              <a:rPr sz="1800" spc="0" dirty="0">
                <a:latin typeface="Times New Roman"/>
                <a:cs typeface="Times New Roman"/>
              </a:rPr>
              <a:t>dBi</a:t>
            </a:r>
            <a:r>
              <a:rPr sz="1800" spc="-5" dirty="0">
                <a:latin typeface="Times New Roman"/>
                <a:cs typeface="Times New Roman"/>
              </a:rPr>
              <a:t> </a:t>
            </a:r>
            <a:r>
              <a:rPr sz="1800" spc="0" dirty="0">
                <a:latin typeface="Times New Roman"/>
                <a:cs typeface="Times New Roman"/>
              </a:rPr>
              <a:t>and a front</a:t>
            </a:r>
            <a:r>
              <a:rPr sz="1800" spc="10" dirty="0">
                <a:latin typeface="Times New Roman"/>
                <a:cs typeface="Times New Roman"/>
              </a:rPr>
              <a:t> </a:t>
            </a:r>
            <a:r>
              <a:rPr sz="1800" spc="0" dirty="0">
                <a:latin typeface="Times New Roman"/>
                <a:cs typeface="Times New Roman"/>
              </a:rPr>
              <a:t>to back rad</a:t>
            </a:r>
            <a:r>
              <a:rPr sz="1800" spc="5" dirty="0">
                <a:latin typeface="Times New Roman"/>
                <a:cs typeface="Times New Roman"/>
              </a:rPr>
              <a:t>i</a:t>
            </a:r>
            <a:r>
              <a:rPr sz="1800" spc="0" dirty="0">
                <a:latin typeface="Times New Roman"/>
                <a:cs typeface="Times New Roman"/>
              </a:rPr>
              <a:t>at</a:t>
            </a:r>
            <a:r>
              <a:rPr sz="1800" spc="5" dirty="0">
                <a:latin typeface="Times New Roman"/>
                <a:cs typeface="Times New Roman"/>
              </a:rPr>
              <a:t>i</a:t>
            </a:r>
            <a:r>
              <a:rPr sz="1800" spc="0" dirty="0">
                <a:latin typeface="Times New Roman"/>
                <a:cs typeface="Times New Roman"/>
              </a:rPr>
              <a:t>on</a:t>
            </a:r>
            <a:r>
              <a:rPr sz="1800" spc="-45" dirty="0">
                <a:latin typeface="Times New Roman"/>
                <a:cs typeface="Times New Roman"/>
              </a:rPr>
              <a:t> </a:t>
            </a:r>
            <a:r>
              <a:rPr sz="1800" spc="0" dirty="0">
                <a:latin typeface="Times New Roman"/>
                <a:cs typeface="Times New Roman"/>
              </a:rPr>
              <a:t>ratio</a:t>
            </a:r>
            <a:r>
              <a:rPr sz="1800" spc="-30" dirty="0">
                <a:latin typeface="Times New Roman"/>
                <a:cs typeface="Times New Roman"/>
              </a:rPr>
              <a:t> </a:t>
            </a:r>
            <a:r>
              <a:rPr sz="1800" spc="0" dirty="0">
                <a:latin typeface="Times New Roman"/>
                <a:cs typeface="Times New Roman"/>
              </a:rPr>
              <a:t>of</a:t>
            </a:r>
            <a:r>
              <a:rPr sz="1800" spc="20" dirty="0">
                <a:latin typeface="Times New Roman"/>
                <a:cs typeface="Times New Roman"/>
              </a:rPr>
              <a:t> </a:t>
            </a:r>
            <a:r>
              <a:rPr sz="1800" spc="0" dirty="0">
                <a:latin typeface="Times New Roman"/>
                <a:cs typeface="Times New Roman"/>
              </a:rPr>
              <a:t>20</a:t>
            </a:r>
            <a:r>
              <a:rPr sz="1800" spc="-20" dirty="0">
                <a:latin typeface="Times New Roman"/>
                <a:cs typeface="Times New Roman"/>
              </a:rPr>
              <a:t> </a:t>
            </a:r>
            <a:r>
              <a:rPr sz="1800" spc="0" dirty="0">
                <a:latin typeface="Times New Roman"/>
                <a:cs typeface="Times New Roman"/>
              </a:rPr>
              <a:t>dB.</a:t>
            </a:r>
            <a:endParaRPr sz="1800">
              <a:latin typeface="Times New Roman"/>
              <a:cs typeface="Times New Roman"/>
            </a:endParaRPr>
          </a:p>
          <a:p>
            <a:pPr>
              <a:lnSpc>
                <a:spcPts val="800"/>
              </a:lnSpc>
              <a:spcBef>
                <a:spcPts val="5"/>
              </a:spcBef>
              <a:buFont typeface="Arial"/>
              <a:buChar char="•"/>
            </a:pPr>
            <a:endParaRPr sz="800"/>
          </a:p>
          <a:p>
            <a:pPr marL="299085" marR="12700" indent="-287020">
              <a:lnSpc>
                <a:spcPct val="114999"/>
              </a:lnSpc>
              <a:buFont typeface="Arial"/>
              <a:buChar char="•"/>
              <a:tabLst>
                <a:tab pos="299085" algn="l"/>
              </a:tabLst>
            </a:pPr>
            <a:r>
              <a:rPr sz="180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20" dirty="0">
                <a:latin typeface="Times New Roman"/>
                <a:cs typeface="Times New Roman"/>
              </a:rPr>
              <a:t> </a:t>
            </a:r>
            <a:r>
              <a:rPr sz="1800" spc="0" dirty="0">
                <a:latin typeface="Times New Roman"/>
                <a:cs typeface="Times New Roman"/>
              </a:rPr>
              <a:t>lens</a:t>
            </a:r>
            <a:r>
              <a:rPr sz="1800" spc="-25" dirty="0">
                <a:latin typeface="Times New Roman"/>
                <a:cs typeface="Times New Roman"/>
              </a:rPr>
              <a:t> </a:t>
            </a:r>
            <a:r>
              <a:rPr sz="1800" spc="0" dirty="0">
                <a:latin typeface="Times New Roman"/>
                <a:cs typeface="Times New Roman"/>
              </a:rPr>
              <a:t>focusing</a:t>
            </a:r>
            <a:r>
              <a:rPr sz="1800" spc="-5" dirty="0">
                <a:latin typeface="Times New Roman"/>
                <a:cs typeface="Times New Roman"/>
              </a:rPr>
              <a:t> </a:t>
            </a:r>
            <a:r>
              <a:rPr sz="1800" spc="0" dirty="0">
                <a:latin typeface="Times New Roman"/>
                <a:cs typeface="Times New Roman"/>
              </a:rPr>
              <a:t>can</a:t>
            </a:r>
            <a:r>
              <a:rPr sz="1800" spc="-20" dirty="0">
                <a:latin typeface="Times New Roman"/>
                <a:cs typeface="Times New Roman"/>
              </a:rPr>
              <a:t> </a:t>
            </a:r>
            <a:r>
              <a:rPr sz="1800" spc="0" dirty="0">
                <a:latin typeface="Times New Roman"/>
                <a:cs typeface="Times New Roman"/>
              </a:rPr>
              <a:t>increase</a:t>
            </a:r>
            <a:r>
              <a:rPr sz="1800" spc="-25" dirty="0">
                <a:latin typeface="Times New Roman"/>
                <a:cs typeface="Times New Roman"/>
              </a:rPr>
              <a:t> </a:t>
            </a:r>
            <a:r>
              <a:rPr sz="1800" spc="0" dirty="0">
                <a:latin typeface="Times New Roman"/>
                <a:cs typeface="Times New Roman"/>
              </a:rPr>
              <a:t>the g</a:t>
            </a:r>
            <a:r>
              <a:rPr sz="1800" spc="5" dirty="0">
                <a:latin typeface="Times New Roman"/>
                <a:cs typeface="Times New Roman"/>
              </a:rPr>
              <a:t>a</a:t>
            </a:r>
            <a:r>
              <a:rPr sz="1800" spc="0" dirty="0">
                <a:latin typeface="Times New Roman"/>
                <a:cs typeface="Times New Roman"/>
              </a:rPr>
              <a:t>in</a:t>
            </a:r>
            <a:r>
              <a:rPr sz="1800" spc="-10" dirty="0">
                <a:latin typeface="Times New Roman"/>
                <a:cs typeface="Times New Roman"/>
              </a:rPr>
              <a:t> </a:t>
            </a:r>
            <a:r>
              <a:rPr sz="1800" spc="0" dirty="0">
                <a:latin typeface="Times New Roman"/>
                <a:cs typeface="Times New Roman"/>
              </a:rPr>
              <a:t>from</a:t>
            </a:r>
            <a:r>
              <a:rPr sz="1800" spc="-15" dirty="0">
                <a:latin typeface="Times New Roman"/>
                <a:cs typeface="Times New Roman"/>
              </a:rPr>
              <a:t> </a:t>
            </a:r>
            <a:r>
              <a:rPr sz="1800" spc="0" dirty="0">
                <a:latin typeface="Times New Roman"/>
                <a:cs typeface="Times New Roman"/>
              </a:rPr>
              <a:t>3 to 6</a:t>
            </a:r>
            <a:r>
              <a:rPr sz="1800" spc="5" dirty="0">
                <a:latin typeface="Times New Roman"/>
                <a:cs typeface="Times New Roman"/>
              </a:rPr>
              <a:t> </a:t>
            </a:r>
            <a:r>
              <a:rPr sz="1800" spc="0" dirty="0">
                <a:latin typeface="Times New Roman"/>
                <a:cs typeface="Times New Roman"/>
              </a:rPr>
              <a:t>dBi</a:t>
            </a:r>
            <a:r>
              <a:rPr sz="1800" spc="-5" dirty="0">
                <a:latin typeface="Times New Roman"/>
                <a:cs typeface="Times New Roman"/>
              </a:rPr>
              <a:t> </a:t>
            </a:r>
            <a:r>
              <a:rPr sz="1800" spc="0" dirty="0">
                <a:latin typeface="Times New Roman"/>
                <a:cs typeface="Times New Roman"/>
              </a:rPr>
              <a:t>for</a:t>
            </a:r>
            <a:r>
              <a:rPr sz="1800" spc="5" dirty="0">
                <a:latin typeface="Times New Roman"/>
                <a:cs typeface="Times New Roman"/>
              </a:rPr>
              <a:t> </a:t>
            </a:r>
            <a:r>
              <a:rPr sz="1800" spc="0" dirty="0">
                <a:latin typeface="Times New Roman"/>
                <a:cs typeface="Times New Roman"/>
              </a:rPr>
              <a:t>a total</a:t>
            </a:r>
            <a:r>
              <a:rPr sz="1800" spc="-1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16dBi to 19dBi just</a:t>
            </a:r>
            <a:r>
              <a:rPr sz="1800" spc="-20" dirty="0">
                <a:latin typeface="Times New Roman"/>
                <a:cs typeface="Times New Roman"/>
              </a:rPr>
              <a:t> </a:t>
            </a:r>
            <a:r>
              <a:rPr sz="1800" spc="0" dirty="0">
                <a:latin typeface="Times New Roman"/>
                <a:cs typeface="Times New Roman"/>
              </a:rPr>
              <a:t>short of</a:t>
            </a:r>
            <a:r>
              <a:rPr sz="1800" spc="-5" dirty="0">
                <a:latin typeface="Times New Roman"/>
                <a:cs typeface="Times New Roman"/>
              </a:rPr>
              <a:t> </a:t>
            </a:r>
            <a:r>
              <a:rPr sz="1800" spc="0" dirty="0">
                <a:latin typeface="Times New Roman"/>
                <a:cs typeface="Times New Roman"/>
              </a:rPr>
              <a:t>our</a:t>
            </a:r>
            <a:r>
              <a:rPr sz="1800" spc="5" dirty="0">
                <a:latin typeface="Times New Roman"/>
                <a:cs typeface="Times New Roman"/>
              </a:rPr>
              <a:t> </a:t>
            </a:r>
            <a:r>
              <a:rPr sz="1800" spc="0" dirty="0">
                <a:latin typeface="Times New Roman"/>
                <a:cs typeface="Times New Roman"/>
              </a:rPr>
              <a:t>goal</a:t>
            </a:r>
            <a:r>
              <a:rPr sz="1800" spc="-1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getting</a:t>
            </a:r>
            <a:r>
              <a:rPr sz="1800" spc="-30" dirty="0">
                <a:latin typeface="Times New Roman"/>
                <a:cs typeface="Times New Roman"/>
              </a:rPr>
              <a:t> </a:t>
            </a:r>
            <a:r>
              <a:rPr sz="1800" spc="0" dirty="0">
                <a:latin typeface="Times New Roman"/>
                <a:cs typeface="Times New Roman"/>
              </a:rPr>
              <a:t>20</a:t>
            </a:r>
            <a:r>
              <a:rPr sz="1800" spc="15" dirty="0">
                <a:latin typeface="Times New Roman"/>
                <a:cs typeface="Times New Roman"/>
              </a:rPr>
              <a:t> </a:t>
            </a:r>
            <a:r>
              <a:rPr sz="1800" spc="0" dirty="0">
                <a:latin typeface="Times New Roman"/>
                <a:cs typeface="Times New Roman"/>
              </a:rPr>
              <a:t>dBi .</a:t>
            </a:r>
            <a:endParaRPr sz="1800">
              <a:latin typeface="Times New Roman"/>
              <a:cs typeface="Times New Roman"/>
            </a:endParaRPr>
          </a:p>
          <a:p>
            <a:pPr>
              <a:lnSpc>
                <a:spcPts val="1300"/>
              </a:lnSpc>
              <a:spcBef>
                <a:spcPts val="19"/>
              </a:spcBef>
              <a:buFont typeface="Arial"/>
              <a:buChar char="•"/>
            </a:pPr>
            <a:endParaRPr sz="1300"/>
          </a:p>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still</a:t>
            </a:r>
            <a:r>
              <a:rPr sz="1800" spc="-15" dirty="0">
                <a:latin typeface="Times New Roman"/>
                <a:cs typeface="Times New Roman"/>
              </a:rPr>
              <a:t> </a:t>
            </a:r>
            <a:r>
              <a:rPr sz="1800" spc="0" dirty="0">
                <a:latin typeface="Times New Roman"/>
                <a:cs typeface="Times New Roman"/>
              </a:rPr>
              <a:t>have a </a:t>
            </a:r>
            <a:r>
              <a:rPr sz="1800" spc="-20" dirty="0">
                <a:latin typeface="Times New Roman"/>
                <a:cs typeface="Times New Roman"/>
              </a:rPr>
              <a:t>m</a:t>
            </a:r>
            <a:r>
              <a:rPr sz="1800" spc="0" dirty="0">
                <a:latin typeface="Times New Roman"/>
                <a:cs typeface="Times New Roman"/>
              </a:rPr>
              <a:t>i</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atch</a:t>
            </a:r>
            <a:r>
              <a:rPr sz="1800" spc="15" dirty="0">
                <a:latin typeface="Times New Roman"/>
                <a:cs typeface="Times New Roman"/>
              </a:rPr>
              <a:t> </a:t>
            </a:r>
            <a:r>
              <a:rPr sz="1800" spc="0" dirty="0">
                <a:latin typeface="Times New Roman"/>
                <a:cs typeface="Times New Roman"/>
              </a:rPr>
              <a:t>in the resonance</a:t>
            </a:r>
            <a:r>
              <a:rPr sz="1800" spc="-15" dirty="0">
                <a:latin typeface="Times New Roman"/>
                <a:cs typeface="Times New Roman"/>
              </a:rPr>
              <a:t> </a:t>
            </a:r>
            <a:r>
              <a:rPr sz="1800" spc="0" dirty="0">
                <a:latin typeface="Times New Roman"/>
                <a:cs typeface="Times New Roman"/>
              </a:rPr>
              <a:t>of the</a:t>
            </a:r>
            <a:r>
              <a:rPr sz="1800" spc="-70" dirty="0">
                <a:latin typeface="Times New Roman"/>
                <a:cs typeface="Times New Roman"/>
              </a:rPr>
              <a:t> </a:t>
            </a:r>
            <a:r>
              <a:rPr sz="1800" spc="0" dirty="0">
                <a:latin typeface="Times New Roman"/>
                <a:cs typeface="Times New Roman"/>
              </a:rPr>
              <a:t>TP</a:t>
            </a:r>
            <a:r>
              <a:rPr sz="1800" spc="-145" dirty="0">
                <a:latin typeface="Times New Roman"/>
                <a:cs typeface="Times New Roman"/>
              </a:rPr>
              <a:t> </a:t>
            </a:r>
            <a:r>
              <a:rPr sz="1800" spc="0" dirty="0">
                <a:latin typeface="Times New Roman"/>
                <a:cs typeface="Times New Roman"/>
              </a:rPr>
              <a:t>Link</a:t>
            </a:r>
            <a:r>
              <a:rPr sz="1800" spc="-20" dirty="0">
                <a:latin typeface="Times New Roman"/>
                <a:cs typeface="Times New Roman"/>
              </a:rPr>
              <a:t> </a:t>
            </a:r>
            <a:r>
              <a:rPr sz="1800" spc="0" dirty="0">
                <a:latin typeface="Times New Roman"/>
                <a:cs typeface="Times New Roman"/>
              </a:rPr>
              <a:t>dip</a:t>
            </a:r>
            <a:r>
              <a:rPr sz="1800" spc="5" dirty="0">
                <a:latin typeface="Times New Roman"/>
                <a:cs typeface="Times New Roman"/>
              </a:rPr>
              <a:t>o</a:t>
            </a:r>
            <a:r>
              <a:rPr sz="1800" spc="0" dirty="0">
                <a:latin typeface="Times New Roman"/>
                <a:cs typeface="Times New Roman"/>
              </a:rPr>
              <a:t>le antenna</a:t>
            </a:r>
            <a:r>
              <a:rPr sz="1800" spc="-10" dirty="0">
                <a:latin typeface="Times New Roman"/>
                <a:cs typeface="Times New Roman"/>
              </a:rPr>
              <a:t> </a:t>
            </a:r>
            <a:r>
              <a:rPr sz="1800" spc="0" dirty="0">
                <a:latin typeface="Times New Roman"/>
                <a:cs typeface="Times New Roman"/>
              </a:rPr>
              <a:t>and the</a:t>
            </a:r>
            <a:endParaRPr sz="1800">
              <a:latin typeface="Times New Roman"/>
              <a:cs typeface="Times New Roman"/>
            </a:endParaRPr>
          </a:p>
          <a:p>
            <a:pPr marL="299085">
              <a:lnSpc>
                <a:spcPct val="100000"/>
              </a:lnSpc>
              <a:spcBef>
                <a:spcPts val="325"/>
              </a:spcBef>
            </a:pP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art</a:t>
            </a:r>
            <a:r>
              <a:rPr sz="1800" spc="10" dirty="0">
                <a:latin typeface="Times New Roman"/>
                <a:cs typeface="Times New Roman"/>
              </a:rPr>
              <a:t> </a:t>
            </a:r>
            <a:r>
              <a:rPr sz="1800" spc="-5" dirty="0">
                <a:latin typeface="Times New Roman"/>
                <a:cs typeface="Times New Roman"/>
              </a:rPr>
              <a:t>p</a:t>
            </a:r>
            <a:r>
              <a:rPr sz="1800" spc="0" dirty="0">
                <a:latin typeface="Times New Roman"/>
                <a:cs typeface="Times New Roman"/>
              </a:rPr>
              <a:t>la</a:t>
            </a: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a</a:t>
            </a:r>
            <a:r>
              <a:rPr sz="1800" spc="5" dirty="0">
                <a:latin typeface="Times New Roman"/>
                <a:cs typeface="Times New Roman"/>
              </a:rPr>
              <a:t>n</a:t>
            </a:r>
            <a:r>
              <a:rPr sz="1800" spc="0" dirty="0">
                <a:latin typeface="Times New Roman"/>
                <a:cs typeface="Times New Roman"/>
              </a:rPr>
              <a:t>tenna.</a:t>
            </a:r>
            <a:r>
              <a:rPr sz="1800" spc="-100" dirty="0">
                <a:latin typeface="Times New Roman"/>
                <a:cs typeface="Times New Roman"/>
              </a:rPr>
              <a:t> </a:t>
            </a:r>
            <a:r>
              <a:rPr sz="1800" spc="0" dirty="0">
                <a:latin typeface="Times New Roman"/>
                <a:cs typeface="Times New Roman"/>
              </a:rPr>
              <a:t>The gain</a:t>
            </a:r>
            <a:r>
              <a:rPr sz="1800" spc="-10" dirty="0">
                <a:latin typeface="Times New Roman"/>
                <a:cs typeface="Times New Roman"/>
              </a:rPr>
              <a:t> </a:t>
            </a:r>
            <a:r>
              <a:rPr sz="1800" spc="0" dirty="0">
                <a:latin typeface="Times New Roman"/>
                <a:cs typeface="Times New Roman"/>
              </a:rPr>
              <a:t>will</a:t>
            </a:r>
            <a:r>
              <a:rPr sz="1800" spc="-15" dirty="0">
                <a:latin typeface="Times New Roman"/>
                <a:cs typeface="Times New Roman"/>
              </a:rPr>
              <a:t> </a:t>
            </a:r>
            <a:r>
              <a:rPr sz="1800" spc="0" dirty="0">
                <a:latin typeface="Times New Roman"/>
                <a:cs typeface="Times New Roman"/>
              </a:rPr>
              <a:t>incre</a:t>
            </a:r>
            <a:r>
              <a:rPr sz="1800" spc="5" dirty="0">
                <a:latin typeface="Times New Roman"/>
                <a:cs typeface="Times New Roman"/>
              </a:rPr>
              <a:t>a</a:t>
            </a:r>
            <a:r>
              <a:rPr sz="1800" spc="0" dirty="0">
                <a:latin typeface="Times New Roman"/>
                <a:cs typeface="Times New Roman"/>
              </a:rPr>
              <a:t>se</a:t>
            </a:r>
            <a:r>
              <a:rPr sz="1800" spc="-20" dirty="0">
                <a:latin typeface="Times New Roman"/>
                <a:cs typeface="Times New Roman"/>
              </a:rPr>
              <a:t> </a:t>
            </a:r>
            <a:r>
              <a:rPr sz="1800" spc="0" dirty="0">
                <a:latin typeface="Times New Roman"/>
                <a:cs typeface="Times New Roman"/>
              </a:rPr>
              <a:t>w</a:t>
            </a:r>
            <a:r>
              <a:rPr sz="1800" spc="-10" dirty="0">
                <a:latin typeface="Times New Roman"/>
                <a:cs typeface="Times New Roman"/>
              </a:rPr>
              <a:t>h</a:t>
            </a:r>
            <a:r>
              <a:rPr sz="1800" spc="0" dirty="0">
                <a:latin typeface="Times New Roman"/>
                <a:cs typeface="Times New Roman"/>
              </a:rPr>
              <a:t>en this</a:t>
            </a:r>
            <a:r>
              <a:rPr sz="1800" spc="-15" dirty="0">
                <a:latin typeface="Times New Roman"/>
                <a:cs typeface="Times New Roman"/>
              </a:rPr>
              <a:t> m</a:t>
            </a:r>
            <a:r>
              <a:rPr sz="1800" spc="0" dirty="0">
                <a:latin typeface="Times New Roman"/>
                <a:cs typeface="Times New Roman"/>
              </a:rPr>
              <a:t>a</a:t>
            </a:r>
            <a:r>
              <a:rPr sz="1800" spc="5" dirty="0">
                <a:latin typeface="Times New Roman"/>
                <a:cs typeface="Times New Roman"/>
              </a:rPr>
              <a:t>t</a:t>
            </a:r>
            <a:r>
              <a:rPr sz="1800" spc="0" dirty="0">
                <a:latin typeface="Times New Roman"/>
                <a:cs typeface="Times New Roman"/>
              </a:rPr>
              <a:t>ch</a:t>
            </a:r>
            <a:r>
              <a:rPr sz="1800" spc="-10"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ac</a:t>
            </a:r>
            <a:r>
              <a:rPr sz="1800" spc="-5" dirty="0">
                <a:latin typeface="Times New Roman"/>
                <a:cs typeface="Times New Roman"/>
              </a:rPr>
              <a:t>h</a:t>
            </a:r>
            <a:r>
              <a:rPr sz="1800" spc="0" dirty="0">
                <a:latin typeface="Times New Roman"/>
                <a:cs typeface="Times New Roman"/>
              </a:rPr>
              <a:t>ieved.</a:t>
            </a:r>
            <a:endParaRPr sz="1800">
              <a:latin typeface="Times New Roman"/>
              <a:cs typeface="Times New Roman"/>
            </a:endParaRPr>
          </a:p>
          <a:p>
            <a:pPr>
              <a:lnSpc>
                <a:spcPts val="1400"/>
              </a:lnSpc>
              <a:spcBef>
                <a:spcPts val="15"/>
              </a:spcBef>
            </a:pPr>
            <a:endParaRPr sz="1400"/>
          </a:p>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have very</a:t>
            </a:r>
            <a:r>
              <a:rPr sz="1800" spc="-15" dirty="0">
                <a:latin typeface="Times New Roman"/>
                <a:cs typeface="Times New Roman"/>
              </a:rPr>
              <a:t> </a:t>
            </a:r>
            <a:r>
              <a:rPr sz="1800" spc="0" dirty="0">
                <a:latin typeface="Times New Roman"/>
                <a:cs typeface="Times New Roman"/>
              </a:rPr>
              <a:t>good</a:t>
            </a:r>
            <a:r>
              <a:rPr sz="1800" spc="-5" dirty="0">
                <a:latin typeface="Times New Roman"/>
                <a:cs typeface="Times New Roman"/>
              </a:rPr>
              <a:t> </a:t>
            </a:r>
            <a:r>
              <a:rPr sz="1800" spc="0" dirty="0">
                <a:latin typeface="Times New Roman"/>
                <a:cs typeface="Times New Roman"/>
              </a:rPr>
              <a:t>gain</a:t>
            </a:r>
            <a:r>
              <a:rPr sz="1800" spc="-20" dirty="0">
                <a:latin typeface="Times New Roman"/>
                <a:cs typeface="Times New Roman"/>
              </a:rPr>
              <a:t> </a:t>
            </a:r>
            <a:r>
              <a:rPr sz="1800" spc="0" dirty="0">
                <a:latin typeface="Times New Roman"/>
                <a:cs typeface="Times New Roman"/>
              </a:rPr>
              <a:t>with a</a:t>
            </a:r>
            <a:r>
              <a:rPr sz="1800" spc="5" dirty="0">
                <a:latin typeface="Times New Roman"/>
                <a:cs typeface="Times New Roman"/>
              </a:rPr>
              <a:t> </a:t>
            </a:r>
            <a:r>
              <a:rPr sz="1800" spc="0" dirty="0">
                <a:latin typeface="Times New Roman"/>
                <a:cs typeface="Times New Roman"/>
              </a:rPr>
              <a:t>very</a:t>
            </a:r>
            <a:r>
              <a:rPr sz="1800" spc="-15" dirty="0">
                <a:latin typeface="Times New Roman"/>
                <a:cs typeface="Times New Roman"/>
              </a:rPr>
              <a:t> </a:t>
            </a:r>
            <a:r>
              <a:rPr sz="1800" spc="0" dirty="0">
                <a:latin typeface="Times New Roman"/>
                <a:cs typeface="Times New Roman"/>
              </a:rPr>
              <a:t>compact </a:t>
            </a:r>
            <a:r>
              <a:rPr sz="1800" spc="-20" dirty="0">
                <a:latin typeface="Times New Roman"/>
                <a:cs typeface="Times New Roman"/>
              </a:rPr>
              <a:t>s</a:t>
            </a:r>
            <a:r>
              <a:rPr sz="1800" spc="0" dirty="0">
                <a:latin typeface="Times New Roman"/>
                <a:cs typeface="Times New Roman"/>
              </a:rPr>
              <a:t>teerable</a:t>
            </a:r>
            <a:r>
              <a:rPr sz="1800" spc="-25" dirty="0">
                <a:latin typeface="Times New Roman"/>
                <a:cs typeface="Times New Roman"/>
              </a:rPr>
              <a:t> </a:t>
            </a:r>
            <a:r>
              <a:rPr sz="1800" spc="0" dirty="0">
                <a:latin typeface="Times New Roman"/>
                <a:cs typeface="Times New Roman"/>
              </a:rPr>
              <a:t>an</a:t>
            </a:r>
            <a:r>
              <a:rPr sz="1800" spc="5" dirty="0">
                <a:latin typeface="Times New Roman"/>
                <a:cs typeface="Times New Roman"/>
              </a:rPr>
              <a:t>t</a:t>
            </a:r>
            <a:r>
              <a:rPr sz="1800" spc="0" dirty="0">
                <a:latin typeface="Times New Roman"/>
                <a:cs typeface="Times New Roman"/>
              </a:rPr>
              <a:t>enn</a:t>
            </a:r>
            <a:r>
              <a:rPr sz="1800" spc="40" dirty="0">
                <a:latin typeface="Times New Roman"/>
                <a:cs typeface="Times New Roman"/>
              </a:rPr>
              <a:t>a</a:t>
            </a:r>
            <a:r>
              <a:rPr sz="1800" spc="0" dirty="0">
                <a:latin typeface="Times New Roman"/>
                <a:cs typeface="Times New Roman"/>
              </a:rPr>
              <a:t>.</a:t>
            </a:r>
            <a:endParaRPr sz="1800">
              <a:latin typeface="Times New Roman"/>
              <a:cs typeface="Times New Roman"/>
            </a:endParaRPr>
          </a:p>
          <a:p>
            <a:pPr marL="2540" algn="ctr">
              <a:lnSpc>
                <a:spcPct val="100000"/>
              </a:lnSpc>
              <a:spcBef>
                <a:spcPts val="484"/>
              </a:spcBef>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a:t>
            </a:r>
            <a:endParaRPr sz="1200">
              <a:latin typeface="Calibri"/>
              <a:cs typeface="Calibri"/>
            </a:endParaRPr>
          </a:p>
        </p:txBody>
      </p:sp>
      <p:sp>
        <p:nvSpPr>
          <p:cNvPr id="3" name="object 3"/>
          <p:cNvSpPr txBox="1"/>
          <p:nvPr/>
        </p:nvSpPr>
        <p:spPr>
          <a:xfrm>
            <a:off x="8506459" y="6432194"/>
            <a:ext cx="102870" cy="203200"/>
          </a:xfrm>
          <a:prstGeom prst="rect">
            <a:avLst/>
          </a:prstGeom>
        </p:spPr>
        <p:txBody>
          <a:bodyPr vert="horz" wrap="square" lIns="0" tIns="0" rIns="0" bIns="0" rtlCol="0">
            <a:noAutofit/>
          </a:bodyPr>
          <a:lstStyle/>
          <a:p>
            <a:pPr marL="12700">
              <a:lnSpc>
                <a:spcPct val="100000"/>
              </a:lnSpc>
            </a:pPr>
            <a:r>
              <a:rPr sz="1200" spc="-10" dirty="0">
                <a:solidFill>
                  <a:srgbClr val="878787"/>
                </a:solidFill>
                <a:latin typeface="Calibri"/>
                <a:cs typeface="Calibri"/>
              </a:rPr>
              <a:t>6</a:t>
            </a:r>
            <a:endParaRPr sz="1200">
              <a:latin typeface="Calibri"/>
              <a:cs typeface="Calibri"/>
            </a:endParaRPr>
          </a:p>
        </p:txBody>
      </p:sp>
      <p:sp>
        <p:nvSpPr>
          <p:cNvPr id="4" name="object 4"/>
          <p:cNvSpPr txBox="1">
            <a:spLocks noGrp="1"/>
          </p:cNvSpPr>
          <p:nvPr>
            <p:ph type="title"/>
          </p:nvPr>
        </p:nvSpPr>
        <p:spPr>
          <a:prstGeom prst="rect">
            <a:avLst/>
          </a:prstGeom>
        </p:spPr>
        <p:txBody>
          <a:bodyPr vert="horz" wrap="square" lIns="0" tIns="673354" rIns="0" bIns="0" rtlCol="0">
            <a:noAutofit/>
          </a:bodyPr>
          <a:lstStyle/>
          <a:p>
            <a:pPr marL="3689350">
              <a:lnSpc>
                <a:spcPts val="3825"/>
              </a:lnSpc>
            </a:pPr>
            <a:r>
              <a:rPr sz="3200" b="1" dirty="0">
                <a:latin typeface="Times New Roman"/>
                <a:cs typeface="Times New Roman"/>
              </a:rPr>
              <a:t>Gain</a:t>
            </a:r>
            <a:endParaRPr sz="3200">
              <a:latin typeface="Times New Roman"/>
              <a:cs typeface="Times New Roman"/>
            </a:endParaRPr>
          </a:p>
        </p:txBody>
      </p:sp>
      <p:sp>
        <p:nvSpPr>
          <p:cNvPr id="5" name="object 5"/>
          <p:cNvSpPr txBox="1"/>
          <p:nvPr/>
        </p:nvSpPr>
        <p:spPr>
          <a:xfrm>
            <a:off x="572516" y="1573403"/>
            <a:ext cx="7995920" cy="2073910"/>
          </a:xfrm>
          <a:prstGeom prst="rect">
            <a:avLst/>
          </a:prstGeom>
        </p:spPr>
        <p:txBody>
          <a:bodyPr vert="horz" wrap="square" lIns="0" tIns="0" rIns="0" bIns="0" rtlCol="0">
            <a:noAutofit/>
          </a:bodyPr>
          <a:lstStyle/>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tested</a:t>
            </a:r>
            <a:r>
              <a:rPr sz="1800" spc="-15" dirty="0">
                <a:latin typeface="Times New Roman"/>
                <a:cs typeface="Times New Roman"/>
              </a:rPr>
              <a:t> </a:t>
            </a:r>
            <a:r>
              <a:rPr sz="1800" spc="0" dirty="0">
                <a:latin typeface="Times New Roman"/>
                <a:cs typeface="Times New Roman"/>
              </a:rPr>
              <a:t>a 2.4 </a:t>
            </a:r>
            <a:r>
              <a:rPr sz="1800" spc="-5" dirty="0">
                <a:latin typeface="Times New Roman"/>
                <a:cs typeface="Times New Roman"/>
              </a:rPr>
              <a:t>G</a:t>
            </a:r>
            <a:r>
              <a:rPr sz="1800" spc="-20" dirty="0">
                <a:latin typeface="Times New Roman"/>
                <a:cs typeface="Times New Roman"/>
              </a:rPr>
              <a:t>H</a:t>
            </a:r>
            <a:r>
              <a:rPr sz="1800" spc="0" dirty="0">
                <a:latin typeface="Times New Roman"/>
                <a:cs typeface="Times New Roman"/>
              </a:rPr>
              <a:t>z</a:t>
            </a:r>
            <a:r>
              <a:rPr sz="1800" spc="20" dirty="0">
                <a:latin typeface="Times New Roman"/>
                <a:cs typeface="Times New Roman"/>
              </a:rPr>
              <a:t> </a:t>
            </a:r>
            <a:r>
              <a:rPr sz="1800" spc="0" dirty="0">
                <a:latin typeface="Times New Roman"/>
                <a:cs typeface="Times New Roman"/>
              </a:rPr>
              <a:t>c</a:t>
            </a:r>
            <a:r>
              <a:rPr sz="1800" spc="10" dirty="0">
                <a:latin typeface="Times New Roman"/>
                <a:cs typeface="Times New Roman"/>
              </a:rPr>
              <a:t>o</a:t>
            </a:r>
            <a:r>
              <a:rPr sz="1800" spc="0" dirty="0">
                <a:latin typeface="Times New Roman"/>
                <a:cs typeface="Times New Roman"/>
              </a:rPr>
              <a:t>-linear</a:t>
            </a:r>
            <a:r>
              <a:rPr sz="1800" spc="-30" dirty="0">
                <a:latin typeface="Times New Roman"/>
                <a:cs typeface="Times New Roman"/>
              </a:rPr>
              <a:t> </a:t>
            </a:r>
            <a:r>
              <a:rPr sz="1800" spc="0" dirty="0">
                <a:latin typeface="Times New Roman"/>
                <a:cs typeface="Times New Roman"/>
              </a:rPr>
              <a:t>dipole a</a:t>
            </a:r>
            <a:r>
              <a:rPr sz="1800" spc="5" dirty="0">
                <a:latin typeface="Times New Roman"/>
                <a:cs typeface="Times New Roman"/>
              </a:rPr>
              <a:t>n</a:t>
            </a:r>
            <a:r>
              <a:rPr sz="1800" spc="0" dirty="0">
                <a:latin typeface="Times New Roman"/>
                <a:cs typeface="Times New Roman"/>
              </a:rPr>
              <a:t>tenna</a:t>
            </a:r>
            <a:r>
              <a:rPr sz="1800" spc="-25" dirty="0">
                <a:latin typeface="Times New Roman"/>
                <a:cs typeface="Times New Roman"/>
              </a:rPr>
              <a:t> </a:t>
            </a:r>
            <a:r>
              <a:rPr sz="1800" spc="0" dirty="0">
                <a:latin typeface="Times New Roman"/>
                <a:cs typeface="Times New Roman"/>
              </a:rPr>
              <a:t>(T</a:t>
            </a:r>
            <a:r>
              <a:rPr sz="1800" spc="5" dirty="0">
                <a:latin typeface="Times New Roman"/>
                <a:cs typeface="Times New Roman"/>
              </a:rPr>
              <a:t>P</a:t>
            </a:r>
            <a:r>
              <a:rPr sz="1800" spc="0" dirty="0">
                <a:latin typeface="Times New Roman"/>
                <a:cs typeface="Times New Roman"/>
              </a:rPr>
              <a:t>-Link) that</a:t>
            </a:r>
            <a:r>
              <a:rPr sz="1800" spc="-25" dirty="0">
                <a:latin typeface="Times New Roman"/>
                <a:cs typeface="Times New Roman"/>
              </a:rPr>
              <a:t> </a:t>
            </a:r>
            <a:r>
              <a:rPr sz="1800" spc="0" dirty="0">
                <a:latin typeface="Times New Roman"/>
                <a:cs typeface="Times New Roman"/>
              </a:rPr>
              <a:t>has</a:t>
            </a:r>
            <a:r>
              <a:rPr sz="1800" spc="5"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g</a:t>
            </a:r>
            <a:r>
              <a:rPr sz="1800" spc="5" dirty="0">
                <a:latin typeface="Times New Roman"/>
                <a:cs typeface="Times New Roman"/>
              </a:rPr>
              <a:t>a</a:t>
            </a:r>
            <a:r>
              <a:rPr sz="1800" spc="0" dirty="0">
                <a:latin typeface="Times New Roman"/>
                <a:cs typeface="Times New Roman"/>
              </a:rPr>
              <a:t>in</a:t>
            </a:r>
            <a:r>
              <a:rPr sz="1800" spc="-20"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8</a:t>
            </a:r>
            <a:r>
              <a:rPr sz="1800" spc="5" dirty="0">
                <a:latin typeface="Times New Roman"/>
                <a:cs typeface="Times New Roman"/>
              </a:rPr>
              <a:t> </a:t>
            </a:r>
            <a:r>
              <a:rPr sz="1800" spc="0" dirty="0">
                <a:latin typeface="Times New Roman"/>
                <a:cs typeface="Times New Roman"/>
              </a:rPr>
              <a:t>dBi.</a:t>
            </a:r>
            <a:endParaRPr sz="1800">
              <a:latin typeface="Times New Roman"/>
              <a:cs typeface="Times New Roman"/>
            </a:endParaRPr>
          </a:p>
          <a:p>
            <a:pPr>
              <a:lnSpc>
                <a:spcPts val="1200"/>
              </a:lnSpc>
              <a:spcBef>
                <a:spcPts val="97"/>
              </a:spcBef>
              <a:buFont typeface="Arial"/>
              <a:buChar char="•"/>
            </a:pPr>
            <a:endParaRPr sz="1200"/>
          </a:p>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confir</a:t>
            </a:r>
            <a:r>
              <a:rPr sz="1800" spc="-10" dirty="0">
                <a:latin typeface="Times New Roman"/>
                <a:cs typeface="Times New Roman"/>
              </a:rPr>
              <a:t>m</a:t>
            </a:r>
            <a:r>
              <a:rPr sz="1800" spc="0" dirty="0">
                <a:latin typeface="Times New Roman"/>
                <a:cs typeface="Times New Roman"/>
              </a:rPr>
              <a:t>ed this</a:t>
            </a:r>
            <a:r>
              <a:rPr sz="1800" spc="-20" dirty="0">
                <a:latin typeface="Times New Roman"/>
                <a:cs typeface="Times New Roman"/>
              </a:rPr>
              <a:t> </a:t>
            </a:r>
            <a:r>
              <a:rPr sz="1800" spc="0" dirty="0">
                <a:latin typeface="Times New Roman"/>
                <a:cs typeface="Times New Roman"/>
              </a:rPr>
              <a:t>adve</a:t>
            </a:r>
            <a:r>
              <a:rPr sz="1800" spc="-5" dirty="0">
                <a:latin typeface="Times New Roman"/>
                <a:cs typeface="Times New Roman"/>
              </a:rPr>
              <a:t>r</a:t>
            </a:r>
            <a:r>
              <a:rPr sz="1800" spc="0" dirty="0">
                <a:latin typeface="Times New Roman"/>
                <a:cs typeface="Times New Roman"/>
              </a:rPr>
              <a:t>tised</a:t>
            </a:r>
            <a:r>
              <a:rPr sz="1800" spc="-25" dirty="0">
                <a:latin typeface="Times New Roman"/>
                <a:cs typeface="Times New Roman"/>
              </a:rPr>
              <a:t> </a:t>
            </a:r>
            <a:r>
              <a:rPr sz="1800" spc="-5" dirty="0">
                <a:latin typeface="Times New Roman"/>
                <a:cs typeface="Times New Roman"/>
              </a:rPr>
              <a:t>g</a:t>
            </a:r>
            <a:r>
              <a:rPr sz="1800" spc="0" dirty="0">
                <a:latin typeface="Times New Roman"/>
                <a:cs typeface="Times New Roman"/>
              </a:rPr>
              <a:t>ain</a:t>
            </a:r>
            <a:r>
              <a:rPr sz="1800" spc="-20" dirty="0">
                <a:latin typeface="Times New Roman"/>
                <a:cs typeface="Times New Roman"/>
              </a:rPr>
              <a:t> </a:t>
            </a:r>
            <a:r>
              <a:rPr sz="1800" spc="0" dirty="0">
                <a:latin typeface="Times New Roman"/>
                <a:cs typeface="Times New Roman"/>
              </a:rPr>
              <a:t>by </a:t>
            </a:r>
            <a:r>
              <a:rPr sz="1800" spc="5" dirty="0">
                <a:latin typeface="Times New Roman"/>
                <a:cs typeface="Times New Roman"/>
              </a:rPr>
              <a:t>t</a:t>
            </a:r>
            <a:r>
              <a:rPr sz="1800" spc="0" dirty="0">
                <a:latin typeface="Times New Roman"/>
                <a:cs typeface="Times New Roman"/>
              </a:rPr>
              <a:t>esting</a:t>
            </a:r>
            <a:r>
              <a:rPr sz="1800" spc="-35" dirty="0">
                <a:latin typeface="Times New Roman"/>
                <a:cs typeface="Times New Roman"/>
              </a:rPr>
              <a:t> </a:t>
            </a:r>
            <a:r>
              <a:rPr sz="1800" spc="0" dirty="0">
                <a:latin typeface="Times New Roman"/>
                <a:cs typeface="Times New Roman"/>
              </a:rPr>
              <a:t>the</a:t>
            </a:r>
            <a:r>
              <a:rPr sz="1800" spc="-50" dirty="0">
                <a:latin typeface="Times New Roman"/>
                <a:cs typeface="Times New Roman"/>
              </a:rPr>
              <a:t> </a:t>
            </a:r>
            <a:r>
              <a:rPr sz="1800" spc="0" dirty="0">
                <a:latin typeface="Times New Roman"/>
                <a:cs typeface="Times New Roman"/>
              </a:rPr>
              <a:t>T</a:t>
            </a:r>
            <a:r>
              <a:rPr sz="1800" spc="-10" dirty="0">
                <a:latin typeface="Times New Roman"/>
                <a:cs typeface="Times New Roman"/>
              </a:rPr>
              <a:t>P</a:t>
            </a:r>
            <a:r>
              <a:rPr sz="1800" spc="-5" dirty="0">
                <a:latin typeface="Times New Roman"/>
                <a:cs typeface="Times New Roman"/>
              </a:rPr>
              <a:t>-</a:t>
            </a:r>
            <a:r>
              <a:rPr sz="1800" spc="0" dirty="0">
                <a:latin typeface="Times New Roman"/>
                <a:cs typeface="Times New Roman"/>
              </a:rPr>
              <a:t>Li</a:t>
            </a:r>
            <a:r>
              <a:rPr sz="1800" spc="-5" dirty="0">
                <a:latin typeface="Times New Roman"/>
                <a:cs typeface="Times New Roman"/>
              </a:rPr>
              <a:t>n</a:t>
            </a:r>
            <a:r>
              <a:rPr sz="1800" spc="0" dirty="0">
                <a:latin typeface="Times New Roman"/>
                <a:cs typeface="Times New Roman"/>
              </a:rPr>
              <a:t>k</a:t>
            </a:r>
            <a:r>
              <a:rPr sz="1800" spc="-20" dirty="0">
                <a:latin typeface="Times New Roman"/>
                <a:cs typeface="Times New Roman"/>
              </a:rPr>
              <a:t> </a:t>
            </a:r>
            <a:r>
              <a:rPr sz="1800" spc="0" dirty="0">
                <a:latin typeface="Times New Roman"/>
                <a:cs typeface="Times New Roman"/>
              </a:rPr>
              <a:t>a</a:t>
            </a:r>
            <a:r>
              <a:rPr sz="1800" spc="-5" dirty="0">
                <a:latin typeface="Times New Roman"/>
                <a:cs typeface="Times New Roman"/>
              </a:rPr>
              <a:t>n</a:t>
            </a:r>
            <a:r>
              <a:rPr sz="1800" spc="0" dirty="0">
                <a:latin typeface="Times New Roman"/>
                <a:cs typeface="Times New Roman"/>
              </a:rPr>
              <a:t>tenna</a:t>
            </a:r>
            <a:r>
              <a:rPr sz="1800" spc="-25" dirty="0">
                <a:latin typeface="Times New Roman"/>
                <a:cs typeface="Times New Roman"/>
              </a:rPr>
              <a:t> </a:t>
            </a:r>
            <a:r>
              <a:rPr sz="1800" spc="0" dirty="0">
                <a:latin typeface="Times New Roman"/>
                <a:cs typeface="Times New Roman"/>
              </a:rPr>
              <a:t>u</a:t>
            </a:r>
            <a:r>
              <a:rPr sz="1800" spc="-10" dirty="0">
                <a:latin typeface="Times New Roman"/>
                <a:cs typeface="Times New Roman"/>
              </a:rPr>
              <a:t>s</a:t>
            </a:r>
            <a:r>
              <a:rPr sz="1800" spc="0" dirty="0">
                <a:latin typeface="Times New Roman"/>
                <a:cs typeface="Times New Roman"/>
              </a:rPr>
              <a:t>ing a </a:t>
            </a:r>
            <a:r>
              <a:rPr sz="1800" spc="-10" dirty="0">
                <a:latin typeface="Times New Roman"/>
                <a:cs typeface="Times New Roman"/>
              </a:rPr>
              <a:t>s</a:t>
            </a:r>
            <a:r>
              <a:rPr sz="1800" spc="0" dirty="0">
                <a:latin typeface="Times New Roman"/>
                <a:cs typeface="Times New Roman"/>
              </a:rPr>
              <a:t>t</a:t>
            </a:r>
            <a:r>
              <a:rPr sz="1800" spc="5" dirty="0">
                <a:latin typeface="Times New Roman"/>
                <a:cs typeface="Times New Roman"/>
              </a:rPr>
              <a:t>a</a:t>
            </a:r>
            <a:r>
              <a:rPr sz="1800" spc="0" dirty="0">
                <a:latin typeface="Times New Roman"/>
                <a:cs typeface="Times New Roman"/>
              </a:rPr>
              <a:t>nda</a:t>
            </a:r>
            <a:r>
              <a:rPr sz="1800" spc="-5" dirty="0">
                <a:latin typeface="Times New Roman"/>
                <a:cs typeface="Times New Roman"/>
              </a:rPr>
              <a:t>rd</a:t>
            </a:r>
            <a:endParaRPr sz="1800">
              <a:latin typeface="Times New Roman"/>
              <a:cs typeface="Times New Roman"/>
            </a:endParaRPr>
          </a:p>
          <a:p>
            <a:pPr marL="299085">
              <a:lnSpc>
                <a:spcPct val="100000"/>
              </a:lnSpc>
              <a:spcBef>
                <a:spcPts val="300"/>
              </a:spcBef>
            </a:pPr>
            <a:r>
              <a:rPr sz="1800" dirty="0">
                <a:latin typeface="Times New Roman"/>
                <a:cs typeface="Times New Roman"/>
              </a:rPr>
              <a:t>2.1</a:t>
            </a:r>
            <a:r>
              <a:rPr sz="1800" spc="-5" dirty="0">
                <a:latin typeface="Times New Roman"/>
                <a:cs typeface="Times New Roman"/>
              </a:rPr>
              <a:t> </a:t>
            </a:r>
            <a:r>
              <a:rPr sz="1800" spc="0" dirty="0">
                <a:latin typeface="Times New Roman"/>
                <a:cs typeface="Times New Roman"/>
              </a:rPr>
              <a:t>dBi</a:t>
            </a:r>
            <a:r>
              <a:rPr sz="1800" spc="-15" dirty="0">
                <a:latin typeface="Times New Roman"/>
                <a:cs typeface="Times New Roman"/>
              </a:rPr>
              <a:t> </a:t>
            </a:r>
            <a:r>
              <a:rPr sz="1800" spc="0" dirty="0">
                <a:latin typeface="Times New Roman"/>
                <a:cs typeface="Times New Roman"/>
              </a:rPr>
              <a:t>dipole a</a:t>
            </a:r>
            <a:r>
              <a:rPr sz="1800" spc="5" dirty="0">
                <a:latin typeface="Times New Roman"/>
                <a:cs typeface="Times New Roman"/>
              </a:rPr>
              <a:t>n</a:t>
            </a:r>
            <a:r>
              <a:rPr sz="1800" spc="0" dirty="0">
                <a:latin typeface="Times New Roman"/>
                <a:cs typeface="Times New Roman"/>
              </a:rPr>
              <a:t>tenna.</a:t>
            </a:r>
            <a:endParaRPr sz="1800">
              <a:latin typeface="Times New Roman"/>
              <a:cs typeface="Times New Roman"/>
            </a:endParaRPr>
          </a:p>
          <a:p>
            <a:pPr>
              <a:lnSpc>
                <a:spcPts val="800"/>
              </a:lnSpc>
              <a:spcBef>
                <a:spcPts val="1"/>
              </a:spcBef>
            </a:pPr>
            <a:endParaRPr sz="800"/>
          </a:p>
          <a:p>
            <a:pPr marL="299085" marR="12700" indent="-287020" algn="just">
              <a:lnSpc>
                <a:spcPct val="1151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have</a:t>
            </a:r>
            <a:r>
              <a:rPr sz="1800" spc="25" dirty="0">
                <a:latin typeface="Times New Roman"/>
                <a:cs typeface="Times New Roman"/>
              </a:rPr>
              <a:t> </a:t>
            </a:r>
            <a:r>
              <a:rPr sz="1800" spc="0" dirty="0">
                <a:latin typeface="Times New Roman"/>
                <a:cs typeface="Times New Roman"/>
              </a:rPr>
              <a:t>re</a:t>
            </a:r>
            <a:r>
              <a:rPr sz="1800" spc="-15" dirty="0">
                <a:latin typeface="Times New Roman"/>
                <a:cs typeface="Times New Roman"/>
              </a:rPr>
              <a:t>p</a:t>
            </a:r>
            <a:r>
              <a:rPr sz="1800" spc="5" dirty="0">
                <a:latin typeface="Times New Roman"/>
                <a:cs typeface="Times New Roman"/>
              </a:rPr>
              <a:t>l</a:t>
            </a:r>
            <a:r>
              <a:rPr sz="1800" spc="0" dirty="0">
                <a:latin typeface="Times New Roman"/>
                <a:cs typeface="Times New Roman"/>
              </a:rPr>
              <a:t>ac</a:t>
            </a:r>
            <a:r>
              <a:rPr sz="1800" spc="-10" dirty="0">
                <a:latin typeface="Times New Roman"/>
                <a:cs typeface="Times New Roman"/>
              </a:rPr>
              <a:t>e</a:t>
            </a:r>
            <a:r>
              <a:rPr sz="1800" spc="0" dirty="0">
                <a:latin typeface="Times New Roman"/>
                <a:cs typeface="Times New Roman"/>
              </a:rPr>
              <a:t>d</a:t>
            </a:r>
            <a:r>
              <a:rPr sz="1800" spc="5" dirty="0">
                <a:latin typeface="Times New Roman"/>
                <a:cs typeface="Times New Roman"/>
              </a:rPr>
              <a:t> </a:t>
            </a:r>
            <a:r>
              <a:rPr sz="1800" spc="0" dirty="0">
                <a:latin typeface="Times New Roman"/>
                <a:cs typeface="Times New Roman"/>
              </a:rPr>
              <a:t>the</a:t>
            </a:r>
            <a:r>
              <a:rPr sz="1800" spc="25" dirty="0">
                <a:latin typeface="Times New Roman"/>
                <a:cs typeface="Times New Roman"/>
              </a:rPr>
              <a:t> </a:t>
            </a:r>
            <a:r>
              <a:rPr sz="1800" spc="-25" dirty="0">
                <a:latin typeface="Times New Roman"/>
                <a:cs typeface="Times New Roman"/>
              </a:rPr>
              <a:t>m</a:t>
            </a:r>
            <a:r>
              <a:rPr sz="1800" spc="0" dirty="0">
                <a:latin typeface="Times New Roman"/>
                <a:cs typeface="Times New Roman"/>
              </a:rPr>
              <a:t>etal</a:t>
            </a:r>
            <a:r>
              <a:rPr sz="1800" spc="-5" dirty="0">
                <a:latin typeface="Times New Roman"/>
                <a:cs typeface="Times New Roman"/>
              </a:rPr>
              <a:t> </a:t>
            </a:r>
            <a:r>
              <a:rPr sz="1800" spc="0" dirty="0">
                <a:latin typeface="Times New Roman"/>
                <a:cs typeface="Times New Roman"/>
              </a:rPr>
              <a:t>ant</a:t>
            </a:r>
            <a:r>
              <a:rPr sz="1800" spc="-10" dirty="0">
                <a:latin typeface="Times New Roman"/>
                <a:cs typeface="Times New Roman"/>
              </a:rPr>
              <a:t>e</a:t>
            </a:r>
            <a:r>
              <a:rPr sz="1800" spc="0" dirty="0">
                <a:latin typeface="Times New Roman"/>
                <a:cs typeface="Times New Roman"/>
              </a:rPr>
              <a:t>nna</a:t>
            </a:r>
            <a:r>
              <a:rPr sz="1800" spc="10"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0" dirty="0">
                <a:latin typeface="Times New Roman"/>
                <a:cs typeface="Times New Roman"/>
              </a:rPr>
              <a:t>center</a:t>
            </a:r>
            <a:r>
              <a:rPr sz="1800" spc="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our</a:t>
            </a:r>
            <a:r>
              <a:rPr sz="1800" spc="5" dirty="0">
                <a:latin typeface="Times New Roman"/>
                <a:cs typeface="Times New Roman"/>
              </a:rPr>
              <a:t> </a:t>
            </a:r>
            <a:r>
              <a:rPr sz="1800" spc="-5" dirty="0">
                <a:latin typeface="Times New Roman"/>
                <a:cs typeface="Times New Roman"/>
              </a:rPr>
              <a:t>s</a:t>
            </a:r>
            <a:r>
              <a:rPr sz="1800" spc="-20" dirty="0">
                <a:latin typeface="Times New Roman"/>
                <a:cs typeface="Times New Roman"/>
              </a:rPr>
              <a:t>m</a:t>
            </a:r>
            <a:r>
              <a:rPr sz="1800" spc="0" dirty="0">
                <a:latin typeface="Times New Roman"/>
                <a:cs typeface="Times New Roman"/>
              </a:rPr>
              <a:t>art</a:t>
            </a:r>
            <a:r>
              <a:rPr sz="1800" spc="25" dirty="0">
                <a:latin typeface="Times New Roman"/>
                <a:cs typeface="Times New Roman"/>
              </a:rPr>
              <a:t> </a:t>
            </a:r>
            <a:r>
              <a:rPr sz="1800" spc="0" dirty="0">
                <a:latin typeface="Times New Roman"/>
                <a:cs typeface="Times New Roman"/>
              </a:rPr>
              <a:t>an</a:t>
            </a:r>
            <a:r>
              <a:rPr sz="1800" spc="-10" dirty="0">
                <a:latin typeface="Times New Roman"/>
                <a:cs typeface="Times New Roman"/>
              </a:rPr>
              <a:t>t</a:t>
            </a:r>
            <a:r>
              <a:rPr sz="1800" spc="0" dirty="0">
                <a:latin typeface="Times New Roman"/>
                <a:cs typeface="Times New Roman"/>
              </a:rPr>
              <a:t>enna</a:t>
            </a:r>
            <a:r>
              <a:rPr sz="1800" spc="25" dirty="0">
                <a:latin typeface="Times New Roman"/>
                <a:cs typeface="Times New Roman"/>
              </a:rPr>
              <a:t> </a:t>
            </a:r>
            <a:r>
              <a:rPr sz="1800" spc="0" dirty="0">
                <a:latin typeface="Times New Roman"/>
                <a:cs typeface="Times New Roman"/>
              </a:rPr>
              <a:t>w</a:t>
            </a:r>
            <a:r>
              <a:rPr sz="1800" spc="-15" dirty="0">
                <a:latin typeface="Times New Roman"/>
                <a:cs typeface="Times New Roman"/>
              </a:rPr>
              <a:t>i</a:t>
            </a:r>
            <a:r>
              <a:rPr sz="1800" spc="0" dirty="0">
                <a:latin typeface="Times New Roman"/>
                <a:cs typeface="Times New Roman"/>
              </a:rPr>
              <a:t>th</a:t>
            </a:r>
            <a:r>
              <a:rPr sz="1800" spc="10"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0" dirty="0">
                <a:latin typeface="Times New Roman"/>
                <a:cs typeface="Times New Roman"/>
              </a:rPr>
              <a:t>h</a:t>
            </a:r>
            <a:r>
              <a:rPr sz="1800" spc="-10" dirty="0">
                <a:latin typeface="Times New Roman"/>
                <a:cs typeface="Times New Roman"/>
              </a:rPr>
              <a:t>i</a:t>
            </a:r>
            <a:r>
              <a:rPr sz="1800" spc="0" dirty="0">
                <a:latin typeface="Times New Roman"/>
                <a:cs typeface="Times New Roman"/>
              </a:rPr>
              <a:t>gh gain</a:t>
            </a:r>
            <a:r>
              <a:rPr sz="1800" spc="40" dirty="0">
                <a:latin typeface="Times New Roman"/>
                <a:cs typeface="Times New Roman"/>
              </a:rPr>
              <a:t> </a:t>
            </a:r>
            <a:r>
              <a:rPr sz="1800" spc="0" dirty="0">
                <a:latin typeface="Times New Roman"/>
                <a:cs typeface="Times New Roman"/>
              </a:rPr>
              <a:t>c</a:t>
            </a:r>
            <a:r>
              <a:rPr sz="1800" spc="-15" dirty="0">
                <a:latin typeface="Times New Roman"/>
                <a:cs typeface="Times New Roman"/>
              </a:rPr>
              <a:t>o</a:t>
            </a:r>
            <a:r>
              <a:rPr sz="1800" spc="15" dirty="0">
                <a:latin typeface="Times New Roman"/>
                <a:cs typeface="Times New Roman"/>
              </a:rPr>
              <a:t>l</a:t>
            </a:r>
            <a:r>
              <a:rPr sz="1800" spc="0" dirty="0">
                <a:latin typeface="Times New Roman"/>
                <a:cs typeface="Times New Roman"/>
              </a:rPr>
              <a:t>-linear</a:t>
            </a:r>
            <a:r>
              <a:rPr sz="1800" spc="30" dirty="0">
                <a:latin typeface="Times New Roman"/>
                <a:cs typeface="Times New Roman"/>
              </a:rPr>
              <a:t> </a:t>
            </a:r>
            <a:r>
              <a:rPr sz="1800" spc="-15" dirty="0">
                <a:latin typeface="Times New Roman"/>
                <a:cs typeface="Times New Roman"/>
              </a:rPr>
              <a:t>d</a:t>
            </a:r>
            <a:r>
              <a:rPr sz="1800" spc="0" dirty="0">
                <a:latin typeface="Times New Roman"/>
                <a:cs typeface="Times New Roman"/>
              </a:rPr>
              <a:t>ipole;</a:t>
            </a:r>
            <a:r>
              <a:rPr sz="1800" spc="30" dirty="0">
                <a:latin typeface="Times New Roman"/>
                <a:cs typeface="Times New Roman"/>
              </a:rPr>
              <a:t> </a:t>
            </a:r>
            <a:r>
              <a:rPr sz="1800" spc="0" dirty="0">
                <a:latin typeface="Times New Roman"/>
                <a:cs typeface="Times New Roman"/>
              </a:rPr>
              <a:t>and</a:t>
            </a:r>
            <a:r>
              <a:rPr sz="1800" spc="30" dirty="0">
                <a:latin typeface="Times New Roman"/>
                <a:cs typeface="Times New Roman"/>
              </a:rPr>
              <a:t> </a:t>
            </a:r>
            <a:r>
              <a:rPr sz="1800" spc="0" dirty="0">
                <a:latin typeface="Times New Roman"/>
                <a:cs typeface="Times New Roman"/>
              </a:rPr>
              <a:t>then</a:t>
            </a:r>
            <a:r>
              <a:rPr sz="1800" spc="40" dirty="0">
                <a:latin typeface="Times New Roman"/>
                <a:cs typeface="Times New Roman"/>
              </a:rPr>
              <a:t> </a:t>
            </a:r>
            <a:r>
              <a:rPr sz="1800" spc="-15" dirty="0">
                <a:latin typeface="Times New Roman"/>
                <a:cs typeface="Times New Roman"/>
              </a:rPr>
              <a:t>p</a:t>
            </a:r>
            <a:r>
              <a:rPr sz="1800" spc="0" dirty="0">
                <a:latin typeface="Times New Roman"/>
                <a:cs typeface="Times New Roman"/>
              </a:rPr>
              <a:t>erfo</a:t>
            </a:r>
            <a:r>
              <a:rPr sz="1800" spc="5" dirty="0">
                <a:latin typeface="Times New Roman"/>
                <a:cs typeface="Times New Roman"/>
              </a:rPr>
              <a:t>r</a:t>
            </a:r>
            <a:r>
              <a:rPr sz="1800" spc="-25" dirty="0">
                <a:latin typeface="Times New Roman"/>
                <a:cs typeface="Times New Roman"/>
              </a:rPr>
              <a:t>m</a:t>
            </a:r>
            <a:r>
              <a:rPr sz="1800" spc="0" dirty="0">
                <a:latin typeface="Times New Roman"/>
                <a:cs typeface="Times New Roman"/>
              </a:rPr>
              <a:t>ed</a:t>
            </a:r>
            <a:r>
              <a:rPr sz="1800" spc="40" dirty="0">
                <a:latin typeface="Times New Roman"/>
                <a:cs typeface="Times New Roman"/>
              </a:rPr>
              <a:t> </a:t>
            </a:r>
            <a:r>
              <a:rPr sz="1800" spc="0" dirty="0">
                <a:latin typeface="Times New Roman"/>
                <a:cs typeface="Times New Roman"/>
              </a:rPr>
              <a:t>gain</a:t>
            </a:r>
            <a:r>
              <a:rPr sz="1800" spc="30" dirty="0">
                <a:latin typeface="Times New Roman"/>
                <a:cs typeface="Times New Roman"/>
              </a:rPr>
              <a:t> </a:t>
            </a:r>
            <a:r>
              <a:rPr sz="1800" spc="-10" dirty="0">
                <a:latin typeface="Times New Roman"/>
                <a:cs typeface="Times New Roman"/>
              </a:rPr>
              <a:t>a</a:t>
            </a:r>
            <a:r>
              <a:rPr sz="1800" spc="0" dirty="0">
                <a:latin typeface="Times New Roman"/>
                <a:cs typeface="Times New Roman"/>
              </a:rPr>
              <a:t>nd</a:t>
            </a:r>
            <a:r>
              <a:rPr sz="1800" spc="40" dirty="0">
                <a:latin typeface="Times New Roman"/>
                <a:cs typeface="Times New Roman"/>
              </a:rPr>
              <a:t> </a:t>
            </a:r>
            <a:r>
              <a:rPr sz="1800" spc="0" dirty="0">
                <a:latin typeface="Times New Roman"/>
                <a:cs typeface="Times New Roman"/>
              </a:rPr>
              <a:t>radi</a:t>
            </a:r>
            <a:r>
              <a:rPr sz="1800" spc="5" dirty="0">
                <a:latin typeface="Times New Roman"/>
                <a:cs typeface="Times New Roman"/>
              </a:rPr>
              <a:t>a</a:t>
            </a:r>
            <a:r>
              <a:rPr sz="1800" spc="0" dirty="0">
                <a:latin typeface="Times New Roman"/>
                <a:cs typeface="Times New Roman"/>
              </a:rPr>
              <a:t>tion</a:t>
            </a:r>
            <a:r>
              <a:rPr sz="1800" spc="30" dirty="0">
                <a:latin typeface="Times New Roman"/>
                <a:cs typeface="Times New Roman"/>
              </a:rPr>
              <a:t> </a:t>
            </a:r>
            <a:r>
              <a:rPr sz="1800" spc="0" dirty="0">
                <a:latin typeface="Times New Roman"/>
                <a:cs typeface="Times New Roman"/>
              </a:rPr>
              <a:t>pa</a:t>
            </a:r>
            <a:r>
              <a:rPr sz="1800" spc="-10" dirty="0">
                <a:latin typeface="Times New Roman"/>
                <a:cs typeface="Times New Roman"/>
              </a:rPr>
              <a:t>tt</a:t>
            </a:r>
            <a:r>
              <a:rPr sz="1800" spc="0" dirty="0">
                <a:latin typeface="Times New Roman"/>
                <a:cs typeface="Times New Roman"/>
              </a:rPr>
              <a:t>ern</a:t>
            </a:r>
            <a:r>
              <a:rPr sz="1800" spc="40" dirty="0">
                <a:latin typeface="Times New Roman"/>
                <a:cs typeface="Times New Roman"/>
              </a:rPr>
              <a:t> </a:t>
            </a:r>
            <a:r>
              <a:rPr sz="1800" spc="-25" dirty="0">
                <a:latin typeface="Times New Roman"/>
                <a:cs typeface="Times New Roman"/>
              </a:rPr>
              <a:t>m</a:t>
            </a:r>
            <a:r>
              <a:rPr sz="1800" spc="0" dirty="0">
                <a:latin typeface="Times New Roman"/>
                <a:cs typeface="Times New Roman"/>
              </a:rPr>
              <a:t>easure</a:t>
            </a:r>
            <a:r>
              <a:rPr sz="1800" spc="-20" dirty="0">
                <a:latin typeface="Times New Roman"/>
                <a:cs typeface="Times New Roman"/>
              </a:rPr>
              <a:t>m</a:t>
            </a:r>
            <a:r>
              <a:rPr sz="1800" spc="0" dirty="0">
                <a:latin typeface="Times New Roman"/>
                <a:cs typeface="Times New Roman"/>
              </a:rPr>
              <a:t>e</a:t>
            </a:r>
            <a:r>
              <a:rPr sz="1800" spc="10" dirty="0">
                <a:latin typeface="Times New Roman"/>
                <a:cs typeface="Times New Roman"/>
              </a:rPr>
              <a:t>n</a:t>
            </a:r>
            <a:r>
              <a:rPr sz="1800" spc="0" dirty="0">
                <a:latin typeface="Times New Roman"/>
                <a:cs typeface="Times New Roman"/>
              </a:rPr>
              <a:t>ts for</a:t>
            </a:r>
            <a:r>
              <a:rPr sz="1800" spc="-10" dirty="0">
                <a:latin typeface="Times New Roman"/>
                <a:cs typeface="Times New Roman"/>
              </a:rPr>
              <a:t> </a:t>
            </a:r>
            <a:r>
              <a:rPr sz="1800" spc="0" dirty="0">
                <a:latin typeface="Times New Roman"/>
                <a:cs typeface="Times New Roman"/>
              </a:rPr>
              <a:t>the </a:t>
            </a:r>
            <a:r>
              <a:rPr sz="1800" spc="-20" dirty="0">
                <a:latin typeface="Times New Roman"/>
                <a:cs typeface="Times New Roman"/>
              </a:rPr>
              <a:t>s</a:t>
            </a:r>
            <a:r>
              <a:rPr sz="1800" spc="-25" dirty="0">
                <a:latin typeface="Times New Roman"/>
                <a:cs typeface="Times New Roman"/>
              </a:rPr>
              <a:t>m</a:t>
            </a:r>
            <a:r>
              <a:rPr sz="1800" spc="0" dirty="0">
                <a:latin typeface="Times New Roman"/>
                <a:cs typeface="Times New Roman"/>
              </a:rPr>
              <a:t>art</a:t>
            </a:r>
            <a:r>
              <a:rPr sz="1800" spc="25" dirty="0">
                <a:latin typeface="Times New Roman"/>
                <a:cs typeface="Times New Roman"/>
              </a:rPr>
              <a:t> </a:t>
            </a:r>
            <a:r>
              <a:rPr sz="1800" spc="0" dirty="0">
                <a:latin typeface="Times New Roman"/>
                <a:cs typeface="Times New Roman"/>
              </a:rPr>
              <a:t>antenna.</a:t>
            </a:r>
            <a:endParaRPr sz="18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38097" y="222630"/>
            <a:ext cx="6067425" cy="1226820"/>
          </a:xfrm>
          <a:prstGeom prst="rect">
            <a:avLst/>
          </a:prstGeom>
        </p:spPr>
        <p:txBody>
          <a:bodyPr vert="horz" wrap="square" lIns="0" tIns="0" rIns="0" bIns="0" rtlCol="0">
            <a:noAutofit/>
          </a:bodyPr>
          <a:lstStyle/>
          <a:p>
            <a:pPr algn="ctr">
              <a:lnSpc>
                <a:spcPct val="100000"/>
              </a:lnSpc>
            </a:pPr>
            <a:r>
              <a:rPr sz="4000" spc="-30" dirty="0">
                <a:latin typeface="Arial"/>
                <a:cs typeface="Arial"/>
              </a:rPr>
              <a:t>Ru</a:t>
            </a:r>
            <a:r>
              <a:rPr sz="4000" spc="-40" dirty="0">
                <a:latin typeface="Arial"/>
                <a:cs typeface="Arial"/>
              </a:rPr>
              <a:t>g</a:t>
            </a:r>
            <a:r>
              <a:rPr sz="4000" spc="-20" dirty="0">
                <a:latin typeface="Arial"/>
                <a:cs typeface="Arial"/>
              </a:rPr>
              <a:t>gedized</a:t>
            </a:r>
            <a:r>
              <a:rPr sz="4000" spc="25" dirty="0">
                <a:latin typeface="Arial"/>
                <a:cs typeface="Arial"/>
              </a:rPr>
              <a:t> </a:t>
            </a:r>
            <a:r>
              <a:rPr sz="4000" spc="-30" dirty="0">
                <a:latin typeface="Arial"/>
                <a:cs typeface="Arial"/>
              </a:rPr>
              <a:t>Sm</a:t>
            </a:r>
            <a:r>
              <a:rPr sz="4000" spc="-40" dirty="0">
                <a:latin typeface="Arial"/>
                <a:cs typeface="Arial"/>
              </a:rPr>
              <a:t>a</a:t>
            </a:r>
            <a:r>
              <a:rPr sz="4000" spc="-15" dirty="0">
                <a:latin typeface="Arial"/>
                <a:cs typeface="Arial"/>
              </a:rPr>
              <a:t>rt</a:t>
            </a:r>
            <a:r>
              <a:rPr sz="4000" spc="15" dirty="0">
                <a:latin typeface="Arial"/>
                <a:cs typeface="Arial"/>
              </a:rPr>
              <a:t> </a:t>
            </a:r>
            <a:r>
              <a:rPr sz="4000" spc="-25" dirty="0">
                <a:latin typeface="Arial"/>
                <a:cs typeface="Arial"/>
              </a:rPr>
              <a:t>Plasma</a:t>
            </a:r>
            <a:endParaRPr sz="4000">
              <a:latin typeface="Arial"/>
              <a:cs typeface="Arial"/>
            </a:endParaRPr>
          </a:p>
          <a:p>
            <a:pPr marL="635" algn="ctr">
              <a:lnSpc>
                <a:spcPct val="100000"/>
              </a:lnSpc>
            </a:pPr>
            <a:r>
              <a:rPr sz="4000" spc="-25" dirty="0">
                <a:latin typeface="Arial"/>
                <a:cs typeface="Arial"/>
              </a:rPr>
              <a:t>Antenna</a:t>
            </a:r>
            <a:endParaRPr sz="4000">
              <a:latin typeface="Arial"/>
              <a:cs typeface="Arial"/>
            </a:endParaRPr>
          </a:p>
        </p:txBody>
      </p:sp>
      <p:sp>
        <p:nvSpPr>
          <p:cNvPr id="3" name="object 3"/>
          <p:cNvSpPr/>
          <p:nvPr/>
        </p:nvSpPr>
        <p:spPr>
          <a:xfrm>
            <a:off x="2590800" y="1600200"/>
            <a:ext cx="4191000" cy="44958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3435858" y="6287008"/>
            <a:ext cx="2272030" cy="438150"/>
          </a:xfrm>
          <a:prstGeom prst="rect">
            <a:avLst/>
          </a:prstGeom>
        </p:spPr>
        <p:txBody>
          <a:bodyPr vert="horz" wrap="square" lIns="0" tIns="0" rIns="0" bIns="0" rtlCol="0">
            <a:noAutofit/>
          </a:bodyPr>
          <a:lstStyle/>
          <a:p>
            <a:pPr marL="463550" marR="12700" indent="-451484">
              <a:lnSpc>
                <a:spcPct val="100000"/>
              </a:lnSpc>
            </a:pPr>
            <a:r>
              <a:rPr sz="1400" spc="-10" dirty="0">
                <a:latin typeface="Arial"/>
                <a:cs typeface="Arial"/>
              </a:rPr>
              <a:t>D</a:t>
            </a:r>
            <a:r>
              <a:rPr sz="1400" spc="-75" dirty="0">
                <a:latin typeface="Arial"/>
                <a:cs typeface="Arial"/>
              </a:rPr>
              <a:t>r</a:t>
            </a:r>
            <a:r>
              <a:rPr sz="1400" spc="0" dirty="0">
                <a:latin typeface="Arial"/>
                <a:cs typeface="Arial"/>
              </a:rPr>
              <a:t>.</a:t>
            </a:r>
            <a:r>
              <a:rPr sz="1400" spc="-40" dirty="0">
                <a:latin typeface="Arial"/>
                <a:cs typeface="Arial"/>
              </a:rPr>
              <a:t> </a:t>
            </a:r>
            <a:r>
              <a:rPr sz="1400" spc="-165" dirty="0">
                <a:latin typeface="Arial"/>
                <a:cs typeface="Arial"/>
              </a:rPr>
              <a:t>T</a:t>
            </a:r>
            <a:r>
              <a:rPr sz="1400" spc="0" dirty="0">
                <a:latin typeface="Arial"/>
                <a:cs typeface="Arial"/>
              </a:rPr>
              <a:t>ed</a:t>
            </a:r>
            <a:r>
              <a:rPr sz="1400" spc="-95" dirty="0">
                <a:latin typeface="Arial"/>
                <a:cs typeface="Arial"/>
              </a:rPr>
              <a:t> </a:t>
            </a:r>
            <a:r>
              <a:rPr sz="1400" spc="0" dirty="0">
                <a:latin typeface="Arial"/>
                <a:cs typeface="Arial"/>
              </a:rPr>
              <a:t>Anderson;</a:t>
            </a:r>
            <a:r>
              <a:rPr sz="1400" spc="-50" dirty="0">
                <a:latin typeface="Arial"/>
                <a:cs typeface="Arial"/>
              </a:rPr>
              <a:t> </a:t>
            </a:r>
            <a:r>
              <a:rPr sz="1400" spc="-10" dirty="0">
                <a:latin typeface="Arial"/>
                <a:cs typeface="Arial"/>
              </a:rPr>
              <a:t>H</a:t>
            </a:r>
            <a:r>
              <a:rPr sz="1400" spc="0" dirty="0">
                <a:latin typeface="Arial"/>
                <a:cs typeface="Arial"/>
              </a:rPr>
              <a:t>aleakala </a:t>
            </a:r>
            <a:r>
              <a:rPr sz="1400" spc="-10" dirty="0">
                <a:latin typeface="Arial"/>
                <a:cs typeface="Arial"/>
              </a:rPr>
              <a:t>R</a:t>
            </a:r>
            <a:r>
              <a:rPr sz="1400" spc="0" dirty="0">
                <a:latin typeface="Arial"/>
                <a:cs typeface="Arial"/>
              </a:rPr>
              <a:t>&amp;</a:t>
            </a:r>
            <a:r>
              <a:rPr sz="1400" spc="-10" dirty="0">
                <a:latin typeface="Arial"/>
                <a:cs typeface="Arial"/>
              </a:rPr>
              <a:t>D</a:t>
            </a:r>
            <a:r>
              <a:rPr sz="1400" spc="0" dirty="0">
                <a:latin typeface="Arial"/>
                <a:cs typeface="Arial"/>
              </a:rPr>
              <a:t>;</a:t>
            </a:r>
            <a:r>
              <a:rPr sz="1400" spc="-5" dirty="0">
                <a:latin typeface="Arial"/>
                <a:cs typeface="Arial"/>
              </a:rPr>
              <a:t> </a:t>
            </a:r>
            <a:r>
              <a:rPr sz="1400" spc="0" dirty="0">
                <a:latin typeface="Arial"/>
                <a:cs typeface="Arial"/>
              </a:rPr>
              <a:t>Proprietary</a:t>
            </a:r>
            <a:endParaRPr sz="1400">
              <a:latin typeface="Arial"/>
              <a:cs typeface="Arial"/>
            </a:endParaRPr>
          </a:p>
        </p:txBody>
      </p:sp>
      <p:sp>
        <p:nvSpPr>
          <p:cNvPr id="5" name="object 5"/>
          <p:cNvSpPr txBox="1"/>
          <p:nvPr/>
        </p:nvSpPr>
        <p:spPr>
          <a:xfrm>
            <a:off x="8470645" y="6287008"/>
            <a:ext cx="150495" cy="224790"/>
          </a:xfrm>
          <a:prstGeom prst="rect">
            <a:avLst/>
          </a:prstGeom>
        </p:spPr>
        <p:txBody>
          <a:bodyPr vert="horz" wrap="square" lIns="0" tIns="0" rIns="0" bIns="0" rtlCol="0">
            <a:noAutofit/>
          </a:bodyPr>
          <a:lstStyle/>
          <a:p>
            <a:pPr marL="25400">
              <a:lnSpc>
                <a:spcPct val="100000"/>
              </a:lnSpc>
            </a:pPr>
            <a:fld id="{81D60167-4931-47E6-BA6A-407CBD079E47}" type="slidenum">
              <a:rPr sz="1400" dirty="0" smtClean="0">
                <a:latin typeface="Arial"/>
                <a:cs typeface="Arial"/>
              </a:rPr>
              <a:t>7</a:t>
            </a:fld>
            <a:endParaRPr sz="140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2" rIns="0" bIns="0" rtlCol="0">
            <a:noAutofit/>
          </a:bodyPr>
          <a:lstStyle/>
          <a:p>
            <a:pPr marL="3495675">
              <a:lnSpc>
                <a:spcPct val="100000"/>
              </a:lnSpc>
            </a:pPr>
            <a:r>
              <a:rPr sz="4400" dirty="0">
                <a:latin typeface="Calibri"/>
                <a:cs typeface="Calibri"/>
              </a:rPr>
              <a:t>Gain</a:t>
            </a:r>
            <a:endParaRPr sz="4400">
              <a:latin typeface="Calibri"/>
              <a:cs typeface="Calibri"/>
            </a:endParaRPr>
          </a:p>
        </p:txBody>
      </p:sp>
      <p:sp>
        <p:nvSpPr>
          <p:cNvPr id="3" name="object 3"/>
          <p:cNvSpPr/>
          <p:nvPr/>
        </p:nvSpPr>
        <p:spPr>
          <a:xfrm>
            <a:off x="1452499" y="1371600"/>
            <a:ext cx="5934075" cy="3952621"/>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69416" y="5342254"/>
            <a:ext cx="7142480" cy="1177925"/>
          </a:xfrm>
          <a:prstGeom prst="rect">
            <a:avLst/>
          </a:prstGeom>
        </p:spPr>
        <p:txBody>
          <a:bodyPr vert="horz" wrap="square" lIns="0" tIns="0" rIns="0" bIns="0" rtlCol="0">
            <a:noAutofit/>
          </a:bodyPr>
          <a:lstStyle/>
          <a:p>
            <a:pPr marL="12700" marR="12700">
              <a:lnSpc>
                <a:spcPct val="100000"/>
              </a:lnSpc>
            </a:pPr>
            <a:r>
              <a:rPr sz="1800" spc="25" dirty="0">
                <a:latin typeface="Calibri"/>
                <a:cs typeface="Calibri"/>
              </a:rPr>
              <a:t>.</a:t>
            </a:r>
            <a:r>
              <a:rPr sz="1800" spc="0" dirty="0">
                <a:latin typeface="Calibri"/>
                <a:cs typeface="Calibri"/>
              </a:rPr>
              <a:t>A</a:t>
            </a:r>
            <a:r>
              <a:rPr sz="1800" spc="-25" dirty="0">
                <a:latin typeface="Calibri"/>
                <a:cs typeface="Calibri"/>
              </a:rPr>
              <a:t>n</a:t>
            </a:r>
            <a:r>
              <a:rPr sz="1800" spc="-65" dirty="0">
                <a:latin typeface="Calibri"/>
                <a:cs typeface="Calibri"/>
              </a:rPr>
              <a:t>t</a:t>
            </a:r>
            <a:r>
              <a:rPr sz="1800" spc="-10" dirty="0">
                <a:latin typeface="Calibri"/>
                <a:cs typeface="Calibri"/>
              </a:rPr>
              <a:t>e</a:t>
            </a:r>
            <a:r>
              <a:rPr sz="1800" spc="0" dirty="0">
                <a:latin typeface="Calibri"/>
                <a:cs typeface="Calibri"/>
              </a:rPr>
              <a:t>nnas</a:t>
            </a:r>
            <a:r>
              <a:rPr sz="1800" spc="-25" dirty="0">
                <a:latin typeface="Calibri"/>
                <a:cs typeface="Calibri"/>
              </a:rPr>
              <a:t> </a:t>
            </a:r>
            <a:r>
              <a:rPr sz="1800" spc="0" dirty="0">
                <a:latin typeface="Calibri"/>
                <a:cs typeface="Calibri"/>
              </a:rPr>
              <a:t>u</a:t>
            </a:r>
            <a:r>
              <a:rPr sz="1800" spc="5" dirty="0">
                <a:latin typeface="Calibri"/>
                <a:cs typeface="Calibri"/>
              </a:rPr>
              <a:t>s</a:t>
            </a:r>
            <a:r>
              <a:rPr sz="1800" spc="-10" dirty="0">
                <a:latin typeface="Calibri"/>
                <a:cs typeface="Calibri"/>
              </a:rPr>
              <a:t>e</a:t>
            </a:r>
            <a:r>
              <a:rPr sz="1800" spc="0" dirty="0">
                <a:latin typeface="Calibri"/>
                <a:cs typeface="Calibri"/>
              </a:rPr>
              <a:t>d</a:t>
            </a:r>
            <a:r>
              <a:rPr sz="1800" spc="5" dirty="0">
                <a:latin typeface="Calibri"/>
                <a:cs typeface="Calibri"/>
              </a:rPr>
              <a:t> </a:t>
            </a:r>
            <a:r>
              <a:rPr sz="1800" spc="-10" dirty="0">
                <a:latin typeface="Calibri"/>
                <a:cs typeface="Calibri"/>
              </a:rPr>
              <a:t>i</a:t>
            </a:r>
            <a:r>
              <a:rPr sz="1800" spc="0" dirty="0">
                <a:latin typeface="Calibri"/>
                <a:cs typeface="Calibri"/>
              </a:rPr>
              <a:t>n</a:t>
            </a:r>
            <a:r>
              <a:rPr sz="1800" spc="15" dirty="0">
                <a:latin typeface="Calibri"/>
                <a:cs typeface="Calibri"/>
              </a:rPr>
              <a:t> </a:t>
            </a:r>
            <a:r>
              <a:rPr sz="1800" spc="-35" dirty="0">
                <a:latin typeface="Calibri"/>
                <a:cs typeface="Calibri"/>
              </a:rPr>
              <a:t>c</a:t>
            </a:r>
            <a:r>
              <a:rPr sz="1800" spc="-15" dirty="0">
                <a:latin typeface="Calibri"/>
                <a:cs typeface="Calibri"/>
              </a:rPr>
              <a:t>u</a:t>
            </a:r>
            <a:r>
              <a:rPr sz="1800" spc="-20" dirty="0">
                <a:latin typeface="Calibri"/>
                <a:cs typeface="Calibri"/>
              </a:rPr>
              <a:t>r</a:t>
            </a:r>
            <a:r>
              <a:rPr sz="1800" spc="-65" dirty="0">
                <a:latin typeface="Calibri"/>
                <a:cs typeface="Calibri"/>
              </a:rPr>
              <a:t>r</a:t>
            </a:r>
            <a:r>
              <a:rPr sz="1800" spc="-10" dirty="0">
                <a:latin typeface="Calibri"/>
                <a:cs typeface="Calibri"/>
              </a:rPr>
              <a:t>e</a:t>
            </a:r>
            <a:r>
              <a:rPr sz="1800" spc="-35" dirty="0">
                <a:latin typeface="Calibri"/>
                <a:cs typeface="Calibri"/>
              </a:rPr>
              <a:t>n</a:t>
            </a:r>
            <a:r>
              <a:rPr sz="1800" spc="0" dirty="0">
                <a:latin typeface="Calibri"/>
                <a:cs typeface="Calibri"/>
              </a:rPr>
              <a:t>t</a:t>
            </a:r>
            <a:r>
              <a:rPr sz="1800" spc="20" dirty="0">
                <a:latin typeface="Calibri"/>
                <a:cs typeface="Calibri"/>
              </a:rPr>
              <a:t> </a:t>
            </a:r>
            <a:r>
              <a:rPr sz="1800" spc="-65" dirty="0">
                <a:latin typeface="Calibri"/>
                <a:cs typeface="Calibri"/>
              </a:rPr>
              <a:t>t</a:t>
            </a:r>
            <a:r>
              <a:rPr sz="1800" spc="-10" dirty="0">
                <a:latin typeface="Calibri"/>
                <a:cs typeface="Calibri"/>
              </a:rPr>
              <a:t>e</a:t>
            </a:r>
            <a:r>
              <a:rPr sz="1800" spc="-60" dirty="0">
                <a:latin typeface="Calibri"/>
                <a:cs typeface="Calibri"/>
              </a:rPr>
              <a:t>s</a:t>
            </a:r>
            <a:r>
              <a:rPr sz="1800" spc="-5" dirty="0">
                <a:latin typeface="Calibri"/>
                <a:cs typeface="Calibri"/>
              </a:rPr>
              <a:t>t</a:t>
            </a:r>
            <a:r>
              <a:rPr sz="1800" spc="-20" dirty="0">
                <a:latin typeface="Calibri"/>
                <a:cs typeface="Calibri"/>
              </a:rPr>
              <a:t>i</a:t>
            </a:r>
            <a:r>
              <a:rPr sz="1800" spc="0" dirty="0">
                <a:latin typeface="Calibri"/>
                <a:cs typeface="Calibri"/>
              </a:rPr>
              <a:t>ng. </a:t>
            </a:r>
            <a:r>
              <a:rPr sz="1800" spc="25" dirty="0">
                <a:latin typeface="Calibri"/>
                <a:cs typeface="Calibri"/>
              </a:rPr>
              <a:t> </a:t>
            </a:r>
            <a:r>
              <a:rPr sz="1800" spc="0" dirty="0">
                <a:latin typeface="Calibri"/>
                <a:cs typeface="Calibri"/>
              </a:rPr>
              <a:t>A</a:t>
            </a:r>
            <a:r>
              <a:rPr sz="1800" spc="-20" dirty="0">
                <a:latin typeface="Calibri"/>
                <a:cs typeface="Calibri"/>
              </a:rPr>
              <a:t> </a:t>
            </a:r>
            <a:r>
              <a:rPr sz="1800" spc="-45" dirty="0">
                <a:latin typeface="Calibri"/>
                <a:cs typeface="Calibri"/>
              </a:rPr>
              <a:t>s</a:t>
            </a:r>
            <a:r>
              <a:rPr sz="1800" spc="-65" dirty="0">
                <a:latin typeface="Calibri"/>
                <a:cs typeface="Calibri"/>
              </a:rPr>
              <a:t>t</a:t>
            </a:r>
            <a:r>
              <a:rPr sz="1800" spc="0" dirty="0">
                <a:latin typeface="Calibri"/>
                <a:cs typeface="Calibri"/>
              </a:rPr>
              <a:t>and</a:t>
            </a:r>
            <a:r>
              <a:rPr sz="1800" spc="-15" dirty="0">
                <a:latin typeface="Calibri"/>
                <a:cs typeface="Calibri"/>
              </a:rPr>
              <a:t>a</a:t>
            </a:r>
            <a:r>
              <a:rPr sz="1800" spc="-65" dirty="0">
                <a:latin typeface="Calibri"/>
                <a:cs typeface="Calibri"/>
              </a:rPr>
              <a:t>r</a:t>
            </a:r>
            <a:r>
              <a:rPr sz="1800" spc="0" dirty="0">
                <a:latin typeface="Calibri"/>
                <a:cs typeface="Calibri"/>
              </a:rPr>
              <a:t>d</a:t>
            </a:r>
            <a:r>
              <a:rPr sz="1800" spc="10" dirty="0">
                <a:latin typeface="Calibri"/>
                <a:cs typeface="Calibri"/>
              </a:rPr>
              <a:t> </a:t>
            </a:r>
            <a:r>
              <a:rPr sz="1800" spc="-15" dirty="0">
                <a:latin typeface="Calibri"/>
                <a:cs typeface="Calibri"/>
              </a:rPr>
              <a:t>2.1</a:t>
            </a:r>
            <a:r>
              <a:rPr sz="1800" spc="0" dirty="0">
                <a:latin typeface="Calibri"/>
                <a:cs typeface="Calibri"/>
              </a:rPr>
              <a:t>5</a:t>
            </a:r>
            <a:r>
              <a:rPr sz="1800" spc="25" dirty="0">
                <a:latin typeface="Calibri"/>
                <a:cs typeface="Calibri"/>
              </a:rPr>
              <a:t> </a:t>
            </a:r>
            <a:r>
              <a:rPr sz="1800" spc="0" dirty="0">
                <a:latin typeface="Calibri"/>
                <a:cs typeface="Calibri"/>
              </a:rPr>
              <a:t>dBi</a:t>
            </a:r>
            <a:r>
              <a:rPr sz="1800" spc="-15" dirty="0">
                <a:latin typeface="Calibri"/>
                <a:cs typeface="Calibri"/>
              </a:rPr>
              <a:t> 1/</a:t>
            </a:r>
            <a:r>
              <a:rPr sz="1800" spc="0" dirty="0">
                <a:latin typeface="Calibri"/>
                <a:cs typeface="Calibri"/>
              </a:rPr>
              <a:t>2</a:t>
            </a:r>
            <a:r>
              <a:rPr sz="1800" spc="25" dirty="0">
                <a:latin typeface="Calibri"/>
                <a:cs typeface="Calibri"/>
              </a:rPr>
              <a:t> </a:t>
            </a:r>
            <a:r>
              <a:rPr sz="1800" spc="-80" dirty="0">
                <a:latin typeface="Calibri"/>
                <a:cs typeface="Calibri"/>
              </a:rPr>
              <a:t>w</a:t>
            </a:r>
            <a:r>
              <a:rPr sz="1800" spc="-50" dirty="0">
                <a:latin typeface="Calibri"/>
                <a:cs typeface="Calibri"/>
              </a:rPr>
              <a:t>a</a:t>
            </a:r>
            <a:r>
              <a:rPr sz="1800" spc="-35" dirty="0">
                <a:latin typeface="Calibri"/>
                <a:cs typeface="Calibri"/>
              </a:rPr>
              <a:t>v</a:t>
            </a:r>
            <a:r>
              <a:rPr sz="1800" spc="0" dirty="0">
                <a:latin typeface="Calibri"/>
                <a:cs typeface="Calibri"/>
              </a:rPr>
              <a:t>e</a:t>
            </a:r>
            <a:r>
              <a:rPr sz="1800" spc="-20" dirty="0">
                <a:latin typeface="Calibri"/>
                <a:cs typeface="Calibri"/>
              </a:rPr>
              <a:t> </a:t>
            </a:r>
            <a:r>
              <a:rPr sz="1800" spc="-15" dirty="0">
                <a:latin typeface="Calibri"/>
                <a:cs typeface="Calibri"/>
              </a:rPr>
              <a:t>d</a:t>
            </a:r>
            <a:r>
              <a:rPr sz="1800" spc="-10" dirty="0">
                <a:latin typeface="Calibri"/>
                <a:cs typeface="Calibri"/>
              </a:rPr>
              <a:t>i</a:t>
            </a:r>
            <a:r>
              <a:rPr sz="1800" spc="0" dirty="0">
                <a:latin typeface="Calibri"/>
                <a:cs typeface="Calibri"/>
              </a:rPr>
              <a:t>po</a:t>
            </a:r>
            <a:r>
              <a:rPr sz="1800" spc="-10" dirty="0">
                <a:latin typeface="Calibri"/>
                <a:cs typeface="Calibri"/>
              </a:rPr>
              <a:t>l</a:t>
            </a:r>
            <a:r>
              <a:rPr sz="1800" spc="0" dirty="0">
                <a:latin typeface="Calibri"/>
                <a:cs typeface="Calibri"/>
              </a:rPr>
              <a:t>e</a:t>
            </a:r>
            <a:r>
              <a:rPr sz="1800" spc="25" dirty="0">
                <a:latin typeface="Calibri"/>
                <a:cs typeface="Calibri"/>
              </a:rPr>
              <a:t> </a:t>
            </a:r>
            <a:r>
              <a:rPr sz="1800" spc="-10" dirty="0">
                <a:latin typeface="Calibri"/>
                <a:cs typeface="Calibri"/>
              </a:rPr>
              <a:t>i</a:t>
            </a:r>
            <a:r>
              <a:rPr sz="1800" spc="0" dirty="0">
                <a:latin typeface="Calibri"/>
                <a:cs typeface="Calibri"/>
              </a:rPr>
              <a:t>s </a:t>
            </a:r>
            <a:r>
              <a:rPr sz="1800" spc="-25" dirty="0">
                <a:latin typeface="Calibri"/>
                <a:cs typeface="Calibri"/>
              </a:rPr>
              <a:t>a</a:t>
            </a:r>
            <a:r>
              <a:rPr sz="1800" spc="0" dirty="0">
                <a:latin typeface="Calibri"/>
                <a:cs typeface="Calibri"/>
              </a:rPr>
              <a:t>t </a:t>
            </a:r>
            <a:r>
              <a:rPr sz="1800" spc="-25" dirty="0">
                <a:latin typeface="Calibri"/>
                <a:cs typeface="Calibri"/>
              </a:rPr>
              <a:t>t</a:t>
            </a:r>
            <a:r>
              <a:rPr sz="1800" spc="-10" dirty="0">
                <a:latin typeface="Calibri"/>
                <a:cs typeface="Calibri"/>
              </a:rPr>
              <a:t>he</a:t>
            </a:r>
            <a:r>
              <a:rPr sz="1800" spc="15" dirty="0">
                <a:latin typeface="Calibri"/>
                <a:cs typeface="Calibri"/>
              </a:rPr>
              <a:t> </a:t>
            </a:r>
            <a:r>
              <a:rPr sz="1800" spc="0" dirty="0">
                <a:latin typeface="Calibri"/>
                <a:cs typeface="Calibri"/>
              </a:rPr>
              <a:t>b</a:t>
            </a:r>
            <a:r>
              <a:rPr sz="1800" spc="-5" dirty="0">
                <a:latin typeface="Calibri"/>
                <a:cs typeface="Calibri"/>
              </a:rPr>
              <a:t>o</a:t>
            </a:r>
            <a:r>
              <a:rPr sz="1800" spc="-75" dirty="0">
                <a:latin typeface="Calibri"/>
                <a:cs typeface="Calibri"/>
              </a:rPr>
              <a:t>t</a:t>
            </a:r>
            <a:r>
              <a:rPr sz="1800" spc="-50" dirty="0">
                <a:latin typeface="Calibri"/>
                <a:cs typeface="Calibri"/>
              </a:rPr>
              <a:t>t</a:t>
            </a:r>
            <a:r>
              <a:rPr sz="1800" spc="-5" dirty="0">
                <a:latin typeface="Calibri"/>
                <a:cs typeface="Calibri"/>
              </a:rPr>
              <a:t>o</a:t>
            </a:r>
            <a:r>
              <a:rPr sz="1800" spc="0" dirty="0">
                <a:latin typeface="Calibri"/>
                <a:cs typeface="Calibri"/>
              </a:rPr>
              <a:t>m of </a:t>
            </a:r>
            <a:r>
              <a:rPr sz="1800" spc="-25" dirty="0">
                <a:latin typeface="Calibri"/>
                <a:cs typeface="Calibri"/>
              </a:rPr>
              <a:t>t</a:t>
            </a:r>
            <a:r>
              <a:rPr sz="1800" spc="-10" dirty="0">
                <a:latin typeface="Calibri"/>
                <a:cs typeface="Calibri"/>
              </a:rPr>
              <a:t>he</a:t>
            </a:r>
            <a:r>
              <a:rPr sz="1800" spc="20" dirty="0">
                <a:latin typeface="Calibri"/>
                <a:cs typeface="Calibri"/>
              </a:rPr>
              <a:t> </a:t>
            </a:r>
            <a:r>
              <a:rPr sz="1800" spc="0" dirty="0">
                <a:latin typeface="Calibri"/>
                <a:cs typeface="Calibri"/>
              </a:rPr>
              <a:t>ph</a:t>
            </a:r>
            <a:r>
              <a:rPr sz="1800" spc="-5" dirty="0">
                <a:latin typeface="Calibri"/>
                <a:cs typeface="Calibri"/>
              </a:rPr>
              <a:t>o</a:t>
            </a:r>
            <a:r>
              <a:rPr sz="1800" spc="-50" dirty="0">
                <a:latin typeface="Calibri"/>
                <a:cs typeface="Calibri"/>
              </a:rPr>
              <a:t>t</a:t>
            </a:r>
            <a:r>
              <a:rPr sz="1800" spc="-5" dirty="0">
                <a:latin typeface="Calibri"/>
                <a:cs typeface="Calibri"/>
              </a:rPr>
              <a:t>o</a:t>
            </a:r>
            <a:r>
              <a:rPr sz="1800" spc="0" dirty="0">
                <a:latin typeface="Calibri"/>
                <a:cs typeface="Calibri"/>
              </a:rPr>
              <a:t>.</a:t>
            </a:r>
            <a:r>
              <a:rPr sz="1800" spc="10" dirty="0">
                <a:latin typeface="Calibri"/>
                <a:cs typeface="Calibri"/>
              </a:rPr>
              <a:t> </a:t>
            </a:r>
            <a:r>
              <a:rPr sz="1800" spc="0" dirty="0">
                <a:latin typeface="Calibri"/>
                <a:cs typeface="Calibri"/>
              </a:rPr>
              <a:t>The</a:t>
            </a:r>
            <a:r>
              <a:rPr sz="1800" spc="15" dirty="0">
                <a:latin typeface="Calibri"/>
                <a:cs typeface="Calibri"/>
              </a:rPr>
              <a:t> </a:t>
            </a:r>
            <a:r>
              <a:rPr sz="1800" spc="-15" dirty="0">
                <a:latin typeface="Calibri"/>
                <a:cs typeface="Calibri"/>
              </a:rPr>
              <a:t>o</a:t>
            </a:r>
            <a:r>
              <a:rPr sz="1800" spc="-25" dirty="0">
                <a:latin typeface="Calibri"/>
                <a:cs typeface="Calibri"/>
              </a:rPr>
              <a:t>t</a:t>
            </a:r>
            <a:r>
              <a:rPr sz="1800" spc="-10" dirty="0">
                <a:latin typeface="Calibri"/>
                <a:cs typeface="Calibri"/>
              </a:rPr>
              <a:t>h</a:t>
            </a:r>
            <a:r>
              <a:rPr sz="1800" spc="-20" dirty="0">
                <a:latin typeface="Calibri"/>
                <a:cs typeface="Calibri"/>
              </a:rPr>
              <a:t>e</a:t>
            </a:r>
            <a:r>
              <a:rPr sz="1800" spc="-10" dirty="0">
                <a:latin typeface="Calibri"/>
                <a:cs typeface="Calibri"/>
              </a:rPr>
              <a:t>r</a:t>
            </a:r>
            <a:r>
              <a:rPr sz="1800" spc="20" dirty="0">
                <a:latin typeface="Calibri"/>
                <a:cs typeface="Calibri"/>
              </a:rPr>
              <a:t> </a:t>
            </a:r>
            <a:r>
              <a:rPr sz="1800" spc="-25" dirty="0">
                <a:latin typeface="Calibri"/>
                <a:cs typeface="Calibri"/>
              </a:rPr>
              <a:t>t</a:t>
            </a:r>
            <a:r>
              <a:rPr sz="1800" spc="-70" dirty="0">
                <a:latin typeface="Calibri"/>
                <a:cs typeface="Calibri"/>
              </a:rPr>
              <a:t>w</a:t>
            </a:r>
            <a:r>
              <a:rPr sz="1800" spc="0" dirty="0">
                <a:latin typeface="Calibri"/>
                <a:cs typeface="Calibri"/>
              </a:rPr>
              <a:t>o a</a:t>
            </a:r>
            <a:r>
              <a:rPr sz="1800" spc="-25" dirty="0">
                <a:latin typeface="Calibri"/>
                <a:cs typeface="Calibri"/>
              </a:rPr>
              <a:t>n</a:t>
            </a:r>
            <a:r>
              <a:rPr sz="1800" spc="-75" dirty="0">
                <a:latin typeface="Calibri"/>
                <a:cs typeface="Calibri"/>
              </a:rPr>
              <a:t>t</a:t>
            </a:r>
            <a:r>
              <a:rPr sz="1800" spc="-20" dirty="0">
                <a:latin typeface="Calibri"/>
                <a:cs typeface="Calibri"/>
              </a:rPr>
              <a:t>e</a:t>
            </a:r>
            <a:r>
              <a:rPr sz="1800" spc="0" dirty="0">
                <a:latin typeface="Calibri"/>
                <a:cs typeface="Calibri"/>
              </a:rPr>
              <a:t>nnas</a:t>
            </a:r>
            <a:r>
              <a:rPr sz="1800" spc="5" dirty="0">
                <a:latin typeface="Calibri"/>
                <a:cs typeface="Calibri"/>
              </a:rPr>
              <a:t> </a:t>
            </a:r>
            <a:r>
              <a:rPr sz="1800" spc="0" dirty="0">
                <a:latin typeface="Calibri"/>
                <a:cs typeface="Calibri"/>
              </a:rPr>
              <a:t>sh</a:t>
            </a:r>
            <a:r>
              <a:rPr sz="1800" spc="-25" dirty="0">
                <a:latin typeface="Calibri"/>
                <a:cs typeface="Calibri"/>
              </a:rPr>
              <a:t>o</a:t>
            </a:r>
            <a:r>
              <a:rPr sz="1800" spc="0" dirty="0">
                <a:latin typeface="Calibri"/>
                <a:cs typeface="Calibri"/>
              </a:rPr>
              <a:t>w</a:t>
            </a:r>
            <a:r>
              <a:rPr sz="1800" spc="-5" dirty="0">
                <a:latin typeface="Calibri"/>
                <a:cs typeface="Calibri"/>
              </a:rPr>
              <a:t> </a:t>
            </a:r>
            <a:r>
              <a:rPr sz="1800" spc="-25" dirty="0">
                <a:latin typeface="Calibri"/>
                <a:cs typeface="Calibri"/>
              </a:rPr>
              <a:t>t</a:t>
            </a:r>
            <a:r>
              <a:rPr sz="1800" spc="-10" dirty="0">
                <a:latin typeface="Calibri"/>
                <a:cs typeface="Calibri"/>
              </a:rPr>
              <a:t>he</a:t>
            </a:r>
            <a:r>
              <a:rPr sz="1800" spc="20" dirty="0">
                <a:latin typeface="Calibri"/>
                <a:cs typeface="Calibri"/>
              </a:rPr>
              <a:t> </a:t>
            </a:r>
            <a:r>
              <a:rPr sz="1800" spc="-15" dirty="0">
                <a:latin typeface="Calibri"/>
                <a:cs typeface="Calibri"/>
              </a:rPr>
              <a:t>T</a:t>
            </a:r>
            <a:r>
              <a:rPr sz="1800" spc="-10" dirty="0">
                <a:latin typeface="Calibri"/>
                <a:cs typeface="Calibri"/>
              </a:rPr>
              <a:t>P</a:t>
            </a:r>
            <a:r>
              <a:rPr sz="1800" spc="-30" dirty="0">
                <a:latin typeface="Calibri"/>
                <a:cs typeface="Calibri"/>
              </a:rPr>
              <a:t> </a:t>
            </a:r>
            <a:r>
              <a:rPr sz="1800" spc="0" dirty="0">
                <a:latin typeface="Calibri"/>
                <a:cs typeface="Calibri"/>
              </a:rPr>
              <a:t>L</a:t>
            </a:r>
            <a:r>
              <a:rPr sz="1800" spc="-10" dirty="0">
                <a:latin typeface="Calibri"/>
                <a:cs typeface="Calibri"/>
              </a:rPr>
              <a:t>ink</a:t>
            </a:r>
            <a:r>
              <a:rPr sz="1800" spc="20" dirty="0">
                <a:latin typeface="Calibri"/>
                <a:cs typeface="Calibri"/>
              </a:rPr>
              <a:t> </a:t>
            </a:r>
            <a:r>
              <a:rPr sz="1800" spc="-10" dirty="0">
                <a:latin typeface="Calibri"/>
                <a:cs typeface="Calibri"/>
              </a:rPr>
              <a:t>8</a:t>
            </a:r>
            <a:r>
              <a:rPr sz="1800" spc="20" dirty="0">
                <a:latin typeface="Calibri"/>
                <a:cs typeface="Calibri"/>
              </a:rPr>
              <a:t> </a:t>
            </a:r>
            <a:r>
              <a:rPr sz="1800" spc="0" dirty="0">
                <a:latin typeface="Calibri"/>
                <a:cs typeface="Calibri"/>
              </a:rPr>
              <a:t>dBi </a:t>
            </a:r>
            <a:r>
              <a:rPr sz="1800" spc="-65" dirty="0">
                <a:latin typeface="Calibri"/>
                <a:cs typeface="Calibri"/>
              </a:rPr>
              <a:t>c</a:t>
            </a:r>
            <a:r>
              <a:rPr sz="1800" spc="-5" dirty="0">
                <a:latin typeface="Calibri"/>
                <a:cs typeface="Calibri"/>
              </a:rPr>
              <a:t>o</a:t>
            </a:r>
            <a:r>
              <a:rPr sz="1800" spc="-20" dirty="0">
                <a:latin typeface="Calibri"/>
                <a:cs typeface="Calibri"/>
              </a:rPr>
              <a:t>l</a:t>
            </a:r>
            <a:r>
              <a:rPr sz="1800" spc="-10" dirty="0">
                <a:latin typeface="Calibri"/>
                <a:cs typeface="Calibri"/>
              </a:rPr>
              <a:t>l</a:t>
            </a:r>
            <a:r>
              <a:rPr sz="1800" spc="-5" dirty="0">
                <a:latin typeface="Calibri"/>
                <a:cs typeface="Calibri"/>
              </a:rPr>
              <a:t>i</a:t>
            </a:r>
            <a:r>
              <a:rPr sz="1800" spc="-10" dirty="0">
                <a:latin typeface="Calibri"/>
                <a:cs typeface="Calibri"/>
              </a:rPr>
              <a:t>ne</a:t>
            </a:r>
            <a:r>
              <a:rPr sz="1800" spc="-25" dirty="0">
                <a:latin typeface="Calibri"/>
                <a:cs typeface="Calibri"/>
              </a:rPr>
              <a:t>a</a:t>
            </a:r>
            <a:r>
              <a:rPr sz="1800" spc="-10" dirty="0">
                <a:latin typeface="Calibri"/>
                <a:cs typeface="Calibri"/>
              </a:rPr>
              <a:t>r</a:t>
            </a:r>
            <a:r>
              <a:rPr sz="1800" spc="30" dirty="0">
                <a:latin typeface="Calibri"/>
                <a:cs typeface="Calibri"/>
              </a:rPr>
              <a:t> </a:t>
            </a:r>
            <a:r>
              <a:rPr sz="1800" spc="0" dirty="0">
                <a:latin typeface="Calibri"/>
                <a:cs typeface="Calibri"/>
              </a:rPr>
              <a:t>dip</a:t>
            </a:r>
            <a:r>
              <a:rPr sz="1800" spc="-5" dirty="0">
                <a:latin typeface="Calibri"/>
                <a:cs typeface="Calibri"/>
              </a:rPr>
              <a:t>o</a:t>
            </a:r>
            <a:r>
              <a:rPr sz="1800" spc="-20" dirty="0">
                <a:latin typeface="Calibri"/>
                <a:cs typeface="Calibri"/>
              </a:rPr>
              <a:t>l</a:t>
            </a:r>
            <a:r>
              <a:rPr sz="1800" spc="0" dirty="0">
                <a:latin typeface="Calibri"/>
                <a:cs typeface="Calibri"/>
              </a:rPr>
              <a:t>e. </a:t>
            </a:r>
            <a:r>
              <a:rPr sz="1800" spc="45" dirty="0">
                <a:latin typeface="Calibri"/>
                <a:cs typeface="Calibri"/>
              </a:rPr>
              <a:t> </a:t>
            </a:r>
            <a:r>
              <a:rPr sz="1800" spc="-125" dirty="0">
                <a:latin typeface="Calibri"/>
                <a:cs typeface="Calibri"/>
              </a:rPr>
              <a:t>A</a:t>
            </a:r>
            <a:r>
              <a:rPr sz="1800" spc="-10" dirty="0">
                <a:latin typeface="Calibri"/>
                <a:cs typeface="Calibri"/>
              </a:rPr>
              <a:t>t</a:t>
            </a:r>
            <a:r>
              <a:rPr sz="1800" spc="-30" dirty="0">
                <a:latin typeface="Calibri"/>
                <a:cs typeface="Calibri"/>
              </a:rPr>
              <a:t> </a:t>
            </a:r>
            <a:r>
              <a:rPr sz="1800" spc="-25" dirty="0">
                <a:latin typeface="Calibri"/>
                <a:cs typeface="Calibri"/>
              </a:rPr>
              <a:t>t</a:t>
            </a:r>
            <a:r>
              <a:rPr sz="1800" spc="-10" dirty="0">
                <a:latin typeface="Calibri"/>
                <a:cs typeface="Calibri"/>
              </a:rPr>
              <a:t>he </a:t>
            </a:r>
            <a:r>
              <a:rPr sz="1800" spc="-50" dirty="0">
                <a:latin typeface="Calibri"/>
                <a:cs typeface="Calibri"/>
              </a:rPr>
              <a:t>t</a:t>
            </a:r>
            <a:r>
              <a:rPr sz="1800" spc="-5" dirty="0">
                <a:latin typeface="Calibri"/>
                <a:cs typeface="Calibri"/>
              </a:rPr>
              <a:t>o</a:t>
            </a:r>
            <a:r>
              <a:rPr sz="1800" spc="0" dirty="0">
                <a:latin typeface="Calibri"/>
                <a:cs typeface="Calibri"/>
              </a:rPr>
              <a:t>p</a:t>
            </a:r>
            <a:r>
              <a:rPr sz="1800" spc="-10" dirty="0">
                <a:latin typeface="Calibri"/>
                <a:cs typeface="Calibri"/>
              </a:rPr>
              <a:t> i</a:t>
            </a:r>
            <a:r>
              <a:rPr sz="1800" spc="0" dirty="0">
                <a:latin typeface="Calibri"/>
                <a:cs typeface="Calibri"/>
              </a:rPr>
              <a:t>s</a:t>
            </a:r>
            <a:r>
              <a:rPr sz="1800" spc="15" dirty="0">
                <a:latin typeface="Calibri"/>
                <a:cs typeface="Calibri"/>
              </a:rPr>
              <a:t> </a:t>
            </a:r>
            <a:r>
              <a:rPr sz="1800" spc="-25" dirty="0">
                <a:latin typeface="Calibri"/>
                <a:cs typeface="Calibri"/>
              </a:rPr>
              <a:t>t</a:t>
            </a:r>
            <a:r>
              <a:rPr sz="1800" spc="-10" dirty="0">
                <a:latin typeface="Calibri"/>
                <a:cs typeface="Calibri"/>
              </a:rPr>
              <a:t>he </a:t>
            </a:r>
            <a:r>
              <a:rPr sz="1800" spc="-15" dirty="0">
                <a:latin typeface="Calibri"/>
                <a:cs typeface="Calibri"/>
              </a:rPr>
              <a:t>T</a:t>
            </a:r>
            <a:r>
              <a:rPr sz="1800" spc="-10" dirty="0">
                <a:latin typeface="Calibri"/>
                <a:cs typeface="Calibri"/>
              </a:rPr>
              <a:t>P</a:t>
            </a:r>
            <a:r>
              <a:rPr sz="1800" spc="-20" dirty="0">
                <a:latin typeface="Calibri"/>
                <a:cs typeface="Calibri"/>
              </a:rPr>
              <a:t> </a:t>
            </a:r>
            <a:r>
              <a:rPr sz="1800" spc="-15" dirty="0">
                <a:latin typeface="Calibri"/>
                <a:cs typeface="Calibri"/>
              </a:rPr>
              <a:t>L</a:t>
            </a:r>
            <a:r>
              <a:rPr sz="1800" spc="-20" dirty="0">
                <a:latin typeface="Calibri"/>
                <a:cs typeface="Calibri"/>
              </a:rPr>
              <a:t>i</a:t>
            </a:r>
            <a:r>
              <a:rPr sz="1800" spc="-10" dirty="0">
                <a:latin typeface="Calibri"/>
                <a:cs typeface="Calibri"/>
              </a:rPr>
              <a:t>nk</a:t>
            </a:r>
            <a:r>
              <a:rPr sz="1800" spc="35" dirty="0">
                <a:latin typeface="Calibri"/>
                <a:cs typeface="Calibri"/>
              </a:rPr>
              <a:t> </a:t>
            </a:r>
            <a:r>
              <a:rPr sz="1800" spc="0" dirty="0">
                <a:latin typeface="Calibri"/>
                <a:cs typeface="Calibri"/>
              </a:rPr>
              <a:t>a</a:t>
            </a:r>
            <a:r>
              <a:rPr sz="1800" spc="-25" dirty="0">
                <a:latin typeface="Calibri"/>
                <a:cs typeface="Calibri"/>
              </a:rPr>
              <a:t>n</a:t>
            </a:r>
            <a:r>
              <a:rPr sz="1800" spc="-75" dirty="0">
                <a:latin typeface="Calibri"/>
                <a:cs typeface="Calibri"/>
              </a:rPr>
              <a:t>t</a:t>
            </a:r>
            <a:r>
              <a:rPr sz="1800" spc="-20" dirty="0">
                <a:latin typeface="Calibri"/>
                <a:cs typeface="Calibri"/>
              </a:rPr>
              <a:t>e</a:t>
            </a:r>
            <a:r>
              <a:rPr sz="1800" spc="0" dirty="0">
                <a:latin typeface="Calibri"/>
                <a:cs typeface="Calibri"/>
              </a:rPr>
              <a:t>nna </a:t>
            </a:r>
            <a:r>
              <a:rPr sz="1800" spc="-20" dirty="0">
                <a:latin typeface="Calibri"/>
                <a:cs typeface="Calibri"/>
              </a:rPr>
              <a:t>wi</a:t>
            </a:r>
            <a:r>
              <a:rPr sz="1800" spc="-5" dirty="0">
                <a:latin typeface="Calibri"/>
                <a:cs typeface="Calibri"/>
              </a:rPr>
              <a:t>t</a:t>
            </a:r>
            <a:r>
              <a:rPr sz="1800" spc="0" dirty="0">
                <a:latin typeface="Calibri"/>
                <a:cs typeface="Calibri"/>
              </a:rPr>
              <a:t>h</a:t>
            </a:r>
            <a:r>
              <a:rPr sz="1800" spc="25" dirty="0">
                <a:latin typeface="Calibri"/>
                <a:cs typeface="Calibri"/>
              </a:rPr>
              <a:t> </a:t>
            </a:r>
            <a:r>
              <a:rPr sz="1800" spc="0" dirty="0">
                <a:latin typeface="Calibri"/>
                <a:cs typeface="Calibri"/>
              </a:rPr>
              <a:t>pla</a:t>
            </a:r>
            <a:r>
              <a:rPr sz="1800" spc="-45" dirty="0">
                <a:latin typeface="Calibri"/>
                <a:cs typeface="Calibri"/>
              </a:rPr>
              <a:t>s</a:t>
            </a:r>
            <a:r>
              <a:rPr sz="1800" spc="-15" dirty="0">
                <a:latin typeface="Calibri"/>
                <a:cs typeface="Calibri"/>
              </a:rPr>
              <a:t>t</a:t>
            </a:r>
            <a:r>
              <a:rPr sz="1800" spc="-20" dirty="0">
                <a:latin typeface="Calibri"/>
                <a:cs typeface="Calibri"/>
              </a:rPr>
              <a:t>i</a:t>
            </a:r>
            <a:r>
              <a:rPr sz="1800" spc="0" dirty="0">
                <a:latin typeface="Calibri"/>
                <a:cs typeface="Calibri"/>
              </a:rPr>
              <a:t>c</a:t>
            </a:r>
            <a:r>
              <a:rPr sz="1800" spc="20" dirty="0">
                <a:latin typeface="Calibri"/>
                <a:cs typeface="Calibri"/>
              </a:rPr>
              <a:t> </a:t>
            </a:r>
            <a:r>
              <a:rPr sz="1800" spc="-15" dirty="0">
                <a:latin typeface="Calibri"/>
                <a:cs typeface="Calibri"/>
              </a:rPr>
              <a:t>ja</a:t>
            </a:r>
            <a:r>
              <a:rPr sz="1800" spc="-20" dirty="0">
                <a:latin typeface="Calibri"/>
                <a:cs typeface="Calibri"/>
              </a:rPr>
              <a:t>c</a:t>
            </a:r>
            <a:r>
              <a:rPr sz="1800" spc="-145" dirty="0">
                <a:latin typeface="Calibri"/>
                <a:cs typeface="Calibri"/>
              </a:rPr>
              <a:t>k</a:t>
            </a:r>
            <a:r>
              <a:rPr sz="1800" spc="-45" dirty="0">
                <a:latin typeface="Calibri"/>
                <a:cs typeface="Calibri"/>
              </a:rPr>
              <a:t>e</a:t>
            </a:r>
            <a:r>
              <a:rPr sz="1800" spc="-10" dirty="0">
                <a:latin typeface="Calibri"/>
                <a:cs typeface="Calibri"/>
              </a:rPr>
              <a:t>t</a:t>
            </a:r>
            <a:r>
              <a:rPr sz="1800" spc="-15" dirty="0">
                <a:latin typeface="Calibri"/>
                <a:cs typeface="Calibri"/>
              </a:rPr>
              <a:t> </a:t>
            </a:r>
            <a:r>
              <a:rPr sz="1800" spc="-75" dirty="0">
                <a:latin typeface="Calibri"/>
                <a:cs typeface="Calibri"/>
              </a:rPr>
              <a:t>r</a:t>
            </a:r>
            <a:r>
              <a:rPr sz="1800" spc="-25" dirty="0">
                <a:latin typeface="Calibri"/>
                <a:cs typeface="Calibri"/>
              </a:rPr>
              <a:t>em</a:t>
            </a:r>
            <a:r>
              <a:rPr sz="1800" spc="-40" dirty="0">
                <a:latin typeface="Calibri"/>
                <a:cs typeface="Calibri"/>
              </a:rPr>
              <a:t>o</a:t>
            </a:r>
            <a:r>
              <a:rPr sz="1800" spc="-35" dirty="0">
                <a:latin typeface="Calibri"/>
                <a:cs typeface="Calibri"/>
              </a:rPr>
              <a:t>v</a:t>
            </a:r>
            <a:r>
              <a:rPr sz="1800" spc="-20" dirty="0">
                <a:latin typeface="Calibri"/>
                <a:cs typeface="Calibri"/>
              </a:rPr>
              <a:t>ed</a:t>
            </a:r>
            <a:endParaRPr sz="1800">
              <a:latin typeface="Calibri"/>
              <a:cs typeface="Calibri"/>
            </a:endParaRPr>
          </a:p>
          <a:p>
            <a:pPr>
              <a:lnSpc>
                <a:spcPts val="550"/>
              </a:lnSpc>
              <a:spcBef>
                <a:spcPts val="45"/>
              </a:spcBef>
            </a:pPr>
            <a:endParaRPr sz="550"/>
          </a:p>
          <a:p>
            <a:pPr marL="12700">
              <a:lnSpc>
                <a:spcPct val="100000"/>
              </a:lnSpc>
            </a:pPr>
            <a:r>
              <a:rPr sz="2700" spc="-75" baseline="18518" dirty="0">
                <a:latin typeface="Calibri"/>
                <a:cs typeface="Calibri"/>
              </a:rPr>
              <a:t>t</a:t>
            </a:r>
            <a:r>
              <a:rPr sz="2700" spc="0" baseline="18518" dirty="0">
                <a:latin typeface="Calibri"/>
                <a:cs typeface="Calibri"/>
              </a:rPr>
              <a:t>o sh</a:t>
            </a:r>
            <a:r>
              <a:rPr sz="2700" spc="-37" baseline="18518" dirty="0">
                <a:latin typeface="Calibri"/>
                <a:cs typeface="Calibri"/>
              </a:rPr>
              <a:t>o</a:t>
            </a:r>
            <a:r>
              <a:rPr sz="2700" spc="0" baseline="18518" dirty="0">
                <a:latin typeface="Calibri"/>
                <a:cs typeface="Calibri"/>
              </a:rPr>
              <a:t>w</a:t>
            </a:r>
            <a:r>
              <a:rPr sz="2700" spc="-22" baseline="18518" dirty="0">
                <a:latin typeface="Calibri"/>
                <a:cs typeface="Calibri"/>
              </a:rPr>
              <a:t> </a:t>
            </a:r>
            <a:r>
              <a:rPr sz="2700" spc="-97" baseline="18518" dirty="0">
                <a:latin typeface="Calibri"/>
                <a:cs typeface="Calibri"/>
              </a:rPr>
              <a:t>c</a:t>
            </a:r>
            <a:r>
              <a:rPr sz="2700" spc="-7" baseline="18518" dirty="0">
                <a:latin typeface="Calibri"/>
                <a:cs typeface="Calibri"/>
              </a:rPr>
              <a:t>o</a:t>
            </a:r>
            <a:r>
              <a:rPr sz="2700" spc="0" baseline="18518" dirty="0">
                <a:latin typeface="Calibri"/>
                <a:cs typeface="Calibri"/>
              </a:rPr>
              <a:t>n</a:t>
            </a:r>
            <a:r>
              <a:rPr sz="2700" spc="-67" baseline="18518" dirty="0">
                <a:latin typeface="Calibri"/>
                <a:cs typeface="Calibri"/>
              </a:rPr>
              <a:t>s</a:t>
            </a:r>
            <a:r>
              <a:rPr sz="2700" spc="-37" baseline="18518" dirty="0">
                <a:latin typeface="Calibri"/>
                <a:cs typeface="Calibri"/>
              </a:rPr>
              <a:t>t</a:t>
            </a:r>
            <a:r>
              <a:rPr sz="2700" spc="-60" baseline="18518" dirty="0">
                <a:latin typeface="Calibri"/>
                <a:cs typeface="Calibri"/>
              </a:rPr>
              <a:t>r</a:t>
            </a:r>
            <a:r>
              <a:rPr sz="2700" spc="0" baseline="18518" dirty="0">
                <a:latin typeface="Calibri"/>
                <a:cs typeface="Calibri"/>
              </a:rPr>
              <a:t>u</a:t>
            </a:r>
            <a:r>
              <a:rPr sz="2700" spc="-7" baseline="18518" dirty="0">
                <a:latin typeface="Calibri"/>
                <a:cs typeface="Calibri"/>
              </a:rPr>
              <a:t>c</a:t>
            </a:r>
            <a:r>
              <a:rPr sz="2700" spc="-37" baseline="18518" dirty="0">
                <a:latin typeface="Calibri"/>
                <a:cs typeface="Calibri"/>
              </a:rPr>
              <a:t>t</a:t>
            </a:r>
            <a:r>
              <a:rPr sz="2700" spc="-7" baseline="18518" dirty="0">
                <a:latin typeface="Calibri"/>
                <a:cs typeface="Calibri"/>
              </a:rPr>
              <a:t>io</a:t>
            </a:r>
            <a:r>
              <a:rPr sz="2700" spc="0" baseline="18518" dirty="0">
                <a:latin typeface="Calibri"/>
                <a:cs typeface="Calibri"/>
              </a:rPr>
              <a:t>n</a:t>
            </a:r>
            <a:r>
              <a:rPr sz="2700" spc="-150" baseline="18518" dirty="0">
                <a:latin typeface="Calibri"/>
                <a:cs typeface="Calibri"/>
              </a:rPr>
              <a:t> </a:t>
            </a:r>
            <a:r>
              <a:rPr sz="1200" spc="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5" name="object 5"/>
          <p:cNvSpPr txBox="1"/>
          <p:nvPr/>
        </p:nvSpPr>
        <p:spPr>
          <a:xfrm>
            <a:off x="8083042"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70</a:t>
            </a:r>
            <a:endParaRPr sz="12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74366" y="799719"/>
            <a:ext cx="3374898" cy="3661791"/>
          </a:xfrm>
          <a:custGeom>
            <a:avLst/>
            <a:gdLst/>
            <a:ahLst/>
            <a:cxnLst/>
            <a:rect l="l" t="t" r="r" b="b"/>
            <a:pathLst>
              <a:path w="3374898" h="3661791">
                <a:moveTo>
                  <a:pt x="0" y="1830958"/>
                </a:moveTo>
                <a:lnTo>
                  <a:pt x="5587" y="1680844"/>
                </a:lnTo>
                <a:lnTo>
                  <a:pt x="22097" y="1534032"/>
                </a:lnTo>
                <a:lnTo>
                  <a:pt x="49021" y="1391030"/>
                </a:lnTo>
                <a:lnTo>
                  <a:pt x="85978" y="1252219"/>
                </a:lnTo>
                <a:lnTo>
                  <a:pt x="132587" y="1118234"/>
                </a:lnTo>
                <a:lnTo>
                  <a:pt x="188340" y="989583"/>
                </a:lnTo>
                <a:lnTo>
                  <a:pt x="252856" y="866520"/>
                </a:lnTo>
                <a:lnTo>
                  <a:pt x="325627" y="749680"/>
                </a:lnTo>
                <a:lnTo>
                  <a:pt x="406145" y="639444"/>
                </a:lnTo>
                <a:lnTo>
                  <a:pt x="494283" y="536320"/>
                </a:lnTo>
                <a:lnTo>
                  <a:pt x="589280" y="440816"/>
                </a:lnTo>
                <a:lnTo>
                  <a:pt x="690880" y="353313"/>
                </a:lnTo>
                <a:lnTo>
                  <a:pt x="798575" y="274319"/>
                </a:lnTo>
                <a:lnTo>
                  <a:pt x="911986" y="204342"/>
                </a:lnTo>
                <a:lnTo>
                  <a:pt x="1030605" y="143890"/>
                </a:lnTo>
                <a:lnTo>
                  <a:pt x="1154048" y="93344"/>
                </a:lnTo>
                <a:lnTo>
                  <a:pt x="1281937" y="53212"/>
                </a:lnTo>
                <a:lnTo>
                  <a:pt x="1413763" y="24002"/>
                </a:lnTo>
                <a:lnTo>
                  <a:pt x="1549019" y="6095"/>
                </a:lnTo>
                <a:lnTo>
                  <a:pt x="1687448" y="0"/>
                </a:lnTo>
                <a:lnTo>
                  <a:pt x="1825879" y="6095"/>
                </a:lnTo>
                <a:lnTo>
                  <a:pt x="1961133" y="24002"/>
                </a:lnTo>
                <a:lnTo>
                  <a:pt x="2092959" y="53212"/>
                </a:lnTo>
                <a:lnTo>
                  <a:pt x="2220848" y="93344"/>
                </a:lnTo>
                <a:lnTo>
                  <a:pt x="2344293" y="143890"/>
                </a:lnTo>
                <a:lnTo>
                  <a:pt x="2462910" y="204342"/>
                </a:lnTo>
                <a:lnTo>
                  <a:pt x="2576322" y="274319"/>
                </a:lnTo>
                <a:lnTo>
                  <a:pt x="2684018" y="353313"/>
                </a:lnTo>
                <a:lnTo>
                  <a:pt x="2785618" y="440816"/>
                </a:lnTo>
                <a:lnTo>
                  <a:pt x="2880613" y="536320"/>
                </a:lnTo>
                <a:lnTo>
                  <a:pt x="2968751" y="639444"/>
                </a:lnTo>
                <a:lnTo>
                  <a:pt x="3049270" y="749680"/>
                </a:lnTo>
                <a:lnTo>
                  <a:pt x="3122041" y="866520"/>
                </a:lnTo>
                <a:lnTo>
                  <a:pt x="3186557" y="989583"/>
                </a:lnTo>
                <a:lnTo>
                  <a:pt x="3242310" y="1118234"/>
                </a:lnTo>
                <a:lnTo>
                  <a:pt x="3288919" y="1252219"/>
                </a:lnTo>
                <a:lnTo>
                  <a:pt x="3325876" y="1391030"/>
                </a:lnTo>
                <a:lnTo>
                  <a:pt x="3352800" y="1534032"/>
                </a:lnTo>
                <a:lnTo>
                  <a:pt x="3369309" y="1680844"/>
                </a:lnTo>
                <a:lnTo>
                  <a:pt x="3374898" y="1830958"/>
                </a:lnTo>
                <a:lnTo>
                  <a:pt x="3369309" y="1981072"/>
                </a:lnTo>
                <a:lnTo>
                  <a:pt x="3352800" y="2127884"/>
                </a:lnTo>
                <a:lnTo>
                  <a:pt x="3325876" y="2270886"/>
                </a:lnTo>
                <a:lnTo>
                  <a:pt x="3288919" y="2409697"/>
                </a:lnTo>
                <a:lnTo>
                  <a:pt x="3242310" y="2543555"/>
                </a:lnTo>
                <a:lnTo>
                  <a:pt x="3186557" y="2672333"/>
                </a:lnTo>
                <a:lnTo>
                  <a:pt x="3122041" y="2795396"/>
                </a:lnTo>
                <a:lnTo>
                  <a:pt x="3049270" y="2912236"/>
                </a:lnTo>
                <a:lnTo>
                  <a:pt x="2968751" y="3022472"/>
                </a:lnTo>
                <a:lnTo>
                  <a:pt x="2880613" y="3125597"/>
                </a:lnTo>
                <a:lnTo>
                  <a:pt x="2785618" y="3221100"/>
                </a:lnTo>
                <a:lnTo>
                  <a:pt x="2684018" y="3308604"/>
                </a:lnTo>
                <a:lnTo>
                  <a:pt x="2576322" y="3387470"/>
                </a:lnTo>
                <a:lnTo>
                  <a:pt x="2462910" y="3457448"/>
                </a:lnTo>
                <a:lnTo>
                  <a:pt x="2344293" y="3517900"/>
                </a:lnTo>
                <a:lnTo>
                  <a:pt x="2220848" y="3568445"/>
                </a:lnTo>
                <a:lnTo>
                  <a:pt x="2092959" y="3608578"/>
                </a:lnTo>
                <a:lnTo>
                  <a:pt x="1961133" y="3637787"/>
                </a:lnTo>
                <a:lnTo>
                  <a:pt x="1825879" y="3655694"/>
                </a:lnTo>
                <a:lnTo>
                  <a:pt x="1687448" y="3661791"/>
                </a:lnTo>
                <a:lnTo>
                  <a:pt x="1549019" y="3655694"/>
                </a:lnTo>
                <a:lnTo>
                  <a:pt x="1413763" y="3637787"/>
                </a:lnTo>
                <a:lnTo>
                  <a:pt x="1281937" y="3608578"/>
                </a:lnTo>
                <a:lnTo>
                  <a:pt x="1154048" y="3568445"/>
                </a:lnTo>
                <a:lnTo>
                  <a:pt x="1030605" y="3517900"/>
                </a:lnTo>
                <a:lnTo>
                  <a:pt x="911986" y="3457448"/>
                </a:lnTo>
                <a:lnTo>
                  <a:pt x="798575" y="3387470"/>
                </a:lnTo>
                <a:lnTo>
                  <a:pt x="690880" y="3308604"/>
                </a:lnTo>
                <a:lnTo>
                  <a:pt x="589280" y="3221100"/>
                </a:lnTo>
                <a:lnTo>
                  <a:pt x="494283" y="3125597"/>
                </a:lnTo>
                <a:lnTo>
                  <a:pt x="406145" y="3022472"/>
                </a:lnTo>
                <a:lnTo>
                  <a:pt x="325627" y="2912236"/>
                </a:lnTo>
                <a:lnTo>
                  <a:pt x="252856" y="2795396"/>
                </a:lnTo>
                <a:lnTo>
                  <a:pt x="188340" y="2672333"/>
                </a:lnTo>
                <a:lnTo>
                  <a:pt x="132587" y="2543555"/>
                </a:lnTo>
                <a:lnTo>
                  <a:pt x="85978" y="2409697"/>
                </a:lnTo>
                <a:lnTo>
                  <a:pt x="49021" y="2270886"/>
                </a:lnTo>
                <a:lnTo>
                  <a:pt x="22097" y="2127884"/>
                </a:lnTo>
                <a:lnTo>
                  <a:pt x="5587" y="1981072"/>
                </a:lnTo>
                <a:lnTo>
                  <a:pt x="0" y="1830958"/>
                </a:lnTo>
                <a:close/>
              </a:path>
            </a:pathLst>
          </a:custGeom>
          <a:ln w="25400">
            <a:solidFill>
              <a:srgbClr val="385D88"/>
            </a:solidFill>
            <a:prstDash val="lgDash"/>
          </a:ln>
        </p:spPr>
        <p:txBody>
          <a:bodyPr wrap="square" lIns="0" tIns="0" rIns="0" bIns="0" rtlCol="0">
            <a:noAutofit/>
          </a:bodyPr>
          <a:lstStyle/>
          <a:p>
            <a:endParaRPr/>
          </a:p>
        </p:txBody>
      </p:sp>
      <p:sp>
        <p:nvSpPr>
          <p:cNvPr id="3" name="object 3"/>
          <p:cNvSpPr/>
          <p:nvPr/>
        </p:nvSpPr>
        <p:spPr>
          <a:xfrm>
            <a:off x="2069719" y="372363"/>
            <a:ext cx="4998338" cy="4375023"/>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7396733" y="1002030"/>
            <a:ext cx="1364615" cy="1077595"/>
          </a:xfrm>
          <a:prstGeom prst="rect">
            <a:avLst/>
          </a:prstGeom>
        </p:spPr>
        <p:txBody>
          <a:bodyPr vert="horz" wrap="square" lIns="0" tIns="0" rIns="0" bIns="0" rtlCol="0">
            <a:noAutofit/>
          </a:bodyPr>
          <a:lstStyle/>
          <a:p>
            <a:pPr marL="12700" marR="12700">
              <a:lnSpc>
                <a:spcPct val="114999"/>
              </a:lnSpc>
            </a:pPr>
            <a:r>
              <a:rPr sz="2000" spc="-5" dirty="0">
                <a:latin typeface="Calibri"/>
                <a:cs typeface="Calibri"/>
              </a:rPr>
              <a:t>P</a:t>
            </a:r>
            <a:r>
              <a:rPr sz="2000" spc="-20" dirty="0">
                <a:latin typeface="Calibri"/>
                <a:cs typeface="Calibri"/>
              </a:rPr>
              <a:t>l</a:t>
            </a:r>
            <a:r>
              <a:rPr sz="2000" spc="-5" dirty="0">
                <a:latin typeface="Calibri"/>
                <a:cs typeface="Calibri"/>
              </a:rPr>
              <a:t>as</a:t>
            </a:r>
            <a:r>
              <a:rPr sz="2000" spc="-20" dirty="0">
                <a:latin typeface="Calibri"/>
                <a:cs typeface="Calibri"/>
              </a:rPr>
              <a:t>m</a:t>
            </a:r>
            <a:r>
              <a:rPr sz="2000" spc="0" dirty="0">
                <a:latin typeface="Calibri"/>
                <a:cs typeface="Calibri"/>
              </a:rPr>
              <a:t>a tubes turned on.</a:t>
            </a:r>
            <a:endParaRPr sz="2000">
              <a:latin typeface="Calibri"/>
              <a:cs typeface="Calibri"/>
            </a:endParaRPr>
          </a:p>
        </p:txBody>
      </p:sp>
      <p:sp>
        <p:nvSpPr>
          <p:cNvPr id="5" name="object 5"/>
          <p:cNvSpPr txBox="1"/>
          <p:nvPr/>
        </p:nvSpPr>
        <p:spPr>
          <a:xfrm>
            <a:off x="4348353" y="2771775"/>
            <a:ext cx="159385" cy="330835"/>
          </a:xfrm>
          <a:prstGeom prst="rect">
            <a:avLst/>
          </a:prstGeom>
        </p:spPr>
        <p:txBody>
          <a:bodyPr vert="horz" wrap="square" lIns="0" tIns="0" rIns="0" bIns="0" rtlCol="0">
            <a:noAutofit/>
          </a:bodyPr>
          <a:lstStyle/>
          <a:p>
            <a:pPr marL="12700">
              <a:lnSpc>
                <a:spcPct val="100000"/>
              </a:lnSpc>
            </a:pPr>
            <a:r>
              <a:rPr sz="2000" dirty="0">
                <a:latin typeface="Calibri"/>
                <a:cs typeface="Calibri"/>
              </a:rPr>
              <a:t>d</a:t>
            </a:r>
            <a:endParaRPr sz="2000">
              <a:latin typeface="Calibri"/>
              <a:cs typeface="Calibri"/>
            </a:endParaRPr>
          </a:p>
        </p:txBody>
      </p:sp>
      <p:sp>
        <p:nvSpPr>
          <p:cNvPr id="6" name="object 6"/>
          <p:cNvSpPr txBox="1"/>
          <p:nvPr/>
        </p:nvSpPr>
        <p:spPr>
          <a:xfrm>
            <a:off x="7134225" y="3822700"/>
            <a:ext cx="1364615" cy="1428115"/>
          </a:xfrm>
          <a:prstGeom prst="rect">
            <a:avLst/>
          </a:prstGeom>
        </p:spPr>
        <p:txBody>
          <a:bodyPr vert="horz" wrap="square" lIns="0" tIns="0" rIns="0" bIns="0" rtlCol="0">
            <a:noAutofit/>
          </a:bodyPr>
          <a:lstStyle/>
          <a:p>
            <a:pPr marL="12700" marR="12700">
              <a:lnSpc>
                <a:spcPct val="114999"/>
              </a:lnSpc>
            </a:pPr>
            <a:r>
              <a:rPr sz="2000" spc="-5" dirty="0">
                <a:latin typeface="Calibri"/>
                <a:cs typeface="Calibri"/>
              </a:rPr>
              <a:t>P</a:t>
            </a:r>
            <a:r>
              <a:rPr sz="2000" spc="-20" dirty="0">
                <a:latin typeface="Calibri"/>
                <a:cs typeface="Calibri"/>
              </a:rPr>
              <a:t>l</a:t>
            </a:r>
            <a:r>
              <a:rPr sz="2000" spc="0" dirty="0">
                <a:latin typeface="Calibri"/>
                <a:cs typeface="Calibri"/>
              </a:rPr>
              <a:t>a</a:t>
            </a:r>
            <a:r>
              <a:rPr sz="2000" spc="-5" dirty="0">
                <a:latin typeface="Calibri"/>
                <a:cs typeface="Calibri"/>
              </a:rPr>
              <a:t>s</a:t>
            </a:r>
            <a:r>
              <a:rPr sz="2000" spc="-20" dirty="0">
                <a:latin typeface="Calibri"/>
                <a:cs typeface="Calibri"/>
              </a:rPr>
              <a:t>m</a:t>
            </a:r>
            <a:r>
              <a:rPr sz="2000" spc="0" dirty="0">
                <a:latin typeface="Calibri"/>
                <a:cs typeface="Calibri"/>
              </a:rPr>
              <a:t>a tubes turned </a:t>
            </a:r>
            <a:r>
              <a:rPr sz="2000" spc="-5" dirty="0">
                <a:latin typeface="Calibri"/>
                <a:cs typeface="Calibri"/>
              </a:rPr>
              <a:t>o</a:t>
            </a:r>
            <a:r>
              <a:rPr sz="2000" spc="-60" dirty="0">
                <a:latin typeface="Calibri"/>
                <a:cs typeface="Calibri"/>
              </a:rPr>
              <a:t>f</a:t>
            </a:r>
            <a:r>
              <a:rPr sz="2000" spc="-265" dirty="0">
                <a:latin typeface="Calibri"/>
                <a:cs typeface="Calibri"/>
              </a:rPr>
              <a:t>f</a:t>
            </a:r>
            <a:r>
              <a:rPr sz="2000" spc="0" dirty="0">
                <a:latin typeface="Calibri"/>
                <a:cs typeface="Calibri"/>
              </a:rPr>
              <a:t>. (Apert</a:t>
            </a:r>
            <a:r>
              <a:rPr sz="2000" spc="-5" dirty="0">
                <a:latin typeface="Calibri"/>
                <a:cs typeface="Calibri"/>
              </a:rPr>
              <a:t>u</a:t>
            </a:r>
            <a:r>
              <a:rPr sz="2000" spc="-55" dirty="0">
                <a:latin typeface="Calibri"/>
                <a:cs typeface="Calibri"/>
              </a:rPr>
              <a:t>r</a:t>
            </a:r>
            <a:r>
              <a:rPr sz="2000" spc="-5" dirty="0">
                <a:latin typeface="Calibri"/>
                <a:cs typeface="Calibri"/>
              </a:rPr>
              <a:t>e)</a:t>
            </a:r>
            <a:endParaRPr sz="2000">
              <a:latin typeface="Calibri"/>
              <a:cs typeface="Calibri"/>
            </a:endParaRPr>
          </a:p>
        </p:txBody>
      </p:sp>
      <p:sp>
        <p:nvSpPr>
          <p:cNvPr id="7" name="object 7"/>
          <p:cNvSpPr/>
          <p:nvPr/>
        </p:nvSpPr>
        <p:spPr>
          <a:xfrm>
            <a:off x="6536817" y="1862201"/>
            <a:ext cx="105663" cy="93472"/>
          </a:xfrm>
          <a:custGeom>
            <a:avLst/>
            <a:gdLst/>
            <a:ahLst/>
            <a:cxnLst/>
            <a:rect l="l" t="t" r="r" b="b"/>
            <a:pathLst>
              <a:path w="105663" h="93472">
                <a:moveTo>
                  <a:pt x="60451" y="0"/>
                </a:moveTo>
                <a:lnTo>
                  <a:pt x="56514" y="762"/>
                </a:lnTo>
                <a:lnTo>
                  <a:pt x="54482" y="3810"/>
                </a:lnTo>
                <a:lnTo>
                  <a:pt x="0" y="86360"/>
                </a:lnTo>
                <a:lnTo>
                  <a:pt x="102361" y="93472"/>
                </a:lnTo>
                <a:lnTo>
                  <a:pt x="105409" y="90804"/>
                </a:lnTo>
                <a:lnTo>
                  <a:pt x="105663" y="86487"/>
                </a:lnTo>
                <a:lnTo>
                  <a:pt x="14097" y="86487"/>
                </a:lnTo>
                <a:lnTo>
                  <a:pt x="8508" y="75057"/>
                </a:lnTo>
                <a:lnTo>
                  <a:pt x="29590" y="64643"/>
                </a:lnTo>
                <a:lnTo>
                  <a:pt x="65150" y="10668"/>
                </a:lnTo>
                <a:lnTo>
                  <a:pt x="67182" y="7747"/>
                </a:lnTo>
                <a:lnTo>
                  <a:pt x="66293" y="3810"/>
                </a:lnTo>
                <a:lnTo>
                  <a:pt x="60451" y="0"/>
                </a:lnTo>
                <a:close/>
              </a:path>
            </a:pathLst>
          </a:custGeom>
          <a:solidFill>
            <a:srgbClr val="487CB9"/>
          </a:solidFill>
        </p:spPr>
        <p:txBody>
          <a:bodyPr wrap="square" lIns="0" tIns="0" rIns="0" bIns="0" rtlCol="0">
            <a:noAutofit/>
          </a:bodyPr>
          <a:lstStyle/>
          <a:p>
            <a:endParaRPr/>
          </a:p>
        </p:txBody>
      </p:sp>
      <p:sp>
        <p:nvSpPr>
          <p:cNvPr id="8" name="object 8"/>
          <p:cNvSpPr/>
          <p:nvPr/>
        </p:nvSpPr>
        <p:spPr>
          <a:xfrm>
            <a:off x="6545326" y="1926844"/>
            <a:ext cx="21081" cy="21843"/>
          </a:xfrm>
          <a:custGeom>
            <a:avLst/>
            <a:gdLst/>
            <a:ahLst/>
            <a:cxnLst/>
            <a:rect l="l" t="t" r="r" b="b"/>
            <a:pathLst>
              <a:path w="21081" h="21843">
                <a:moveTo>
                  <a:pt x="21081" y="0"/>
                </a:moveTo>
                <a:lnTo>
                  <a:pt x="0" y="10413"/>
                </a:lnTo>
                <a:lnTo>
                  <a:pt x="5588" y="21843"/>
                </a:lnTo>
                <a:lnTo>
                  <a:pt x="9905" y="19684"/>
                </a:lnTo>
                <a:lnTo>
                  <a:pt x="8127" y="19684"/>
                </a:lnTo>
                <a:lnTo>
                  <a:pt x="3175" y="9778"/>
                </a:lnTo>
                <a:lnTo>
                  <a:pt x="14604" y="9778"/>
                </a:lnTo>
                <a:lnTo>
                  <a:pt x="21081" y="0"/>
                </a:lnTo>
                <a:close/>
              </a:path>
            </a:pathLst>
          </a:custGeom>
          <a:solidFill>
            <a:srgbClr val="487CB9"/>
          </a:solidFill>
        </p:spPr>
        <p:txBody>
          <a:bodyPr wrap="square" lIns="0" tIns="0" rIns="0" bIns="0" rtlCol="0">
            <a:noAutofit/>
          </a:bodyPr>
          <a:lstStyle/>
          <a:p>
            <a:endParaRPr/>
          </a:p>
        </p:txBody>
      </p:sp>
      <p:sp>
        <p:nvSpPr>
          <p:cNvPr id="9" name="object 9"/>
          <p:cNvSpPr/>
          <p:nvPr/>
        </p:nvSpPr>
        <p:spPr>
          <a:xfrm>
            <a:off x="6550914" y="1938273"/>
            <a:ext cx="91820" cy="10413"/>
          </a:xfrm>
          <a:custGeom>
            <a:avLst/>
            <a:gdLst/>
            <a:ahLst/>
            <a:cxnLst/>
            <a:rect l="l" t="t" r="r" b="b"/>
            <a:pathLst>
              <a:path w="91820" h="10413">
                <a:moveTo>
                  <a:pt x="21081" y="0"/>
                </a:moveTo>
                <a:lnTo>
                  <a:pt x="0" y="10413"/>
                </a:lnTo>
                <a:lnTo>
                  <a:pt x="91566" y="10413"/>
                </a:lnTo>
                <a:lnTo>
                  <a:pt x="91820" y="7747"/>
                </a:lnTo>
                <a:lnTo>
                  <a:pt x="89153" y="4699"/>
                </a:lnTo>
                <a:lnTo>
                  <a:pt x="21081" y="0"/>
                </a:lnTo>
                <a:close/>
              </a:path>
            </a:pathLst>
          </a:custGeom>
          <a:solidFill>
            <a:srgbClr val="487CB9"/>
          </a:solidFill>
        </p:spPr>
        <p:txBody>
          <a:bodyPr wrap="square" lIns="0" tIns="0" rIns="0" bIns="0" rtlCol="0">
            <a:noAutofit/>
          </a:bodyPr>
          <a:lstStyle/>
          <a:p>
            <a:endParaRPr/>
          </a:p>
        </p:txBody>
      </p:sp>
      <p:sp>
        <p:nvSpPr>
          <p:cNvPr id="10" name="object 10"/>
          <p:cNvSpPr/>
          <p:nvPr/>
        </p:nvSpPr>
        <p:spPr>
          <a:xfrm>
            <a:off x="6548501" y="1936623"/>
            <a:ext cx="10922" cy="9905"/>
          </a:xfrm>
          <a:custGeom>
            <a:avLst/>
            <a:gdLst/>
            <a:ahLst/>
            <a:cxnLst/>
            <a:rect l="l" t="t" r="r" b="b"/>
            <a:pathLst>
              <a:path w="10922" h="9905">
                <a:moveTo>
                  <a:pt x="0" y="0"/>
                </a:moveTo>
                <a:lnTo>
                  <a:pt x="4952" y="9905"/>
                </a:lnTo>
                <a:lnTo>
                  <a:pt x="10922" y="762"/>
                </a:lnTo>
                <a:lnTo>
                  <a:pt x="0" y="0"/>
                </a:lnTo>
                <a:close/>
              </a:path>
            </a:pathLst>
          </a:custGeom>
          <a:solidFill>
            <a:srgbClr val="487CB9"/>
          </a:solidFill>
        </p:spPr>
        <p:txBody>
          <a:bodyPr wrap="square" lIns="0" tIns="0" rIns="0" bIns="0" rtlCol="0">
            <a:noAutofit/>
          </a:bodyPr>
          <a:lstStyle/>
          <a:p>
            <a:endParaRPr/>
          </a:p>
        </p:txBody>
      </p:sp>
      <p:sp>
        <p:nvSpPr>
          <p:cNvPr id="11" name="object 11"/>
          <p:cNvSpPr/>
          <p:nvPr/>
        </p:nvSpPr>
        <p:spPr>
          <a:xfrm>
            <a:off x="6553454" y="1937385"/>
            <a:ext cx="18542" cy="9143"/>
          </a:xfrm>
          <a:custGeom>
            <a:avLst/>
            <a:gdLst/>
            <a:ahLst/>
            <a:cxnLst/>
            <a:rect l="l" t="t" r="r" b="b"/>
            <a:pathLst>
              <a:path w="18542" h="9143">
                <a:moveTo>
                  <a:pt x="5969" y="0"/>
                </a:moveTo>
                <a:lnTo>
                  <a:pt x="0" y="9143"/>
                </a:lnTo>
                <a:lnTo>
                  <a:pt x="1777" y="9143"/>
                </a:lnTo>
                <a:lnTo>
                  <a:pt x="18542" y="888"/>
                </a:lnTo>
                <a:lnTo>
                  <a:pt x="5969" y="0"/>
                </a:lnTo>
                <a:close/>
              </a:path>
            </a:pathLst>
          </a:custGeom>
          <a:solidFill>
            <a:srgbClr val="487CB9"/>
          </a:solidFill>
        </p:spPr>
        <p:txBody>
          <a:bodyPr wrap="square" lIns="0" tIns="0" rIns="0" bIns="0" rtlCol="0">
            <a:noAutofit/>
          </a:bodyPr>
          <a:lstStyle/>
          <a:p>
            <a:endParaRPr/>
          </a:p>
        </p:txBody>
      </p:sp>
      <p:sp>
        <p:nvSpPr>
          <p:cNvPr id="12" name="object 12"/>
          <p:cNvSpPr/>
          <p:nvPr/>
        </p:nvSpPr>
        <p:spPr>
          <a:xfrm>
            <a:off x="6559422" y="1606296"/>
            <a:ext cx="660907" cy="331977"/>
          </a:xfrm>
          <a:custGeom>
            <a:avLst/>
            <a:gdLst/>
            <a:ahLst/>
            <a:cxnLst/>
            <a:rect l="l" t="t" r="r" b="b"/>
            <a:pathLst>
              <a:path w="660907" h="331977">
                <a:moveTo>
                  <a:pt x="655320" y="0"/>
                </a:moveTo>
                <a:lnTo>
                  <a:pt x="6984" y="320548"/>
                </a:lnTo>
                <a:lnTo>
                  <a:pt x="0" y="331088"/>
                </a:lnTo>
                <a:lnTo>
                  <a:pt x="12573" y="331977"/>
                </a:lnTo>
                <a:lnTo>
                  <a:pt x="660907" y="11429"/>
                </a:lnTo>
                <a:lnTo>
                  <a:pt x="655320" y="0"/>
                </a:lnTo>
                <a:close/>
              </a:path>
            </a:pathLst>
          </a:custGeom>
          <a:solidFill>
            <a:srgbClr val="487CB9"/>
          </a:solidFill>
        </p:spPr>
        <p:txBody>
          <a:bodyPr wrap="square" lIns="0" tIns="0" rIns="0" bIns="0" rtlCol="0">
            <a:noAutofit/>
          </a:bodyPr>
          <a:lstStyle/>
          <a:p>
            <a:endParaRPr/>
          </a:p>
        </p:txBody>
      </p:sp>
      <p:sp>
        <p:nvSpPr>
          <p:cNvPr id="13" name="object 13"/>
          <p:cNvSpPr/>
          <p:nvPr/>
        </p:nvSpPr>
        <p:spPr>
          <a:xfrm>
            <a:off x="6548501" y="1936623"/>
            <a:ext cx="11429" cy="762"/>
          </a:xfrm>
          <a:custGeom>
            <a:avLst/>
            <a:gdLst/>
            <a:ahLst/>
            <a:cxnLst/>
            <a:rect l="l" t="t" r="r" b="b"/>
            <a:pathLst>
              <a:path w="11429" h="762">
                <a:moveTo>
                  <a:pt x="11429" y="0"/>
                </a:moveTo>
                <a:lnTo>
                  <a:pt x="0" y="0"/>
                </a:lnTo>
                <a:lnTo>
                  <a:pt x="10922" y="762"/>
                </a:lnTo>
                <a:lnTo>
                  <a:pt x="11429" y="0"/>
                </a:lnTo>
                <a:close/>
              </a:path>
            </a:pathLst>
          </a:custGeom>
          <a:solidFill>
            <a:srgbClr val="487CB9"/>
          </a:solidFill>
        </p:spPr>
        <p:txBody>
          <a:bodyPr wrap="square" lIns="0" tIns="0" rIns="0" bIns="0" rtlCol="0">
            <a:noAutofit/>
          </a:bodyPr>
          <a:lstStyle/>
          <a:p>
            <a:endParaRPr/>
          </a:p>
        </p:txBody>
      </p:sp>
      <p:sp>
        <p:nvSpPr>
          <p:cNvPr id="14" name="object 14"/>
          <p:cNvSpPr txBox="1"/>
          <p:nvPr/>
        </p:nvSpPr>
        <p:spPr>
          <a:xfrm>
            <a:off x="2261107" y="5549696"/>
            <a:ext cx="4363085" cy="1085850"/>
          </a:xfrm>
          <a:prstGeom prst="rect">
            <a:avLst/>
          </a:prstGeom>
        </p:spPr>
        <p:txBody>
          <a:bodyPr vert="horz" wrap="square" lIns="0" tIns="0" rIns="0" bIns="0" rtlCol="0">
            <a:noAutofit/>
          </a:bodyPr>
          <a:lstStyle/>
          <a:p>
            <a:pPr marL="12700" marR="12700">
              <a:lnSpc>
                <a:spcPct val="100000"/>
              </a:lnSpc>
            </a:pPr>
            <a:r>
              <a:rPr sz="2000" spc="-5" dirty="0">
                <a:latin typeface="Calibri"/>
                <a:cs typeface="Calibri"/>
              </a:rPr>
              <a:t>Ci</a:t>
            </a:r>
            <a:r>
              <a:rPr sz="2000" spc="-65" dirty="0">
                <a:latin typeface="Calibri"/>
                <a:cs typeface="Calibri"/>
              </a:rPr>
              <a:t>r</a:t>
            </a:r>
            <a:r>
              <a:rPr sz="2000" spc="5" dirty="0">
                <a:latin typeface="Calibri"/>
                <a:cs typeface="Calibri"/>
              </a:rPr>
              <a:t>c</a:t>
            </a:r>
            <a:r>
              <a:rPr sz="2000" spc="0" dirty="0">
                <a:latin typeface="Calibri"/>
                <a:cs typeface="Calibri"/>
              </a:rPr>
              <a:t>ular</a:t>
            </a:r>
            <a:r>
              <a:rPr sz="2000" spc="-5" dirty="0">
                <a:latin typeface="Calibri"/>
                <a:cs typeface="Calibri"/>
              </a:rPr>
              <a:t> </a:t>
            </a:r>
            <a:r>
              <a:rPr sz="2000" spc="-10" dirty="0">
                <a:latin typeface="Calibri"/>
                <a:cs typeface="Calibri"/>
              </a:rPr>
              <a:t>c</a:t>
            </a:r>
            <a:r>
              <a:rPr sz="2000" spc="-75" dirty="0">
                <a:latin typeface="Calibri"/>
                <a:cs typeface="Calibri"/>
              </a:rPr>
              <a:t>a</a:t>
            </a:r>
            <a:r>
              <a:rPr sz="2000" spc="-10" dirty="0">
                <a:latin typeface="Calibri"/>
                <a:cs typeface="Calibri"/>
              </a:rPr>
              <a:t>v</a:t>
            </a:r>
            <a:r>
              <a:rPr sz="2000" spc="-20" dirty="0">
                <a:latin typeface="Calibri"/>
                <a:cs typeface="Calibri"/>
              </a:rPr>
              <a:t>i</a:t>
            </a:r>
            <a:r>
              <a:rPr sz="2000" spc="0" dirty="0">
                <a:latin typeface="Calibri"/>
                <a:cs typeface="Calibri"/>
              </a:rPr>
              <a:t>ty u</a:t>
            </a:r>
            <a:r>
              <a:rPr sz="2000" spc="-5" dirty="0">
                <a:latin typeface="Calibri"/>
                <a:cs typeface="Calibri"/>
              </a:rPr>
              <a:t>s</a:t>
            </a:r>
            <a:r>
              <a:rPr sz="2000" spc="-20" dirty="0">
                <a:latin typeface="Calibri"/>
                <a:cs typeface="Calibri"/>
              </a:rPr>
              <a:t>i</a:t>
            </a:r>
            <a:r>
              <a:rPr sz="2000" spc="0" dirty="0">
                <a:latin typeface="Calibri"/>
                <a:cs typeface="Calibri"/>
              </a:rPr>
              <a:t>ng</a:t>
            </a:r>
            <a:r>
              <a:rPr sz="2000" spc="-20" dirty="0">
                <a:latin typeface="Calibri"/>
                <a:cs typeface="Calibri"/>
              </a:rPr>
              <a:t> </a:t>
            </a:r>
            <a:r>
              <a:rPr sz="2000" spc="0" dirty="0">
                <a:latin typeface="Calibri"/>
                <a:cs typeface="Calibri"/>
              </a:rPr>
              <a:t>plas</a:t>
            </a:r>
            <a:r>
              <a:rPr sz="2000" spc="-10" dirty="0">
                <a:latin typeface="Calibri"/>
                <a:cs typeface="Calibri"/>
              </a:rPr>
              <a:t>m</a:t>
            </a:r>
            <a:r>
              <a:rPr sz="2000" spc="0" dirty="0">
                <a:latin typeface="Calibri"/>
                <a:cs typeface="Calibri"/>
              </a:rPr>
              <a:t>a</a:t>
            </a:r>
            <a:r>
              <a:rPr sz="2000" spc="15" dirty="0">
                <a:latin typeface="Calibri"/>
                <a:cs typeface="Calibri"/>
              </a:rPr>
              <a:t> </a:t>
            </a:r>
            <a:r>
              <a:rPr sz="2000" spc="0" dirty="0">
                <a:latin typeface="Calibri"/>
                <a:cs typeface="Calibri"/>
              </a:rPr>
              <a:t>tubes.</a:t>
            </a:r>
            <a:r>
              <a:rPr sz="2000" spc="-10" dirty="0">
                <a:latin typeface="Calibri"/>
                <a:cs typeface="Calibri"/>
              </a:rPr>
              <a:t> </a:t>
            </a:r>
            <a:r>
              <a:rPr sz="2000" spc="0" dirty="0">
                <a:latin typeface="Calibri"/>
                <a:cs typeface="Calibri"/>
              </a:rPr>
              <a:t>d</a:t>
            </a:r>
            <a:r>
              <a:rPr sz="2000" spc="-5" dirty="0">
                <a:latin typeface="Calibri"/>
                <a:cs typeface="Calibri"/>
              </a:rPr>
              <a:t> </a:t>
            </a:r>
            <a:r>
              <a:rPr sz="2000" spc="-20" dirty="0">
                <a:latin typeface="Calibri"/>
                <a:cs typeface="Calibri"/>
              </a:rPr>
              <a:t>i</a:t>
            </a:r>
            <a:r>
              <a:rPr sz="2000" spc="0" dirty="0">
                <a:latin typeface="Calibri"/>
                <a:cs typeface="Calibri"/>
              </a:rPr>
              <a:t>s</a:t>
            </a:r>
            <a:r>
              <a:rPr sz="2000" spc="10" dirty="0">
                <a:latin typeface="Calibri"/>
                <a:cs typeface="Calibri"/>
              </a:rPr>
              <a:t> </a:t>
            </a:r>
            <a:r>
              <a:rPr sz="2000" spc="0" dirty="0">
                <a:latin typeface="Calibri"/>
                <a:cs typeface="Calibri"/>
              </a:rPr>
              <a:t>the di</a:t>
            </a:r>
            <a:r>
              <a:rPr sz="2000" spc="-5" dirty="0">
                <a:latin typeface="Calibri"/>
                <a:cs typeface="Calibri"/>
              </a:rPr>
              <a:t>a</a:t>
            </a:r>
            <a:r>
              <a:rPr sz="2000" spc="-15" dirty="0">
                <a:latin typeface="Calibri"/>
                <a:cs typeface="Calibri"/>
              </a:rPr>
              <a:t>m</a:t>
            </a:r>
            <a:r>
              <a:rPr sz="2000" spc="-40" dirty="0">
                <a:latin typeface="Calibri"/>
                <a:cs typeface="Calibri"/>
              </a:rPr>
              <a:t>e</a:t>
            </a:r>
            <a:r>
              <a:rPr sz="2000" spc="-50" dirty="0">
                <a:latin typeface="Calibri"/>
                <a:cs typeface="Calibri"/>
              </a:rPr>
              <a:t>t</a:t>
            </a:r>
            <a:r>
              <a:rPr sz="2000" spc="-5" dirty="0">
                <a:latin typeface="Calibri"/>
                <a:cs typeface="Calibri"/>
              </a:rPr>
              <a:t>e</a:t>
            </a:r>
            <a:r>
              <a:rPr sz="2000" spc="0" dirty="0">
                <a:latin typeface="Calibri"/>
                <a:cs typeface="Calibri"/>
              </a:rPr>
              <a:t>r</a:t>
            </a:r>
            <a:r>
              <a:rPr sz="2000" spc="25" dirty="0">
                <a:latin typeface="Calibri"/>
                <a:cs typeface="Calibri"/>
              </a:rPr>
              <a:t> </a:t>
            </a:r>
            <a:r>
              <a:rPr sz="2000" spc="0" dirty="0">
                <a:latin typeface="Calibri"/>
                <a:cs typeface="Calibri"/>
              </a:rPr>
              <a:t>used</a:t>
            </a:r>
            <a:r>
              <a:rPr sz="2000" spc="5" dirty="0">
                <a:latin typeface="Calibri"/>
                <a:cs typeface="Calibri"/>
              </a:rPr>
              <a:t> </a:t>
            </a:r>
            <a:r>
              <a:rPr sz="2000" spc="-75" dirty="0">
                <a:latin typeface="Calibri"/>
                <a:cs typeface="Calibri"/>
              </a:rPr>
              <a:t>f</a:t>
            </a:r>
            <a:r>
              <a:rPr sz="2000" spc="-5" dirty="0">
                <a:latin typeface="Calibri"/>
                <a:cs typeface="Calibri"/>
              </a:rPr>
              <a:t>o</a:t>
            </a:r>
            <a:r>
              <a:rPr sz="2000" spc="0" dirty="0">
                <a:latin typeface="Calibri"/>
                <a:cs typeface="Calibri"/>
              </a:rPr>
              <a:t>r</a:t>
            </a:r>
            <a:r>
              <a:rPr sz="2000" spc="-40" dirty="0">
                <a:latin typeface="Calibri"/>
                <a:cs typeface="Calibri"/>
              </a:rPr>
              <a:t> </a:t>
            </a:r>
            <a:r>
              <a:rPr sz="2000" spc="-65" dirty="0">
                <a:latin typeface="Calibri"/>
                <a:cs typeface="Calibri"/>
              </a:rPr>
              <a:t>r</a:t>
            </a:r>
            <a:r>
              <a:rPr sz="2000" spc="-5" dirty="0">
                <a:latin typeface="Calibri"/>
                <a:cs typeface="Calibri"/>
              </a:rPr>
              <a:t>e</a:t>
            </a:r>
            <a:r>
              <a:rPr sz="2000" spc="-20" dirty="0">
                <a:latin typeface="Calibri"/>
                <a:cs typeface="Calibri"/>
              </a:rPr>
              <a:t>s</a:t>
            </a:r>
            <a:r>
              <a:rPr sz="2000" spc="0" dirty="0">
                <a:latin typeface="Calibri"/>
                <a:cs typeface="Calibri"/>
              </a:rPr>
              <a:t>on</a:t>
            </a:r>
            <a:r>
              <a:rPr sz="2000" spc="5" dirty="0">
                <a:latin typeface="Calibri"/>
                <a:cs typeface="Calibri"/>
              </a:rPr>
              <a:t>a</a:t>
            </a:r>
            <a:r>
              <a:rPr sz="2000" spc="-45" dirty="0">
                <a:latin typeface="Calibri"/>
                <a:cs typeface="Calibri"/>
              </a:rPr>
              <a:t>n</a:t>
            </a:r>
            <a:r>
              <a:rPr sz="2000" spc="0" dirty="0">
                <a:latin typeface="Calibri"/>
                <a:cs typeface="Calibri"/>
              </a:rPr>
              <a:t>t</a:t>
            </a:r>
            <a:r>
              <a:rPr sz="2000" spc="15" dirty="0">
                <a:latin typeface="Calibri"/>
                <a:cs typeface="Calibri"/>
              </a:rPr>
              <a:t> </a:t>
            </a:r>
            <a:r>
              <a:rPr sz="2000" spc="0" dirty="0">
                <a:latin typeface="Calibri"/>
                <a:cs typeface="Calibri"/>
              </a:rPr>
              <a:t>f</a:t>
            </a:r>
            <a:r>
              <a:rPr sz="2000" spc="-65" dirty="0">
                <a:latin typeface="Calibri"/>
                <a:cs typeface="Calibri"/>
              </a:rPr>
              <a:t>r</a:t>
            </a:r>
            <a:r>
              <a:rPr sz="2000" spc="0" dirty="0">
                <a:latin typeface="Calibri"/>
                <a:cs typeface="Calibri"/>
              </a:rPr>
              <a:t>eque</a:t>
            </a:r>
            <a:r>
              <a:rPr sz="2000" spc="5" dirty="0">
                <a:latin typeface="Calibri"/>
                <a:cs typeface="Calibri"/>
              </a:rPr>
              <a:t>n</a:t>
            </a:r>
            <a:r>
              <a:rPr sz="2000" spc="0" dirty="0">
                <a:latin typeface="Calibri"/>
                <a:cs typeface="Calibri"/>
              </a:rPr>
              <a:t>cy </a:t>
            </a:r>
            <a:r>
              <a:rPr sz="2000" spc="-20" dirty="0">
                <a:latin typeface="Calibri"/>
                <a:cs typeface="Calibri"/>
              </a:rPr>
              <a:t>c</a:t>
            </a:r>
            <a:r>
              <a:rPr sz="2000" spc="0" dirty="0">
                <a:latin typeface="Calibri"/>
                <a:cs typeface="Calibri"/>
              </a:rPr>
              <a:t>alcul</a:t>
            </a:r>
            <a:r>
              <a:rPr sz="2000" spc="-50" dirty="0">
                <a:latin typeface="Calibri"/>
                <a:cs typeface="Calibri"/>
              </a:rPr>
              <a:t>a</a:t>
            </a:r>
            <a:r>
              <a:rPr sz="2000" spc="0" dirty="0">
                <a:latin typeface="Calibri"/>
                <a:cs typeface="Calibri"/>
              </a:rPr>
              <a:t>tions.</a:t>
            </a:r>
            <a:endParaRPr sz="2000">
              <a:latin typeface="Calibri"/>
              <a:cs typeface="Calibri"/>
            </a:endParaRPr>
          </a:p>
          <a:p>
            <a:pPr marL="723265">
              <a:lnSpc>
                <a:spcPts val="1185"/>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15" name="object 15"/>
          <p:cNvSpPr txBox="1"/>
          <p:nvPr/>
        </p:nvSpPr>
        <p:spPr>
          <a:xfrm>
            <a:off x="8017002" y="6469379"/>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71</a:t>
            </a:r>
            <a:endParaRPr sz="12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126" y="5859779"/>
            <a:ext cx="5375275" cy="5080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a:p>
            <a:pPr>
              <a:lnSpc>
                <a:spcPts val="950"/>
              </a:lnSpc>
              <a:spcBef>
                <a:spcPts val="9"/>
              </a:spcBef>
            </a:pPr>
            <a:endParaRPr sz="950"/>
          </a:p>
          <a:p>
            <a:pPr marR="12700" algn="r">
              <a:lnSpc>
                <a:spcPct val="100000"/>
              </a:lnSpc>
            </a:pPr>
            <a:r>
              <a:rPr sz="1200" spc="-20" dirty="0">
                <a:solidFill>
                  <a:srgbClr val="878787"/>
                </a:solidFill>
                <a:latin typeface="Calibri"/>
                <a:cs typeface="Calibri"/>
              </a:rPr>
              <a:t>72</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33172" rIns="0" bIns="0" rtlCol="0">
            <a:noAutofit/>
          </a:bodyPr>
          <a:lstStyle/>
          <a:p>
            <a:pPr marL="3495675">
              <a:lnSpc>
                <a:spcPct val="100000"/>
              </a:lnSpc>
            </a:pPr>
            <a:r>
              <a:rPr sz="4400" dirty="0">
                <a:latin typeface="Calibri"/>
                <a:cs typeface="Calibri"/>
              </a:rPr>
              <a:t>Gain</a:t>
            </a:r>
            <a:endParaRPr sz="4400">
              <a:latin typeface="Calibri"/>
              <a:cs typeface="Calibri"/>
            </a:endParaRPr>
          </a:p>
        </p:txBody>
      </p:sp>
      <p:sp>
        <p:nvSpPr>
          <p:cNvPr id="4" name="object 4"/>
          <p:cNvSpPr txBox="1"/>
          <p:nvPr/>
        </p:nvSpPr>
        <p:spPr>
          <a:xfrm>
            <a:off x="993139" y="1705610"/>
            <a:ext cx="6993255" cy="2475230"/>
          </a:xfrm>
          <a:prstGeom prst="rect">
            <a:avLst/>
          </a:prstGeom>
        </p:spPr>
        <p:txBody>
          <a:bodyPr vert="horz" wrap="square" lIns="0" tIns="0" rIns="0" bIns="0" rtlCol="0">
            <a:noAutofit/>
          </a:bodyPr>
          <a:lstStyle/>
          <a:p>
            <a:pPr marL="299085" marR="26670" indent="-287020" algn="just">
              <a:lnSpc>
                <a:spcPct val="114999"/>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did</a:t>
            </a:r>
            <a:r>
              <a:rPr sz="1800" spc="30" dirty="0">
                <a:latin typeface="Times New Roman"/>
                <a:cs typeface="Times New Roman"/>
              </a:rPr>
              <a:t> </a:t>
            </a:r>
            <a:r>
              <a:rPr sz="1800" spc="0" dirty="0">
                <a:latin typeface="Times New Roman"/>
                <a:cs typeface="Times New Roman"/>
              </a:rPr>
              <a:t>a</a:t>
            </a:r>
            <a:r>
              <a:rPr sz="1800" spc="30" dirty="0">
                <a:latin typeface="Times New Roman"/>
                <a:cs typeface="Times New Roman"/>
              </a:rPr>
              <a:t> </a:t>
            </a:r>
            <a:r>
              <a:rPr sz="1800" spc="0" dirty="0">
                <a:latin typeface="Times New Roman"/>
                <a:cs typeface="Times New Roman"/>
              </a:rPr>
              <a:t>n</a:t>
            </a:r>
            <a:r>
              <a:rPr sz="1800" spc="-10" dirty="0">
                <a:latin typeface="Times New Roman"/>
                <a:cs typeface="Times New Roman"/>
              </a:rPr>
              <a:t>e</a:t>
            </a:r>
            <a:r>
              <a:rPr sz="1800" spc="0" dirty="0">
                <a:latin typeface="Times New Roman"/>
                <a:cs typeface="Times New Roman"/>
              </a:rPr>
              <a:t>twork</a:t>
            </a:r>
            <a:r>
              <a:rPr sz="1800" spc="30" dirty="0">
                <a:latin typeface="Times New Roman"/>
                <a:cs typeface="Times New Roman"/>
              </a:rPr>
              <a:t> </a:t>
            </a:r>
            <a:r>
              <a:rPr sz="1800" spc="0" dirty="0">
                <a:latin typeface="Times New Roman"/>
                <a:cs typeface="Times New Roman"/>
              </a:rPr>
              <a:t>an</a:t>
            </a:r>
            <a:r>
              <a:rPr sz="1800" spc="5" dirty="0">
                <a:latin typeface="Times New Roman"/>
                <a:cs typeface="Times New Roman"/>
              </a:rPr>
              <a:t>a</a:t>
            </a:r>
            <a:r>
              <a:rPr sz="1800" spc="-10" dirty="0">
                <a:latin typeface="Times New Roman"/>
                <a:cs typeface="Times New Roman"/>
              </a:rPr>
              <a:t>l</a:t>
            </a:r>
            <a:r>
              <a:rPr sz="1800" spc="35" dirty="0">
                <a:latin typeface="Times New Roman"/>
                <a:cs typeface="Times New Roman"/>
              </a:rPr>
              <a:t>y</a:t>
            </a:r>
            <a:r>
              <a:rPr sz="1800" spc="-10" dirty="0">
                <a:latin typeface="Times New Roman"/>
                <a:cs typeface="Times New Roman"/>
              </a:rPr>
              <a:t>z</a:t>
            </a:r>
            <a:r>
              <a:rPr sz="1800" spc="0" dirty="0">
                <a:latin typeface="Times New Roman"/>
                <a:cs typeface="Times New Roman"/>
              </a:rPr>
              <a:t>er</a:t>
            </a:r>
            <a:r>
              <a:rPr sz="1800" spc="15" dirty="0">
                <a:latin typeface="Times New Roman"/>
                <a:cs typeface="Times New Roman"/>
              </a:rPr>
              <a:t> </a:t>
            </a:r>
            <a:r>
              <a:rPr sz="1800" spc="0" dirty="0">
                <a:latin typeface="Times New Roman"/>
                <a:cs typeface="Times New Roman"/>
              </a:rPr>
              <a:t>plot</a:t>
            </a:r>
            <a:r>
              <a:rPr sz="1800" spc="40" dirty="0">
                <a:latin typeface="Times New Roman"/>
                <a:cs typeface="Times New Roman"/>
              </a:rPr>
              <a:t> </a:t>
            </a:r>
            <a:r>
              <a:rPr sz="1800" spc="-15" dirty="0">
                <a:latin typeface="Times New Roman"/>
                <a:cs typeface="Times New Roman"/>
              </a:rPr>
              <a:t>(</a:t>
            </a:r>
            <a:r>
              <a:rPr sz="1800" spc="0" dirty="0">
                <a:latin typeface="Times New Roman"/>
                <a:cs typeface="Times New Roman"/>
              </a:rPr>
              <a:t>HP</a:t>
            </a:r>
            <a:r>
              <a:rPr sz="1800" spc="-55" dirty="0">
                <a:latin typeface="Times New Roman"/>
                <a:cs typeface="Times New Roman"/>
              </a:rPr>
              <a:t> </a:t>
            </a:r>
            <a:r>
              <a:rPr sz="1800" spc="0" dirty="0">
                <a:latin typeface="Times New Roman"/>
                <a:cs typeface="Times New Roman"/>
              </a:rPr>
              <a:t>8753</a:t>
            </a:r>
            <a:r>
              <a:rPr sz="1800" spc="-5" dirty="0">
                <a:latin typeface="Times New Roman"/>
                <a:cs typeface="Times New Roman"/>
              </a:rPr>
              <a:t>C</a:t>
            </a:r>
            <a:r>
              <a:rPr sz="1800" spc="0" dirty="0">
                <a:latin typeface="Times New Roman"/>
                <a:cs typeface="Times New Roman"/>
              </a:rPr>
              <a:t>)</a:t>
            </a:r>
            <a:r>
              <a:rPr sz="1800" spc="30" dirty="0">
                <a:latin typeface="Times New Roman"/>
                <a:cs typeface="Times New Roman"/>
              </a:rPr>
              <a:t> </a:t>
            </a:r>
            <a:r>
              <a:rPr sz="1800" spc="0" dirty="0">
                <a:latin typeface="Times New Roman"/>
                <a:cs typeface="Times New Roman"/>
              </a:rPr>
              <a:t>of</a:t>
            </a:r>
            <a:r>
              <a:rPr sz="1800" spc="15" dirty="0">
                <a:latin typeface="Times New Roman"/>
                <a:cs typeface="Times New Roman"/>
              </a:rPr>
              <a:t> </a:t>
            </a:r>
            <a:r>
              <a:rPr sz="1800" spc="5" dirty="0">
                <a:latin typeface="Times New Roman"/>
                <a:cs typeface="Times New Roman"/>
              </a:rPr>
              <a:t>V</a:t>
            </a:r>
            <a:r>
              <a:rPr sz="1800" spc="-20" dirty="0">
                <a:latin typeface="Times New Roman"/>
                <a:cs typeface="Times New Roman"/>
              </a:rPr>
              <a:t>SW</a:t>
            </a:r>
            <a:r>
              <a:rPr sz="1800" spc="0" dirty="0">
                <a:latin typeface="Times New Roman"/>
                <a:cs typeface="Times New Roman"/>
              </a:rPr>
              <a:t>R</a:t>
            </a:r>
            <a:r>
              <a:rPr sz="1800" spc="25" dirty="0">
                <a:latin typeface="Times New Roman"/>
                <a:cs typeface="Times New Roman"/>
              </a:rPr>
              <a:t> </a:t>
            </a:r>
            <a:r>
              <a:rPr sz="1800" spc="0" dirty="0">
                <a:latin typeface="Times New Roman"/>
                <a:cs typeface="Times New Roman"/>
              </a:rPr>
              <a:t>v</a:t>
            </a:r>
            <a:r>
              <a:rPr sz="1800" spc="-5" dirty="0">
                <a:latin typeface="Times New Roman"/>
                <a:cs typeface="Times New Roman"/>
              </a:rPr>
              <a:t>s</a:t>
            </a:r>
            <a:r>
              <a:rPr sz="1800" spc="0" dirty="0">
                <a:latin typeface="Times New Roman"/>
                <a:cs typeface="Times New Roman"/>
              </a:rPr>
              <a:t>.</a:t>
            </a:r>
            <a:r>
              <a:rPr sz="1800" spc="35" dirty="0">
                <a:latin typeface="Times New Roman"/>
                <a:cs typeface="Times New Roman"/>
              </a:rPr>
              <a:t> </a:t>
            </a:r>
            <a:r>
              <a:rPr sz="1800" spc="-20" dirty="0">
                <a:latin typeface="Times New Roman"/>
                <a:cs typeface="Times New Roman"/>
              </a:rPr>
              <a:t>F</a:t>
            </a:r>
            <a:r>
              <a:rPr sz="1800" spc="0" dirty="0">
                <a:latin typeface="Times New Roman"/>
                <a:cs typeface="Times New Roman"/>
              </a:rPr>
              <a:t>reque</a:t>
            </a:r>
            <a:r>
              <a:rPr sz="1800" spc="5" dirty="0">
                <a:latin typeface="Times New Roman"/>
                <a:cs typeface="Times New Roman"/>
              </a:rPr>
              <a:t>n</a:t>
            </a:r>
            <a:r>
              <a:rPr sz="1800" spc="-10" dirty="0">
                <a:latin typeface="Times New Roman"/>
                <a:cs typeface="Times New Roman"/>
              </a:rPr>
              <a:t>c</a:t>
            </a:r>
            <a:r>
              <a:rPr sz="1800" spc="0" dirty="0">
                <a:latin typeface="Times New Roman"/>
                <a:cs typeface="Times New Roman"/>
              </a:rPr>
              <a:t>y</a:t>
            </a:r>
            <a:r>
              <a:rPr sz="1800" spc="50" dirty="0">
                <a:latin typeface="Times New Roman"/>
                <a:cs typeface="Times New Roman"/>
              </a:rPr>
              <a:t> </a:t>
            </a:r>
            <a:r>
              <a:rPr sz="1800" spc="0" dirty="0">
                <a:latin typeface="Times New Roman"/>
                <a:cs typeface="Times New Roman"/>
              </a:rPr>
              <a:t>f</a:t>
            </a:r>
            <a:r>
              <a:rPr sz="1800" spc="-15" dirty="0">
                <a:latin typeface="Times New Roman"/>
                <a:cs typeface="Times New Roman"/>
              </a:rPr>
              <a:t>o</a:t>
            </a:r>
            <a:r>
              <a:rPr sz="1800" spc="0" dirty="0">
                <a:latin typeface="Times New Roman"/>
                <a:cs typeface="Times New Roman"/>
              </a:rPr>
              <a:t>r the T</a:t>
            </a:r>
            <a:r>
              <a:rPr sz="1800" spc="-5" dirty="0">
                <a:latin typeface="Times New Roman"/>
                <a:cs typeface="Times New Roman"/>
              </a:rPr>
              <a:t>P</a:t>
            </a:r>
            <a:r>
              <a:rPr sz="1800" spc="0" dirty="0">
                <a:latin typeface="Times New Roman"/>
                <a:cs typeface="Times New Roman"/>
              </a:rPr>
              <a:t>-link</a:t>
            </a:r>
            <a:r>
              <a:rPr sz="1800" spc="-20" dirty="0">
                <a:latin typeface="Times New Roman"/>
                <a:cs typeface="Times New Roman"/>
              </a:rPr>
              <a:t> </a:t>
            </a:r>
            <a:r>
              <a:rPr sz="1800" spc="0" dirty="0">
                <a:latin typeface="Times New Roman"/>
                <a:cs typeface="Times New Roman"/>
              </a:rPr>
              <a:t>ant</a:t>
            </a:r>
            <a:r>
              <a:rPr sz="1800" spc="-10" dirty="0">
                <a:latin typeface="Times New Roman"/>
                <a:cs typeface="Times New Roman"/>
              </a:rPr>
              <a:t>e</a:t>
            </a:r>
            <a:r>
              <a:rPr sz="1800" spc="0" dirty="0">
                <a:latin typeface="Times New Roman"/>
                <a:cs typeface="Times New Roman"/>
              </a:rPr>
              <a:t>nna,</a:t>
            </a:r>
            <a:r>
              <a:rPr sz="1800" spc="10" dirty="0">
                <a:latin typeface="Times New Roman"/>
                <a:cs typeface="Times New Roman"/>
              </a:rPr>
              <a:t> </a:t>
            </a:r>
            <a:r>
              <a:rPr sz="1800" spc="0" dirty="0">
                <a:latin typeface="Times New Roman"/>
                <a:cs typeface="Times New Roman"/>
              </a:rPr>
              <a:t>wh</a:t>
            </a:r>
            <a:r>
              <a:rPr sz="1800" spc="-15" dirty="0">
                <a:latin typeface="Times New Roman"/>
                <a:cs typeface="Times New Roman"/>
              </a:rPr>
              <a:t>i</a:t>
            </a:r>
            <a:r>
              <a:rPr sz="1800" spc="0" dirty="0">
                <a:latin typeface="Times New Roman"/>
                <a:cs typeface="Times New Roman"/>
              </a:rPr>
              <a:t>ch</a:t>
            </a:r>
            <a:r>
              <a:rPr sz="1800" spc="10" dirty="0">
                <a:latin typeface="Times New Roman"/>
                <a:cs typeface="Times New Roman"/>
              </a:rPr>
              <a:t> </a:t>
            </a:r>
            <a:r>
              <a:rPr sz="1800" spc="-5" dirty="0">
                <a:latin typeface="Times New Roman"/>
                <a:cs typeface="Times New Roman"/>
              </a:rPr>
              <a:t>s</a:t>
            </a:r>
            <a:r>
              <a:rPr sz="1800" spc="0" dirty="0">
                <a:latin typeface="Times New Roman"/>
                <a:cs typeface="Times New Roman"/>
              </a:rPr>
              <a:t>h</a:t>
            </a:r>
            <a:r>
              <a:rPr sz="1800" spc="-10" dirty="0">
                <a:latin typeface="Times New Roman"/>
                <a:cs typeface="Times New Roman"/>
              </a:rPr>
              <a:t>o</a:t>
            </a:r>
            <a:r>
              <a:rPr sz="1800" spc="-5" dirty="0">
                <a:latin typeface="Times New Roman"/>
                <a:cs typeface="Times New Roman"/>
              </a:rPr>
              <a:t>w</a:t>
            </a:r>
            <a:r>
              <a:rPr sz="1800" spc="0" dirty="0">
                <a:latin typeface="Times New Roman"/>
                <a:cs typeface="Times New Roman"/>
              </a:rPr>
              <a:t>s a</a:t>
            </a:r>
            <a:r>
              <a:rPr sz="1800" spc="-5" dirty="0">
                <a:latin typeface="Times New Roman"/>
                <a:cs typeface="Times New Roman"/>
              </a:rPr>
              <a:t> V</a:t>
            </a:r>
            <a:r>
              <a:rPr sz="1800" spc="-20" dirty="0">
                <a:latin typeface="Times New Roman"/>
                <a:cs typeface="Times New Roman"/>
              </a:rPr>
              <a:t>SW</a:t>
            </a:r>
            <a:r>
              <a:rPr sz="1800" spc="0" dirty="0">
                <a:latin typeface="Times New Roman"/>
                <a:cs typeface="Times New Roman"/>
              </a:rPr>
              <a:t>R</a:t>
            </a:r>
            <a:r>
              <a:rPr sz="1800" spc="15"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le</a:t>
            </a:r>
            <a:r>
              <a:rPr sz="1800" spc="5" dirty="0">
                <a:latin typeface="Times New Roman"/>
                <a:cs typeface="Times New Roman"/>
              </a:rPr>
              <a:t>s</a:t>
            </a:r>
            <a:r>
              <a:rPr sz="1800" spc="0" dirty="0">
                <a:latin typeface="Times New Roman"/>
                <a:cs typeface="Times New Roman"/>
              </a:rPr>
              <a:t>s</a:t>
            </a:r>
            <a:r>
              <a:rPr sz="1800" spc="-15" dirty="0">
                <a:latin typeface="Times New Roman"/>
                <a:cs typeface="Times New Roman"/>
              </a:rPr>
              <a:t> </a:t>
            </a:r>
            <a:r>
              <a:rPr sz="1800" spc="0" dirty="0">
                <a:latin typeface="Times New Roman"/>
                <a:cs typeface="Times New Roman"/>
              </a:rPr>
              <a:t>than</a:t>
            </a:r>
            <a:r>
              <a:rPr sz="1800" spc="-10" dirty="0">
                <a:latin typeface="Times New Roman"/>
                <a:cs typeface="Times New Roman"/>
              </a:rPr>
              <a:t> </a:t>
            </a:r>
            <a:r>
              <a:rPr sz="1800" spc="0" dirty="0">
                <a:latin typeface="Times New Roman"/>
                <a:cs typeface="Times New Roman"/>
              </a:rPr>
              <a:t>1</a:t>
            </a:r>
            <a:r>
              <a:rPr sz="1800" spc="5" dirty="0">
                <a:latin typeface="Times New Roman"/>
                <a:cs typeface="Times New Roman"/>
              </a:rPr>
              <a:t>.</a:t>
            </a:r>
            <a:r>
              <a:rPr sz="1800" spc="0" dirty="0">
                <a:latin typeface="Times New Roman"/>
                <a:cs typeface="Times New Roman"/>
              </a:rPr>
              <a:t>25</a:t>
            </a:r>
            <a:r>
              <a:rPr sz="1800" spc="-10" dirty="0">
                <a:latin typeface="Times New Roman"/>
                <a:cs typeface="Times New Roman"/>
              </a:rPr>
              <a:t> </a:t>
            </a:r>
            <a:r>
              <a:rPr sz="1800" spc="0" dirty="0">
                <a:latin typeface="Times New Roman"/>
                <a:cs typeface="Times New Roman"/>
              </a:rPr>
              <a:t>:</a:t>
            </a:r>
            <a:r>
              <a:rPr sz="1800" spc="5" dirty="0">
                <a:latin typeface="Times New Roman"/>
                <a:cs typeface="Times New Roman"/>
              </a:rPr>
              <a:t> </a:t>
            </a:r>
            <a:r>
              <a:rPr sz="1800" spc="0" dirty="0">
                <a:latin typeface="Times New Roman"/>
                <a:cs typeface="Times New Roman"/>
              </a:rPr>
              <a:t>1</a:t>
            </a:r>
            <a:r>
              <a:rPr sz="1800" spc="-10" dirty="0">
                <a:latin typeface="Times New Roman"/>
                <a:cs typeface="Times New Roman"/>
              </a:rPr>
              <a:t> </a:t>
            </a:r>
            <a:r>
              <a:rPr sz="1800" spc="0" dirty="0">
                <a:latin typeface="Times New Roman"/>
                <a:cs typeface="Times New Roman"/>
              </a:rPr>
              <a:t>f</a:t>
            </a:r>
            <a:r>
              <a:rPr sz="1800" spc="-15" dirty="0">
                <a:latin typeface="Times New Roman"/>
                <a:cs typeface="Times New Roman"/>
              </a:rPr>
              <a:t>r</a:t>
            </a:r>
            <a:r>
              <a:rPr sz="1800" spc="0" dirty="0">
                <a:latin typeface="Times New Roman"/>
                <a:cs typeface="Times New Roman"/>
              </a:rPr>
              <a:t>om</a:t>
            </a:r>
            <a:r>
              <a:rPr sz="1800" spc="-5" dirty="0">
                <a:latin typeface="Times New Roman"/>
                <a:cs typeface="Times New Roman"/>
              </a:rPr>
              <a:t> </a:t>
            </a:r>
            <a:r>
              <a:rPr sz="1800" spc="-15" dirty="0">
                <a:latin typeface="Times New Roman"/>
                <a:cs typeface="Times New Roman"/>
              </a:rPr>
              <a:t>2</a:t>
            </a:r>
            <a:r>
              <a:rPr sz="1800" spc="-10" dirty="0">
                <a:latin typeface="Times New Roman"/>
                <a:cs typeface="Times New Roman"/>
              </a:rPr>
              <a:t>.</a:t>
            </a:r>
            <a:r>
              <a:rPr sz="1800" spc="0" dirty="0">
                <a:latin typeface="Times New Roman"/>
                <a:cs typeface="Times New Roman"/>
              </a:rPr>
              <a:t>4 </a:t>
            </a:r>
            <a:r>
              <a:rPr sz="1800" spc="-5" dirty="0">
                <a:latin typeface="Times New Roman"/>
                <a:cs typeface="Times New Roman"/>
              </a:rPr>
              <a:t>G</a:t>
            </a:r>
            <a:r>
              <a:rPr sz="1800" spc="-20" dirty="0">
                <a:latin typeface="Times New Roman"/>
                <a:cs typeface="Times New Roman"/>
              </a:rPr>
              <a:t>H</a:t>
            </a:r>
            <a:r>
              <a:rPr sz="1800" spc="0" dirty="0">
                <a:latin typeface="Times New Roman"/>
                <a:cs typeface="Times New Roman"/>
              </a:rPr>
              <a:t>z</a:t>
            </a:r>
            <a:r>
              <a:rPr sz="1800" spc="10"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2</a:t>
            </a:r>
            <a:r>
              <a:rPr sz="1800" spc="5" dirty="0">
                <a:latin typeface="Times New Roman"/>
                <a:cs typeface="Times New Roman"/>
              </a:rPr>
              <a:t>.</a:t>
            </a:r>
            <a:r>
              <a:rPr sz="1800" spc="0" dirty="0">
                <a:latin typeface="Times New Roman"/>
                <a:cs typeface="Times New Roman"/>
              </a:rPr>
              <a:t>6</a:t>
            </a:r>
            <a:r>
              <a:rPr sz="1800" spc="-5" dirty="0">
                <a:latin typeface="Times New Roman"/>
                <a:cs typeface="Times New Roman"/>
              </a:rPr>
              <a:t> </a:t>
            </a:r>
            <a:r>
              <a:rPr sz="1800" spc="-20" dirty="0">
                <a:latin typeface="Times New Roman"/>
                <a:cs typeface="Times New Roman"/>
              </a:rPr>
              <a:t>G</a:t>
            </a:r>
            <a:r>
              <a:rPr sz="1800" spc="-5" dirty="0">
                <a:latin typeface="Times New Roman"/>
                <a:cs typeface="Times New Roman"/>
              </a:rPr>
              <a:t>H</a:t>
            </a:r>
            <a:r>
              <a:rPr sz="1800" spc="0" dirty="0">
                <a:latin typeface="Times New Roman"/>
                <a:cs typeface="Times New Roman"/>
              </a:rPr>
              <a:t>z.</a:t>
            </a:r>
            <a:endParaRPr sz="1800">
              <a:latin typeface="Times New Roman"/>
              <a:cs typeface="Times New Roman"/>
            </a:endParaRPr>
          </a:p>
          <a:p>
            <a:pPr>
              <a:lnSpc>
                <a:spcPts val="1300"/>
              </a:lnSpc>
              <a:spcBef>
                <a:spcPts val="35"/>
              </a:spcBef>
              <a:buFont typeface="Arial"/>
              <a:buChar char="•"/>
            </a:pPr>
            <a:endParaRPr sz="1300"/>
          </a:p>
          <a:p>
            <a:pPr marL="299085" indent="-287020">
              <a:lnSpc>
                <a:spcPct val="100000"/>
              </a:lnSpc>
              <a:buFont typeface="Arial"/>
              <a:buChar char="•"/>
              <a:tabLst>
                <a:tab pos="299085" algn="l"/>
              </a:tabLst>
            </a:pPr>
            <a:r>
              <a:rPr sz="1800" dirty="0">
                <a:latin typeface="Times New Roman"/>
                <a:cs typeface="Times New Roman"/>
              </a:rPr>
              <a:t>Next</a:t>
            </a:r>
            <a:r>
              <a:rPr sz="1800" spc="-10" dirty="0">
                <a:latin typeface="Times New Roman"/>
                <a:cs typeface="Times New Roman"/>
              </a:rPr>
              <a:t> </a:t>
            </a:r>
            <a:r>
              <a:rPr sz="1800" spc="0" dirty="0">
                <a:latin typeface="Times New Roman"/>
                <a:cs typeface="Times New Roman"/>
              </a:rPr>
              <a:t>we</a:t>
            </a:r>
            <a:r>
              <a:rPr sz="1800" spc="5" dirty="0">
                <a:latin typeface="Times New Roman"/>
                <a:cs typeface="Times New Roman"/>
              </a:rPr>
              <a:t> c</a:t>
            </a:r>
            <a:r>
              <a:rPr sz="1800" spc="0" dirty="0">
                <a:latin typeface="Times New Roman"/>
                <a:cs typeface="Times New Roman"/>
              </a:rPr>
              <a:t>alc</a:t>
            </a:r>
            <a:r>
              <a:rPr sz="1800" spc="-5" dirty="0">
                <a:latin typeface="Times New Roman"/>
                <a:cs typeface="Times New Roman"/>
              </a:rPr>
              <a:t>u</a:t>
            </a:r>
            <a:r>
              <a:rPr sz="1800" spc="0" dirty="0">
                <a:latin typeface="Times New Roman"/>
                <a:cs typeface="Times New Roman"/>
              </a:rPr>
              <a:t>lated</a:t>
            </a:r>
            <a:r>
              <a:rPr sz="1800" spc="-45"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a</a:t>
            </a:r>
            <a:r>
              <a:rPr sz="1800" spc="5" dirty="0">
                <a:latin typeface="Times New Roman"/>
                <a:cs typeface="Times New Roman"/>
              </a:rPr>
              <a:t>n</a:t>
            </a:r>
            <a:r>
              <a:rPr sz="1800" spc="0" dirty="0">
                <a:latin typeface="Times New Roman"/>
                <a:cs typeface="Times New Roman"/>
              </a:rPr>
              <a:t>tici</a:t>
            </a:r>
            <a:r>
              <a:rPr sz="1800" spc="-5" dirty="0">
                <a:latin typeface="Times New Roman"/>
                <a:cs typeface="Times New Roman"/>
              </a:rPr>
              <a:t>p</a:t>
            </a:r>
            <a:r>
              <a:rPr sz="1800" spc="5" dirty="0">
                <a:latin typeface="Times New Roman"/>
                <a:cs typeface="Times New Roman"/>
              </a:rPr>
              <a:t>a</a:t>
            </a:r>
            <a:r>
              <a:rPr sz="1800" spc="0" dirty="0">
                <a:latin typeface="Times New Roman"/>
                <a:cs typeface="Times New Roman"/>
              </a:rPr>
              <a:t>ted</a:t>
            </a:r>
            <a:r>
              <a:rPr sz="1800" spc="-60" dirty="0">
                <a:latin typeface="Times New Roman"/>
                <a:cs typeface="Times New Roman"/>
              </a:rPr>
              <a:t> </a:t>
            </a:r>
            <a:r>
              <a:rPr sz="1800" spc="0" dirty="0">
                <a:latin typeface="Times New Roman"/>
                <a:cs typeface="Times New Roman"/>
              </a:rPr>
              <a:t>resonant f</a:t>
            </a:r>
            <a:r>
              <a:rPr sz="1800" spc="-10" dirty="0">
                <a:latin typeface="Times New Roman"/>
                <a:cs typeface="Times New Roman"/>
              </a:rPr>
              <a:t>r</a:t>
            </a:r>
            <a:r>
              <a:rPr sz="1800" spc="0" dirty="0">
                <a:latin typeface="Times New Roman"/>
                <a:cs typeface="Times New Roman"/>
              </a:rPr>
              <a:t>eque</a:t>
            </a:r>
            <a:r>
              <a:rPr sz="1800" spc="-5" dirty="0">
                <a:latin typeface="Times New Roman"/>
                <a:cs typeface="Times New Roman"/>
              </a:rPr>
              <a:t>n</a:t>
            </a:r>
            <a:r>
              <a:rPr sz="1800" spc="5" dirty="0">
                <a:latin typeface="Times New Roman"/>
                <a:cs typeface="Times New Roman"/>
              </a:rPr>
              <a:t>c</a:t>
            </a:r>
            <a:r>
              <a:rPr sz="1800" spc="0" dirty="0">
                <a:latin typeface="Times New Roman"/>
                <a:cs typeface="Times New Roman"/>
              </a:rPr>
              <a:t>ies</a:t>
            </a:r>
            <a:r>
              <a:rPr sz="1800" spc="-40" dirty="0">
                <a:latin typeface="Times New Roman"/>
                <a:cs typeface="Times New Roman"/>
              </a:rPr>
              <a:t> </a:t>
            </a:r>
            <a:r>
              <a:rPr sz="1800" spc="-5" dirty="0">
                <a:latin typeface="Times New Roman"/>
                <a:cs typeface="Times New Roman"/>
              </a:rPr>
              <a:t>o</a:t>
            </a:r>
            <a:r>
              <a:rPr sz="1800" spc="0" dirty="0">
                <a:latin typeface="Times New Roman"/>
                <a:cs typeface="Times New Roman"/>
              </a:rPr>
              <a:t>f</a:t>
            </a:r>
            <a:r>
              <a:rPr sz="1800" spc="5"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5" dirty="0">
                <a:latin typeface="Times New Roman"/>
                <a:cs typeface="Times New Roman"/>
              </a:rPr>
              <a:t>c</a:t>
            </a:r>
            <a:r>
              <a:rPr sz="1800" spc="0" dirty="0">
                <a:latin typeface="Times New Roman"/>
                <a:cs typeface="Times New Roman"/>
              </a:rPr>
              <a:t>ircu</a:t>
            </a:r>
            <a:r>
              <a:rPr sz="1800" spc="5" dirty="0">
                <a:latin typeface="Times New Roman"/>
                <a:cs typeface="Times New Roman"/>
              </a:rPr>
              <a:t>l</a:t>
            </a:r>
            <a:r>
              <a:rPr sz="1800" spc="0" dirty="0">
                <a:latin typeface="Times New Roman"/>
                <a:cs typeface="Times New Roman"/>
              </a:rPr>
              <a:t>ar</a:t>
            </a:r>
            <a:endParaRPr sz="1800">
              <a:latin typeface="Times New Roman"/>
              <a:cs typeface="Times New Roman"/>
            </a:endParaRPr>
          </a:p>
          <a:p>
            <a:pPr marL="299085">
              <a:lnSpc>
                <a:spcPct val="100000"/>
              </a:lnSpc>
              <a:spcBef>
                <a:spcPts val="320"/>
              </a:spcBef>
            </a:pPr>
            <a:r>
              <a:rPr sz="1800" dirty="0">
                <a:latin typeface="Times New Roman"/>
                <a:cs typeface="Times New Roman"/>
              </a:rPr>
              <a:t>cavity</a:t>
            </a:r>
            <a:r>
              <a:rPr sz="1800" spc="-30" dirty="0">
                <a:latin typeface="Times New Roman"/>
                <a:cs typeface="Times New Roman"/>
              </a:rPr>
              <a:t> </a:t>
            </a:r>
            <a:r>
              <a:rPr sz="1800" spc="0" dirty="0">
                <a:latin typeface="Times New Roman"/>
                <a:cs typeface="Times New Roman"/>
              </a:rPr>
              <a:t>cre</a:t>
            </a:r>
            <a:r>
              <a:rPr sz="1800" spc="5" dirty="0">
                <a:latin typeface="Times New Roman"/>
                <a:cs typeface="Times New Roman"/>
              </a:rPr>
              <a:t>a</a:t>
            </a:r>
            <a:r>
              <a:rPr sz="1800" spc="0" dirty="0">
                <a:latin typeface="Times New Roman"/>
                <a:cs typeface="Times New Roman"/>
              </a:rPr>
              <a:t>ted</a:t>
            </a:r>
            <a:r>
              <a:rPr sz="1800" spc="-20" dirty="0">
                <a:latin typeface="Times New Roman"/>
                <a:cs typeface="Times New Roman"/>
              </a:rPr>
              <a:t> </a:t>
            </a:r>
            <a:r>
              <a:rPr sz="1800" spc="0" dirty="0">
                <a:latin typeface="Times New Roman"/>
                <a:cs typeface="Times New Roman"/>
              </a:rPr>
              <a:t>by</a:t>
            </a:r>
            <a:r>
              <a:rPr sz="1800" spc="-10" dirty="0">
                <a:latin typeface="Times New Roman"/>
                <a:cs typeface="Times New Roman"/>
              </a:rPr>
              <a:t> </a:t>
            </a:r>
            <a:r>
              <a:rPr sz="1800" spc="0" dirty="0">
                <a:latin typeface="Times New Roman"/>
                <a:cs typeface="Times New Roman"/>
              </a:rPr>
              <a:t>the</a:t>
            </a:r>
            <a:r>
              <a:rPr sz="1800" spc="-10" dirty="0">
                <a:latin typeface="Times New Roman"/>
                <a:cs typeface="Times New Roman"/>
              </a:rPr>
              <a:t> </a:t>
            </a:r>
            <a:r>
              <a:rPr sz="1800" spc="0" dirty="0">
                <a:latin typeface="Times New Roman"/>
                <a:cs typeface="Times New Roman"/>
              </a:rPr>
              <a:t>circu</a:t>
            </a:r>
            <a:r>
              <a:rPr sz="1800" spc="5" dirty="0">
                <a:latin typeface="Times New Roman"/>
                <a:cs typeface="Times New Roman"/>
              </a:rPr>
              <a:t>l</a:t>
            </a:r>
            <a:r>
              <a:rPr sz="1800" spc="0" dirty="0">
                <a:latin typeface="Times New Roman"/>
                <a:cs typeface="Times New Roman"/>
              </a:rPr>
              <a:t>ar</a:t>
            </a:r>
            <a:r>
              <a:rPr sz="1800" spc="-30" dirty="0">
                <a:latin typeface="Times New Roman"/>
                <a:cs typeface="Times New Roman"/>
              </a:rPr>
              <a:t> </a:t>
            </a:r>
            <a:r>
              <a:rPr sz="1800" spc="0" dirty="0">
                <a:latin typeface="Times New Roman"/>
                <a:cs typeface="Times New Roman"/>
              </a:rPr>
              <a:t>array</a:t>
            </a:r>
            <a:r>
              <a:rPr sz="1800" spc="1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tu</a:t>
            </a:r>
            <a:r>
              <a:rPr sz="1800" spc="5" dirty="0">
                <a:latin typeface="Times New Roman"/>
                <a:cs typeface="Times New Roman"/>
              </a:rPr>
              <a:t>b</a:t>
            </a:r>
            <a:r>
              <a:rPr sz="1800" spc="0" dirty="0">
                <a:latin typeface="Times New Roman"/>
                <a:cs typeface="Times New Roman"/>
              </a:rPr>
              <a:t>e</a:t>
            </a:r>
            <a:r>
              <a:rPr sz="1800" spc="-5" dirty="0">
                <a:latin typeface="Times New Roman"/>
                <a:cs typeface="Times New Roman"/>
              </a:rPr>
              <a:t>s.</a:t>
            </a:r>
            <a:endParaRPr sz="1800">
              <a:latin typeface="Times New Roman"/>
              <a:cs typeface="Times New Roman"/>
            </a:endParaRPr>
          </a:p>
          <a:p>
            <a:pPr>
              <a:lnSpc>
                <a:spcPts val="950"/>
              </a:lnSpc>
              <a:spcBef>
                <a:spcPts val="43"/>
              </a:spcBef>
            </a:pPr>
            <a:endParaRPr sz="950"/>
          </a:p>
          <a:p>
            <a:pPr marL="299085" marR="12700" indent="-287020" algn="just">
              <a:lnSpc>
                <a:spcPct val="115100"/>
              </a:lnSpc>
              <a:buFont typeface="Arial"/>
              <a:buChar char="•"/>
              <a:tabLst>
                <a:tab pos="299085" algn="l"/>
              </a:tabLst>
            </a:pPr>
            <a:r>
              <a:rPr sz="1800" dirty="0">
                <a:latin typeface="Times New Roman"/>
                <a:cs typeface="Times New Roman"/>
              </a:rPr>
              <a:t>The</a:t>
            </a:r>
            <a:r>
              <a:rPr sz="1800" spc="15" dirty="0">
                <a:latin typeface="Times New Roman"/>
                <a:cs typeface="Times New Roman"/>
              </a:rPr>
              <a:t> </a:t>
            </a:r>
            <a:r>
              <a:rPr sz="1800" spc="0" dirty="0">
                <a:latin typeface="Times New Roman"/>
                <a:cs typeface="Times New Roman"/>
              </a:rPr>
              <a:t>s</a:t>
            </a:r>
            <a:r>
              <a:rPr sz="1800" spc="-15" dirty="0">
                <a:latin typeface="Times New Roman"/>
                <a:cs typeface="Times New Roman"/>
              </a:rPr>
              <a:t>e</a:t>
            </a:r>
            <a:r>
              <a:rPr sz="1800" spc="0" dirty="0">
                <a:latin typeface="Times New Roman"/>
                <a:cs typeface="Times New Roman"/>
              </a:rPr>
              <a:t>cond</a:t>
            </a:r>
            <a:r>
              <a:rPr sz="1800" spc="10" dirty="0">
                <a:latin typeface="Times New Roman"/>
                <a:cs typeface="Times New Roman"/>
              </a:rPr>
              <a:t> </a:t>
            </a:r>
            <a:r>
              <a:rPr sz="1800" spc="0" dirty="0">
                <a:latin typeface="Times New Roman"/>
                <a:cs typeface="Times New Roman"/>
              </a:rPr>
              <a:t>peak</a:t>
            </a:r>
            <a:r>
              <a:rPr sz="1800" spc="-10" dirty="0">
                <a:latin typeface="Times New Roman"/>
                <a:cs typeface="Times New Roman"/>
              </a:rPr>
              <a:t> </a:t>
            </a:r>
            <a:r>
              <a:rPr sz="1800" spc="0" dirty="0">
                <a:latin typeface="Times New Roman"/>
                <a:cs typeface="Times New Roman"/>
              </a:rPr>
              <a:t>(kd=</a:t>
            </a:r>
            <a:r>
              <a:rPr sz="1800" spc="10" dirty="0">
                <a:latin typeface="Times New Roman"/>
                <a:cs typeface="Times New Roman"/>
              </a:rPr>
              <a:t> </a:t>
            </a:r>
            <a:r>
              <a:rPr sz="1800" spc="0" dirty="0">
                <a:latin typeface="Times New Roman"/>
                <a:cs typeface="Times New Roman"/>
              </a:rPr>
              <a:t>8)</a:t>
            </a:r>
            <a:r>
              <a:rPr sz="1800" spc="-10" dirty="0">
                <a:latin typeface="Times New Roman"/>
                <a:cs typeface="Times New Roman"/>
              </a:rPr>
              <a:t> </a:t>
            </a:r>
            <a:r>
              <a:rPr sz="1800" spc="0" dirty="0">
                <a:latin typeface="Times New Roman"/>
                <a:cs typeface="Times New Roman"/>
              </a:rPr>
              <a:t>appears</a:t>
            </a:r>
            <a:r>
              <a:rPr sz="1800" spc="-15"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be</a:t>
            </a:r>
            <a:r>
              <a:rPr sz="1800" spc="-5" dirty="0">
                <a:latin typeface="Times New Roman"/>
                <a:cs typeface="Times New Roman"/>
              </a:rPr>
              <a:t> </a:t>
            </a:r>
            <a:r>
              <a:rPr sz="1800" spc="0" dirty="0">
                <a:latin typeface="Times New Roman"/>
                <a:cs typeface="Times New Roman"/>
              </a:rPr>
              <a:t>the </a:t>
            </a:r>
            <a:r>
              <a:rPr sz="1800" spc="-25" dirty="0">
                <a:latin typeface="Times New Roman"/>
                <a:cs typeface="Times New Roman"/>
              </a:rPr>
              <a:t>m</a:t>
            </a:r>
            <a:r>
              <a:rPr sz="1800" spc="0" dirty="0">
                <a:latin typeface="Times New Roman"/>
                <a:cs typeface="Times New Roman"/>
              </a:rPr>
              <a:t>ost</a:t>
            </a:r>
            <a:r>
              <a:rPr sz="1800" spc="5" dirty="0">
                <a:latin typeface="Times New Roman"/>
                <a:cs typeface="Times New Roman"/>
              </a:rPr>
              <a:t> </a:t>
            </a:r>
            <a:r>
              <a:rPr sz="1800" spc="0" dirty="0">
                <a:latin typeface="Times New Roman"/>
                <a:cs typeface="Times New Roman"/>
              </a:rPr>
              <a:t>useful</a:t>
            </a:r>
            <a:r>
              <a:rPr sz="1800" spc="10" dirty="0">
                <a:latin typeface="Times New Roman"/>
                <a:cs typeface="Times New Roman"/>
              </a:rPr>
              <a:t> </a:t>
            </a:r>
            <a:r>
              <a:rPr sz="1800" spc="0" dirty="0">
                <a:latin typeface="Times New Roman"/>
                <a:cs typeface="Times New Roman"/>
              </a:rPr>
              <a:t>for</a:t>
            </a:r>
            <a:r>
              <a:rPr sz="1800" spc="5" dirty="0">
                <a:latin typeface="Times New Roman"/>
                <a:cs typeface="Times New Roman"/>
              </a:rPr>
              <a:t> </a:t>
            </a:r>
            <a:r>
              <a:rPr sz="1800" spc="0" dirty="0">
                <a:latin typeface="Times New Roman"/>
                <a:cs typeface="Times New Roman"/>
              </a:rPr>
              <a:t>our</a:t>
            </a:r>
            <a:r>
              <a:rPr sz="1800" spc="-10" dirty="0">
                <a:latin typeface="Times New Roman"/>
                <a:cs typeface="Times New Roman"/>
              </a:rPr>
              <a:t> </a:t>
            </a:r>
            <a:r>
              <a:rPr sz="1800" spc="0" dirty="0">
                <a:latin typeface="Times New Roman"/>
                <a:cs typeface="Times New Roman"/>
              </a:rPr>
              <a:t>new</a:t>
            </a:r>
            <a:r>
              <a:rPr sz="1800" spc="-10" dirty="0">
                <a:latin typeface="Times New Roman"/>
                <a:cs typeface="Times New Roman"/>
              </a:rPr>
              <a:t> </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art antenna. </a:t>
            </a:r>
            <a:r>
              <a:rPr sz="1800" spc="-80" dirty="0">
                <a:latin typeface="Times New Roman"/>
                <a:cs typeface="Times New Roman"/>
              </a:rPr>
              <a:t> </a:t>
            </a:r>
            <a:r>
              <a:rPr sz="1800" spc="0" dirty="0">
                <a:latin typeface="Times New Roman"/>
                <a:cs typeface="Times New Roman"/>
              </a:rPr>
              <a:t>The</a:t>
            </a:r>
            <a:r>
              <a:rPr sz="1800" spc="-20" dirty="0">
                <a:latin typeface="Times New Roman"/>
                <a:cs typeface="Times New Roman"/>
              </a:rPr>
              <a:t> </a:t>
            </a:r>
            <a:r>
              <a:rPr sz="1800" spc="0" dirty="0">
                <a:latin typeface="Times New Roman"/>
                <a:cs typeface="Times New Roman"/>
              </a:rPr>
              <a:t>circu</a:t>
            </a:r>
            <a:r>
              <a:rPr sz="1800" spc="5" dirty="0">
                <a:latin typeface="Times New Roman"/>
                <a:cs typeface="Times New Roman"/>
              </a:rPr>
              <a:t>l</a:t>
            </a:r>
            <a:r>
              <a:rPr sz="1800" spc="0" dirty="0">
                <a:latin typeface="Times New Roman"/>
                <a:cs typeface="Times New Roman"/>
              </a:rPr>
              <a:t>ar</a:t>
            </a:r>
            <a:r>
              <a:rPr sz="1800" spc="-30" dirty="0">
                <a:latin typeface="Times New Roman"/>
                <a:cs typeface="Times New Roman"/>
              </a:rPr>
              <a:t> </a:t>
            </a:r>
            <a:r>
              <a:rPr sz="1800" spc="0" dirty="0">
                <a:latin typeface="Times New Roman"/>
                <a:cs typeface="Times New Roman"/>
              </a:rPr>
              <a:t>cavity</a:t>
            </a:r>
            <a:r>
              <a:rPr sz="1800" spc="-30" dirty="0">
                <a:latin typeface="Times New Roman"/>
                <a:cs typeface="Times New Roman"/>
              </a:rPr>
              <a:t> </a:t>
            </a:r>
            <a:r>
              <a:rPr sz="1800" spc="0" dirty="0">
                <a:latin typeface="Times New Roman"/>
                <a:cs typeface="Times New Roman"/>
              </a:rPr>
              <a:t>resonance</a:t>
            </a:r>
            <a:r>
              <a:rPr sz="1800" spc="5" dirty="0">
                <a:latin typeface="Times New Roman"/>
                <a:cs typeface="Times New Roman"/>
              </a:rPr>
              <a:t> </a:t>
            </a:r>
            <a:r>
              <a:rPr sz="1800" spc="0" dirty="0">
                <a:latin typeface="Times New Roman"/>
                <a:cs typeface="Times New Roman"/>
              </a:rPr>
              <a:t>corresponding</a:t>
            </a:r>
            <a:r>
              <a:rPr sz="1800" spc="-20" dirty="0">
                <a:latin typeface="Times New Roman"/>
                <a:cs typeface="Times New Roman"/>
              </a:rPr>
              <a:t> </a:t>
            </a:r>
            <a:r>
              <a:rPr sz="1800" spc="0" dirty="0">
                <a:latin typeface="Times New Roman"/>
                <a:cs typeface="Times New Roman"/>
              </a:rPr>
              <a:t>to</a:t>
            </a:r>
            <a:r>
              <a:rPr sz="1800" spc="30" dirty="0">
                <a:latin typeface="Times New Roman"/>
                <a:cs typeface="Times New Roman"/>
              </a:rPr>
              <a:t> </a:t>
            </a:r>
            <a:r>
              <a:rPr sz="1800" spc="0" dirty="0">
                <a:latin typeface="Times New Roman"/>
                <a:cs typeface="Times New Roman"/>
              </a:rPr>
              <a:t>kd</a:t>
            </a:r>
            <a:r>
              <a:rPr sz="1800" spc="-10" dirty="0">
                <a:latin typeface="Times New Roman"/>
                <a:cs typeface="Times New Roman"/>
              </a:rPr>
              <a:t> </a:t>
            </a:r>
            <a:r>
              <a:rPr sz="1800" spc="0" dirty="0">
                <a:latin typeface="Times New Roman"/>
                <a:cs typeface="Times New Roman"/>
              </a:rPr>
              <a:t>=</a:t>
            </a:r>
            <a:r>
              <a:rPr sz="1800" spc="-5" dirty="0">
                <a:latin typeface="Times New Roman"/>
                <a:cs typeface="Times New Roman"/>
              </a:rPr>
              <a:t> </a:t>
            </a:r>
            <a:r>
              <a:rPr sz="1800" spc="0" dirty="0">
                <a:latin typeface="Times New Roman"/>
                <a:cs typeface="Times New Roman"/>
              </a:rPr>
              <a:t>8</a:t>
            </a:r>
            <a:r>
              <a:rPr sz="1800" spc="-10" dirty="0">
                <a:latin typeface="Times New Roman"/>
                <a:cs typeface="Times New Roman"/>
              </a:rPr>
              <a:t> </a:t>
            </a:r>
            <a:r>
              <a:rPr sz="1800" spc="0" dirty="0">
                <a:latin typeface="Times New Roman"/>
                <a:cs typeface="Times New Roman"/>
              </a:rPr>
              <a:t>i</a:t>
            </a:r>
            <a:r>
              <a:rPr sz="1800" spc="-5" dirty="0">
                <a:latin typeface="Times New Roman"/>
                <a:cs typeface="Times New Roman"/>
              </a:rPr>
              <a:t>s</a:t>
            </a:r>
            <a:r>
              <a:rPr sz="1800" spc="0" dirty="0">
                <a:latin typeface="Times New Roman"/>
                <a:cs typeface="Times New Roman"/>
              </a:rPr>
              <a:t>:</a:t>
            </a:r>
            <a:endParaRPr sz="1800">
              <a:latin typeface="Times New Roman"/>
              <a:cs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2" rIns="0" bIns="0" rtlCol="0">
            <a:noAutofit/>
          </a:bodyPr>
          <a:lstStyle/>
          <a:p>
            <a:pPr marL="2672715">
              <a:lnSpc>
                <a:spcPct val="100000"/>
              </a:lnSpc>
            </a:pPr>
            <a:r>
              <a:rPr sz="4400" dirty="0">
                <a:latin typeface="Calibri"/>
                <a:cs typeface="Calibri"/>
              </a:rPr>
              <a:t>Gain: </a:t>
            </a:r>
            <a:r>
              <a:rPr sz="4400" spc="-40" dirty="0">
                <a:latin typeface="Calibri"/>
                <a:cs typeface="Calibri"/>
              </a:rPr>
              <a:t>V</a:t>
            </a:r>
            <a:r>
              <a:rPr sz="4400" spc="-35" dirty="0">
                <a:latin typeface="Calibri"/>
                <a:cs typeface="Calibri"/>
              </a:rPr>
              <a:t>S</a:t>
            </a:r>
            <a:r>
              <a:rPr sz="4400" spc="0" dirty="0">
                <a:latin typeface="Calibri"/>
                <a:cs typeface="Calibri"/>
              </a:rPr>
              <a:t>WR</a:t>
            </a:r>
            <a:endParaRPr sz="4400">
              <a:latin typeface="Calibri"/>
              <a:cs typeface="Calibri"/>
            </a:endParaRPr>
          </a:p>
        </p:txBody>
      </p:sp>
      <p:sp>
        <p:nvSpPr>
          <p:cNvPr id="3" name="object 3"/>
          <p:cNvSpPr txBox="1"/>
          <p:nvPr/>
        </p:nvSpPr>
        <p:spPr>
          <a:xfrm>
            <a:off x="1579244" y="5694070"/>
            <a:ext cx="5660390" cy="363220"/>
          </a:xfrm>
          <a:prstGeom prst="rect">
            <a:avLst/>
          </a:prstGeom>
        </p:spPr>
        <p:txBody>
          <a:bodyPr vert="horz" wrap="square" lIns="0" tIns="0" rIns="0" bIns="0" rtlCol="0">
            <a:noAutofit/>
          </a:bodyPr>
          <a:lstStyle/>
          <a:p>
            <a:pPr marL="12700" marR="12700">
              <a:lnSpc>
                <a:spcPts val="1400"/>
              </a:lnSpc>
            </a:pPr>
            <a:r>
              <a:rPr sz="1200" b="1" spc="-30" dirty="0">
                <a:latin typeface="Times New Roman"/>
                <a:cs typeface="Times New Roman"/>
              </a:rPr>
              <a:t>F</a:t>
            </a:r>
            <a:r>
              <a:rPr sz="1200" b="1" spc="0" dirty="0">
                <a:latin typeface="Times New Roman"/>
                <a:cs typeface="Times New Roman"/>
              </a:rPr>
              <a:t>igu</a:t>
            </a:r>
            <a:r>
              <a:rPr sz="1200" b="1" spc="-30" dirty="0">
                <a:latin typeface="Times New Roman"/>
                <a:cs typeface="Times New Roman"/>
              </a:rPr>
              <a:t>r</a:t>
            </a:r>
            <a:r>
              <a:rPr sz="1200" b="1" spc="0" dirty="0">
                <a:latin typeface="Times New Roman"/>
                <a:cs typeface="Times New Roman"/>
              </a:rPr>
              <a:t>e</a:t>
            </a:r>
            <a:r>
              <a:rPr sz="1200" b="1" spc="15" dirty="0">
                <a:latin typeface="Times New Roman"/>
                <a:cs typeface="Times New Roman"/>
              </a:rPr>
              <a:t> </a:t>
            </a:r>
            <a:r>
              <a:rPr sz="1200" b="1" spc="0" dirty="0">
                <a:latin typeface="Times New Roman"/>
                <a:cs typeface="Times New Roman"/>
              </a:rPr>
              <a:t>1.  </a:t>
            </a:r>
            <a:r>
              <a:rPr sz="1200" b="1" spc="-15" dirty="0">
                <a:latin typeface="Times New Roman"/>
                <a:cs typeface="Times New Roman"/>
              </a:rPr>
              <a:t> </a:t>
            </a:r>
            <a:r>
              <a:rPr sz="1200" b="1" spc="0" dirty="0">
                <a:latin typeface="Times New Roman"/>
                <a:cs typeface="Times New Roman"/>
              </a:rPr>
              <a:t>VSWR</a:t>
            </a:r>
            <a:r>
              <a:rPr sz="1200" b="1" spc="-15" dirty="0">
                <a:latin typeface="Times New Roman"/>
                <a:cs typeface="Times New Roman"/>
              </a:rPr>
              <a:t> </a:t>
            </a:r>
            <a:r>
              <a:rPr sz="1200" b="1" spc="0" dirty="0">
                <a:latin typeface="Times New Roman"/>
                <a:cs typeface="Times New Roman"/>
              </a:rPr>
              <a:t>of</a:t>
            </a:r>
            <a:r>
              <a:rPr sz="1200" b="1" spc="5" dirty="0">
                <a:latin typeface="Times New Roman"/>
                <a:cs typeface="Times New Roman"/>
              </a:rPr>
              <a:t> </a:t>
            </a:r>
            <a:r>
              <a:rPr sz="1200" b="1" spc="-5" dirty="0">
                <a:latin typeface="Times New Roman"/>
                <a:cs typeface="Times New Roman"/>
              </a:rPr>
              <a:t>D-</a:t>
            </a:r>
            <a:r>
              <a:rPr sz="1200" b="1" spc="0" dirty="0">
                <a:latin typeface="Times New Roman"/>
                <a:cs typeface="Times New Roman"/>
              </a:rPr>
              <a:t>Link</a:t>
            </a:r>
            <a:r>
              <a:rPr sz="1200" b="1" spc="-20" dirty="0">
                <a:latin typeface="Times New Roman"/>
                <a:cs typeface="Times New Roman"/>
              </a:rPr>
              <a:t> </a:t>
            </a:r>
            <a:r>
              <a:rPr sz="1200" b="1" spc="-5" dirty="0">
                <a:latin typeface="Times New Roman"/>
                <a:cs typeface="Times New Roman"/>
              </a:rPr>
              <a:t>c</a:t>
            </a:r>
            <a:r>
              <a:rPr sz="1200" b="1" spc="0" dirty="0">
                <a:latin typeface="Times New Roman"/>
                <a:cs typeface="Times New Roman"/>
              </a:rPr>
              <a:t>o</a:t>
            </a:r>
            <a:r>
              <a:rPr sz="1200" b="1" spc="-5" dirty="0">
                <a:latin typeface="Times New Roman"/>
                <a:cs typeface="Times New Roman"/>
              </a:rPr>
              <a:t>-</a:t>
            </a:r>
            <a:r>
              <a:rPr sz="1200" b="1" spc="0" dirty="0">
                <a:latin typeface="Times New Roman"/>
                <a:cs typeface="Times New Roman"/>
              </a:rPr>
              <a:t>lin</a:t>
            </a:r>
            <a:r>
              <a:rPr sz="1200" b="1" spc="-5" dirty="0">
                <a:latin typeface="Times New Roman"/>
                <a:cs typeface="Times New Roman"/>
              </a:rPr>
              <a:t>e</a:t>
            </a:r>
            <a:r>
              <a:rPr sz="1200" b="1" spc="0" dirty="0">
                <a:latin typeface="Times New Roman"/>
                <a:cs typeface="Times New Roman"/>
              </a:rPr>
              <a:t>ar</a:t>
            </a:r>
            <a:r>
              <a:rPr sz="1200" b="1" spc="-20" dirty="0">
                <a:latin typeface="Times New Roman"/>
                <a:cs typeface="Times New Roman"/>
              </a:rPr>
              <a:t> </a:t>
            </a:r>
            <a:r>
              <a:rPr sz="1200" b="1" spc="0" dirty="0">
                <a:latin typeface="Times New Roman"/>
                <a:cs typeface="Times New Roman"/>
              </a:rPr>
              <a:t>an</a:t>
            </a:r>
            <a:r>
              <a:rPr sz="1200" b="1" spc="-5" dirty="0">
                <a:latin typeface="Times New Roman"/>
                <a:cs typeface="Times New Roman"/>
              </a:rPr>
              <a:t>t</a:t>
            </a:r>
            <a:r>
              <a:rPr sz="1200" b="1" spc="-20" dirty="0">
                <a:latin typeface="Times New Roman"/>
                <a:cs typeface="Times New Roman"/>
              </a:rPr>
              <a:t>e</a:t>
            </a:r>
            <a:r>
              <a:rPr sz="1200" b="1" spc="0" dirty="0">
                <a:latin typeface="Times New Roman"/>
                <a:cs typeface="Times New Roman"/>
              </a:rPr>
              <a:t>nna. </a:t>
            </a:r>
            <a:r>
              <a:rPr sz="1200" b="1" spc="-50" dirty="0">
                <a:latin typeface="Times New Roman"/>
                <a:cs typeface="Times New Roman"/>
              </a:rPr>
              <a:t> </a:t>
            </a:r>
            <a:r>
              <a:rPr sz="1200" b="1" spc="0" dirty="0">
                <a:latin typeface="Times New Roman"/>
                <a:cs typeface="Times New Roman"/>
              </a:rPr>
              <a:t>VSWR</a:t>
            </a:r>
            <a:r>
              <a:rPr sz="1200" b="1" spc="-15" dirty="0">
                <a:latin typeface="Times New Roman"/>
                <a:cs typeface="Times New Roman"/>
              </a:rPr>
              <a:t> </a:t>
            </a:r>
            <a:r>
              <a:rPr sz="1200" b="1" spc="0" dirty="0">
                <a:latin typeface="Times New Roman"/>
                <a:cs typeface="Times New Roman"/>
              </a:rPr>
              <a:t>is</a:t>
            </a:r>
            <a:r>
              <a:rPr sz="1200" b="1" spc="-10" dirty="0">
                <a:latin typeface="Times New Roman"/>
                <a:cs typeface="Times New Roman"/>
              </a:rPr>
              <a:t> </a:t>
            </a:r>
            <a:r>
              <a:rPr sz="1200" b="1" spc="0" dirty="0">
                <a:latin typeface="Times New Roman"/>
                <a:cs typeface="Times New Roman"/>
              </a:rPr>
              <a:t>less </a:t>
            </a:r>
            <a:r>
              <a:rPr sz="1200" b="1" spc="-5" dirty="0">
                <a:latin typeface="Times New Roman"/>
                <a:cs typeface="Times New Roman"/>
              </a:rPr>
              <a:t>t</a:t>
            </a:r>
            <a:r>
              <a:rPr sz="1200" b="1" spc="0" dirty="0">
                <a:latin typeface="Times New Roman"/>
                <a:cs typeface="Times New Roman"/>
              </a:rPr>
              <a:t>han</a:t>
            </a:r>
            <a:r>
              <a:rPr sz="1200" b="1" spc="-10" dirty="0">
                <a:latin typeface="Times New Roman"/>
                <a:cs typeface="Times New Roman"/>
              </a:rPr>
              <a:t> </a:t>
            </a:r>
            <a:r>
              <a:rPr sz="1200" b="1" spc="0" dirty="0">
                <a:latin typeface="Times New Roman"/>
                <a:cs typeface="Times New Roman"/>
              </a:rPr>
              <a:t>1.</a:t>
            </a:r>
            <a:r>
              <a:rPr sz="1200" b="1" spc="-15" dirty="0">
                <a:latin typeface="Times New Roman"/>
                <a:cs typeface="Times New Roman"/>
              </a:rPr>
              <a:t>2</a:t>
            </a:r>
            <a:r>
              <a:rPr sz="1200" b="1" spc="0" dirty="0">
                <a:latin typeface="Times New Roman"/>
                <a:cs typeface="Times New Roman"/>
              </a:rPr>
              <a:t>5</a:t>
            </a:r>
            <a:r>
              <a:rPr sz="1200" b="1" spc="-15" dirty="0">
                <a:latin typeface="Times New Roman"/>
                <a:cs typeface="Times New Roman"/>
              </a:rPr>
              <a:t> </a:t>
            </a:r>
            <a:r>
              <a:rPr sz="1200" b="1" spc="0" dirty="0">
                <a:latin typeface="Times New Roman"/>
                <a:cs typeface="Times New Roman"/>
              </a:rPr>
              <a:t>:</a:t>
            </a:r>
            <a:r>
              <a:rPr sz="1200" b="1" spc="5" dirty="0">
                <a:latin typeface="Times New Roman"/>
                <a:cs typeface="Times New Roman"/>
              </a:rPr>
              <a:t> </a:t>
            </a:r>
            <a:r>
              <a:rPr sz="1200" b="1" spc="0" dirty="0">
                <a:latin typeface="Times New Roman"/>
                <a:cs typeface="Times New Roman"/>
              </a:rPr>
              <a:t>1</a:t>
            </a:r>
            <a:r>
              <a:rPr sz="1200" b="1" spc="-15" dirty="0">
                <a:latin typeface="Times New Roman"/>
                <a:cs typeface="Times New Roman"/>
              </a:rPr>
              <a:t> </a:t>
            </a:r>
            <a:r>
              <a:rPr sz="1200" b="1" spc="5" dirty="0">
                <a:latin typeface="Times New Roman"/>
                <a:cs typeface="Times New Roman"/>
              </a:rPr>
              <a:t>f</a:t>
            </a:r>
            <a:r>
              <a:rPr sz="1200" b="1" spc="-30" dirty="0">
                <a:latin typeface="Times New Roman"/>
                <a:cs typeface="Times New Roman"/>
              </a:rPr>
              <a:t>r</a:t>
            </a:r>
            <a:r>
              <a:rPr sz="1200" b="1" spc="0" dirty="0">
                <a:latin typeface="Times New Roman"/>
                <a:cs typeface="Times New Roman"/>
              </a:rPr>
              <a:t>om</a:t>
            </a:r>
            <a:r>
              <a:rPr sz="1200" b="1" spc="-20" dirty="0">
                <a:latin typeface="Times New Roman"/>
                <a:cs typeface="Times New Roman"/>
              </a:rPr>
              <a:t> </a:t>
            </a:r>
            <a:r>
              <a:rPr sz="1200" b="1" spc="0" dirty="0">
                <a:latin typeface="Times New Roman"/>
                <a:cs typeface="Times New Roman"/>
              </a:rPr>
              <a:t>2.</a:t>
            </a:r>
            <a:r>
              <a:rPr sz="1200" b="1" spc="20" dirty="0">
                <a:latin typeface="Times New Roman"/>
                <a:cs typeface="Times New Roman"/>
              </a:rPr>
              <a:t>4</a:t>
            </a:r>
            <a:r>
              <a:rPr sz="1200" b="1" spc="-5" dirty="0">
                <a:latin typeface="Times New Roman"/>
                <a:cs typeface="Times New Roman"/>
              </a:rPr>
              <a:t>-</a:t>
            </a:r>
            <a:r>
              <a:rPr sz="1200" b="1" spc="0" dirty="0">
                <a:latin typeface="Times New Roman"/>
                <a:cs typeface="Times New Roman"/>
              </a:rPr>
              <a:t>2.6 </a:t>
            </a:r>
            <a:r>
              <a:rPr sz="1200" b="1" spc="-25" dirty="0">
                <a:latin typeface="Times New Roman"/>
                <a:cs typeface="Times New Roman"/>
              </a:rPr>
              <a:t>G</a:t>
            </a:r>
            <a:r>
              <a:rPr sz="1200" b="1" spc="0" dirty="0">
                <a:latin typeface="Times New Roman"/>
                <a:cs typeface="Times New Roman"/>
              </a:rPr>
              <a:t>Hz.</a:t>
            </a:r>
            <a:endParaRPr sz="1200">
              <a:latin typeface="Times New Roman"/>
              <a:cs typeface="Times New Roman"/>
            </a:endParaRPr>
          </a:p>
        </p:txBody>
      </p:sp>
      <p:sp>
        <p:nvSpPr>
          <p:cNvPr id="4" name="object 4"/>
          <p:cNvSpPr/>
          <p:nvPr/>
        </p:nvSpPr>
        <p:spPr>
          <a:xfrm>
            <a:off x="1592072" y="1600327"/>
            <a:ext cx="5752210" cy="3932047"/>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2971926"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017002" y="6393179"/>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73</a:t>
            </a:r>
            <a:endParaRPr sz="12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126" y="5935979"/>
            <a:ext cx="5070475" cy="584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a:p>
            <a:pPr>
              <a:lnSpc>
                <a:spcPts val="550"/>
              </a:lnSpc>
              <a:spcBef>
                <a:spcPts val="9"/>
              </a:spcBef>
            </a:pPr>
            <a:endParaRPr sz="550"/>
          </a:p>
          <a:p>
            <a:pPr>
              <a:lnSpc>
                <a:spcPts val="1000"/>
              </a:lnSpc>
            </a:pPr>
            <a:endParaRPr sz="1000"/>
          </a:p>
          <a:p>
            <a:pPr marR="12700" algn="r">
              <a:lnSpc>
                <a:spcPct val="100000"/>
              </a:lnSpc>
            </a:pPr>
            <a:r>
              <a:rPr sz="1200" spc="-20" dirty="0">
                <a:solidFill>
                  <a:srgbClr val="878787"/>
                </a:solidFill>
                <a:latin typeface="Calibri"/>
                <a:cs typeface="Calibri"/>
              </a:rPr>
              <a:t>74</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33172" rIns="0" bIns="0" rtlCol="0">
            <a:noAutofit/>
          </a:bodyPr>
          <a:lstStyle/>
          <a:p>
            <a:pPr marL="3495675">
              <a:lnSpc>
                <a:spcPct val="100000"/>
              </a:lnSpc>
            </a:pPr>
            <a:r>
              <a:rPr sz="4400" dirty="0">
                <a:latin typeface="Calibri"/>
                <a:cs typeface="Calibri"/>
              </a:rPr>
              <a:t>Gain</a:t>
            </a:r>
            <a:endParaRPr sz="4400">
              <a:latin typeface="Calibri"/>
              <a:cs typeface="Calibri"/>
            </a:endParaRPr>
          </a:p>
        </p:txBody>
      </p:sp>
      <p:sp>
        <p:nvSpPr>
          <p:cNvPr id="4" name="object 4"/>
          <p:cNvSpPr txBox="1"/>
          <p:nvPr/>
        </p:nvSpPr>
        <p:spPr>
          <a:xfrm>
            <a:off x="840435" y="2029333"/>
            <a:ext cx="6880859" cy="2488565"/>
          </a:xfrm>
          <a:prstGeom prst="rect">
            <a:avLst/>
          </a:prstGeom>
        </p:spPr>
        <p:txBody>
          <a:bodyPr vert="horz" wrap="square" lIns="0" tIns="0" rIns="0" bIns="0" rtlCol="0">
            <a:noAutofit/>
          </a:bodyPr>
          <a:lstStyle/>
          <a:p>
            <a:pPr marL="299085" marR="613410"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experimentally</a:t>
            </a:r>
            <a:r>
              <a:rPr sz="1800" spc="-45" dirty="0">
                <a:latin typeface="Times New Roman"/>
                <a:cs typeface="Times New Roman"/>
              </a:rPr>
              <a:t> </a:t>
            </a:r>
            <a:r>
              <a:rPr sz="1800" spc="-25" dirty="0">
                <a:latin typeface="Times New Roman"/>
                <a:cs typeface="Times New Roman"/>
              </a:rPr>
              <a:t>m</a:t>
            </a:r>
            <a:r>
              <a:rPr sz="1800" spc="0" dirty="0">
                <a:latin typeface="Times New Roman"/>
                <a:cs typeface="Times New Roman"/>
              </a:rPr>
              <a:t>easure</a:t>
            </a:r>
            <a:r>
              <a:rPr sz="1800" spc="15" dirty="0">
                <a:latin typeface="Times New Roman"/>
                <a:cs typeface="Times New Roman"/>
              </a:rPr>
              <a:t> </a:t>
            </a:r>
            <a:r>
              <a:rPr sz="1800" spc="0" dirty="0">
                <a:latin typeface="Times New Roman"/>
                <a:cs typeface="Times New Roman"/>
              </a:rPr>
              <a:t>a cav</a:t>
            </a:r>
            <a:r>
              <a:rPr sz="1800" spc="5" dirty="0">
                <a:latin typeface="Times New Roman"/>
                <a:cs typeface="Times New Roman"/>
              </a:rPr>
              <a:t>i</a:t>
            </a:r>
            <a:r>
              <a:rPr sz="1800" spc="0" dirty="0">
                <a:latin typeface="Times New Roman"/>
                <a:cs typeface="Times New Roman"/>
              </a:rPr>
              <a:t>ty</a:t>
            </a:r>
            <a:r>
              <a:rPr sz="1800" spc="-30" dirty="0">
                <a:latin typeface="Times New Roman"/>
                <a:cs typeface="Times New Roman"/>
              </a:rPr>
              <a:t> </a:t>
            </a:r>
            <a:r>
              <a:rPr sz="1800" spc="0" dirty="0">
                <a:latin typeface="Times New Roman"/>
                <a:cs typeface="Times New Roman"/>
              </a:rPr>
              <a:t>resonance of</a:t>
            </a:r>
            <a:r>
              <a:rPr sz="1800" spc="-15" dirty="0">
                <a:latin typeface="Times New Roman"/>
                <a:cs typeface="Times New Roman"/>
              </a:rPr>
              <a:t> </a:t>
            </a:r>
            <a:r>
              <a:rPr sz="1800" spc="0" dirty="0">
                <a:latin typeface="Times New Roman"/>
                <a:cs typeface="Times New Roman"/>
              </a:rPr>
              <a:t>2.6</a:t>
            </a:r>
            <a:r>
              <a:rPr sz="1800" spc="-20" dirty="0">
                <a:latin typeface="Times New Roman"/>
                <a:cs typeface="Times New Roman"/>
              </a:rPr>
              <a:t> </a:t>
            </a:r>
            <a:r>
              <a:rPr sz="1800" spc="-5" dirty="0">
                <a:latin typeface="Times New Roman"/>
                <a:cs typeface="Times New Roman"/>
              </a:rPr>
              <a:t>GH</a:t>
            </a:r>
            <a:r>
              <a:rPr sz="1800" spc="0" dirty="0">
                <a:latin typeface="Times New Roman"/>
                <a:cs typeface="Times New Roman"/>
              </a:rPr>
              <a:t>z</a:t>
            </a:r>
            <a:r>
              <a:rPr sz="1800" spc="25" dirty="0">
                <a:latin typeface="Times New Roman"/>
                <a:cs typeface="Times New Roman"/>
              </a:rPr>
              <a:t> </a:t>
            </a:r>
            <a:r>
              <a:rPr sz="1800" spc="0" dirty="0">
                <a:latin typeface="Times New Roman"/>
                <a:cs typeface="Times New Roman"/>
              </a:rPr>
              <a:t>which confirms</a:t>
            </a:r>
            <a:r>
              <a:rPr sz="1800" spc="-15" dirty="0">
                <a:latin typeface="Times New Roman"/>
                <a:cs typeface="Times New Roman"/>
              </a:rPr>
              <a:t> </a:t>
            </a:r>
            <a:r>
              <a:rPr sz="1800" spc="0" dirty="0">
                <a:latin typeface="Times New Roman"/>
                <a:cs typeface="Times New Roman"/>
              </a:rPr>
              <a:t>the above</a:t>
            </a:r>
            <a:r>
              <a:rPr sz="1800" spc="-10" dirty="0">
                <a:latin typeface="Times New Roman"/>
                <a:cs typeface="Times New Roman"/>
              </a:rPr>
              <a:t> </a:t>
            </a:r>
            <a:r>
              <a:rPr sz="1800" spc="0" dirty="0">
                <a:latin typeface="Times New Roman"/>
                <a:cs typeface="Times New Roman"/>
              </a:rPr>
              <a:t>calcul</a:t>
            </a:r>
            <a:r>
              <a:rPr sz="1800" spc="5" dirty="0">
                <a:latin typeface="Times New Roman"/>
                <a:cs typeface="Times New Roman"/>
              </a:rPr>
              <a:t>a</a:t>
            </a:r>
            <a:r>
              <a:rPr sz="1800" spc="0" dirty="0">
                <a:latin typeface="Times New Roman"/>
                <a:cs typeface="Times New Roman"/>
              </a:rPr>
              <a:t>t</a:t>
            </a:r>
            <a:r>
              <a:rPr sz="1800" spc="5" dirty="0">
                <a:latin typeface="Times New Roman"/>
                <a:cs typeface="Times New Roman"/>
              </a:rPr>
              <a:t>i</a:t>
            </a:r>
            <a:r>
              <a:rPr sz="1800" spc="0" dirty="0">
                <a:latin typeface="Times New Roman"/>
                <a:cs typeface="Times New Roman"/>
              </a:rPr>
              <a:t>on.</a:t>
            </a:r>
            <a:endParaRPr sz="1800">
              <a:latin typeface="Times New Roman"/>
              <a:cs typeface="Times New Roman"/>
            </a:endParaRPr>
          </a:p>
          <a:p>
            <a:pPr>
              <a:lnSpc>
                <a:spcPts val="1000"/>
              </a:lnSpc>
              <a:buFont typeface="Arial"/>
              <a:buChar char="•"/>
            </a:pPr>
            <a:endParaRPr sz="1000"/>
          </a:p>
          <a:p>
            <a:pPr>
              <a:lnSpc>
                <a:spcPts val="1100"/>
              </a:lnSpc>
              <a:spcBef>
                <a:spcPts val="93"/>
              </a:spcBef>
              <a:buFont typeface="Arial"/>
              <a:buChar char="•"/>
            </a:pPr>
            <a:endParaRPr sz="1100"/>
          </a:p>
          <a:p>
            <a:pPr marL="299085" marR="12700" indent="-287020">
              <a:lnSpc>
                <a:spcPct val="100099"/>
              </a:lnSpc>
              <a:buFont typeface="Arial"/>
              <a:buChar char="•"/>
              <a:tabLst>
                <a:tab pos="299085" algn="l"/>
              </a:tabLst>
            </a:pPr>
            <a:r>
              <a:rPr sz="1800" dirty="0">
                <a:latin typeface="Times New Roman"/>
                <a:cs typeface="Times New Roman"/>
              </a:rPr>
              <a:t>This</a:t>
            </a:r>
            <a:r>
              <a:rPr sz="1800" spc="-10" dirty="0">
                <a:latin typeface="Times New Roman"/>
                <a:cs typeface="Times New Roman"/>
              </a:rPr>
              <a:t> </a:t>
            </a:r>
            <a:r>
              <a:rPr sz="1800" spc="0" dirty="0">
                <a:latin typeface="Times New Roman"/>
                <a:cs typeface="Times New Roman"/>
              </a:rPr>
              <a:t>2.6</a:t>
            </a:r>
            <a:r>
              <a:rPr sz="1800" spc="-20" dirty="0">
                <a:latin typeface="Times New Roman"/>
                <a:cs typeface="Times New Roman"/>
              </a:rPr>
              <a:t> </a:t>
            </a:r>
            <a:r>
              <a:rPr sz="1800" spc="-5" dirty="0">
                <a:latin typeface="Times New Roman"/>
                <a:cs typeface="Times New Roman"/>
              </a:rPr>
              <a:t>GH</a:t>
            </a:r>
            <a:r>
              <a:rPr sz="1800" spc="0" dirty="0">
                <a:latin typeface="Times New Roman"/>
                <a:cs typeface="Times New Roman"/>
              </a:rPr>
              <a:t>z</a:t>
            </a:r>
            <a:r>
              <a:rPr sz="1800" spc="10" dirty="0">
                <a:latin typeface="Times New Roman"/>
                <a:cs typeface="Times New Roman"/>
              </a:rPr>
              <a:t> </a:t>
            </a:r>
            <a:r>
              <a:rPr sz="1800" spc="0" dirty="0">
                <a:latin typeface="Times New Roman"/>
                <a:cs typeface="Times New Roman"/>
              </a:rPr>
              <a:t>resonance</a:t>
            </a:r>
            <a:r>
              <a:rPr sz="1800" spc="-25" dirty="0">
                <a:latin typeface="Times New Roman"/>
                <a:cs typeface="Times New Roman"/>
              </a:rPr>
              <a:t> </a:t>
            </a:r>
            <a:r>
              <a:rPr sz="1800" spc="0" dirty="0">
                <a:latin typeface="Times New Roman"/>
                <a:cs typeface="Times New Roman"/>
              </a:rPr>
              <a:t>fortunat</a:t>
            </a:r>
            <a:r>
              <a:rPr sz="1800" spc="5" dirty="0">
                <a:latin typeface="Times New Roman"/>
                <a:cs typeface="Times New Roman"/>
              </a:rPr>
              <a:t>e</a:t>
            </a:r>
            <a:r>
              <a:rPr sz="1800" spc="0" dirty="0">
                <a:latin typeface="Times New Roman"/>
                <a:cs typeface="Times New Roman"/>
              </a:rPr>
              <a:t>ly</a:t>
            </a:r>
            <a:r>
              <a:rPr sz="1800" spc="-30" dirty="0">
                <a:latin typeface="Times New Roman"/>
                <a:cs typeface="Times New Roman"/>
              </a:rPr>
              <a:t> </a:t>
            </a:r>
            <a:r>
              <a:rPr sz="1800" spc="0" dirty="0">
                <a:latin typeface="Times New Roman"/>
                <a:cs typeface="Times New Roman"/>
              </a:rPr>
              <a:t>is in the low</a:t>
            </a:r>
            <a:r>
              <a:rPr sz="1800" spc="-80" dirty="0">
                <a:latin typeface="Times New Roman"/>
                <a:cs typeface="Times New Roman"/>
              </a:rPr>
              <a:t> </a:t>
            </a:r>
            <a:r>
              <a:rPr sz="1800" spc="-5" dirty="0">
                <a:latin typeface="Times New Roman"/>
                <a:cs typeface="Times New Roman"/>
              </a:rPr>
              <a:t>VS</a:t>
            </a:r>
            <a:r>
              <a:rPr sz="1800" spc="-20" dirty="0">
                <a:latin typeface="Times New Roman"/>
                <a:cs typeface="Times New Roman"/>
              </a:rPr>
              <a:t>W</a:t>
            </a:r>
            <a:r>
              <a:rPr sz="1800" spc="0" dirty="0">
                <a:latin typeface="Times New Roman"/>
                <a:cs typeface="Times New Roman"/>
              </a:rPr>
              <a:t>R</a:t>
            </a:r>
            <a:r>
              <a:rPr sz="1800" spc="30" dirty="0">
                <a:latin typeface="Times New Roman"/>
                <a:cs typeface="Times New Roman"/>
              </a:rPr>
              <a:t> </a:t>
            </a:r>
            <a:r>
              <a:rPr sz="1800" spc="0" dirty="0">
                <a:latin typeface="Times New Roman"/>
                <a:cs typeface="Times New Roman"/>
              </a:rPr>
              <a:t>(&lt;1.25</a:t>
            </a:r>
            <a:r>
              <a:rPr sz="1800" spc="-20" dirty="0">
                <a:latin typeface="Times New Roman"/>
                <a:cs typeface="Times New Roman"/>
              </a:rPr>
              <a:t> </a:t>
            </a:r>
            <a:r>
              <a:rPr sz="1800" spc="0" dirty="0">
                <a:latin typeface="Times New Roman"/>
                <a:cs typeface="Times New Roman"/>
              </a:rPr>
              <a:t>: 1) frequency</a:t>
            </a:r>
            <a:r>
              <a:rPr sz="1800" spc="-35" dirty="0">
                <a:latin typeface="Times New Roman"/>
                <a:cs typeface="Times New Roman"/>
              </a:rPr>
              <a:t> </a:t>
            </a:r>
            <a:r>
              <a:rPr sz="1800" spc="0" dirty="0">
                <a:latin typeface="Times New Roman"/>
                <a:cs typeface="Times New Roman"/>
              </a:rPr>
              <a:t>range of our</a:t>
            </a:r>
            <a:r>
              <a:rPr sz="1800" spc="-10" dirty="0">
                <a:latin typeface="Times New Roman"/>
                <a:cs typeface="Times New Roman"/>
              </a:rPr>
              <a:t> </a:t>
            </a:r>
            <a:r>
              <a:rPr sz="1800" spc="-5" dirty="0">
                <a:latin typeface="Times New Roman"/>
                <a:cs typeface="Times New Roman"/>
              </a:rPr>
              <a:t>D-</a:t>
            </a:r>
            <a:r>
              <a:rPr sz="1800" spc="0" dirty="0">
                <a:latin typeface="Times New Roman"/>
                <a:cs typeface="Times New Roman"/>
              </a:rPr>
              <a:t>Link</a:t>
            </a:r>
            <a:r>
              <a:rPr sz="1800" spc="5" dirty="0">
                <a:latin typeface="Times New Roman"/>
                <a:cs typeface="Times New Roman"/>
              </a:rPr>
              <a:t> </a:t>
            </a:r>
            <a:r>
              <a:rPr sz="1800" spc="0" dirty="0">
                <a:latin typeface="Times New Roman"/>
                <a:cs typeface="Times New Roman"/>
              </a:rPr>
              <a:t>co</a:t>
            </a:r>
            <a:r>
              <a:rPr sz="1800" spc="-5" dirty="0">
                <a:latin typeface="Times New Roman"/>
                <a:cs typeface="Times New Roman"/>
              </a:rPr>
              <a:t>-</a:t>
            </a:r>
            <a:r>
              <a:rPr sz="1800" spc="0" dirty="0">
                <a:latin typeface="Times New Roman"/>
                <a:cs typeface="Times New Roman"/>
              </a:rPr>
              <a:t>li</a:t>
            </a:r>
            <a:r>
              <a:rPr sz="1800" spc="-5" dirty="0">
                <a:latin typeface="Times New Roman"/>
                <a:cs typeface="Times New Roman"/>
              </a:rPr>
              <a:t>n</a:t>
            </a:r>
            <a:r>
              <a:rPr sz="1800" spc="0" dirty="0">
                <a:latin typeface="Times New Roman"/>
                <a:cs typeface="Times New Roman"/>
              </a:rPr>
              <a:t>ear</a:t>
            </a:r>
            <a:r>
              <a:rPr sz="1800" spc="-35" dirty="0">
                <a:latin typeface="Times New Roman"/>
                <a:cs typeface="Times New Roman"/>
              </a:rPr>
              <a:t> </a:t>
            </a:r>
            <a:r>
              <a:rPr sz="1800" spc="0" dirty="0">
                <a:latin typeface="Times New Roman"/>
                <a:cs typeface="Times New Roman"/>
              </a:rPr>
              <a:t>a</a:t>
            </a:r>
            <a:r>
              <a:rPr sz="1800" spc="-5" dirty="0">
                <a:latin typeface="Times New Roman"/>
                <a:cs typeface="Times New Roman"/>
              </a:rPr>
              <a:t>n</a:t>
            </a:r>
            <a:r>
              <a:rPr sz="1800" spc="0" dirty="0">
                <a:latin typeface="Times New Roman"/>
                <a:cs typeface="Times New Roman"/>
              </a:rPr>
              <a:t>tenna;</a:t>
            </a:r>
            <a:r>
              <a:rPr sz="1800" spc="-30" dirty="0">
                <a:latin typeface="Times New Roman"/>
                <a:cs typeface="Times New Roman"/>
              </a:rPr>
              <a:t> </a:t>
            </a:r>
            <a:r>
              <a:rPr sz="1800" spc="0" dirty="0">
                <a:latin typeface="Times New Roman"/>
                <a:cs typeface="Times New Roman"/>
              </a:rPr>
              <a:t>allowing</a:t>
            </a:r>
            <a:r>
              <a:rPr sz="1800" spc="-20" dirty="0">
                <a:latin typeface="Times New Roman"/>
                <a:cs typeface="Times New Roman"/>
              </a:rPr>
              <a:t> </a:t>
            </a:r>
            <a:r>
              <a:rPr sz="1800" spc="0" dirty="0">
                <a:latin typeface="Times New Roman"/>
                <a:cs typeface="Times New Roman"/>
              </a:rPr>
              <a:t>us</a:t>
            </a:r>
            <a:r>
              <a:rPr sz="1800" spc="-10" dirty="0">
                <a:latin typeface="Times New Roman"/>
                <a:cs typeface="Times New Roman"/>
              </a:rPr>
              <a:t> </a:t>
            </a:r>
            <a:r>
              <a:rPr sz="1800" spc="5" dirty="0">
                <a:latin typeface="Times New Roman"/>
                <a:cs typeface="Times New Roman"/>
              </a:rPr>
              <a:t>t</a:t>
            </a:r>
            <a:r>
              <a:rPr sz="1800" spc="0" dirty="0">
                <a:latin typeface="Times New Roman"/>
                <a:cs typeface="Times New Roman"/>
              </a:rPr>
              <a:t>o</a:t>
            </a:r>
            <a:r>
              <a:rPr sz="1800" spc="-20" dirty="0">
                <a:latin typeface="Times New Roman"/>
                <a:cs typeface="Times New Roman"/>
              </a:rPr>
              <a:t> </a:t>
            </a:r>
            <a:r>
              <a:rPr sz="1800" spc="0" dirty="0">
                <a:latin typeface="Times New Roman"/>
                <a:cs typeface="Times New Roman"/>
              </a:rPr>
              <a:t>u</a:t>
            </a:r>
            <a:r>
              <a:rPr sz="1800" spc="-10" dirty="0">
                <a:latin typeface="Times New Roman"/>
                <a:cs typeface="Times New Roman"/>
              </a:rPr>
              <a:t>s</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the </a:t>
            </a:r>
            <a:r>
              <a:rPr sz="1800" spc="-20" dirty="0">
                <a:latin typeface="Times New Roman"/>
                <a:cs typeface="Times New Roman"/>
              </a:rPr>
              <a:t>D</a:t>
            </a:r>
            <a:r>
              <a:rPr sz="1800" spc="0" dirty="0">
                <a:latin typeface="Times New Roman"/>
                <a:cs typeface="Times New Roman"/>
              </a:rPr>
              <a:t>-Link</a:t>
            </a:r>
            <a:r>
              <a:rPr sz="1800" spc="-20" dirty="0">
                <a:latin typeface="Times New Roman"/>
                <a:cs typeface="Times New Roman"/>
              </a:rPr>
              <a:t> </a:t>
            </a:r>
            <a:r>
              <a:rPr sz="1800" spc="0" dirty="0">
                <a:latin typeface="Times New Roman"/>
                <a:cs typeface="Times New Roman"/>
              </a:rPr>
              <a:t>an</a:t>
            </a:r>
            <a:r>
              <a:rPr sz="1800" spc="5" dirty="0">
                <a:latin typeface="Times New Roman"/>
                <a:cs typeface="Times New Roman"/>
              </a:rPr>
              <a:t>t</a:t>
            </a:r>
            <a:r>
              <a:rPr sz="1800" spc="0" dirty="0">
                <a:latin typeface="Times New Roman"/>
                <a:cs typeface="Times New Roman"/>
              </a:rPr>
              <a:t>enna</a:t>
            </a:r>
            <a:r>
              <a:rPr sz="1800" spc="-20" dirty="0">
                <a:latin typeface="Times New Roman"/>
                <a:cs typeface="Times New Roman"/>
              </a:rPr>
              <a:t> </a:t>
            </a:r>
            <a:r>
              <a:rPr sz="1800" spc="0" dirty="0">
                <a:latin typeface="Times New Roman"/>
                <a:cs typeface="Times New Roman"/>
              </a:rPr>
              <a:t>without </a:t>
            </a:r>
            <a:r>
              <a:rPr sz="1800" spc="-25" dirty="0">
                <a:latin typeface="Times New Roman"/>
                <a:cs typeface="Times New Roman"/>
              </a:rPr>
              <a:t>m</a:t>
            </a:r>
            <a:r>
              <a:rPr sz="1800" spc="0" dirty="0">
                <a:latin typeface="Times New Roman"/>
                <a:cs typeface="Times New Roman"/>
              </a:rPr>
              <a:t>odif</a:t>
            </a:r>
            <a:r>
              <a:rPr sz="1800" spc="5" dirty="0">
                <a:latin typeface="Times New Roman"/>
                <a:cs typeface="Times New Roman"/>
              </a:rPr>
              <a:t>i</a:t>
            </a:r>
            <a:r>
              <a:rPr sz="1800" spc="0" dirty="0">
                <a:latin typeface="Times New Roman"/>
                <a:cs typeface="Times New Roman"/>
              </a:rPr>
              <a:t>ca</a:t>
            </a:r>
            <a:r>
              <a:rPr sz="1800" spc="5" dirty="0">
                <a:latin typeface="Times New Roman"/>
                <a:cs typeface="Times New Roman"/>
              </a:rPr>
              <a:t>t</a:t>
            </a:r>
            <a:r>
              <a:rPr sz="1800" spc="0" dirty="0">
                <a:latin typeface="Times New Roman"/>
                <a:cs typeface="Times New Roman"/>
              </a:rPr>
              <a:t>ion.</a:t>
            </a:r>
            <a:endParaRPr sz="1800">
              <a:latin typeface="Times New Roman"/>
              <a:cs typeface="Times New Roman"/>
            </a:endParaRPr>
          </a:p>
          <a:p>
            <a:pPr>
              <a:lnSpc>
                <a:spcPts val="1000"/>
              </a:lnSpc>
              <a:buFont typeface="Arial"/>
              <a:buChar char="•"/>
            </a:pPr>
            <a:endParaRPr sz="1000"/>
          </a:p>
          <a:p>
            <a:pPr>
              <a:lnSpc>
                <a:spcPts val="1300"/>
              </a:lnSpc>
              <a:spcBef>
                <a:spcPts val="64"/>
              </a:spcBef>
              <a:buFont typeface="Arial"/>
              <a:buChar char="•"/>
            </a:pPr>
            <a:endParaRPr sz="1300"/>
          </a:p>
          <a:p>
            <a:pPr marL="299085" marR="138430" indent="-287020">
              <a:lnSpc>
                <a:spcPts val="21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still</a:t>
            </a:r>
            <a:r>
              <a:rPr sz="1800" spc="-30" dirty="0">
                <a:latin typeface="Times New Roman"/>
                <a:cs typeface="Times New Roman"/>
              </a:rPr>
              <a:t> </a:t>
            </a:r>
            <a:r>
              <a:rPr sz="1800" spc="0" dirty="0">
                <a:latin typeface="Times New Roman"/>
                <a:cs typeface="Times New Roman"/>
              </a:rPr>
              <a:t>see</a:t>
            </a:r>
            <a:r>
              <a:rPr sz="1800" spc="-5" dirty="0">
                <a:latin typeface="Times New Roman"/>
                <a:cs typeface="Times New Roman"/>
              </a:rPr>
              <a:t> </a:t>
            </a:r>
            <a:r>
              <a:rPr sz="1800" spc="0" dirty="0">
                <a:latin typeface="Times New Roman"/>
                <a:cs typeface="Times New Roman"/>
              </a:rPr>
              <a:t>a </a:t>
            </a:r>
            <a:r>
              <a:rPr sz="1800" spc="5" dirty="0">
                <a:latin typeface="Times New Roman"/>
                <a:cs typeface="Times New Roman"/>
              </a:rPr>
              <a:t>c</a:t>
            </a:r>
            <a:r>
              <a:rPr sz="1800" spc="0" dirty="0">
                <a:latin typeface="Times New Roman"/>
                <a:cs typeface="Times New Roman"/>
              </a:rPr>
              <a:t>avity</a:t>
            </a:r>
            <a:r>
              <a:rPr sz="1800" spc="-10" dirty="0">
                <a:latin typeface="Times New Roman"/>
                <a:cs typeface="Times New Roman"/>
              </a:rPr>
              <a:t> </a:t>
            </a:r>
            <a:r>
              <a:rPr sz="1800" spc="0" dirty="0">
                <a:latin typeface="Times New Roman"/>
                <a:cs typeface="Times New Roman"/>
              </a:rPr>
              <a:t>resonance</a:t>
            </a:r>
            <a:r>
              <a:rPr sz="1800" spc="-25"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2.1</a:t>
            </a:r>
            <a:r>
              <a:rPr sz="1800" spc="10" dirty="0">
                <a:latin typeface="Times New Roman"/>
                <a:cs typeface="Times New Roman"/>
              </a:rPr>
              <a:t> </a:t>
            </a:r>
            <a:r>
              <a:rPr sz="1800" spc="0" dirty="0">
                <a:latin typeface="Times New Roman"/>
                <a:cs typeface="Times New Roman"/>
              </a:rPr>
              <a:t>G</a:t>
            </a:r>
            <a:r>
              <a:rPr sz="1800" spc="-10" dirty="0">
                <a:latin typeface="Times New Roman"/>
                <a:cs typeface="Times New Roman"/>
              </a:rPr>
              <a:t>H</a:t>
            </a:r>
            <a:r>
              <a:rPr sz="1800" spc="0" dirty="0">
                <a:latin typeface="Times New Roman"/>
                <a:cs typeface="Times New Roman"/>
              </a:rPr>
              <a:t>z,</a:t>
            </a:r>
            <a:r>
              <a:rPr sz="1800" spc="-10" dirty="0">
                <a:latin typeface="Times New Roman"/>
                <a:cs typeface="Times New Roman"/>
              </a:rPr>
              <a:t> </a:t>
            </a:r>
            <a:r>
              <a:rPr sz="1800" spc="0" dirty="0">
                <a:latin typeface="Times New Roman"/>
                <a:cs typeface="Times New Roman"/>
              </a:rPr>
              <a:t>but</a:t>
            </a:r>
            <a:r>
              <a:rPr sz="1800" spc="5" dirty="0">
                <a:latin typeface="Times New Roman"/>
                <a:cs typeface="Times New Roman"/>
              </a:rPr>
              <a:t> </a:t>
            </a:r>
            <a:r>
              <a:rPr sz="1800" spc="0" dirty="0">
                <a:latin typeface="Times New Roman"/>
                <a:cs typeface="Times New Roman"/>
              </a:rPr>
              <a:t>th</a:t>
            </a:r>
            <a:r>
              <a:rPr sz="1800" spc="5" dirty="0">
                <a:latin typeface="Times New Roman"/>
                <a:cs typeface="Times New Roman"/>
              </a:rPr>
              <a:t>i</a:t>
            </a:r>
            <a:r>
              <a:rPr sz="1800" spc="0" dirty="0">
                <a:latin typeface="Times New Roman"/>
                <a:cs typeface="Times New Roman"/>
              </a:rPr>
              <a:t>s</a:t>
            </a:r>
            <a:r>
              <a:rPr sz="1800" spc="-20" dirty="0">
                <a:latin typeface="Times New Roman"/>
                <a:cs typeface="Times New Roman"/>
              </a:rPr>
              <a:t> </a:t>
            </a:r>
            <a:r>
              <a:rPr sz="1800" spc="0" dirty="0">
                <a:latin typeface="Times New Roman"/>
                <a:cs typeface="Times New Roman"/>
              </a:rPr>
              <a:t>freque</a:t>
            </a:r>
            <a:r>
              <a:rPr sz="1800" spc="10" dirty="0">
                <a:latin typeface="Times New Roman"/>
                <a:cs typeface="Times New Roman"/>
              </a:rPr>
              <a:t>n</a:t>
            </a:r>
            <a:r>
              <a:rPr sz="1800" spc="0" dirty="0">
                <a:latin typeface="Times New Roman"/>
                <a:cs typeface="Times New Roman"/>
              </a:rPr>
              <a:t>cy</a:t>
            </a:r>
            <a:r>
              <a:rPr sz="1800" spc="-20" dirty="0">
                <a:latin typeface="Times New Roman"/>
                <a:cs typeface="Times New Roman"/>
              </a:rPr>
              <a:t> </a:t>
            </a:r>
            <a:r>
              <a:rPr sz="1800" spc="0" dirty="0">
                <a:latin typeface="Times New Roman"/>
                <a:cs typeface="Times New Roman"/>
              </a:rPr>
              <a:t>does</a:t>
            </a:r>
            <a:r>
              <a:rPr sz="1800" spc="-10" dirty="0">
                <a:latin typeface="Times New Roman"/>
                <a:cs typeface="Times New Roman"/>
              </a:rPr>
              <a:t> </a:t>
            </a:r>
            <a:r>
              <a:rPr sz="1800" spc="0" dirty="0">
                <a:latin typeface="Times New Roman"/>
                <a:cs typeface="Times New Roman"/>
              </a:rPr>
              <a:t>not correspond</a:t>
            </a:r>
            <a:r>
              <a:rPr sz="1800" spc="-20" dirty="0">
                <a:latin typeface="Times New Roman"/>
                <a:cs typeface="Times New Roman"/>
              </a:rPr>
              <a:t> </a:t>
            </a:r>
            <a:r>
              <a:rPr sz="1800" spc="0" dirty="0">
                <a:latin typeface="Times New Roman"/>
                <a:cs typeface="Times New Roman"/>
              </a:rPr>
              <a:t>to any</a:t>
            </a:r>
            <a:r>
              <a:rPr sz="1800" spc="10" dirty="0">
                <a:latin typeface="Times New Roman"/>
                <a:cs typeface="Times New Roman"/>
              </a:rPr>
              <a:t> </a:t>
            </a:r>
            <a:r>
              <a:rPr sz="1800" spc="0" dirty="0">
                <a:latin typeface="Times New Roman"/>
                <a:cs typeface="Times New Roman"/>
              </a:rPr>
              <a:t>of</a:t>
            </a:r>
            <a:r>
              <a:rPr sz="1800" spc="-20" dirty="0">
                <a:latin typeface="Times New Roman"/>
                <a:cs typeface="Times New Roman"/>
              </a:rPr>
              <a:t> </a:t>
            </a:r>
            <a:r>
              <a:rPr sz="1800" spc="0" dirty="0">
                <a:latin typeface="Times New Roman"/>
                <a:cs typeface="Times New Roman"/>
              </a:rPr>
              <a:t>the wave</a:t>
            </a:r>
            <a:r>
              <a:rPr sz="1800" spc="-5" dirty="0">
                <a:latin typeface="Times New Roman"/>
                <a:cs typeface="Times New Roman"/>
              </a:rPr>
              <a:t> </a:t>
            </a:r>
            <a:r>
              <a:rPr sz="1800" spc="0" dirty="0">
                <a:latin typeface="Times New Roman"/>
                <a:cs typeface="Times New Roman"/>
              </a:rPr>
              <a:t>nu</a:t>
            </a:r>
            <a:r>
              <a:rPr sz="1800" spc="-20" dirty="0">
                <a:latin typeface="Times New Roman"/>
                <a:cs typeface="Times New Roman"/>
              </a:rPr>
              <a:t>m</a:t>
            </a:r>
            <a:r>
              <a:rPr sz="1800" spc="0" dirty="0">
                <a:latin typeface="Times New Roman"/>
                <a:cs typeface="Times New Roman"/>
              </a:rPr>
              <a:t>ber</a:t>
            </a:r>
            <a:r>
              <a:rPr sz="1800" spc="20" dirty="0">
                <a:latin typeface="Times New Roman"/>
                <a:cs typeface="Times New Roman"/>
              </a:rPr>
              <a:t> </a:t>
            </a:r>
            <a:r>
              <a:rPr sz="1800" spc="0" dirty="0">
                <a:latin typeface="Times New Roman"/>
                <a:cs typeface="Times New Roman"/>
              </a:rPr>
              <a:t>peaks</a:t>
            </a:r>
            <a:endParaRPr sz="1800">
              <a:latin typeface="Times New Roman"/>
              <a:cs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2" rIns="0" bIns="0" rtlCol="0">
            <a:noAutofit/>
          </a:bodyPr>
          <a:lstStyle/>
          <a:p>
            <a:pPr marL="3495675">
              <a:lnSpc>
                <a:spcPct val="100000"/>
              </a:lnSpc>
            </a:pPr>
            <a:r>
              <a:rPr sz="4400" dirty="0">
                <a:latin typeface="Calibri"/>
                <a:cs typeface="Calibri"/>
              </a:rPr>
              <a:t>Gain</a:t>
            </a:r>
            <a:endParaRPr sz="4400">
              <a:latin typeface="Calibri"/>
              <a:cs typeface="Calibri"/>
            </a:endParaRPr>
          </a:p>
        </p:txBody>
      </p:sp>
      <p:sp>
        <p:nvSpPr>
          <p:cNvPr id="3" name="object 3"/>
          <p:cNvSpPr txBox="1"/>
          <p:nvPr/>
        </p:nvSpPr>
        <p:spPr>
          <a:xfrm>
            <a:off x="748995" y="5363174"/>
            <a:ext cx="7185025" cy="462915"/>
          </a:xfrm>
          <a:prstGeom prst="rect">
            <a:avLst/>
          </a:prstGeom>
        </p:spPr>
        <p:txBody>
          <a:bodyPr vert="horz" wrap="square" lIns="0" tIns="0" rIns="0" bIns="0" rtlCol="0">
            <a:noAutofit/>
          </a:bodyPr>
          <a:lstStyle/>
          <a:p>
            <a:pPr marL="12700" marR="12700">
              <a:lnSpc>
                <a:spcPct val="113799"/>
              </a:lnSpc>
            </a:pPr>
            <a:r>
              <a:rPr sz="1250" spc="75" dirty="0">
                <a:latin typeface="Times New Roman"/>
                <a:cs typeface="Times New Roman"/>
              </a:rPr>
              <a:t>Fi</a:t>
            </a:r>
            <a:r>
              <a:rPr sz="1250" spc="70" dirty="0">
                <a:latin typeface="Times New Roman"/>
                <a:cs typeface="Times New Roman"/>
              </a:rPr>
              <a:t>gu</a:t>
            </a:r>
            <a:r>
              <a:rPr sz="1250" spc="80" dirty="0">
                <a:latin typeface="Times New Roman"/>
                <a:cs typeface="Times New Roman"/>
              </a:rPr>
              <a:t>r</a:t>
            </a:r>
            <a:r>
              <a:rPr sz="1250" spc="-10" dirty="0">
                <a:latin typeface="Times New Roman"/>
                <a:cs typeface="Times New Roman"/>
              </a:rPr>
              <a:t>e </a:t>
            </a:r>
            <a:r>
              <a:rPr sz="1250" spc="-145" dirty="0">
                <a:latin typeface="Times New Roman"/>
                <a:cs typeface="Times New Roman"/>
              </a:rPr>
              <a:t> </a:t>
            </a:r>
            <a:r>
              <a:rPr sz="1250" spc="60" dirty="0">
                <a:latin typeface="Times New Roman"/>
                <a:cs typeface="Times New Roman"/>
              </a:rPr>
              <a:t>1</a:t>
            </a:r>
            <a:r>
              <a:rPr sz="1250" spc="-5" dirty="0">
                <a:latin typeface="Times New Roman"/>
                <a:cs typeface="Times New Roman"/>
              </a:rPr>
              <a:t>.  </a:t>
            </a:r>
            <a:r>
              <a:rPr sz="1250" spc="-50" dirty="0">
                <a:latin typeface="Times New Roman"/>
                <a:cs typeface="Times New Roman"/>
              </a:rPr>
              <a:t> </a:t>
            </a:r>
            <a:r>
              <a:rPr sz="1250" spc="85" dirty="0">
                <a:latin typeface="Times New Roman"/>
                <a:cs typeface="Times New Roman"/>
              </a:rPr>
              <a:t>P</a:t>
            </a:r>
            <a:r>
              <a:rPr sz="1250" spc="55" dirty="0">
                <a:latin typeface="Times New Roman"/>
                <a:cs typeface="Times New Roman"/>
              </a:rPr>
              <a:t>l</a:t>
            </a:r>
            <a:r>
              <a:rPr sz="1250" spc="70" dirty="0">
                <a:latin typeface="Times New Roman"/>
                <a:cs typeface="Times New Roman"/>
              </a:rPr>
              <a:t>o</a:t>
            </a:r>
            <a:r>
              <a:rPr sz="1250" spc="-5" dirty="0">
                <a:latin typeface="Times New Roman"/>
                <a:cs typeface="Times New Roman"/>
              </a:rPr>
              <a:t>t</a:t>
            </a:r>
            <a:r>
              <a:rPr sz="1250" spc="140" dirty="0">
                <a:latin typeface="Times New Roman"/>
                <a:cs typeface="Times New Roman"/>
              </a:rPr>
              <a:t> </a:t>
            </a:r>
            <a:r>
              <a:rPr sz="1300" spc="85" dirty="0">
                <a:latin typeface="Times New Roman"/>
                <a:cs typeface="Times New Roman"/>
              </a:rPr>
              <a:t>o</a:t>
            </a:r>
            <a:r>
              <a:rPr sz="1300" spc="-5" dirty="0">
                <a:latin typeface="Times New Roman"/>
                <a:cs typeface="Times New Roman"/>
              </a:rPr>
              <a:t>f</a:t>
            </a:r>
            <a:r>
              <a:rPr sz="1300" spc="140" dirty="0">
                <a:latin typeface="Times New Roman"/>
                <a:cs typeface="Times New Roman"/>
              </a:rPr>
              <a:t> </a:t>
            </a:r>
            <a:r>
              <a:rPr sz="1300" spc="85" dirty="0">
                <a:latin typeface="Times New Roman"/>
                <a:cs typeface="Times New Roman"/>
              </a:rPr>
              <a:t>th</a:t>
            </a:r>
            <a:r>
              <a:rPr sz="1300" spc="-10" dirty="0">
                <a:latin typeface="Times New Roman"/>
                <a:cs typeface="Times New Roman"/>
              </a:rPr>
              <a:t>e</a:t>
            </a:r>
            <a:r>
              <a:rPr sz="1300" spc="155" dirty="0">
                <a:latin typeface="Times New Roman"/>
                <a:cs typeface="Times New Roman"/>
              </a:rPr>
              <a:t> </a:t>
            </a:r>
            <a:r>
              <a:rPr sz="1300" spc="75" dirty="0">
                <a:latin typeface="Times New Roman"/>
                <a:cs typeface="Times New Roman"/>
              </a:rPr>
              <a:t>ra</a:t>
            </a:r>
            <a:r>
              <a:rPr sz="1300" spc="85" dirty="0">
                <a:latin typeface="Times New Roman"/>
                <a:cs typeface="Times New Roman"/>
              </a:rPr>
              <a:t>d</a:t>
            </a:r>
            <a:r>
              <a:rPr sz="1300" spc="75" dirty="0">
                <a:latin typeface="Times New Roman"/>
                <a:cs typeface="Times New Roman"/>
              </a:rPr>
              <a:t>ia</a:t>
            </a:r>
            <a:r>
              <a:rPr sz="1300" spc="40" dirty="0">
                <a:latin typeface="Times New Roman"/>
                <a:cs typeface="Times New Roman"/>
              </a:rPr>
              <a:t>t</a:t>
            </a:r>
            <a:r>
              <a:rPr sz="1300" spc="95" dirty="0">
                <a:latin typeface="Times New Roman"/>
                <a:cs typeface="Times New Roman"/>
              </a:rPr>
              <a:t>e</a:t>
            </a:r>
            <a:r>
              <a:rPr sz="1300" spc="-10" dirty="0">
                <a:latin typeface="Times New Roman"/>
                <a:cs typeface="Times New Roman"/>
              </a:rPr>
              <a:t>d </a:t>
            </a:r>
            <a:r>
              <a:rPr sz="1300" spc="-135" dirty="0">
                <a:latin typeface="Times New Roman"/>
                <a:cs typeface="Times New Roman"/>
              </a:rPr>
              <a:t> </a:t>
            </a:r>
            <a:r>
              <a:rPr sz="1300" spc="65" dirty="0">
                <a:latin typeface="Times New Roman"/>
                <a:cs typeface="Times New Roman"/>
              </a:rPr>
              <a:t>f</a:t>
            </a:r>
            <a:r>
              <a:rPr sz="1300" spc="85" dirty="0">
                <a:latin typeface="Times New Roman"/>
                <a:cs typeface="Times New Roman"/>
              </a:rPr>
              <a:t>lu</a:t>
            </a:r>
            <a:r>
              <a:rPr sz="1300" spc="-10" dirty="0">
                <a:latin typeface="Times New Roman"/>
                <a:cs typeface="Times New Roman"/>
              </a:rPr>
              <a:t>x</a:t>
            </a:r>
            <a:r>
              <a:rPr sz="1300" spc="140" dirty="0">
                <a:latin typeface="Times New Roman"/>
                <a:cs typeface="Times New Roman"/>
              </a:rPr>
              <a:t> </a:t>
            </a:r>
            <a:r>
              <a:rPr sz="1300" spc="75" dirty="0">
                <a:latin typeface="Times New Roman"/>
                <a:cs typeface="Times New Roman"/>
              </a:rPr>
              <a:t>i</a:t>
            </a:r>
            <a:r>
              <a:rPr sz="1300" spc="-10" dirty="0">
                <a:latin typeface="Times New Roman"/>
                <a:cs typeface="Times New Roman"/>
              </a:rPr>
              <a:t>n</a:t>
            </a:r>
            <a:r>
              <a:rPr sz="1300" spc="155" dirty="0">
                <a:latin typeface="Times New Roman"/>
                <a:cs typeface="Times New Roman"/>
              </a:rPr>
              <a:t> </a:t>
            </a:r>
            <a:r>
              <a:rPr sz="1300" spc="50" dirty="0">
                <a:latin typeface="Times New Roman"/>
                <a:cs typeface="Times New Roman"/>
              </a:rPr>
              <a:t>t</a:t>
            </a:r>
            <a:r>
              <a:rPr sz="1300" spc="85" dirty="0">
                <a:latin typeface="Times New Roman"/>
                <a:cs typeface="Times New Roman"/>
              </a:rPr>
              <a:t>h</a:t>
            </a:r>
            <a:r>
              <a:rPr sz="1300" spc="-10" dirty="0">
                <a:latin typeface="Times New Roman"/>
                <a:cs typeface="Times New Roman"/>
              </a:rPr>
              <a:t>e </a:t>
            </a:r>
            <a:r>
              <a:rPr sz="1300" spc="-160" dirty="0">
                <a:latin typeface="Times New Roman"/>
                <a:cs typeface="Times New Roman"/>
              </a:rPr>
              <a:t> </a:t>
            </a:r>
            <a:r>
              <a:rPr sz="1300" spc="65" dirty="0">
                <a:latin typeface="Times New Roman"/>
                <a:cs typeface="Times New Roman"/>
              </a:rPr>
              <a:t>f</a:t>
            </a:r>
            <a:r>
              <a:rPr sz="1300" spc="70" dirty="0">
                <a:latin typeface="Times New Roman"/>
                <a:cs typeface="Times New Roman"/>
              </a:rPr>
              <a:t>a</a:t>
            </a:r>
            <a:r>
              <a:rPr sz="1300" spc="-5" dirty="0">
                <a:latin typeface="Times New Roman"/>
                <a:cs typeface="Times New Roman"/>
              </a:rPr>
              <a:t>r</a:t>
            </a:r>
            <a:r>
              <a:rPr sz="1300" spc="145" dirty="0">
                <a:latin typeface="Times New Roman"/>
                <a:cs typeface="Times New Roman"/>
              </a:rPr>
              <a:t> </a:t>
            </a:r>
            <a:r>
              <a:rPr sz="1300" spc="65" dirty="0">
                <a:latin typeface="Times New Roman"/>
                <a:cs typeface="Times New Roman"/>
              </a:rPr>
              <a:t>f</a:t>
            </a:r>
            <a:r>
              <a:rPr sz="1300" spc="75" dirty="0">
                <a:latin typeface="Times New Roman"/>
                <a:cs typeface="Times New Roman"/>
              </a:rPr>
              <a:t>ield</a:t>
            </a:r>
            <a:r>
              <a:rPr sz="1300" spc="-5" dirty="0">
                <a:latin typeface="Times New Roman"/>
                <a:cs typeface="Times New Roman"/>
              </a:rPr>
              <a:t>.</a:t>
            </a:r>
            <a:r>
              <a:rPr sz="1300" spc="80" dirty="0">
                <a:latin typeface="Times New Roman"/>
                <a:cs typeface="Times New Roman"/>
              </a:rPr>
              <a:t> </a:t>
            </a:r>
            <a:r>
              <a:rPr sz="1300" spc="-10" dirty="0">
                <a:latin typeface="Times New Roman"/>
                <a:cs typeface="Times New Roman"/>
              </a:rPr>
              <a:t>T</a:t>
            </a:r>
            <a:r>
              <a:rPr sz="1300" spc="-185" dirty="0">
                <a:latin typeface="Times New Roman"/>
                <a:cs typeface="Times New Roman"/>
              </a:rPr>
              <a:t> </a:t>
            </a:r>
            <a:r>
              <a:rPr sz="1300" spc="85" dirty="0">
                <a:latin typeface="Times New Roman"/>
                <a:cs typeface="Times New Roman"/>
              </a:rPr>
              <a:t>h</a:t>
            </a:r>
            <a:r>
              <a:rPr sz="1300" spc="40" dirty="0">
                <a:latin typeface="Times New Roman"/>
                <a:cs typeface="Times New Roman"/>
              </a:rPr>
              <a:t>i</a:t>
            </a:r>
            <a:r>
              <a:rPr sz="1300" spc="-5" dirty="0">
                <a:latin typeface="Times New Roman"/>
                <a:cs typeface="Times New Roman"/>
              </a:rPr>
              <a:t>s</a:t>
            </a:r>
            <a:r>
              <a:rPr sz="1300" spc="150" dirty="0">
                <a:latin typeface="Times New Roman"/>
                <a:cs typeface="Times New Roman"/>
              </a:rPr>
              <a:t> </a:t>
            </a:r>
            <a:r>
              <a:rPr sz="1300" spc="85" dirty="0">
                <a:latin typeface="Times New Roman"/>
                <a:cs typeface="Times New Roman"/>
              </a:rPr>
              <a:t>quant</a:t>
            </a:r>
            <a:r>
              <a:rPr sz="1300" spc="40" dirty="0">
                <a:latin typeface="Times New Roman"/>
                <a:cs typeface="Times New Roman"/>
              </a:rPr>
              <a:t>i</a:t>
            </a:r>
            <a:r>
              <a:rPr sz="1300" spc="90" dirty="0">
                <a:latin typeface="Times New Roman"/>
                <a:cs typeface="Times New Roman"/>
              </a:rPr>
              <a:t>t</a:t>
            </a:r>
            <a:r>
              <a:rPr sz="1300" spc="-10" dirty="0">
                <a:latin typeface="Times New Roman"/>
                <a:cs typeface="Times New Roman"/>
              </a:rPr>
              <a:t>y</a:t>
            </a:r>
            <a:r>
              <a:rPr sz="1300" spc="140" dirty="0">
                <a:latin typeface="Times New Roman"/>
                <a:cs typeface="Times New Roman"/>
              </a:rPr>
              <a:t> </a:t>
            </a:r>
            <a:r>
              <a:rPr sz="1300" spc="65" dirty="0">
                <a:latin typeface="Times New Roman"/>
                <a:cs typeface="Times New Roman"/>
              </a:rPr>
              <a:t>i</a:t>
            </a:r>
            <a:r>
              <a:rPr sz="1300" spc="-5" dirty="0">
                <a:latin typeface="Times New Roman"/>
                <a:cs typeface="Times New Roman"/>
              </a:rPr>
              <a:t>s</a:t>
            </a:r>
            <a:r>
              <a:rPr sz="1300" spc="130" dirty="0">
                <a:latin typeface="Times New Roman"/>
                <a:cs typeface="Times New Roman"/>
              </a:rPr>
              <a:t> </a:t>
            </a:r>
            <a:r>
              <a:rPr sz="1300" spc="85" dirty="0">
                <a:latin typeface="Times New Roman"/>
                <a:cs typeface="Times New Roman"/>
              </a:rPr>
              <a:t>obtaine</a:t>
            </a:r>
            <a:r>
              <a:rPr sz="1300" spc="-10" dirty="0">
                <a:latin typeface="Times New Roman"/>
                <a:cs typeface="Times New Roman"/>
              </a:rPr>
              <a:t>d </a:t>
            </a:r>
            <a:r>
              <a:rPr sz="1300" spc="-135" dirty="0">
                <a:latin typeface="Times New Roman"/>
                <a:cs typeface="Times New Roman"/>
              </a:rPr>
              <a:t> </a:t>
            </a:r>
            <a:r>
              <a:rPr sz="1300" spc="95" dirty="0">
                <a:latin typeface="Times New Roman"/>
                <a:cs typeface="Times New Roman"/>
              </a:rPr>
              <a:t>b</a:t>
            </a:r>
            <a:r>
              <a:rPr sz="1300" spc="-10" dirty="0">
                <a:latin typeface="Times New Roman"/>
                <a:cs typeface="Times New Roman"/>
              </a:rPr>
              <a:t>y</a:t>
            </a:r>
            <a:r>
              <a:rPr sz="1300" spc="140" dirty="0">
                <a:latin typeface="Times New Roman"/>
                <a:cs typeface="Times New Roman"/>
              </a:rPr>
              <a:t> </a:t>
            </a:r>
            <a:r>
              <a:rPr sz="1300" spc="75" dirty="0">
                <a:latin typeface="Times New Roman"/>
                <a:cs typeface="Times New Roman"/>
              </a:rPr>
              <a:t>i</a:t>
            </a:r>
            <a:r>
              <a:rPr sz="1300" spc="85" dirty="0">
                <a:latin typeface="Times New Roman"/>
                <a:cs typeface="Times New Roman"/>
              </a:rPr>
              <a:t>nteg</a:t>
            </a:r>
            <a:r>
              <a:rPr sz="1300" spc="75" dirty="0">
                <a:latin typeface="Times New Roman"/>
                <a:cs typeface="Times New Roman"/>
              </a:rPr>
              <a:t>ratin</a:t>
            </a:r>
            <a:r>
              <a:rPr sz="1300" spc="-10" dirty="0">
                <a:latin typeface="Times New Roman"/>
                <a:cs typeface="Times New Roman"/>
              </a:rPr>
              <a:t>g </a:t>
            </a:r>
            <a:r>
              <a:rPr sz="1300" spc="-150" dirty="0">
                <a:latin typeface="Times New Roman"/>
                <a:cs typeface="Times New Roman"/>
              </a:rPr>
              <a:t> </a:t>
            </a:r>
            <a:r>
              <a:rPr sz="1300" spc="85" dirty="0">
                <a:latin typeface="Times New Roman"/>
                <a:cs typeface="Times New Roman"/>
              </a:rPr>
              <a:t>the</a:t>
            </a:r>
            <a:r>
              <a:rPr sz="1300" spc="90" dirty="0">
                <a:latin typeface="Times New Roman"/>
                <a:cs typeface="Times New Roman"/>
              </a:rPr>
              <a:t> </a:t>
            </a:r>
            <a:r>
              <a:rPr sz="1300" spc="-10" dirty="0">
                <a:latin typeface="Times New Roman"/>
                <a:cs typeface="Times New Roman"/>
              </a:rPr>
              <a:t>P</a:t>
            </a:r>
            <a:r>
              <a:rPr sz="1300" spc="-210" dirty="0">
                <a:latin typeface="Times New Roman"/>
                <a:cs typeface="Times New Roman"/>
              </a:rPr>
              <a:t> </a:t>
            </a:r>
            <a:r>
              <a:rPr sz="1300" spc="-10" dirty="0">
                <a:latin typeface="Times New Roman"/>
                <a:cs typeface="Times New Roman"/>
              </a:rPr>
              <a:t>o</a:t>
            </a:r>
            <a:r>
              <a:rPr sz="1300" spc="-204" dirty="0">
                <a:latin typeface="Times New Roman"/>
                <a:cs typeface="Times New Roman"/>
              </a:rPr>
              <a:t> </a:t>
            </a:r>
            <a:r>
              <a:rPr sz="1300" spc="35" dirty="0">
                <a:latin typeface="Times New Roman"/>
                <a:cs typeface="Times New Roman"/>
              </a:rPr>
              <a:t>y</a:t>
            </a:r>
            <a:r>
              <a:rPr sz="1300" spc="85" dirty="0">
                <a:latin typeface="Times New Roman"/>
                <a:cs typeface="Times New Roman"/>
              </a:rPr>
              <a:t>ntin</a:t>
            </a:r>
            <a:r>
              <a:rPr sz="1300" spc="-10" dirty="0">
                <a:latin typeface="Times New Roman"/>
                <a:cs typeface="Times New Roman"/>
              </a:rPr>
              <a:t>g </a:t>
            </a:r>
            <a:r>
              <a:rPr sz="1300" spc="-125" dirty="0">
                <a:latin typeface="Times New Roman"/>
                <a:cs typeface="Times New Roman"/>
              </a:rPr>
              <a:t> </a:t>
            </a:r>
            <a:r>
              <a:rPr sz="1300" spc="85" dirty="0">
                <a:latin typeface="Times New Roman"/>
                <a:cs typeface="Times New Roman"/>
              </a:rPr>
              <a:t>v</a:t>
            </a:r>
            <a:r>
              <a:rPr sz="1300" spc="70" dirty="0">
                <a:latin typeface="Times New Roman"/>
                <a:cs typeface="Times New Roman"/>
              </a:rPr>
              <a:t>ecto</a:t>
            </a:r>
            <a:r>
              <a:rPr sz="1300" spc="-5" dirty="0">
                <a:latin typeface="Times New Roman"/>
                <a:cs typeface="Times New Roman"/>
              </a:rPr>
              <a:t>r </a:t>
            </a:r>
            <a:r>
              <a:rPr sz="1300" spc="-150" dirty="0">
                <a:latin typeface="Times New Roman"/>
                <a:cs typeface="Times New Roman"/>
              </a:rPr>
              <a:t> </a:t>
            </a:r>
            <a:r>
              <a:rPr sz="1300" spc="95" dirty="0">
                <a:latin typeface="Times New Roman"/>
                <a:cs typeface="Times New Roman"/>
              </a:rPr>
              <a:t>o</a:t>
            </a:r>
            <a:r>
              <a:rPr sz="1300" spc="85" dirty="0">
                <a:latin typeface="Times New Roman"/>
                <a:cs typeface="Times New Roman"/>
              </a:rPr>
              <a:t>v</a:t>
            </a:r>
            <a:r>
              <a:rPr sz="1300" spc="70" dirty="0">
                <a:latin typeface="Times New Roman"/>
                <a:cs typeface="Times New Roman"/>
              </a:rPr>
              <a:t>e</a:t>
            </a:r>
            <a:r>
              <a:rPr sz="1300" spc="-5" dirty="0">
                <a:latin typeface="Times New Roman"/>
                <a:cs typeface="Times New Roman"/>
              </a:rPr>
              <a:t>r </a:t>
            </a:r>
            <a:r>
              <a:rPr sz="1300" spc="-160" dirty="0">
                <a:latin typeface="Times New Roman"/>
                <a:cs typeface="Times New Roman"/>
              </a:rPr>
              <a:t> </a:t>
            </a:r>
            <a:r>
              <a:rPr sz="1300" spc="-10" dirty="0">
                <a:latin typeface="Times New Roman"/>
                <a:cs typeface="Times New Roman"/>
              </a:rPr>
              <a:t>a</a:t>
            </a:r>
            <a:r>
              <a:rPr sz="1300" spc="155" dirty="0">
                <a:latin typeface="Times New Roman"/>
                <a:cs typeface="Times New Roman"/>
              </a:rPr>
              <a:t> </a:t>
            </a:r>
            <a:r>
              <a:rPr sz="1300" spc="85" dirty="0">
                <a:latin typeface="Times New Roman"/>
                <a:cs typeface="Times New Roman"/>
              </a:rPr>
              <a:t>c</a:t>
            </a:r>
            <a:r>
              <a:rPr sz="1300" spc="35" dirty="0">
                <a:latin typeface="Times New Roman"/>
                <a:cs typeface="Times New Roman"/>
              </a:rPr>
              <a:t>y</a:t>
            </a:r>
            <a:r>
              <a:rPr sz="1300" spc="75" dirty="0">
                <a:latin typeface="Times New Roman"/>
                <a:cs typeface="Times New Roman"/>
              </a:rPr>
              <a:t>li</a:t>
            </a:r>
            <a:r>
              <a:rPr sz="1300" spc="70" dirty="0">
                <a:latin typeface="Times New Roman"/>
                <a:cs typeface="Times New Roman"/>
              </a:rPr>
              <a:t>nd</a:t>
            </a:r>
            <a:r>
              <a:rPr sz="1300" spc="75" dirty="0">
                <a:latin typeface="Times New Roman"/>
                <a:cs typeface="Times New Roman"/>
              </a:rPr>
              <a:t>r</a:t>
            </a:r>
            <a:r>
              <a:rPr sz="1300" spc="85" dirty="0">
                <a:latin typeface="Times New Roman"/>
                <a:cs typeface="Times New Roman"/>
              </a:rPr>
              <a:t>i</a:t>
            </a:r>
            <a:r>
              <a:rPr sz="1300" spc="70" dirty="0">
                <a:latin typeface="Times New Roman"/>
                <a:cs typeface="Times New Roman"/>
              </a:rPr>
              <a:t>ca</a:t>
            </a:r>
            <a:r>
              <a:rPr sz="1300" spc="-5" dirty="0">
                <a:latin typeface="Times New Roman"/>
                <a:cs typeface="Times New Roman"/>
              </a:rPr>
              <a:t>l </a:t>
            </a:r>
            <a:r>
              <a:rPr sz="1300" spc="-160" dirty="0">
                <a:latin typeface="Times New Roman"/>
                <a:cs typeface="Times New Roman"/>
              </a:rPr>
              <a:t> </a:t>
            </a:r>
            <a:r>
              <a:rPr sz="1300" spc="75" dirty="0">
                <a:latin typeface="Times New Roman"/>
                <a:cs typeface="Times New Roman"/>
              </a:rPr>
              <a:t>s</a:t>
            </a:r>
            <a:r>
              <a:rPr sz="1300" spc="85" dirty="0">
                <a:latin typeface="Times New Roman"/>
                <a:cs typeface="Times New Roman"/>
              </a:rPr>
              <a:t>ur</a:t>
            </a:r>
            <a:r>
              <a:rPr sz="1300" spc="65" dirty="0">
                <a:latin typeface="Times New Roman"/>
                <a:cs typeface="Times New Roman"/>
              </a:rPr>
              <a:t>f</a:t>
            </a:r>
            <a:r>
              <a:rPr sz="1300" spc="85" dirty="0">
                <a:latin typeface="Times New Roman"/>
                <a:cs typeface="Times New Roman"/>
              </a:rPr>
              <a:t>a</a:t>
            </a:r>
            <a:r>
              <a:rPr sz="1300" spc="70" dirty="0">
                <a:latin typeface="Times New Roman"/>
                <a:cs typeface="Times New Roman"/>
              </a:rPr>
              <a:t>c</a:t>
            </a:r>
            <a:r>
              <a:rPr sz="1300" spc="-10" dirty="0">
                <a:latin typeface="Times New Roman"/>
                <a:cs typeface="Times New Roman"/>
              </a:rPr>
              <a:t>e</a:t>
            </a:r>
            <a:r>
              <a:rPr sz="1300" spc="155" dirty="0">
                <a:latin typeface="Times New Roman"/>
                <a:cs typeface="Times New Roman"/>
              </a:rPr>
              <a:t> </a:t>
            </a:r>
            <a:r>
              <a:rPr sz="1300" spc="85" dirty="0">
                <a:latin typeface="Times New Roman"/>
                <a:cs typeface="Times New Roman"/>
              </a:rPr>
              <a:t>o</a:t>
            </a:r>
            <a:r>
              <a:rPr sz="1300" spc="-5" dirty="0">
                <a:latin typeface="Times New Roman"/>
                <a:cs typeface="Times New Roman"/>
              </a:rPr>
              <a:t>f</a:t>
            </a:r>
            <a:r>
              <a:rPr sz="1300" spc="130" dirty="0">
                <a:latin typeface="Times New Roman"/>
                <a:cs typeface="Times New Roman"/>
              </a:rPr>
              <a:t> </a:t>
            </a:r>
            <a:r>
              <a:rPr sz="1300" spc="75" dirty="0">
                <a:latin typeface="Times New Roman"/>
                <a:cs typeface="Times New Roman"/>
              </a:rPr>
              <a:t>i</a:t>
            </a:r>
            <a:r>
              <a:rPr sz="1300" spc="-10" dirty="0">
                <a:latin typeface="Times New Roman"/>
                <a:cs typeface="Times New Roman"/>
              </a:rPr>
              <a:t>n</a:t>
            </a:r>
            <a:r>
              <a:rPr sz="1300" spc="155" dirty="0">
                <a:latin typeface="Times New Roman"/>
                <a:cs typeface="Times New Roman"/>
              </a:rPr>
              <a:t> </a:t>
            </a:r>
            <a:r>
              <a:rPr sz="1300" spc="85" dirty="0">
                <a:latin typeface="Times New Roman"/>
                <a:cs typeface="Times New Roman"/>
              </a:rPr>
              <a:t>th</a:t>
            </a:r>
            <a:r>
              <a:rPr sz="1300" spc="-10" dirty="0">
                <a:latin typeface="Times New Roman"/>
                <a:cs typeface="Times New Roman"/>
              </a:rPr>
              <a:t>e </a:t>
            </a:r>
            <a:r>
              <a:rPr sz="1300" spc="-160" dirty="0">
                <a:latin typeface="Times New Roman"/>
                <a:cs typeface="Times New Roman"/>
              </a:rPr>
              <a:t> </a:t>
            </a:r>
            <a:r>
              <a:rPr sz="1300" spc="65" dirty="0">
                <a:latin typeface="Times New Roman"/>
                <a:cs typeface="Times New Roman"/>
              </a:rPr>
              <a:t>f</a:t>
            </a:r>
            <a:r>
              <a:rPr sz="1300" spc="70" dirty="0">
                <a:latin typeface="Times New Roman"/>
                <a:cs typeface="Times New Roman"/>
              </a:rPr>
              <a:t>a</a:t>
            </a:r>
            <a:r>
              <a:rPr sz="1300" spc="-5" dirty="0">
                <a:latin typeface="Times New Roman"/>
                <a:cs typeface="Times New Roman"/>
              </a:rPr>
              <a:t>r</a:t>
            </a:r>
            <a:r>
              <a:rPr sz="1300" spc="140" dirty="0">
                <a:latin typeface="Times New Roman"/>
                <a:cs typeface="Times New Roman"/>
              </a:rPr>
              <a:t> </a:t>
            </a:r>
            <a:r>
              <a:rPr sz="1300" spc="65" dirty="0">
                <a:latin typeface="Times New Roman"/>
                <a:cs typeface="Times New Roman"/>
              </a:rPr>
              <a:t>f</a:t>
            </a:r>
            <a:r>
              <a:rPr sz="1300" spc="75" dirty="0">
                <a:latin typeface="Times New Roman"/>
                <a:cs typeface="Times New Roman"/>
              </a:rPr>
              <a:t>ield.</a:t>
            </a:r>
            <a:endParaRPr sz="1300">
              <a:latin typeface="Times New Roman"/>
              <a:cs typeface="Times New Roman"/>
            </a:endParaRPr>
          </a:p>
        </p:txBody>
      </p:sp>
      <p:sp>
        <p:nvSpPr>
          <p:cNvPr id="4" name="object 4"/>
          <p:cNvSpPr/>
          <p:nvPr/>
        </p:nvSpPr>
        <p:spPr>
          <a:xfrm>
            <a:off x="762000" y="1459102"/>
            <a:ext cx="4830318" cy="378180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3177032" y="6432194"/>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066023"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75</a:t>
            </a:r>
            <a:endParaRPr sz="120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2" rIns="0" bIns="0" rtlCol="0">
            <a:noAutofit/>
          </a:bodyPr>
          <a:lstStyle/>
          <a:p>
            <a:pPr marL="3495675">
              <a:lnSpc>
                <a:spcPct val="100000"/>
              </a:lnSpc>
            </a:pPr>
            <a:r>
              <a:rPr sz="4400" dirty="0">
                <a:latin typeface="Calibri"/>
                <a:cs typeface="Calibri"/>
              </a:rPr>
              <a:t>Gain</a:t>
            </a:r>
            <a:endParaRPr sz="4400">
              <a:latin typeface="Calibri"/>
              <a:cs typeface="Calibri"/>
            </a:endParaRPr>
          </a:p>
        </p:txBody>
      </p:sp>
      <p:sp>
        <p:nvSpPr>
          <p:cNvPr id="3" name="object 3"/>
          <p:cNvSpPr txBox="1"/>
          <p:nvPr/>
        </p:nvSpPr>
        <p:spPr>
          <a:xfrm>
            <a:off x="398170" y="1449578"/>
            <a:ext cx="7924165" cy="4374515"/>
          </a:xfrm>
          <a:prstGeom prst="rect">
            <a:avLst/>
          </a:prstGeom>
        </p:spPr>
        <p:txBody>
          <a:bodyPr vert="horz" wrap="square" lIns="0" tIns="0" rIns="0" bIns="0" rtlCol="0">
            <a:noAutofit/>
          </a:bodyPr>
          <a:lstStyle/>
          <a:p>
            <a:pPr marL="299085" marR="12700" indent="-287020">
              <a:lnSpc>
                <a:spcPct val="114999"/>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calculated,</a:t>
            </a:r>
            <a:r>
              <a:rPr sz="1800" spc="-50" dirty="0">
                <a:latin typeface="Times New Roman"/>
                <a:cs typeface="Times New Roman"/>
              </a:rPr>
              <a:t> </a:t>
            </a:r>
            <a:r>
              <a:rPr sz="1800" spc="0" dirty="0">
                <a:latin typeface="Times New Roman"/>
                <a:cs typeface="Times New Roman"/>
              </a:rPr>
              <a:t>the a</a:t>
            </a:r>
            <a:r>
              <a:rPr sz="1800" spc="5" dirty="0">
                <a:latin typeface="Times New Roman"/>
                <a:cs typeface="Times New Roman"/>
              </a:rPr>
              <a:t>n</a:t>
            </a:r>
            <a:r>
              <a:rPr sz="1800" spc="0" dirty="0">
                <a:latin typeface="Times New Roman"/>
                <a:cs typeface="Times New Roman"/>
              </a:rPr>
              <a:t>ticipated</a:t>
            </a:r>
            <a:r>
              <a:rPr sz="1800" spc="-45" dirty="0">
                <a:latin typeface="Times New Roman"/>
                <a:cs typeface="Times New Roman"/>
              </a:rPr>
              <a:t> </a:t>
            </a:r>
            <a:r>
              <a:rPr sz="1800" spc="0" dirty="0">
                <a:latin typeface="Times New Roman"/>
                <a:cs typeface="Times New Roman"/>
              </a:rPr>
              <a:t>resonant freq</a:t>
            </a:r>
            <a:r>
              <a:rPr sz="1800" spc="5" dirty="0">
                <a:latin typeface="Times New Roman"/>
                <a:cs typeface="Times New Roman"/>
              </a:rPr>
              <a:t>u</a:t>
            </a:r>
            <a:r>
              <a:rPr sz="1800" spc="0" dirty="0">
                <a:latin typeface="Times New Roman"/>
                <a:cs typeface="Times New Roman"/>
              </a:rPr>
              <a:t>encies</a:t>
            </a:r>
            <a:r>
              <a:rPr sz="1800" spc="-35"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the </a:t>
            </a:r>
            <a:r>
              <a:rPr sz="1800" spc="5" dirty="0">
                <a:latin typeface="Times New Roman"/>
                <a:cs typeface="Times New Roman"/>
              </a:rPr>
              <a:t>c</a:t>
            </a:r>
            <a:r>
              <a:rPr sz="1800" spc="0" dirty="0">
                <a:latin typeface="Times New Roman"/>
                <a:cs typeface="Times New Roman"/>
              </a:rPr>
              <a:t>ircu</a:t>
            </a:r>
            <a:r>
              <a:rPr sz="1800" spc="5" dirty="0">
                <a:latin typeface="Times New Roman"/>
                <a:cs typeface="Times New Roman"/>
              </a:rPr>
              <a:t>l</a:t>
            </a:r>
            <a:r>
              <a:rPr sz="1800" spc="0" dirty="0">
                <a:latin typeface="Times New Roman"/>
                <a:cs typeface="Times New Roman"/>
              </a:rPr>
              <a:t>ar</a:t>
            </a:r>
            <a:r>
              <a:rPr sz="1800" spc="-30" dirty="0">
                <a:latin typeface="Times New Roman"/>
                <a:cs typeface="Times New Roman"/>
              </a:rPr>
              <a:t> </a:t>
            </a:r>
            <a:r>
              <a:rPr sz="1800" spc="0" dirty="0">
                <a:latin typeface="Times New Roman"/>
                <a:cs typeface="Times New Roman"/>
              </a:rPr>
              <a:t>cavity</a:t>
            </a:r>
            <a:r>
              <a:rPr sz="1800" spc="-30" dirty="0">
                <a:latin typeface="Times New Roman"/>
                <a:cs typeface="Times New Roman"/>
              </a:rPr>
              <a:t> </a:t>
            </a:r>
            <a:r>
              <a:rPr sz="1800" spc="0" dirty="0">
                <a:latin typeface="Times New Roman"/>
                <a:cs typeface="Times New Roman"/>
              </a:rPr>
              <a:t>created</a:t>
            </a:r>
            <a:r>
              <a:rPr sz="1800" spc="-30" dirty="0">
                <a:latin typeface="Times New Roman"/>
                <a:cs typeface="Times New Roman"/>
              </a:rPr>
              <a:t> </a:t>
            </a:r>
            <a:r>
              <a:rPr sz="1800" spc="0" dirty="0">
                <a:latin typeface="Times New Roman"/>
                <a:cs typeface="Times New Roman"/>
              </a:rPr>
              <a:t>by the </a:t>
            </a:r>
            <a:r>
              <a:rPr sz="1800" spc="5" dirty="0">
                <a:latin typeface="Times New Roman"/>
                <a:cs typeface="Times New Roman"/>
              </a:rPr>
              <a:t>c</a:t>
            </a:r>
            <a:r>
              <a:rPr sz="1800" spc="0" dirty="0">
                <a:latin typeface="Times New Roman"/>
                <a:cs typeface="Times New Roman"/>
              </a:rPr>
              <a:t>ircu</a:t>
            </a:r>
            <a:r>
              <a:rPr sz="1800" spc="5" dirty="0">
                <a:latin typeface="Times New Roman"/>
                <a:cs typeface="Times New Roman"/>
              </a:rPr>
              <a:t>l</a:t>
            </a:r>
            <a:r>
              <a:rPr sz="1800" spc="0" dirty="0">
                <a:latin typeface="Times New Roman"/>
                <a:cs typeface="Times New Roman"/>
              </a:rPr>
              <a:t>ar</a:t>
            </a:r>
            <a:r>
              <a:rPr sz="1800" spc="-30" dirty="0">
                <a:latin typeface="Times New Roman"/>
                <a:cs typeface="Times New Roman"/>
              </a:rPr>
              <a:t> </a:t>
            </a:r>
            <a:r>
              <a:rPr sz="1800" spc="0" dirty="0">
                <a:latin typeface="Times New Roman"/>
                <a:cs typeface="Times New Roman"/>
              </a:rPr>
              <a:t>array</a:t>
            </a:r>
            <a:r>
              <a:rPr sz="1800" spc="-10"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tube</a:t>
            </a:r>
            <a:r>
              <a:rPr sz="1800" spc="-5" dirty="0">
                <a:latin typeface="Times New Roman"/>
                <a:cs typeface="Times New Roman"/>
              </a:rPr>
              <a:t>s.</a:t>
            </a:r>
            <a:endParaRPr sz="1800">
              <a:latin typeface="Times New Roman"/>
              <a:cs typeface="Times New Roman"/>
            </a:endParaRPr>
          </a:p>
          <a:p>
            <a:pPr>
              <a:lnSpc>
                <a:spcPts val="500"/>
              </a:lnSpc>
              <a:spcBef>
                <a:spcPts val="0"/>
              </a:spcBef>
              <a:buFont typeface="Arial"/>
              <a:buChar char="•"/>
            </a:pPr>
            <a:endParaRPr sz="500"/>
          </a:p>
          <a:p>
            <a:pPr>
              <a:lnSpc>
                <a:spcPts val="1000"/>
              </a:lnSpc>
              <a:buFont typeface="Arial"/>
              <a:buChar char="•"/>
            </a:pPr>
            <a:endParaRPr sz="1000"/>
          </a:p>
          <a:p>
            <a:pPr marL="352425" indent="-340360">
              <a:lnSpc>
                <a:spcPct val="100000"/>
              </a:lnSpc>
              <a:buFont typeface="Arial"/>
              <a:buChar char="•"/>
              <a:tabLst>
                <a:tab pos="352425" algn="l"/>
              </a:tabLst>
            </a:pPr>
            <a:r>
              <a:rPr sz="1800" dirty="0">
                <a:latin typeface="Times New Roman"/>
                <a:cs typeface="Times New Roman"/>
              </a:rPr>
              <a:t>The second</a:t>
            </a:r>
            <a:r>
              <a:rPr sz="1800" spc="-20" dirty="0">
                <a:latin typeface="Times New Roman"/>
                <a:cs typeface="Times New Roman"/>
              </a:rPr>
              <a:t> </a:t>
            </a:r>
            <a:r>
              <a:rPr sz="1800" spc="0" dirty="0">
                <a:latin typeface="Times New Roman"/>
                <a:cs typeface="Times New Roman"/>
              </a:rPr>
              <a:t>peak</a:t>
            </a:r>
            <a:r>
              <a:rPr sz="1800" spc="-5" dirty="0">
                <a:latin typeface="Times New Roman"/>
                <a:cs typeface="Times New Roman"/>
              </a:rPr>
              <a:t> </a:t>
            </a:r>
            <a:r>
              <a:rPr sz="1800" spc="0" dirty="0">
                <a:latin typeface="Times New Roman"/>
                <a:cs typeface="Times New Roman"/>
              </a:rPr>
              <a:t>(kd=</a:t>
            </a:r>
            <a:r>
              <a:rPr sz="1800" spc="-15" dirty="0">
                <a:latin typeface="Times New Roman"/>
                <a:cs typeface="Times New Roman"/>
              </a:rPr>
              <a:t> </a:t>
            </a:r>
            <a:r>
              <a:rPr sz="1800" spc="0" dirty="0">
                <a:latin typeface="Times New Roman"/>
                <a:cs typeface="Times New Roman"/>
              </a:rPr>
              <a:t>8)</a:t>
            </a:r>
            <a:r>
              <a:rPr sz="1800" spc="-10" dirty="0">
                <a:latin typeface="Times New Roman"/>
                <a:cs typeface="Times New Roman"/>
              </a:rPr>
              <a:t> </a:t>
            </a:r>
            <a:r>
              <a:rPr sz="1800" spc="0" dirty="0">
                <a:latin typeface="Times New Roman"/>
                <a:cs typeface="Times New Roman"/>
              </a:rPr>
              <a:t>appears to</a:t>
            </a:r>
            <a:r>
              <a:rPr sz="1800" spc="-10" dirty="0">
                <a:latin typeface="Times New Roman"/>
                <a:cs typeface="Times New Roman"/>
              </a:rPr>
              <a:t> </a:t>
            </a:r>
            <a:r>
              <a:rPr sz="1800" spc="0" dirty="0">
                <a:latin typeface="Times New Roman"/>
                <a:cs typeface="Times New Roman"/>
              </a:rPr>
              <a:t>be the </a:t>
            </a:r>
            <a:r>
              <a:rPr sz="1800" spc="-25" dirty="0">
                <a:latin typeface="Times New Roman"/>
                <a:cs typeface="Times New Roman"/>
              </a:rPr>
              <a:t>m</a:t>
            </a:r>
            <a:r>
              <a:rPr sz="1800" spc="0" dirty="0">
                <a:latin typeface="Times New Roman"/>
                <a:cs typeface="Times New Roman"/>
              </a:rPr>
              <a:t>ost useful for our </a:t>
            </a:r>
            <a:r>
              <a:rPr sz="1800" spc="-15" dirty="0">
                <a:latin typeface="Times New Roman"/>
                <a:cs typeface="Times New Roman"/>
              </a:rPr>
              <a:t>n</a:t>
            </a:r>
            <a:r>
              <a:rPr sz="1800" spc="0" dirty="0">
                <a:latin typeface="Times New Roman"/>
                <a:cs typeface="Times New Roman"/>
              </a:rPr>
              <a:t>ew </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art</a:t>
            </a:r>
            <a:r>
              <a:rPr sz="1800" spc="25" dirty="0">
                <a:latin typeface="Times New Roman"/>
                <a:cs typeface="Times New Roman"/>
              </a:rPr>
              <a:t> </a:t>
            </a:r>
            <a:r>
              <a:rPr sz="1800" spc="0" dirty="0">
                <a:latin typeface="Times New Roman"/>
                <a:cs typeface="Times New Roman"/>
              </a:rPr>
              <a:t>anten</a:t>
            </a:r>
            <a:r>
              <a:rPr sz="1800" spc="5" dirty="0">
                <a:latin typeface="Times New Roman"/>
                <a:cs typeface="Times New Roman"/>
              </a:rPr>
              <a:t>n</a:t>
            </a:r>
            <a:r>
              <a:rPr sz="1800" spc="0" dirty="0">
                <a:latin typeface="Times New Roman"/>
                <a:cs typeface="Times New Roman"/>
              </a:rPr>
              <a:t>a.</a:t>
            </a:r>
            <a:endParaRPr sz="1800">
              <a:latin typeface="Times New Roman"/>
              <a:cs typeface="Times New Roman"/>
            </a:endParaRPr>
          </a:p>
          <a:p>
            <a:pPr marL="299085">
              <a:lnSpc>
                <a:spcPct val="100000"/>
              </a:lnSpc>
              <a:spcBef>
                <a:spcPts val="300"/>
              </a:spcBef>
            </a:pPr>
            <a:r>
              <a:rPr sz="1800" dirty="0">
                <a:latin typeface="Times New Roman"/>
                <a:cs typeface="Times New Roman"/>
              </a:rPr>
              <a:t>The </a:t>
            </a:r>
            <a:r>
              <a:rPr sz="1800" spc="5" dirty="0">
                <a:latin typeface="Times New Roman"/>
                <a:cs typeface="Times New Roman"/>
              </a:rPr>
              <a:t>c</a:t>
            </a:r>
            <a:r>
              <a:rPr sz="1800" spc="0" dirty="0">
                <a:latin typeface="Times New Roman"/>
                <a:cs typeface="Times New Roman"/>
              </a:rPr>
              <a:t>ircu</a:t>
            </a:r>
            <a:r>
              <a:rPr sz="1800" spc="5" dirty="0">
                <a:latin typeface="Times New Roman"/>
                <a:cs typeface="Times New Roman"/>
              </a:rPr>
              <a:t>l</a:t>
            </a:r>
            <a:r>
              <a:rPr sz="1800" spc="0" dirty="0">
                <a:latin typeface="Times New Roman"/>
                <a:cs typeface="Times New Roman"/>
              </a:rPr>
              <a:t>ar</a:t>
            </a:r>
            <a:r>
              <a:rPr sz="1800" spc="-30" dirty="0">
                <a:latin typeface="Times New Roman"/>
                <a:cs typeface="Times New Roman"/>
              </a:rPr>
              <a:t> </a:t>
            </a:r>
            <a:r>
              <a:rPr sz="1800" spc="0" dirty="0">
                <a:latin typeface="Times New Roman"/>
                <a:cs typeface="Times New Roman"/>
              </a:rPr>
              <a:t>cav</a:t>
            </a:r>
            <a:r>
              <a:rPr sz="1800" spc="5" dirty="0">
                <a:latin typeface="Times New Roman"/>
                <a:cs typeface="Times New Roman"/>
              </a:rPr>
              <a:t>i</a:t>
            </a:r>
            <a:r>
              <a:rPr sz="1800" spc="0" dirty="0">
                <a:latin typeface="Times New Roman"/>
                <a:cs typeface="Times New Roman"/>
              </a:rPr>
              <a:t>ty</a:t>
            </a:r>
            <a:r>
              <a:rPr sz="1800" spc="-30" dirty="0">
                <a:latin typeface="Times New Roman"/>
                <a:cs typeface="Times New Roman"/>
              </a:rPr>
              <a:t> </a:t>
            </a:r>
            <a:r>
              <a:rPr sz="1800" spc="0" dirty="0">
                <a:latin typeface="Times New Roman"/>
                <a:cs typeface="Times New Roman"/>
              </a:rPr>
              <a:t>resonance</a:t>
            </a:r>
            <a:r>
              <a:rPr sz="1800" spc="-25" dirty="0">
                <a:latin typeface="Times New Roman"/>
                <a:cs typeface="Times New Roman"/>
              </a:rPr>
              <a:t> </a:t>
            </a:r>
            <a:r>
              <a:rPr sz="1800" spc="0" dirty="0">
                <a:latin typeface="Times New Roman"/>
                <a:cs typeface="Times New Roman"/>
              </a:rPr>
              <a:t>corresponding</a:t>
            </a:r>
            <a:r>
              <a:rPr sz="1800" spc="-15" dirty="0">
                <a:latin typeface="Times New Roman"/>
                <a:cs typeface="Times New Roman"/>
              </a:rPr>
              <a:t> </a:t>
            </a:r>
            <a:r>
              <a:rPr sz="1800" spc="0" dirty="0">
                <a:latin typeface="Times New Roman"/>
                <a:cs typeface="Times New Roman"/>
              </a:rPr>
              <a:t>to</a:t>
            </a:r>
            <a:r>
              <a:rPr sz="1800" spc="15" dirty="0">
                <a:latin typeface="Times New Roman"/>
                <a:cs typeface="Times New Roman"/>
              </a:rPr>
              <a:t> </a:t>
            </a:r>
            <a:r>
              <a:rPr sz="1800" spc="0" dirty="0">
                <a:latin typeface="Times New Roman"/>
                <a:cs typeface="Times New Roman"/>
              </a:rPr>
              <a:t>kd</a:t>
            </a:r>
            <a:r>
              <a:rPr sz="1800" spc="5" dirty="0">
                <a:latin typeface="Times New Roman"/>
                <a:cs typeface="Times New Roman"/>
              </a:rPr>
              <a:t> </a:t>
            </a:r>
            <a:r>
              <a:rPr sz="1800" spc="0" dirty="0">
                <a:latin typeface="Times New Roman"/>
                <a:cs typeface="Times New Roman"/>
              </a:rPr>
              <a:t>= 8</a:t>
            </a:r>
            <a:r>
              <a:rPr sz="1800" spc="-10" dirty="0">
                <a:latin typeface="Times New Roman"/>
                <a:cs typeface="Times New Roman"/>
              </a:rPr>
              <a:t> </a:t>
            </a:r>
            <a:r>
              <a:rPr sz="1800" spc="0" dirty="0">
                <a:latin typeface="Times New Roman"/>
                <a:cs typeface="Times New Roman"/>
              </a:rPr>
              <a:t>is:</a:t>
            </a:r>
            <a:endParaRPr sz="1800">
              <a:latin typeface="Times New Roman"/>
              <a:cs typeface="Times New Roman"/>
            </a:endParaRPr>
          </a:p>
          <a:p>
            <a:pPr>
              <a:lnSpc>
                <a:spcPts val="850"/>
              </a:lnSpc>
              <a:spcBef>
                <a:spcPts val="28"/>
              </a:spcBef>
            </a:pPr>
            <a:endParaRPr sz="850"/>
          </a:p>
          <a:p>
            <a:pPr marL="1841500">
              <a:lnSpc>
                <a:spcPct val="100000"/>
              </a:lnSpc>
              <a:tabLst>
                <a:tab pos="3002915" algn="l"/>
              </a:tabLst>
            </a:pPr>
            <a:r>
              <a:rPr sz="1800" dirty="0">
                <a:latin typeface="Times New Roman"/>
                <a:cs typeface="Times New Roman"/>
              </a:rPr>
              <a:t>λ =</a:t>
            </a:r>
            <a:r>
              <a:rPr sz="1800" spc="-10" dirty="0">
                <a:latin typeface="Times New Roman"/>
                <a:cs typeface="Times New Roman"/>
              </a:rPr>
              <a:t> </a:t>
            </a:r>
            <a:r>
              <a:rPr sz="1800" spc="0" dirty="0">
                <a:latin typeface="Times New Roman"/>
                <a:cs typeface="Times New Roman"/>
              </a:rPr>
              <a:t>2πd /</a:t>
            </a:r>
            <a:r>
              <a:rPr sz="1800" spc="-5" dirty="0">
                <a:latin typeface="Times New Roman"/>
                <a:cs typeface="Times New Roman"/>
              </a:rPr>
              <a:t> </a:t>
            </a:r>
            <a:r>
              <a:rPr sz="1800" spc="0" dirty="0">
                <a:latin typeface="Times New Roman"/>
                <a:cs typeface="Times New Roman"/>
              </a:rPr>
              <a:t>k	w</a:t>
            </a:r>
            <a:r>
              <a:rPr sz="1800" spc="-10" dirty="0">
                <a:latin typeface="Times New Roman"/>
                <a:cs typeface="Times New Roman"/>
              </a:rPr>
              <a:t>h</a:t>
            </a:r>
            <a:r>
              <a:rPr sz="1800" spc="0" dirty="0">
                <a:latin typeface="Times New Roman"/>
                <a:cs typeface="Times New Roman"/>
              </a:rPr>
              <a:t>ere</a:t>
            </a:r>
            <a:r>
              <a:rPr sz="1800" spc="10" dirty="0">
                <a:latin typeface="Times New Roman"/>
                <a:cs typeface="Times New Roman"/>
              </a:rPr>
              <a:t> </a:t>
            </a:r>
            <a:r>
              <a:rPr sz="1800" spc="0" dirty="0">
                <a:latin typeface="Times New Roman"/>
                <a:cs typeface="Times New Roman"/>
              </a:rPr>
              <a:t>d</a:t>
            </a:r>
            <a:r>
              <a:rPr sz="1800" spc="-20" dirty="0">
                <a:latin typeface="Times New Roman"/>
                <a:cs typeface="Times New Roman"/>
              </a:rPr>
              <a:t> </a:t>
            </a:r>
            <a:r>
              <a:rPr sz="1800" spc="0" dirty="0">
                <a:latin typeface="Times New Roman"/>
                <a:cs typeface="Times New Roman"/>
              </a:rPr>
              <a:t>= d</a:t>
            </a:r>
            <a:r>
              <a:rPr sz="1800" spc="-5" dirty="0">
                <a:latin typeface="Times New Roman"/>
                <a:cs typeface="Times New Roman"/>
              </a:rPr>
              <a:t>i</a:t>
            </a:r>
            <a:r>
              <a:rPr sz="1800" spc="0" dirty="0">
                <a:latin typeface="Times New Roman"/>
                <a:cs typeface="Times New Roman"/>
              </a:rPr>
              <a:t>a</a:t>
            </a:r>
            <a:r>
              <a:rPr sz="1800" spc="-25" dirty="0">
                <a:latin typeface="Times New Roman"/>
                <a:cs typeface="Times New Roman"/>
              </a:rPr>
              <a:t>m</a:t>
            </a:r>
            <a:r>
              <a:rPr sz="1800" spc="0" dirty="0">
                <a:latin typeface="Times New Roman"/>
                <a:cs typeface="Times New Roman"/>
              </a:rPr>
              <a:t>eter</a:t>
            </a:r>
            <a:r>
              <a:rPr sz="1800" spc="5" dirty="0">
                <a:latin typeface="Times New Roman"/>
                <a:cs typeface="Times New Roman"/>
              </a:rPr>
              <a:t> </a:t>
            </a:r>
            <a:r>
              <a:rPr sz="1800" spc="0" dirty="0">
                <a:latin typeface="Times New Roman"/>
                <a:cs typeface="Times New Roman"/>
              </a:rPr>
              <a:t>of</a:t>
            </a:r>
            <a:r>
              <a:rPr sz="1800" spc="-20" dirty="0">
                <a:latin typeface="Times New Roman"/>
                <a:cs typeface="Times New Roman"/>
              </a:rPr>
              <a:t> </a:t>
            </a:r>
            <a:r>
              <a:rPr sz="1800" spc="0" dirty="0">
                <a:latin typeface="Times New Roman"/>
                <a:cs typeface="Times New Roman"/>
              </a:rPr>
              <a:t>ca</a:t>
            </a:r>
            <a:r>
              <a:rPr sz="1800" spc="-5" dirty="0">
                <a:latin typeface="Times New Roman"/>
                <a:cs typeface="Times New Roman"/>
              </a:rPr>
              <a:t>v</a:t>
            </a:r>
            <a:r>
              <a:rPr sz="1800" spc="0" dirty="0">
                <a:latin typeface="Times New Roman"/>
                <a:cs typeface="Times New Roman"/>
              </a:rPr>
              <a:t>ity</a:t>
            </a:r>
            <a:endParaRPr sz="1800">
              <a:latin typeface="Times New Roman"/>
              <a:cs typeface="Times New Roman"/>
            </a:endParaRPr>
          </a:p>
          <a:p>
            <a:pPr marL="1841500" marR="4641215">
              <a:lnSpc>
                <a:spcPct val="160600"/>
              </a:lnSpc>
              <a:spcBef>
                <a:spcPts val="10"/>
              </a:spcBef>
            </a:pPr>
            <a:r>
              <a:rPr sz="1800" dirty="0">
                <a:latin typeface="Times New Roman"/>
                <a:cs typeface="Times New Roman"/>
              </a:rPr>
              <a:t>λ = 2π 15cm</a:t>
            </a:r>
            <a:r>
              <a:rPr sz="1800" spc="-15" dirty="0">
                <a:latin typeface="Times New Roman"/>
                <a:cs typeface="Times New Roman"/>
              </a:rPr>
              <a:t> </a:t>
            </a:r>
            <a:r>
              <a:rPr sz="1800" spc="0" dirty="0">
                <a:latin typeface="Times New Roman"/>
                <a:cs typeface="Times New Roman"/>
              </a:rPr>
              <a:t>/ 8 λ =</a:t>
            </a:r>
            <a:r>
              <a:rPr sz="1800" spc="-5" dirty="0">
                <a:latin typeface="Times New Roman"/>
                <a:cs typeface="Times New Roman"/>
              </a:rPr>
              <a:t> </a:t>
            </a:r>
            <a:r>
              <a:rPr sz="1800" spc="-160" dirty="0">
                <a:latin typeface="Times New Roman"/>
                <a:cs typeface="Times New Roman"/>
              </a:rPr>
              <a:t>1</a:t>
            </a:r>
            <a:r>
              <a:rPr sz="1800" spc="0" dirty="0">
                <a:latin typeface="Times New Roman"/>
                <a:cs typeface="Times New Roman"/>
              </a:rPr>
              <a:t>1.7cm</a:t>
            </a:r>
            <a:endParaRPr sz="1800">
              <a:latin typeface="Times New Roman"/>
              <a:cs typeface="Times New Roman"/>
            </a:endParaRPr>
          </a:p>
          <a:p>
            <a:pPr>
              <a:lnSpc>
                <a:spcPts val="1300"/>
              </a:lnSpc>
              <a:spcBef>
                <a:spcPts val="22"/>
              </a:spcBef>
            </a:pPr>
            <a:endParaRPr sz="1300"/>
          </a:p>
          <a:p>
            <a:pPr marL="469900">
              <a:lnSpc>
                <a:spcPct val="100000"/>
              </a:lnSpc>
              <a:tabLst>
                <a:tab pos="926465" algn="l"/>
              </a:tabLst>
            </a:pPr>
            <a:r>
              <a:rPr sz="1800" dirty="0">
                <a:latin typeface="Times New Roman"/>
                <a:cs typeface="Times New Roman"/>
              </a:rPr>
              <a:t>and	f =</a:t>
            </a:r>
            <a:r>
              <a:rPr sz="1800" spc="-10" dirty="0">
                <a:latin typeface="Times New Roman"/>
                <a:cs typeface="Times New Roman"/>
              </a:rPr>
              <a:t> </a:t>
            </a:r>
            <a:r>
              <a:rPr sz="1800" spc="0" dirty="0">
                <a:latin typeface="Times New Roman"/>
                <a:cs typeface="Times New Roman"/>
              </a:rPr>
              <a:t>2.56</a:t>
            </a:r>
            <a:r>
              <a:rPr sz="1800" spc="-20" dirty="0">
                <a:latin typeface="Times New Roman"/>
                <a:cs typeface="Times New Roman"/>
              </a:rPr>
              <a:t> </a:t>
            </a:r>
            <a:r>
              <a:rPr sz="1800" spc="-5" dirty="0">
                <a:latin typeface="Times New Roman"/>
                <a:cs typeface="Times New Roman"/>
              </a:rPr>
              <a:t>G</a:t>
            </a:r>
            <a:r>
              <a:rPr sz="1800" spc="-20" dirty="0">
                <a:latin typeface="Times New Roman"/>
                <a:cs typeface="Times New Roman"/>
              </a:rPr>
              <a:t>H</a:t>
            </a:r>
            <a:r>
              <a:rPr sz="1800" spc="0" dirty="0">
                <a:latin typeface="Times New Roman"/>
                <a:cs typeface="Times New Roman"/>
              </a:rPr>
              <a:t>z</a:t>
            </a:r>
            <a:endParaRPr sz="1800">
              <a:latin typeface="Times New Roman"/>
              <a:cs typeface="Times New Roman"/>
            </a:endParaRPr>
          </a:p>
          <a:p>
            <a:pPr>
              <a:lnSpc>
                <a:spcPts val="1200"/>
              </a:lnSpc>
              <a:spcBef>
                <a:spcPts val="47"/>
              </a:spcBef>
            </a:pPr>
            <a:endParaRPr sz="1200"/>
          </a:p>
          <a:p>
            <a:pPr marL="299085" marR="147320" indent="-287020">
              <a:lnSpc>
                <a:spcPct val="114999"/>
              </a:lnSpc>
              <a:buFont typeface="Arial"/>
              <a:buChar char="•"/>
              <a:tabLst>
                <a:tab pos="299085" algn="l"/>
              </a:tabLst>
            </a:pPr>
            <a:r>
              <a:rPr sz="1800" dirty="0">
                <a:latin typeface="Times New Roman"/>
                <a:cs typeface="Times New Roman"/>
              </a:rPr>
              <a:t>The </a:t>
            </a:r>
            <a:r>
              <a:rPr sz="1800" spc="5" dirty="0">
                <a:latin typeface="Times New Roman"/>
                <a:cs typeface="Times New Roman"/>
              </a:rPr>
              <a:t>c</a:t>
            </a:r>
            <a:r>
              <a:rPr sz="1800" spc="0" dirty="0">
                <a:latin typeface="Times New Roman"/>
                <a:cs typeface="Times New Roman"/>
              </a:rPr>
              <a:t>avity</a:t>
            </a:r>
            <a:r>
              <a:rPr sz="1800" spc="-30" dirty="0">
                <a:latin typeface="Times New Roman"/>
                <a:cs typeface="Times New Roman"/>
              </a:rPr>
              <a:t> </a:t>
            </a:r>
            <a:r>
              <a:rPr sz="1800" spc="0" dirty="0">
                <a:latin typeface="Times New Roman"/>
                <a:cs typeface="Times New Roman"/>
              </a:rPr>
              <a:t>dia</a:t>
            </a:r>
            <a:r>
              <a:rPr sz="1800" spc="-25" dirty="0">
                <a:latin typeface="Times New Roman"/>
                <a:cs typeface="Times New Roman"/>
              </a:rPr>
              <a:t>m</a:t>
            </a:r>
            <a:r>
              <a:rPr sz="1800" spc="5" dirty="0">
                <a:latin typeface="Times New Roman"/>
                <a:cs typeface="Times New Roman"/>
              </a:rPr>
              <a:t>e</a:t>
            </a:r>
            <a:r>
              <a:rPr sz="1800" spc="0" dirty="0">
                <a:latin typeface="Times New Roman"/>
                <a:cs typeface="Times New Roman"/>
              </a:rPr>
              <a:t>te</a:t>
            </a:r>
            <a:r>
              <a:rPr sz="1800" spc="-145" dirty="0">
                <a:latin typeface="Times New Roman"/>
                <a:cs typeface="Times New Roman"/>
              </a:rPr>
              <a:t>r</a:t>
            </a:r>
            <a:r>
              <a:rPr sz="1800" spc="0" dirty="0">
                <a:latin typeface="Times New Roman"/>
                <a:cs typeface="Times New Roman"/>
              </a:rPr>
              <a:t>,</a:t>
            </a:r>
            <a:r>
              <a:rPr sz="1800" spc="-15" dirty="0">
                <a:latin typeface="Times New Roman"/>
                <a:cs typeface="Times New Roman"/>
              </a:rPr>
              <a:t> </a:t>
            </a:r>
            <a:r>
              <a:rPr sz="1800" spc="0" dirty="0">
                <a:latin typeface="Times New Roman"/>
                <a:cs typeface="Times New Roman"/>
              </a:rPr>
              <a:t>d, used</a:t>
            </a:r>
            <a:r>
              <a:rPr sz="1800" spc="5" dirty="0">
                <a:latin typeface="Times New Roman"/>
                <a:cs typeface="Times New Roman"/>
              </a:rPr>
              <a:t> </a:t>
            </a:r>
            <a:r>
              <a:rPr sz="1800" spc="0" dirty="0">
                <a:latin typeface="Times New Roman"/>
                <a:cs typeface="Times New Roman"/>
              </a:rPr>
              <a:t>in this</a:t>
            </a:r>
            <a:r>
              <a:rPr sz="1800" spc="-20" dirty="0">
                <a:latin typeface="Times New Roman"/>
                <a:cs typeface="Times New Roman"/>
              </a:rPr>
              <a:t> </a:t>
            </a:r>
            <a:r>
              <a:rPr sz="1800" spc="0" dirty="0">
                <a:latin typeface="Times New Roman"/>
                <a:cs typeface="Times New Roman"/>
              </a:rPr>
              <a:t>c</a:t>
            </a:r>
            <a:r>
              <a:rPr sz="1800" spc="5" dirty="0">
                <a:latin typeface="Times New Roman"/>
                <a:cs typeface="Times New Roman"/>
              </a:rPr>
              <a:t>a</a:t>
            </a:r>
            <a:r>
              <a:rPr sz="1800" spc="0" dirty="0">
                <a:latin typeface="Times New Roman"/>
                <a:cs typeface="Times New Roman"/>
              </a:rPr>
              <a:t>lculation</a:t>
            </a:r>
            <a:r>
              <a:rPr sz="1800" spc="-45" dirty="0">
                <a:latin typeface="Times New Roman"/>
                <a:cs typeface="Times New Roman"/>
              </a:rPr>
              <a:t> </a:t>
            </a:r>
            <a:r>
              <a:rPr sz="1800" spc="0" dirty="0">
                <a:latin typeface="Times New Roman"/>
                <a:cs typeface="Times New Roman"/>
              </a:rPr>
              <a:t>is</a:t>
            </a:r>
            <a:r>
              <a:rPr sz="1800" spc="-25" dirty="0">
                <a:latin typeface="Times New Roman"/>
                <a:cs typeface="Times New Roman"/>
              </a:rPr>
              <a:t> </a:t>
            </a:r>
            <a:r>
              <a:rPr sz="1800" spc="0" dirty="0">
                <a:latin typeface="Times New Roman"/>
                <a:cs typeface="Times New Roman"/>
              </a:rPr>
              <a:t>ass</a:t>
            </a:r>
            <a:r>
              <a:rPr sz="1800" spc="-5" dirty="0">
                <a:latin typeface="Times New Roman"/>
                <a:cs typeface="Times New Roman"/>
              </a:rPr>
              <a:t>u</a:t>
            </a:r>
            <a:r>
              <a:rPr sz="1800" spc="-25" dirty="0">
                <a:latin typeface="Times New Roman"/>
                <a:cs typeface="Times New Roman"/>
              </a:rPr>
              <a:t>m</a:t>
            </a:r>
            <a:r>
              <a:rPr sz="1800" spc="0" dirty="0">
                <a:latin typeface="Times New Roman"/>
                <a:cs typeface="Times New Roman"/>
              </a:rPr>
              <a:t>ed</a:t>
            </a:r>
            <a:r>
              <a:rPr sz="1800" spc="15"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be the </a:t>
            </a:r>
            <a:r>
              <a:rPr sz="1800" spc="5" dirty="0">
                <a:latin typeface="Times New Roman"/>
                <a:cs typeface="Times New Roman"/>
              </a:rPr>
              <a:t>c</a:t>
            </a:r>
            <a:r>
              <a:rPr sz="1800" spc="0" dirty="0">
                <a:latin typeface="Times New Roman"/>
                <a:cs typeface="Times New Roman"/>
              </a:rPr>
              <a:t>ircle</a:t>
            </a:r>
            <a:r>
              <a:rPr sz="1800" spc="-35" dirty="0">
                <a:latin typeface="Times New Roman"/>
                <a:cs typeface="Times New Roman"/>
              </a:rPr>
              <a:t> </a:t>
            </a:r>
            <a:r>
              <a:rPr sz="1800" spc="0" dirty="0">
                <a:latin typeface="Times New Roman"/>
                <a:cs typeface="Times New Roman"/>
              </a:rPr>
              <a:t>through the </a:t>
            </a:r>
            <a:r>
              <a:rPr sz="1800" spc="5" dirty="0">
                <a:latin typeface="Times New Roman"/>
                <a:cs typeface="Times New Roman"/>
              </a:rPr>
              <a:t>c</a:t>
            </a:r>
            <a:r>
              <a:rPr sz="1800" spc="0" dirty="0">
                <a:latin typeface="Times New Roman"/>
                <a:cs typeface="Times New Roman"/>
              </a:rPr>
              <a:t>enterline</a:t>
            </a:r>
            <a:r>
              <a:rPr sz="1800" spc="-40" dirty="0">
                <a:latin typeface="Times New Roman"/>
                <a:cs typeface="Times New Roman"/>
              </a:rPr>
              <a:t> </a:t>
            </a:r>
            <a:r>
              <a:rPr sz="1800" spc="0" dirty="0">
                <a:latin typeface="Times New Roman"/>
                <a:cs typeface="Times New Roman"/>
              </a:rPr>
              <a:t>of</a:t>
            </a:r>
            <a:r>
              <a:rPr sz="1800" spc="-15" dirty="0">
                <a:latin typeface="Times New Roman"/>
                <a:cs typeface="Times New Roman"/>
              </a:rPr>
              <a:t> </a:t>
            </a:r>
            <a:r>
              <a:rPr sz="1800" spc="0" dirty="0">
                <a:latin typeface="Times New Roman"/>
                <a:cs typeface="Times New Roman"/>
              </a:rPr>
              <a:t>each fluorescent</a:t>
            </a:r>
            <a:r>
              <a:rPr sz="1800" spc="-15" dirty="0">
                <a:latin typeface="Times New Roman"/>
                <a:cs typeface="Times New Roman"/>
              </a:rPr>
              <a:t> </a:t>
            </a:r>
            <a:r>
              <a:rPr sz="1800" spc="0" dirty="0">
                <a:latin typeface="Times New Roman"/>
                <a:cs typeface="Times New Roman"/>
              </a:rPr>
              <a:t>tub</a:t>
            </a:r>
            <a:r>
              <a:rPr sz="1800" spc="5" dirty="0">
                <a:latin typeface="Times New Roman"/>
                <a:cs typeface="Times New Roman"/>
              </a:rPr>
              <a:t>e</a:t>
            </a:r>
            <a:r>
              <a:rPr sz="1800" spc="0" dirty="0">
                <a:latin typeface="Times New Roman"/>
                <a:cs typeface="Times New Roman"/>
              </a:rPr>
              <a:t>.</a:t>
            </a:r>
            <a:endParaRPr sz="1800">
              <a:latin typeface="Times New Roman"/>
              <a:cs typeface="Times New Roman"/>
            </a:endParaRPr>
          </a:p>
          <a:p>
            <a:pPr>
              <a:lnSpc>
                <a:spcPts val="1400"/>
              </a:lnSpc>
              <a:spcBef>
                <a:spcPts val="18"/>
              </a:spcBef>
              <a:buFont typeface="Arial"/>
              <a:buChar char="•"/>
            </a:pPr>
            <a:endParaRPr sz="1400"/>
          </a:p>
          <a:p>
            <a:pPr marL="299085" indent="-287020">
              <a:lnSpc>
                <a:spcPct val="100000"/>
              </a:lnSpc>
              <a:buFont typeface="Arial"/>
              <a:buChar char="•"/>
              <a:tabLst>
                <a:tab pos="299085" algn="l"/>
              </a:tabLst>
            </a:pPr>
            <a:r>
              <a:rPr sz="1800" spc="-5" dirty="0">
                <a:latin typeface="Times New Roman"/>
                <a:cs typeface="Times New Roman"/>
              </a:rPr>
              <a:t>U</a:t>
            </a:r>
            <a:r>
              <a:rPr sz="1800" spc="-20" dirty="0">
                <a:latin typeface="Times New Roman"/>
                <a:cs typeface="Times New Roman"/>
              </a:rPr>
              <a:t>s</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first</a:t>
            </a:r>
            <a:r>
              <a:rPr sz="1800" spc="-5" dirty="0">
                <a:latin typeface="Times New Roman"/>
                <a:cs typeface="Times New Roman"/>
              </a:rPr>
              <a:t> </a:t>
            </a:r>
            <a:r>
              <a:rPr sz="1800" spc="0" dirty="0">
                <a:latin typeface="Times New Roman"/>
                <a:cs typeface="Times New Roman"/>
              </a:rPr>
              <a:t>resonance</a:t>
            </a:r>
            <a:r>
              <a:rPr sz="1800" spc="5" dirty="0">
                <a:latin typeface="Times New Roman"/>
                <a:cs typeface="Times New Roman"/>
              </a:rPr>
              <a:t> </a:t>
            </a:r>
            <a:r>
              <a:rPr sz="1800" spc="0" dirty="0">
                <a:latin typeface="Times New Roman"/>
                <a:cs typeface="Times New Roman"/>
              </a:rPr>
              <a:t>(kd=3) </a:t>
            </a:r>
            <a:r>
              <a:rPr sz="1800" spc="-10" dirty="0">
                <a:latin typeface="Times New Roman"/>
                <a:cs typeface="Times New Roman"/>
              </a:rPr>
              <a:t> </a:t>
            </a:r>
            <a:r>
              <a:rPr sz="1800" spc="0" dirty="0">
                <a:latin typeface="Times New Roman"/>
                <a:cs typeface="Times New Roman"/>
              </a:rPr>
              <a:t>for</a:t>
            </a:r>
            <a:r>
              <a:rPr sz="1800" spc="-10" dirty="0">
                <a:latin typeface="Times New Roman"/>
                <a:cs typeface="Times New Roman"/>
              </a:rPr>
              <a:t> </a:t>
            </a:r>
            <a:r>
              <a:rPr sz="1800" spc="-20" dirty="0">
                <a:latin typeface="Times New Roman"/>
                <a:cs typeface="Times New Roman"/>
              </a:rPr>
              <a:t>s</a:t>
            </a:r>
            <a:r>
              <a:rPr sz="1800" spc="-25" dirty="0">
                <a:latin typeface="Times New Roman"/>
                <a:cs typeface="Times New Roman"/>
              </a:rPr>
              <a:t>m</a:t>
            </a:r>
            <a:r>
              <a:rPr sz="1800" spc="0" dirty="0">
                <a:latin typeface="Times New Roman"/>
                <a:cs typeface="Times New Roman"/>
              </a:rPr>
              <a:t>art</a:t>
            </a:r>
            <a:r>
              <a:rPr sz="1800" spc="25" dirty="0">
                <a:latin typeface="Times New Roman"/>
                <a:cs typeface="Times New Roman"/>
              </a:rPr>
              <a:t> </a:t>
            </a:r>
            <a:r>
              <a:rPr sz="1800" spc="0" dirty="0">
                <a:latin typeface="Times New Roman"/>
                <a:cs typeface="Times New Roman"/>
              </a:rPr>
              <a:t>p</a:t>
            </a:r>
            <a:r>
              <a:rPr sz="1800" spc="5" dirty="0">
                <a:latin typeface="Times New Roman"/>
                <a:cs typeface="Times New Roman"/>
              </a:rPr>
              <a:t>l</a:t>
            </a:r>
            <a:r>
              <a:rPr sz="1800" spc="0" dirty="0">
                <a:latin typeface="Times New Roman"/>
                <a:cs typeface="Times New Roman"/>
              </a:rPr>
              <a:t>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antenna</a:t>
            </a:r>
            <a:r>
              <a:rPr sz="1800" spc="-10" dirty="0">
                <a:latin typeface="Times New Roman"/>
                <a:cs typeface="Times New Roman"/>
              </a:rPr>
              <a:t> </a:t>
            </a:r>
            <a:r>
              <a:rPr sz="1800" spc="0" dirty="0">
                <a:latin typeface="Times New Roman"/>
                <a:cs typeface="Times New Roman"/>
              </a:rPr>
              <a:t>to de</a:t>
            </a:r>
            <a:r>
              <a:rPr sz="1800" spc="5" dirty="0">
                <a:latin typeface="Times New Roman"/>
                <a:cs typeface="Times New Roman"/>
              </a:rPr>
              <a:t>c</a:t>
            </a:r>
            <a:r>
              <a:rPr sz="1800" spc="0" dirty="0">
                <a:latin typeface="Times New Roman"/>
                <a:cs typeface="Times New Roman"/>
              </a:rPr>
              <a:t>rease</a:t>
            </a:r>
            <a:r>
              <a:rPr sz="1800" spc="-25" dirty="0">
                <a:latin typeface="Times New Roman"/>
                <a:cs typeface="Times New Roman"/>
              </a:rPr>
              <a:t> </a:t>
            </a:r>
            <a:r>
              <a:rPr sz="1800" spc="0" dirty="0">
                <a:latin typeface="Times New Roman"/>
                <a:cs typeface="Times New Roman"/>
              </a:rPr>
              <a:t>size.</a:t>
            </a:r>
            <a:endParaRPr sz="1800">
              <a:latin typeface="Times New Roman"/>
              <a:cs typeface="Times New Roman"/>
            </a:endParaRPr>
          </a:p>
        </p:txBody>
      </p:sp>
      <p:sp>
        <p:nvSpPr>
          <p:cNvPr id="4" name="object 4"/>
          <p:cNvSpPr txBox="1"/>
          <p:nvPr/>
        </p:nvSpPr>
        <p:spPr>
          <a:xfrm>
            <a:off x="398170" y="6447739"/>
            <a:ext cx="82550" cy="286385"/>
          </a:xfrm>
          <a:prstGeom prst="rect">
            <a:avLst/>
          </a:prstGeom>
        </p:spPr>
        <p:txBody>
          <a:bodyPr vert="horz" wrap="square" lIns="0" tIns="0" rIns="0" bIns="0" rtlCol="0">
            <a:noAutofit/>
          </a:bodyPr>
          <a:lstStyle/>
          <a:p>
            <a:pPr marL="12700">
              <a:lnSpc>
                <a:spcPct val="100000"/>
              </a:lnSpc>
            </a:pPr>
            <a:r>
              <a:rPr sz="1800" dirty="0">
                <a:latin typeface="Times New Roman"/>
                <a:cs typeface="Times New Roman"/>
              </a:rPr>
              <a:t>.</a:t>
            </a:r>
            <a:endParaRPr sz="1800">
              <a:latin typeface="Times New Roman"/>
              <a:cs typeface="Times New Roman"/>
            </a:endParaRPr>
          </a:p>
        </p:txBody>
      </p:sp>
      <p:sp>
        <p:nvSpPr>
          <p:cNvPr id="5" name="object 5"/>
          <p:cNvSpPr txBox="1"/>
          <p:nvPr/>
        </p:nvSpPr>
        <p:spPr>
          <a:xfrm>
            <a:off x="3200526" y="6240779"/>
            <a:ext cx="2840355" cy="394970"/>
          </a:xfrm>
          <a:prstGeom prst="rect">
            <a:avLst/>
          </a:prstGeom>
        </p:spPr>
        <p:txBody>
          <a:bodyPr vert="horz" wrap="square" lIns="0" tIns="0" rIns="0" bIns="0" rtlCol="0">
            <a:noAutofit/>
          </a:bodyPr>
          <a:lstStyle/>
          <a:p>
            <a:pPr algn="ctr">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a:p>
            <a:pPr marR="106045" algn="ctr">
              <a:lnSpc>
                <a:spcPct val="100000"/>
              </a:lnSpc>
              <a:spcBef>
                <a:spcPts val="65"/>
              </a:spcBef>
            </a:pPr>
            <a:r>
              <a:rPr sz="1200" spc="-20" dirty="0">
                <a:solidFill>
                  <a:srgbClr val="878787"/>
                </a:solidFill>
                <a:latin typeface="Calibri"/>
                <a:cs typeface="Calibri"/>
              </a:rPr>
              <a:t>P</a:t>
            </a:r>
            <a:r>
              <a:rPr sz="1200" spc="-55" dirty="0">
                <a:solidFill>
                  <a:srgbClr val="878787"/>
                </a:solidFill>
                <a:latin typeface="Calibri"/>
                <a:cs typeface="Calibri"/>
              </a:rPr>
              <a:t>r</a:t>
            </a:r>
            <a:r>
              <a:rPr sz="1200" spc="0" dirty="0">
                <a:solidFill>
                  <a:srgbClr val="878787"/>
                </a:solidFill>
                <a:latin typeface="Calibri"/>
                <a:cs typeface="Calibri"/>
              </a:rPr>
              <a:t>o</a:t>
            </a:r>
            <a:r>
              <a:rPr sz="1200" spc="5" dirty="0">
                <a:solidFill>
                  <a:srgbClr val="878787"/>
                </a:solidFill>
                <a:latin typeface="Calibri"/>
                <a:cs typeface="Calibri"/>
              </a:rPr>
              <a:t>p</a:t>
            </a:r>
            <a:r>
              <a:rPr sz="1200" spc="0" dirty="0">
                <a:solidFill>
                  <a:srgbClr val="878787"/>
                </a:solidFill>
                <a:latin typeface="Calibri"/>
                <a:cs typeface="Calibri"/>
              </a:rPr>
              <a:t>ri</a:t>
            </a:r>
            <a:r>
              <a:rPr sz="1200" spc="-45" dirty="0">
                <a:solidFill>
                  <a:srgbClr val="878787"/>
                </a:solidFill>
                <a:latin typeface="Calibri"/>
                <a:cs typeface="Calibri"/>
              </a:rPr>
              <a:t>e</a:t>
            </a:r>
            <a:r>
              <a:rPr sz="1200" spc="-25" dirty="0">
                <a:solidFill>
                  <a:srgbClr val="878787"/>
                </a:solidFill>
                <a:latin typeface="Calibri"/>
                <a:cs typeface="Calibri"/>
              </a:rPr>
              <a:t>t</a:t>
            </a:r>
            <a:r>
              <a:rPr sz="1200" spc="-10" dirty="0">
                <a:solidFill>
                  <a:srgbClr val="878787"/>
                </a:solidFill>
                <a:latin typeface="Calibri"/>
                <a:cs typeface="Calibri"/>
              </a:rPr>
              <a:t>a</a:t>
            </a:r>
            <a:r>
              <a:rPr sz="1200" spc="-15" dirty="0">
                <a:solidFill>
                  <a:srgbClr val="878787"/>
                </a:solidFill>
                <a:latin typeface="Calibri"/>
                <a:cs typeface="Calibri"/>
              </a:rPr>
              <a:t>r</a:t>
            </a:r>
            <a:r>
              <a:rPr sz="1200" spc="-10" dirty="0">
                <a:solidFill>
                  <a:srgbClr val="878787"/>
                </a:solidFill>
                <a:latin typeface="Calibri"/>
                <a:cs typeface="Calibri"/>
              </a:rPr>
              <a:t>y</a:t>
            </a:r>
            <a:endParaRPr sz="1200">
              <a:latin typeface="Calibri"/>
              <a:cs typeface="Calibri"/>
            </a:endParaRPr>
          </a:p>
        </p:txBody>
      </p:sp>
      <p:sp>
        <p:nvSpPr>
          <p:cNvPr id="6" name="object 6"/>
          <p:cNvSpPr txBox="1"/>
          <p:nvPr/>
        </p:nvSpPr>
        <p:spPr>
          <a:xfrm>
            <a:off x="8093202"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76</a:t>
            </a:r>
            <a:endParaRPr sz="120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3795" y="4571872"/>
            <a:ext cx="6720205" cy="1128395"/>
          </a:xfrm>
          <a:prstGeom prst="rect">
            <a:avLst/>
          </a:prstGeom>
        </p:spPr>
        <p:txBody>
          <a:bodyPr vert="horz" wrap="square" lIns="0" tIns="0" rIns="0" bIns="0" rtlCol="0">
            <a:noAutofit/>
          </a:bodyPr>
          <a:lstStyle/>
          <a:p>
            <a:pPr marL="12700">
              <a:lnSpc>
                <a:spcPct val="100000"/>
              </a:lnSpc>
              <a:tabLst>
                <a:tab pos="768350" algn="l"/>
              </a:tabLst>
            </a:pPr>
            <a:r>
              <a:rPr sz="1400" spc="-40" dirty="0">
                <a:latin typeface="Times New Roman"/>
                <a:cs typeface="Times New Roman"/>
              </a:rPr>
              <a:t>F</a:t>
            </a:r>
            <a:r>
              <a:rPr sz="1400" spc="-10" dirty="0">
                <a:latin typeface="Times New Roman"/>
                <a:cs typeface="Times New Roman"/>
              </a:rPr>
              <a:t>i</a:t>
            </a:r>
            <a:r>
              <a:rPr sz="1400" spc="-35" dirty="0">
                <a:latin typeface="Times New Roman"/>
                <a:cs typeface="Times New Roman"/>
              </a:rPr>
              <a:t>g</a:t>
            </a:r>
            <a:r>
              <a:rPr sz="1400" spc="-10" dirty="0">
                <a:latin typeface="Times New Roman"/>
                <a:cs typeface="Times New Roman"/>
              </a:rPr>
              <a:t>u</a:t>
            </a:r>
            <a:r>
              <a:rPr sz="1400" spc="-25" dirty="0">
                <a:latin typeface="Times New Roman"/>
                <a:cs typeface="Times New Roman"/>
              </a:rPr>
              <a:t>r</a:t>
            </a:r>
            <a:r>
              <a:rPr sz="1400" spc="0" dirty="0">
                <a:latin typeface="Times New Roman"/>
                <a:cs typeface="Times New Roman"/>
              </a:rPr>
              <a:t>e</a:t>
            </a:r>
            <a:r>
              <a:rPr sz="1400" spc="-75" dirty="0">
                <a:latin typeface="Times New Roman"/>
                <a:cs typeface="Times New Roman"/>
              </a:rPr>
              <a:t> </a:t>
            </a:r>
            <a:r>
              <a:rPr sz="1400" spc="-20" dirty="0">
                <a:latin typeface="Times New Roman"/>
                <a:cs typeface="Times New Roman"/>
              </a:rPr>
              <a:t>4</a:t>
            </a:r>
            <a:r>
              <a:rPr sz="1400" spc="0" dirty="0">
                <a:latin typeface="Times New Roman"/>
                <a:cs typeface="Times New Roman"/>
              </a:rPr>
              <a:t>.	</a:t>
            </a:r>
            <a:r>
              <a:rPr sz="1400" spc="-40" dirty="0">
                <a:latin typeface="Times New Roman"/>
                <a:cs typeface="Times New Roman"/>
              </a:rPr>
              <a:t>Ra</a:t>
            </a:r>
            <a:r>
              <a:rPr sz="1400" spc="-20" dirty="0">
                <a:latin typeface="Times New Roman"/>
                <a:cs typeface="Times New Roman"/>
              </a:rPr>
              <a:t>di</a:t>
            </a:r>
            <a:r>
              <a:rPr sz="1400" spc="-25" dirty="0">
                <a:latin typeface="Times New Roman"/>
                <a:cs typeface="Times New Roman"/>
              </a:rPr>
              <a:t>a</a:t>
            </a:r>
            <a:r>
              <a:rPr sz="1400" spc="-20" dirty="0">
                <a:latin typeface="Times New Roman"/>
                <a:cs typeface="Times New Roman"/>
              </a:rPr>
              <a:t>tio</a:t>
            </a:r>
            <a:r>
              <a:rPr sz="1400" spc="0" dirty="0">
                <a:latin typeface="Times New Roman"/>
                <a:cs typeface="Times New Roman"/>
              </a:rPr>
              <a:t>n</a:t>
            </a:r>
            <a:r>
              <a:rPr sz="1400" spc="-35" dirty="0">
                <a:latin typeface="Times New Roman"/>
                <a:cs typeface="Times New Roman"/>
              </a:rPr>
              <a:t> </a:t>
            </a:r>
            <a:r>
              <a:rPr sz="1400" spc="-20" dirty="0">
                <a:latin typeface="Times New Roman"/>
                <a:cs typeface="Times New Roman"/>
              </a:rPr>
              <a:t>p</a:t>
            </a:r>
            <a:r>
              <a:rPr sz="1400" spc="-25" dirty="0">
                <a:latin typeface="Times New Roman"/>
                <a:cs typeface="Times New Roman"/>
              </a:rPr>
              <a:t>a</a:t>
            </a:r>
            <a:r>
              <a:rPr sz="1400" spc="-20" dirty="0">
                <a:latin typeface="Times New Roman"/>
                <a:cs typeface="Times New Roman"/>
              </a:rPr>
              <a:t>t</a:t>
            </a:r>
            <a:r>
              <a:rPr sz="1400" spc="5" dirty="0">
                <a:latin typeface="Times New Roman"/>
                <a:cs typeface="Times New Roman"/>
              </a:rPr>
              <a:t>t</a:t>
            </a:r>
            <a:r>
              <a:rPr sz="1400" spc="-40" dirty="0">
                <a:latin typeface="Times New Roman"/>
                <a:cs typeface="Times New Roman"/>
              </a:rPr>
              <a:t>e</a:t>
            </a:r>
            <a:r>
              <a:rPr sz="1400" spc="-25" dirty="0">
                <a:latin typeface="Times New Roman"/>
                <a:cs typeface="Times New Roman"/>
              </a:rPr>
              <a:t>r</a:t>
            </a:r>
            <a:r>
              <a:rPr sz="1400" spc="0" dirty="0">
                <a:latin typeface="Times New Roman"/>
                <a:cs typeface="Times New Roman"/>
              </a:rPr>
              <a:t>n</a:t>
            </a:r>
            <a:r>
              <a:rPr sz="1400" spc="-50" dirty="0">
                <a:latin typeface="Times New Roman"/>
                <a:cs typeface="Times New Roman"/>
              </a:rPr>
              <a:t> </a:t>
            </a:r>
            <a:r>
              <a:rPr sz="1400" spc="-25" dirty="0">
                <a:latin typeface="Times New Roman"/>
                <a:cs typeface="Times New Roman"/>
              </a:rPr>
              <a:t>f</a:t>
            </a:r>
            <a:r>
              <a:rPr sz="1400" spc="-20" dirty="0">
                <a:latin typeface="Times New Roman"/>
                <a:cs typeface="Times New Roman"/>
              </a:rPr>
              <a:t>o</a:t>
            </a:r>
            <a:r>
              <a:rPr sz="1400" spc="0" dirty="0">
                <a:latin typeface="Times New Roman"/>
                <a:cs typeface="Times New Roman"/>
              </a:rPr>
              <a:t>r</a:t>
            </a:r>
            <a:r>
              <a:rPr sz="1400" spc="-55" dirty="0">
                <a:latin typeface="Times New Roman"/>
                <a:cs typeface="Times New Roman"/>
              </a:rPr>
              <a:t> </a:t>
            </a:r>
            <a:r>
              <a:rPr sz="1400" spc="-30" dirty="0">
                <a:latin typeface="Times New Roman"/>
                <a:cs typeface="Times New Roman"/>
              </a:rPr>
              <a:t>S</a:t>
            </a:r>
            <a:r>
              <a:rPr sz="1400" spc="-55" dirty="0">
                <a:latin typeface="Times New Roman"/>
                <a:cs typeface="Times New Roman"/>
              </a:rPr>
              <a:t>m</a:t>
            </a:r>
            <a:r>
              <a:rPr sz="1400" spc="-25" dirty="0">
                <a:latin typeface="Times New Roman"/>
                <a:cs typeface="Times New Roman"/>
              </a:rPr>
              <a:t>ar</a:t>
            </a:r>
            <a:r>
              <a:rPr sz="1400" spc="0" dirty="0">
                <a:latin typeface="Times New Roman"/>
                <a:cs typeface="Times New Roman"/>
              </a:rPr>
              <a:t>t</a:t>
            </a:r>
            <a:r>
              <a:rPr sz="1400" spc="-25" dirty="0">
                <a:latin typeface="Times New Roman"/>
                <a:cs typeface="Times New Roman"/>
              </a:rPr>
              <a:t> </a:t>
            </a:r>
            <a:r>
              <a:rPr sz="1400" spc="-30" dirty="0">
                <a:latin typeface="Times New Roman"/>
                <a:cs typeface="Times New Roman"/>
              </a:rPr>
              <a:t>P</a:t>
            </a:r>
            <a:r>
              <a:rPr sz="1400" spc="-20" dirty="0">
                <a:latin typeface="Times New Roman"/>
                <a:cs typeface="Times New Roman"/>
              </a:rPr>
              <a:t>l</a:t>
            </a:r>
            <a:r>
              <a:rPr sz="1400" spc="-25" dirty="0">
                <a:latin typeface="Times New Roman"/>
                <a:cs typeface="Times New Roman"/>
              </a:rPr>
              <a:t>a</a:t>
            </a:r>
            <a:r>
              <a:rPr sz="1400" spc="-20" dirty="0">
                <a:latin typeface="Times New Roman"/>
                <a:cs typeface="Times New Roman"/>
              </a:rPr>
              <a:t>s</a:t>
            </a:r>
            <a:r>
              <a:rPr sz="1400" spc="-55" dirty="0">
                <a:latin typeface="Times New Roman"/>
                <a:cs typeface="Times New Roman"/>
              </a:rPr>
              <a:t>m</a:t>
            </a:r>
            <a:r>
              <a:rPr sz="1400" spc="0" dirty="0">
                <a:latin typeface="Times New Roman"/>
                <a:cs typeface="Times New Roman"/>
              </a:rPr>
              <a:t>a</a:t>
            </a:r>
            <a:r>
              <a:rPr sz="1400" spc="-90" dirty="0">
                <a:latin typeface="Times New Roman"/>
                <a:cs typeface="Times New Roman"/>
              </a:rPr>
              <a:t> </a:t>
            </a:r>
            <a:r>
              <a:rPr sz="1400" spc="-45" dirty="0">
                <a:latin typeface="Times New Roman"/>
                <a:cs typeface="Times New Roman"/>
              </a:rPr>
              <a:t>A</a:t>
            </a:r>
            <a:r>
              <a:rPr sz="1400" spc="-35" dirty="0">
                <a:latin typeface="Times New Roman"/>
                <a:cs typeface="Times New Roman"/>
              </a:rPr>
              <a:t>n</a:t>
            </a:r>
            <a:r>
              <a:rPr sz="1400" spc="5" dirty="0">
                <a:latin typeface="Times New Roman"/>
                <a:cs typeface="Times New Roman"/>
              </a:rPr>
              <a:t>t</a:t>
            </a:r>
            <a:r>
              <a:rPr sz="1400" spc="-40" dirty="0">
                <a:latin typeface="Times New Roman"/>
                <a:cs typeface="Times New Roman"/>
              </a:rPr>
              <a:t>e</a:t>
            </a:r>
            <a:r>
              <a:rPr sz="1400" spc="-20" dirty="0">
                <a:latin typeface="Times New Roman"/>
                <a:cs typeface="Times New Roman"/>
              </a:rPr>
              <a:t>nn</a:t>
            </a:r>
            <a:r>
              <a:rPr sz="1400" spc="0" dirty="0">
                <a:latin typeface="Times New Roman"/>
                <a:cs typeface="Times New Roman"/>
              </a:rPr>
              <a:t>a</a:t>
            </a:r>
            <a:r>
              <a:rPr sz="1400" spc="-55" dirty="0">
                <a:latin typeface="Times New Roman"/>
                <a:cs typeface="Times New Roman"/>
              </a:rPr>
              <a:t> </a:t>
            </a:r>
            <a:r>
              <a:rPr sz="1400" spc="-35" dirty="0">
                <a:latin typeface="Times New Roman"/>
                <a:cs typeface="Times New Roman"/>
              </a:rPr>
              <a:t>w</a:t>
            </a:r>
            <a:r>
              <a:rPr sz="1400" spc="-20" dirty="0">
                <a:latin typeface="Times New Roman"/>
                <a:cs typeface="Times New Roman"/>
              </a:rPr>
              <a:t>it</a:t>
            </a:r>
            <a:r>
              <a:rPr sz="1400" spc="0" dirty="0">
                <a:latin typeface="Times New Roman"/>
                <a:cs typeface="Times New Roman"/>
              </a:rPr>
              <a:t>h</a:t>
            </a:r>
            <a:r>
              <a:rPr sz="1400" spc="-35" dirty="0">
                <a:latin typeface="Times New Roman"/>
                <a:cs typeface="Times New Roman"/>
              </a:rPr>
              <a:t> D</a:t>
            </a:r>
            <a:r>
              <a:rPr sz="1400" spc="-15" dirty="0">
                <a:latin typeface="Times New Roman"/>
                <a:cs typeface="Times New Roman"/>
              </a:rPr>
              <a:t>-</a:t>
            </a:r>
            <a:r>
              <a:rPr sz="1400" spc="-60" dirty="0">
                <a:latin typeface="Times New Roman"/>
                <a:cs typeface="Times New Roman"/>
              </a:rPr>
              <a:t>L</a:t>
            </a:r>
            <a:r>
              <a:rPr sz="1400" spc="-20" dirty="0">
                <a:latin typeface="Times New Roman"/>
                <a:cs typeface="Times New Roman"/>
              </a:rPr>
              <a:t>in</a:t>
            </a:r>
            <a:r>
              <a:rPr sz="1400" spc="0" dirty="0">
                <a:latin typeface="Times New Roman"/>
                <a:cs typeface="Times New Roman"/>
              </a:rPr>
              <a:t>k</a:t>
            </a:r>
            <a:r>
              <a:rPr sz="1400" spc="-50" dirty="0">
                <a:latin typeface="Times New Roman"/>
                <a:cs typeface="Times New Roman"/>
              </a:rPr>
              <a:t> </a:t>
            </a:r>
            <a:r>
              <a:rPr sz="1400" spc="-25" dirty="0">
                <a:latin typeface="Times New Roman"/>
                <a:cs typeface="Times New Roman"/>
              </a:rPr>
              <a:t>c</a:t>
            </a:r>
            <a:r>
              <a:rPr sz="1400" spc="-10" dirty="0">
                <a:latin typeface="Times New Roman"/>
                <a:cs typeface="Times New Roman"/>
              </a:rPr>
              <a:t>o</a:t>
            </a:r>
            <a:r>
              <a:rPr sz="1400" spc="-25" dirty="0">
                <a:latin typeface="Times New Roman"/>
                <a:cs typeface="Times New Roman"/>
              </a:rPr>
              <a:t>-</a:t>
            </a:r>
            <a:r>
              <a:rPr sz="1400" spc="-10" dirty="0">
                <a:latin typeface="Times New Roman"/>
                <a:cs typeface="Times New Roman"/>
              </a:rPr>
              <a:t>line</a:t>
            </a:r>
            <a:r>
              <a:rPr sz="1400" spc="-40" dirty="0">
                <a:latin typeface="Times New Roman"/>
                <a:cs typeface="Times New Roman"/>
              </a:rPr>
              <a:t>a</a:t>
            </a:r>
            <a:r>
              <a:rPr sz="1400" spc="0" dirty="0">
                <a:latin typeface="Times New Roman"/>
                <a:cs typeface="Times New Roman"/>
              </a:rPr>
              <a:t>r</a:t>
            </a:r>
            <a:r>
              <a:rPr sz="1400" spc="-65" dirty="0">
                <a:latin typeface="Times New Roman"/>
                <a:cs typeface="Times New Roman"/>
              </a:rPr>
              <a:t> </a:t>
            </a:r>
            <a:r>
              <a:rPr sz="1400" spc="-20" dirty="0">
                <a:latin typeface="Times New Roman"/>
                <a:cs typeface="Times New Roman"/>
              </a:rPr>
              <a:t>dipol</a:t>
            </a:r>
            <a:r>
              <a:rPr sz="1400" spc="0" dirty="0">
                <a:latin typeface="Times New Roman"/>
                <a:cs typeface="Times New Roman"/>
              </a:rPr>
              <a:t>e</a:t>
            </a:r>
            <a:r>
              <a:rPr sz="1400" spc="-50" dirty="0">
                <a:latin typeface="Times New Roman"/>
                <a:cs typeface="Times New Roman"/>
              </a:rPr>
              <a:t> </a:t>
            </a:r>
            <a:r>
              <a:rPr sz="1400" spc="-20" dirty="0">
                <a:latin typeface="Times New Roman"/>
                <a:cs typeface="Times New Roman"/>
              </a:rPr>
              <a:t>i</a:t>
            </a:r>
            <a:r>
              <a:rPr sz="1400" spc="0" dirty="0">
                <a:latin typeface="Times New Roman"/>
                <a:cs typeface="Times New Roman"/>
              </a:rPr>
              <a:t>n</a:t>
            </a:r>
            <a:r>
              <a:rPr sz="1400" spc="-35" dirty="0">
                <a:latin typeface="Times New Roman"/>
                <a:cs typeface="Times New Roman"/>
              </a:rPr>
              <a:t> </a:t>
            </a:r>
            <a:r>
              <a:rPr sz="1400" spc="-40" dirty="0">
                <a:latin typeface="Times New Roman"/>
                <a:cs typeface="Times New Roman"/>
              </a:rPr>
              <a:t>ce</a:t>
            </a:r>
            <a:r>
              <a:rPr sz="1400" spc="-20" dirty="0">
                <a:latin typeface="Times New Roman"/>
                <a:cs typeface="Times New Roman"/>
              </a:rPr>
              <a:t>nt</a:t>
            </a:r>
            <a:r>
              <a:rPr sz="1400" spc="-15" dirty="0">
                <a:latin typeface="Times New Roman"/>
                <a:cs typeface="Times New Roman"/>
              </a:rPr>
              <a:t>e</a:t>
            </a:r>
            <a:r>
              <a:rPr sz="1400" spc="-85" dirty="0">
                <a:latin typeface="Times New Roman"/>
                <a:cs typeface="Times New Roman"/>
              </a:rPr>
              <a:t>r</a:t>
            </a:r>
            <a:r>
              <a:rPr sz="1400" spc="0" dirty="0">
                <a:latin typeface="Times New Roman"/>
                <a:cs typeface="Times New Roman"/>
              </a:rPr>
              <a:t>.</a:t>
            </a:r>
            <a:endParaRPr sz="1400">
              <a:latin typeface="Times New Roman"/>
              <a:cs typeface="Times New Roman"/>
            </a:endParaRPr>
          </a:p>
          <a:p>
            <a:pPr marL="12700">
              <a:lnSpc>
                <a:spcPts val="1595"/>
              </a:lnSpc>
            </a:pPr>
            <a:r>
              <a:rPr sz="1400" spc="-25" dirty="0">
                <a:latin typeface="Times New Roman"/>
                <a:cs typeface="Times New Roman"/>
              </a:rPr>
              <a:t>S</a:t>
            </a:r>
            <a:r>
              <a:rPr sz="1400" spc="-20" dirty="0">
                <a:latin typeface="Times New Roman"/>
                <a:cs typeface="Times New Roman"/>
              </a:rPr>
              <a:t>i</a:t>
            </a:r>
            <a:r>
              <a:rPr sz="1400" spc="-30" dirty="0">
                <a:latin typeface="Times New Roman"/>
                <a:cs typeface="Times New Roman"/>
              </a:rPr>
              <a:t>g</a:t>
            </a:r>
            <a:r>
              <a:rPr sz="1400" spc="-20" dirty="0">
                <a:latin typeface="Times New Roman"/>
                <a:cs typeface="Times New Roman"/>
              </a:rPr>
              <a:t>n</a:t>
            </a:r>
            <a:r>
              <a:rPr sz="1400" spc="-40" dirty="0">
                <a:latin typeface="Times New Roman"/>
                <a:cs typeface="Times New Roman"/>
              </a:rPr>
              <a:t>a</a:t>
            </a:r>
            <a:r>
              <a:rPr sz="1400" spc="0" dirty="0">
                <a:latin typeface="Times New Roman"/>
                <a:cs typeface="Times New Roman"/>
              </a:rPr>
              <a:t>l</a:t>
            </a:r>
            <a:r>
              <a:rPr sz="1400" spc="-45" dirty="0">
                <a:latin typeface="Times New Roman"/>
                <a:cs typeface="Times New Roman"/>
              </a:rPr>
              <a:t> </a:t>
            </a:r>
            <a:r>
              <a:rPr sz="1400" spc="-10" dirty="0">
                <a:latin typeface="Times New Roman"/>
                <a:cs typeface="Times New Roman"/>
              </a:rPr>
              <a:t>l</a:t>
            </a:r>
            <a:r>
              <a:rPr sz="1400" spc="-40" dirty="0">
                <a:latin typeface="Times New Roman"/>
                <a:cs typeface="Times New Roman"/>
              </a:rPr>
              <a:t>e</a:t>
            </a:r>
            <a:r>
              <a:rPr sz="1400" spc="-20" dirty="0">
                <a:latin typeface="Times New Roman"/>
                <a:cs typeface="Times New Roman"/>
              </a:rPr>
              <a:t>v</a:t>
            </a:r>
            <a:r>
              <a:rPr sz="1400" spc="-40" dirty="0">
                <a:latin typeface="Times New Roman"/>
                <a:cs typeface="Times New Roman"/>
              </a:rPr>
              <a:t>e</a:t>
            </a:r>
            <a:r>
              <a:rPr sz="1400" spc="-10" dirty="0">
                <a:latin typeface="Times New Roman"/>
                <a:cs typeface="Times New Roman"/>
              </a:rPr>
              <a:t>l</a:t>
            </a:r>
            <a:r>
              <a:rPr sz="1400" spc="0" dirty="0">
                <a:latin typeface="Times New Roman"/>
                <a:cs typeface="Times New Roman"/>
              </a:rPr>
              <a:t>s</a:t>
            </a:r>
            <a:r>
              <a:rPr sz="1400" spc="-45" dirty="0">
                <a:latin typeface="Times New Roman"/>
                <a:cs typeface="Times New Roman"/>
              </a:rPr>
              <a:t> </a:t>
            </a:r>
            <a:r>
              <a:rPr sz="1400" spc="-10" dirty="0">
                <a:latin typeface="Times New Roman"/>
                <a:cs typeface="Times New Roman"/>
              </a:rPr>
              <a:t>i</a:t>
            </a:r>
            <a:r>
              <a:rPr sz="1400" spc="0" dirty="0">
                <a:latin typeface="Times New Roman"/>
                <a:cs typeface="Times New Roman"/>
              </a:rPr>
              <a:t>n</a:t>
            </a:r>
            <a:r>
              <a:rPr sz="1400" spc="-45" dirty="0">
                <a:latin typeface="Times New Roman"/>
                <a:cs typeface="Times New Roman"/>
              </a:rPr>
              <a:t> </a:t>
            </a:r>
            <a:r>
              <a:rPr sz="1400" spc="-20" dirty="0">
                <a:latin typeface="Times New Roman"/>
                <a:cs typeface="Times New Roman"/>
              </a:rPr>
              <a:t>d</a:t>
            </a:r>
            <a:r>
              <a:rPr sz="1400" spc="-35" dirty="0">
                <a:latin typeface="Times New Roman"/>
                <a:cs typeface="Times New Roman"/>
              </a:rPr>
              <a:t>B</a:t>
            </a:r>
            <a:r>
              <a:rPr sz="1400" spc="-10" dirty="0">
                <a:latin typeface="Times New Roman"/>
                <a:cs typeface="Times New Roman"/>
              </a:rPr>
              <a:t>i.</a:t>
            </a:r>
            <a:endParaRPr sz="1400">
              <a:latin typeface="Times New Roman"/>
              <a:cs typeface="Times New Roman"/>
            </a:endParaRPr>
          </a:p>
          <a:p>
            <a:pPr>
              <a:lnSpc>
                <a:spcPts val="1100"/>
              </a:lnSpc>
              <a:spcBef>
                <a:spcPts val="10"/>
              </a:spcBef>
            </a:pPr>
            <a:endParaRPr sz="1100"/>
          </a:p>
          <a:p>
            <a:pPr marL="12700">
              <a:lnSpc>
                <a:spcPct val="100000"/>
              </a:lnSpc>
            </a:pPr>
            <a:r>
              <a:rPr sz="1250" spc="-10" dirty="0">
                <a:solidFill>
                  <a:srgbClr val="1F477B"/>
                </a:solidFill>
                <a:latin typeface="Times New Roman"/>
                <a:cs typeface="Times New Roman"/>
              </a:rPr>
              <a:t>Ser</a:t>
            </a:r>
            <a:r>
              <a:rPr sz="1250" spc="-20" dirty="0">
                <a:solidFill>
                  <a:srgbClr val="1F477B"/>
                </a:solidFill>
                <a:latin typeface="Times New Roman"/>
                <a:cs typeface="Times New Roman"/>
              </a:rPr>
              <a:t>i</a:t>
            </a:r>
            <a:r>
              <a:rPr sz="1250" spc="-15" dirty="0">
                <a:solidFill>
                  <a:srgbClr val="1F477B"/>
                </a:solidFill>
                <a:latin typeface="Times New Roman"/>
                <a:cs typeface="Times New Roman"/>
              </a:rPr>
              <a:t>e</a:t>
            </a:r>
            <a:r>
              <a:rPr sz="1250" spc="-5" dirty="0">
                <a:solidFill>
                  <a:srgbClr val="1F477B"/>
                </a:solidFill>
                <a:latin typeface="Times New Roman"/>
                <a:cs typeface="Times New Roman"/>
              </a:rPr>
              <a:t>s</a:t>
            </a:r>
            <a:r>
              <a:rPr sz="1250" spc="5" dirty="0">
                <a:solidFill>
                  <a:srgbClr val="1F477B"/>
                </a:solidFill>
                <a:latin typeface="Times New Roman"/>
                <a:cs typeface="Times New Roman"/>
              </a:rPr>
              <a:t> </a:t>
            </a:r>
            <a:r>
              <a:rPr sz="1250" spc="-10" dirty="0">
                <a:solidFill>
                  <a:srgbClr val="1F477B"/>
                </a:solidFill>
                <a:latin typeface="Times New Roman"/>
                <a:cs typeface="Times New Roman"/>
              </a:rPr>
              <a:t>1</a:t>
            </a:r>
            <a:r>
              <a:rPr sz="1250" spc="-15" dirty="0">
                <a:solidFill>
                  <a:srgbClr val="1F477B"/>
                </a:solidFill>
                <a:latin typeface="Times New Roman"/>
                <a:cs typeface="Times New Roman"/>
              </a:rPr>
              <a:t> </a:t>
            </a:r>
            <a:r>
              <a:rPr sz="1250" spc="-5" dirty="0">
                <a:solidFill>
                  <a:srgbClr val="1F477B"/>
                </a:solidFill>
                <a:latin typeface="Times New Roman"/>
                <a:cs typeface="Times New Roman"/>
              </a:rPr>
              <a:t>(</a:t>
            </a:r>
            <a:r>
              <a:rPr sz="1250" spc="-15" dirty="0">
                <a:solidFill>
                  <a:srgbClr val="1F477B"/>
                </a:solidFill>
                <a:latin typeface="Times New Roman"/>
                <a:cs typeface="Times New Roman"/>
              </a:rPr>
              <a:t>B</a:t>
            </a:r>
            <a:r>
              <a:rPr sz="1250" spc="-5" dirty="0">
                <a:solidFill>
                  <a:srgbClr val="1F477B"/>
                </a:solidFill>
                <a:latin typeface="Times New Roman"/>
                <a:cs typeface="Times New Roman"/>
              </a:rPr>
              <a:t>l</a:t>
            </a:r>
            <a:r>
              <a:rPr sz="1250" spc="-25" dirty="0">
                <a:solidFill>
                  <a:srgbClr val="1F477B"/>
                </a:solidFill>
                <a:latin typeface="Times New Roman"/>
                <a:cs typeface="Times New Roman"/>
              </a:rPr>
              <a:t>u</a:t>
            </a:r>
            <a:r>
              <a:rPr sz="1250" spc="-15" dirty="0">
                <a:solidFill>
                  <a:srgbClr val="1F477B"/>
                </a:solidFill>
                <a:latin typeface="Times New Roman"/>
                <a:cs typeface="Times New Roman"/>
              </a:rPr>
              <a:t>e)</a:t>
            </a:r>
            <a:r>
              <a:rPr sz="1250" spc="-5" dirty="0">
                <a:solidFill>
                  <a:srgbClr val="1F477B"/>
                </a:solidFill>
                <a:latin typeface="Times New Roman"/>
                <a:cs typeface="Times New Roman"/>
              </a:rPr>
              <a:t>:  </a:t>
            </a:r>
            <a:r>
              <a:rPr sz="1250" spc="-15" dirty="0">
                <a:solidFill>
                  <a:srgbClr val="1F477B"/>
                </a:solidFill>
                <a:latin typeface="Times New Roman"/>
                <a:cs typeface="Times New Roman"/>
              </a:rPr>
              <a:t>Ra</a:t>
            </a:r>
            <a:r>
              <a:rPr sz="1250" spc="-25" dirty="0">
                <a:solidFill>
                  <a:srgbClr val="1F477B"/>
                </a:solidFill>
                <a:latin typeface="Times New Roman"/>
                <a:cs typeface="Times New Roman"/>
              </a:rPr>
              <a:t>d</a:t>
            </a:r>
            <a:r>
              <a:rPr sz="1250" spc="-5" dirty="0">
                <a:solidFill>
                  <a:srgbClr val="1F477B"/>
                </a:solidFill>
                <a:latin typeface="Times New Roman"/>
                <a:cs typeface="Times New Roman"/>
              </a:rPr>
              <a:t>i</a:t>
            </a:r>
            <a:r>
              <a:rPr sz="1250" spc="-15" dirty="0">
                <a:solidFill>
                  <a:srgbClr val="1F477B"/>
                </a:solidFill>
                <a:latin typeface="Times New Roman"/>
                <a:cs typeface="Times New Roman"/>
              </a:rPr>
              <a:t>a</a:t>
            </a:r>
            <a:r>
              <a:rPr sz="1250" spc="-20" dirty="0">
                <a:solidFill>
                  <a:srgbClr val="1F477B"/>
                </a:solidFill>
                <a:latin typeface="Times New Roman"/>
                <a:cs typeface="Times New Roman"/>
              </a:rPr>
              <a:t>t</a:t>
            </a:r>
            <a:r>
              <a:rPr sz="1250" spc="-10" dirty="0">
                <a:solidFill>
                  <a:srgbClr val="1F477B"/>
                </a:solidFill>
                <a:latin typeface="Times New Roman"/>
                <a:cs typeface="Times New Roman"/>
              </a:rPr>
              <a:t>ion</a:t>
            </a:r>
            <a:r>
              <a:rPr sz="1250" spc="-5" dirty="0">
                <a:solidFill>
                  <a:srgbClr val="1F477B"/>
                </a:solidFill>
                <a:latin typeface="Times New Roman"/>
                <a:cs typeface="Times New Roman"/>
              </a:rPr>
              <a:t> </a:t>
            </a:r>
            <a:r>
              <a:rPr sz="1250" spc="-10" dirty="0">
                <a:solidFill>
                  <a:srgbClr val="1F477B"/>
                </a:solidFill>
                <a:latin typeface="Times New Roman"/>
                <a:cs typeface="Times New Roman"/>
              </a:rPr>
              <a:t>p</a:t>
            </a:r>
            <a:r>
              <a:rPr sz="1250" spc="-15" dirty="0">
                <a:solidFill>
                  <a:srgbClr val="1F477B"/>
                </a:solidFill>
                <a:latin typeface="Times New Roman"/>
                <a:cs typeface="Times New Roman"/>
              </a:rPr>
              <a:t>a</a:t>
            </a:r>
            <a:r>
              <a:rPr sz="1250" spc="-20" dirty="0">
                <a:solidFill>
                  <a:srgbClr val="1F477B"/>
                </a:solidFill>
                <a:latin typeface="Times New Roman"/>
                <a:cs typeface="Times New Roman"/>
              </a:rPr>
              <a:t>t</a:t>
            </a:r>
            <a:r>
              <a:rPr sz="1250" spc="-5" dirty="0">
                <a:solidFill>
                  <a:srgbClr val="1F477B"/>
                </a:solidFill>
                <a:latin typeface="Times New Roman"/>
                <a:cs typeface="Times New Roman"/>
              </a:rPr>
              <a:t>t</a:t>
            </a:r>
            <a:r>
              <a:rPr sz="1250" spc="-15" dirty="0">
                <a:solidFill>
                  <a:srgbClr val="1F477B"/>
                </a:solidFill>
                <a:latin typeface="Times New Roman"/>
                <a:cs typeface="Times New Roman"/>
              </a:rPr>
              <a:t>e</a:t>
            </a:r>
            <a:r>
              <a:rPr sz="1250" spc="-10" dirty="0">
                <a:solidFill>
                  <a:srgbClr val="1F477B"/>
                </a:solidFill>
                <a:latin typeface="Times New Roman"/>
                <a:cs typeface="Times New Roman"/>
              </a:rPr>
              <a:t>rn</a:t>
            </a:r>
            <a:r>
              <a:rPr sz="1250" spc="-5" dirty="0">
                <a:solidFill>
                  <a:srgbClr val="1F477B"/>
                </a:solidFill>
                <a:latin typeface="Times New Roman"/>
                <a:cs typeface="Times New Roman"/>
              </a:rPr>
              <a:t> </a:t>
            </a:r>
            <a:r>
              <a:rPr sz="1250" spc="-25" dirty="0">
                <a:solidFill>
                  <a:srgbClr val="1F477B"/>
                </a:solidFill>
                <a:latin typeface="Times New Roman"/>
                <a:cs typeface="Times New Roman"/>
              </a:rPr>
              <a:t>w</a:t>
            </a:r>
            <a:r>
              <a:rPr sz="1250" spc="-5" dirty="0">
                <a:solidFill>
                  <a:srgbClr val="1F477B"/>
                </a:solidFill>
                <a:latin typeface="Times New Roman"/>
                <a:cs typeface="Times New Roman"/>
              </a:rPr>
              <a:t>i</a:t>
            </a:r>
            <a:r>
              <a:rPr sz="1250" spc="-20" dirty="0">
                <a:solidFill>
                  <a:srgbClr val="1F477B"/>
                </a:solidFill>
                <a:latin typeface="Times New Roman"/>
                <a:cs typeface="Times New Roman"/>
              </a:rPr>
              <a:t>t</a:t>
            </a:r>
            <a:r>
              <a:rPr sz="1250" spc="-10" dirty="0">
                <a:solidFill>
                  <a:srgbClr val="1F477B"/>
                </a:solidFill>
                <a:latin typeface="Times New Roman"/>
                <a:cs typeface="Times New Roman"/>
              </a:rPr>
              <a:t>h</a:t>
            </a:r>
            <a:r>
              <a:rPr sz="1250" spc="10" dirty="0">
                <a:solidFill>
                  <a:srgbClr val="1F477B"/>
                </a:solidFill>
                <a:latin typeface="Times New Roman"/>
                <a:cs typeface="Times New Roman"/>
              </a:rPr>
              <a:t> </a:t>
            </a:r>
            <a:r>
              <a:rPr sz="1250" spc="-15" dirty="0">
                <a:solidFill>
                  <a:srgbClr val="1F477B"/>
                </a:solidFill>
                <a:latin typeface="Times New Roman"/>
                <a:cs typeface="Times New Roman"/>
              </a:rPr>
              <a:t>D</a:t>
            </a:r>
            <a:r>
              <a:rPr sz="1250" spc="-25" dirty="0">
                <a:solidFill>
                  <a:srgbClr val="1F477B"/>
                </a:solidFill>
                <a:latin typeface="Times New Roman"/>
                <a:cs typeface="Times New Roman"/>
              </a:rPr>
              <a:t>-</a:t>
            </a:r>
            <a:r>
              <a:rPr sz="1250" spc="-10" dirty="0">
                <a:solidFill>
                  <a:srgbClr val="1F477B"/>
                </a:solidFill>
                <a:latin typeface="Times New Roman"/>
                <a:cs typeface="Times New Roman"/>
              </a:rPr>
              <a:t>Link </a:t>
            </a:r>
            <a:r>
              <a:rPr sz="1250" spc="-15" dirty="0">
                <a:solidFill>
                  <a:srgbClr val="1F477B"/>
                </a:solidFill>
                <a:latin typeface="Times New Roman"/>
                <a:cs typeface="Times New Roman"/>
              </a:rPr>
              <a:t>a</a:t>
            </a:r>
            <a:r>
              <a:rPr sz="1250" spc="-5" dirty="0">
                <a:solidFill>
                  <a:srgbClr val="1F477B"/>
                </a:solidFill>
                <a:latin typeface="Times New Roman"/>
                <a:cs typeface="Times New Roman"/>
              </a:rPr>
              <a:t>nt</a:t>
            </a:r>
            <a:r>
              <a:rPr sz="1250" spc="-15" dirty="0">
                <a:solidFill>
                  <a:srgbClr val="1F477B"/>
                </a:solidFill>
                <a:latin typeface="Times New Roman"/>
                <a:cs typeface="Times New Roman"/>
              </a:rPr>
              <a:t>e</a:t>
            </a:r>
            <a:r>
              <a:rPr sz="1250" spc="-10" dirty="0">
                <a:solidFill>
                  <a:srgbClr val="1F477B"/>
                </a:solidFill>
                <a:latin typeface="Times New Roman"/>
                <a:cs typeface="Times New Roman"/>
              </a:rPr>
              <a:t>n</a:t>
            </a:r>
            <a:r>
              <a:rPr sz="1250" spc="-25" dirty="0">
                <a:solidFill>
                  <a:srgbClr val="1F477B"/>
                </a:solidFill>
                <a:latin typeface="Times New Roman"/>
                <a:cs typeface="Times New Roman"/>
              </a:rPr>
              <a:t>n</a:t>
            </a:r>
            <a:r>
              <a:rPr sz="1250" spc="-10" dirty="0">
                <a:solidFill>
                  <a:srgbClr val="1F477B"/>
                </a:solidFill>
                <a:latin typeface="Times New Roman"/>
                <a:cs typeface="Times New Roman"/>
              </a:rPr>
              <a:t>a</a:t>
            </a:r>
            <a:r>
              <a:rPr sz="1250" spc="-5" dirty="0">
                <a:solidFill>
                  <a:srgbClr val="1F477B"/>
                </a:solidFill>
                <a:latin typeface="Times New Roman"/>
                <a:cs typeface="Times New Roman"/>
              </a:rPr>
              <a:t> </a:t>
            </a:r>
            <a:r>
              <a:rPr sz="1250" spc="-15" dirty="0">
                <a:solidFill>
                  <a:srgbClr val="1F477B"/>
                </a:solidFill>
                <a:latin typeface="Times New Roman"/>
                <a:cs typeface="Times New Roman"/>
              </a:rPr>
              <a:t>a</a:t>
            </a:r>
            <a:r>
              <a:rPr sz="1250" spc="-5" dirty="0">
                <a:solidFill>
                  <a:srgbClr val="1F477B"/>
                </a:solidFill>
                <a:latin typeface="Times New Roman"/>
                <a:cs typeface="Times New Roman"/>
              </a:rPr>
              <a:t>t</a:t>
            </a:r>
            <a:r>
              <a:rPr sz="1250" spc="-15" dirty="0">
                <a:solidFill>
                  <a:srgbClr val="1F477B"/>
                </a:solidFill>
                <a:latin typeface="Times New Roman"/>
                <a:cs typeface="Times New Roman"/>
              </a:rPr>
              <a:t> ce</a:t>
            </a:r>
            <a:r>
              <a:rPr sz="1250" spc="-25" dirty="0">
                <a:solidFill>
                  <a:srgbClr val="1F477B"/>
                </a:solidFill>
                <a:latin typeface="Times New Roman"/>
                <a:cs typeface="Times New Roman"/>
              </a:rPr>
              <a:t>n</a:t>
            </a:r>
            <a:r>
              <a:rPr sz="1250" spc="-5" dirty="0">
                <a:solidFill>
                  <a:srgbClr val="1F477B"/>
                </a:solidFill>
                <a:latin typeface="Times New Roman"/>
                <a:cs typeface="Times New Roman"/>
              </a:rPr>
              <a:t>t</a:t>
            </a:r>
            <a:r>
              <a:rPr sz="1250" spc="-15" dirty="0">
                <a:solidFill>
                  <a:srgbClr val="1F477B"/>
                </a:solidFill>
                <a:latin typeface="Times New Roman"/>
                <a:cs typeface="Times New Roman"/>
              </a:rPr>
              <a:t>e</a:t>
            </a:r>
            <a:r>
              <a:rPr sz="1250" spc="-5" dirty="0">
                <a:solidFill>
                  <a:srgbClr val="1F477B"/>
                </a:solidFill>
                <a:latin typeface="Times New Roman"/>
                <a:cs typeface="Times New Roman"/>
              </a:rPr>
              <a:t>r</a:t>
            </a:r>
            <a:r>
              <a:rPr sz="1250" spc="-20" dirty="0">
                <a:solidFill>
                  <a:srgbClr val="1F477B"/>
                </a:solidFill>
                <a:latin typeface="Times New Roman"/>
                <a:cs typeface="Times New Roman"/>
              </a:rPr>
              <a:t> </a:t>
            </a:r>
            <a:r>
              <a:rPr sz="1250" spc="-10" dirty="0">
                <a:solidFill>
                  <a:srgbClr val="1F477B"/>
                </a:solidFill>
                <a:latin typeface="Times New Roman"/>
                <a:cs typeface="Times New Roman"/>
              </a:rPr>
              <a:t>(d</a:t>
            </a:r>
            <a:r>
              <a:rPr sz="1250" spc="-40" dirty="0">
                <a:solidFill>
                  <a:srgbClr val="1F477B"/>
                </a:solidFill>
                <a:latin typeface="Times New Roman"/>
                <a:cs typeface="Times New Roman"/>
              </a:rPr>
              <a:t>B</a:t>
            </a:r>
            <a:r>
              <a:rPr sz="1250" spc="-5" dirty="0">
                <a:solidFill>
                  <a:srgbClr val="1F477B"/>
                </a:solidFill>
                <a:latin typeface="Times New Roman"/>
                <a:cs typeface="Times New Roman"/>
              </a:rPr>
              <a:t>i). </a:t>
            </a:r>
            <a:r>
              <a:rPr sz="1250" spc="10" dirty="0">
                <a:solidFill>
                  <a:srgbClr val="1F477B"/>
                </a:solidFill>
                <a:latin typeface="Times New Roman"/>
                <a:cs typeface="Times New Roman"/>
              </a:rPr>
              <a:t> </a:t>
            </a:r>
            <a:r>
              <a:rPr sz="1250" spc="0" dirty="0">
                <a:solidFill>
                  <a:srgbClr val="1F477B"/>
                </a:solidFill>
                <a:latin typeface="Times New Roman"/>
                <a:cs typeface="Times New Roman"/>
              </a:rPr>
              <a:t>D</a:t>
            </a:r>
            <a:r>
              <a:rPr sz="1250" spc="-25" dirty="0">
                <a:solidFill>
                  <a:srgbClr val="1F477B"/>
                </a:solidFill>
                <a:latin typeface="Times New Roman"/>
                <a:cs typeface="Times New Roman"/>
              </a:rPr>
              <a:t>-</a:t>
            </a:r>
            <a:r>
              <a:rPr sz="1250" spc="-10" dirty="0">
                <a:solidFill>
                  <a:srgbClr val="1F477B"/>
                </a:solidFill>
                <a:latin typeface="Times New Roman"/>
                <a:cs typeface="Times New Roman"/>
              </a:rPr>
              <a:t>Link</a:t>
            </a:r>
            <a:r>
              <a:rPr sz="1250" spc="-20" dirty="0">
                <a:solidFill>
                  <a:srgbClr val="1F477B"/>
                </a:solidFill>
                <a:latin typeface="Times New Roman"/>
                <a:cs typeface="Times New Roman"/>
              </a:rPr>
              <a:t> </a:t>
            </a:r>
            <a:r>
              <a:rPr sz="1250" spc="-15" dirty="0">
                <a:solidFill>
                  <a:srgbClr val="1F477B"/>
                </a:solidFill>
                <a:latin typeface="Times New Roman"/>
                <a:cs typeface="Times New Roman"/>
              </a:rPr>
              <a:t>a</a:t>
            </a:r>
            <a:r>
              <a:rPr sz="1250" spc="-5" dirty="0">
                <a:solidFill>
                  <a:srgbClr val="1F477B"/>
                </a:solidFill>
                <a:latin typeface="Times New Roman"/>
                <a:cs typeface="Times New Roman"/>
              </a:rPr>
              <a:t>nt</a:t>
            </a:r>
            <a:r>
              <a:rPr sz="1250" spc="-15" dirty="0">
                <a:solidFill>
                  <a:srgbClr val="1F477B"/>
                </a:solidFill>
                <a:latin typeface="Times New Roman"/>
                <a:cs typeface="Times New Roman"/>
              </a:rPr>
              <a:t>e</a:t>
            </a:r>
            <a:r>
              <a:rPr sz="1250" spc="-10" dirty="0">
                <a:solidFill>
                  <a:srgbClr val="1F477B"/>
                </a:solidFill>
                <a:latin typeface="Times New Roman"/>
                <a:cs typeface="Times New Roman"/>
              </a:rPr>
              <a:t>n</a:t>
            </a:r>
            <a:r>
              <a:rPr sz="1250" spc="-25" dirty="0">
                <a:solidFill>
                  <a:srgbClr val="1F477B"/>
                </a:solidFill>
                <a:latin typeface="Times New Roman"/>
                <a:cs typeface="Times New Roman"/>
              </a:rPr>
              <a:t>n</a:t>
            </a:r>
            <a:r>
              <a:rPr sz="1250" spc="-10" dirty="0">
                <a:solidFill>
                  <a:srgbClr val="1F477B"/>
                </a:solidFill>
                <a:latin typeface="Times New Roman"/>
                <a:cs typeface="Times New Roman"/>
              </a:rPr>
              <a:t>a</a:t>
            </a:r>
            <a:r>
              <a:rPr sz="1250" spc="-5" dirty="0">
                <a:solidFill>
                  <a:srgbClr val="1F477B"/>
                </a:solidFill>
                <a:latin typeface="Times New Roman"/>
                <a:cs typeface="Times New Roman"/>
              </a:rPr>
              <a:t> </a:t>
            </a:r>
            <a:r>
              <a:rPr sz="1250" spc="-15" dirty="0">
                <a:solidFill>
                  <a:srgbClr val="1F477B"/>
                </a:solidFill>
                <a:latin typeface="Times New Roman"/>
                <a:cs typeface="Times New Roman"/>
              </a:rPr>
              <a:t>h</a:t>
            </a:r>
            <a:r>
              <a:rPr sz="1250" spc="-25" dirty="0">
                <a:solidFill>
                  <a:srgbClr val="1F477B"/>
                </a:solidFill>
                <a:latin typeface="Times New Roman"/>
                <a:cs typeface="Times New Roman"/>
              </a:rPr>
              <a:t>a</a:t>
            </a:r>
            <a:r>
              <a:rPr sz="1250" spc="-5" dirty="0">
                <a:solidFill>
                  <a:srgbClr val="1F477B"/>
                </a:solidFill>
                <a:latin typeface="Times New Roman"/>
                <a:cs typeface="Times New Roman"/>
              </a:rPr>
              <a:t>s</a:t>
            </a:r>
            <a:r>
              <a:rPr sz="1250" spc="5" dirty="0">
                <a:solidFill>
                  <a:srgbClr val="1F477B"/>
                </a:solidFill>
                <a:latin typeface="Times New Roman"/>
                <a:cs typeface="Times New Roman"/>
              </a:rPr>
              <a:t> </a:t>
            </a:r>
            <a:r>
              <a:rPr sz="1250" spc="-25" dirty="0">
                <a:solidFill>
                  <a:srgbClr val="1F477B"/>
                </a:solidFill>
                <a:latin typeface="Times New Roman"/>
                <a:cs typeface="Times New Roman"/>
              </a:rPr>
              <a:t>g</a:t>
            </a:r>
            <a:r>
              <a:rPr sz="1250" spc="-15" dirty="0">
                <a:solidFill>
                  <a:srgbClr val="1F477B"/>
                </a:solidFill>
                <a:latin typeface="Times New Roman"/>
                <a:cs typeface="Times New Roman"/>
              </a:rPr>
              <a:t>a</a:t>
            </a:r>
            <a:r>
              <a:rPr sz="1250" spc="-5" dirty="0">
                <a:solidFill>
                  <a:srgbClr val="1F477B"/>
                </a:solidFill>
                <a:latin typeface="Times New Roman"/>
                <a:cs typeface="Times New Roman"/>
              </a:rPr>
              <a:t>in</a:t>
            </a:r>
            <a:r>
              <a:rPr sz="1250" spc="10" dirty="0">
                <a:solidFill>
                  <a:srgbClr val="1F477B"/>
                </a:solidFill>
                <a:latin typeface="Times New Roman"/>
                <a:cs typeface="Times New Roman"/>
              </a:rPr>
              <a:t> </a:t>
            </a:r>
            <a:r>
              <a:rPr sz="1250" spc="-10" dirty="0">
                <a:solidFill>
                  <a:srgbClr val="1F477B"/>
                </a:solidFill>
                <a:latin typeface="Times New Roman"/>
                <a:cs typeface="Times New Roman"/>
              </a:rPr>
              <a:t>of</a:t>
            </a:r>
            <a:r>
              <a:rPr sz="1250" spc="-20" dirty="0">
                <a:solidFill>
                  <a:srgbClr val="1F477B"/>
                </a:solidFill>
                <a:latin typeface="Times New Roman"/>
                <a:cs typeface="Times New Roman"/>
              </a:rPr>
              <a:t> </a:t>
            </a:r>
            <a:r>
              <a:rPr sz="1250" spc="-10" dirty="0">
                <a:solidFill>
                  <a:srgbClr val="1F477B"/>
                </a:solidFill>
                <a:latin typeface="Times New Roman"/>
                <a:cs typeface="Times New Roman"/>
              </a:rPr>
              <a:t>8d</a:t>
            </a:r>
            <a:r>
              <a:rPr sz="1250" spc="-15" dirty="0">
                <a:solidFill>
                  <a:srgbClr val="1F477B"/>
                </a:solidFill>
                <a:latin typeface="Times New Roman"/>
                <a:cs typeface="Times New Roman"/>
              </a:rPr>
              <a:t>B</a:t>
            </a:r>
            <a:r>
              <a:rPr sz="1250" spc="-5" dirty="0">
                <a:solidFill>
                  <a:srgbClr val="1F477B"/>
                </a:solidFill>
                <a:latin typeface="Times New Roman"/>
                <a:cs typeface="Times New Roman"/>
              </a:rPr>
              <a:t>i.</a:t>
            </a:r>
            <a:endParaRPr sz="1250">
              <a:latin typeface="Times New Roman"/>
              <a:cs typeface="Times New Roman"/>
            </a:endParaRPr>
          </a:p>
          <a:p>
            <a:pPr>
              <a:lnSpc>
                <a:spcPts val="1400"/>
              </a:lnSpc>
              <a:spcBef>
                <a:spcPts val="4"/>
              </a:spcBef>
            </a:pPr>
            <a:endParaRPr sz="1400"/>
          </a:p>
          <a:p>
            <a:pPr marL="12700">
              <a:lnSpc>
                <a:spcPct val="100000"/>
              </a:lnSpc>
            </a:pPr>
            <a:r>
              <a:rPr sz="1250" spc="-10" dirty="0">
                <a:solidFill>
                  <a:srgbClr val="FF0000"/>
                </a:solidFill>
                <a:latin typeface="Times New Roman"/>
                <a:cs typeface="Times New Roman"/>
              </a:rPr>
              <a:t>Ser</a:t>
            </a:r>
            <a:r>
              <a:rPr sz="1250" spc="-20" dirty="0">
                <a:solidFill>
                  <a:srgbClr val="FF0000"/>
                </a:solidFill>
                <a:latin typeface="Times New Roman"/>
                <a:cs typeface="Times New Roman"/>
              </a:rPr>
              <a:t>i</a:t>
            </a:r>
            <a:r>
              <a:rPr sz="1250" spc="-15" dirty="0">
                <a:solidFill>
                  <a:srgbClr val="FF0000"/>
                </a:solidFill>
                <a:latin typeface="Times New Roman"/>
                <a:cs typeface="Times New Roman"/>
              </a:rPr>
              <a:t>e</a:t>
            </a:r>
            <a:r>
              <a:rPr sz="1250" spc="-5" dirty="0">
                <a:solidFill>
                  <a:srgbClr val="FF0000"/>
                </a:solidFill>
                <a:latin typeface="Times New Roman"/>
                <a:cs typeface="Times New Roman"/>
              </a:rPr>
              <a:t>s</a:t>
            </a:r>
            <a:r>
              <a:rPr sz="1250" spc="5" dirty="0">
                <a:solidFill>
                  <a:srgbClr val="FF0000"/>
                </a:solidFill>
                <a:latin typeface="Times New Roman"/>
                <a:cs typeface="Times New Roman"/>
              </a:rPr>
              <a:t> </a:t>
            </a:r>
            <a:r>
              <a:rPr sz="1250" spc="-10" dirty="0">
                <a:solidFill>
                  <a:srgbClr val="FF0000"/>
                </a:solidFill>
                <a:latin typeface="Times New Roman"/>
                <a:cs typeface="Times New Roman"/>
              </a:rPr>
              <a:t>2</a:t>
            </a:r>
            <a:r>
              <a:rPr sz="1250" spc="-15" dirty="0">
                <a:solidFill>
                  <a:srgbClr val="FF0000"/>
                </a:solidFill>
                <a:latin typeface="Times New Roman"/>
                <a:cs typeface="Times New Roman"/>
              </a:rPr>
              <a:t> </a:t>
            </a:r>
            <a:r>
              <a:rPr sz="1250" spc="-5" dirty="0">
                <a:solidFill>
                  <a:srgbClr val="FF0000"/>
                </a:solidFill>
                <a:latin typeface="Times New Roman"/>
                <a:cs typeface="Times New Roman"/>
              </a:rPr>
              <a:t>(</a:t>
            </a:r>
            <a:r>
              <a:rPr sz="1250" spc="-15" dirty="0">
                <a:solidFill>
                  <a:srgbClr val="FF0000"/>
                </a:solidFill>
                <a:latin typeface="Times New Roman"/>
                <a:cs typeface="Times New Roman"/>
              </a:rPr>
              <a:t>Re</a:t>
            </a:r>
            <a:r>
              <a:rPr sz="1250" spc="-25" dirty="0">
                <a:solidFill>
                  <a:srgbClr val="FF0000"/>
                </a:solidFill>
                <a:latin typeface="Times New Roman"/>
                <a:cs typeface="Times New Roman"/>
              </a:rPr>
              <a:t>d</a:t>
            </a:r>
            <a:r>
              <a:rPr sz="1250" spc="-5" dirty="0">
                <a:solidFill>
                  <a:srgbClr val="FF0000"/>
                </a:solidFill>
                <a:latin typeface="Times New Roman"/>
                <a:cs typeface="Times New Roman"/>
              </a:rPr>
              <a:t>): </a:t>
            </a:r>
            <a:r>
              <a:rPr sz="1250" spc="-15" dirty="0">
                <a:solidFill>
                  <a:srgbClr val="FF0000"/>
                </a:solidFill>
                <a:latin typeface="Times New Roman"/>
                <a:cs typeface="Times New Roman"/>
              </a:rPr>
              <a:t> </a:t>
            </a:r>
            <a:r>
              <a:rPr sz="1250" spc="-30" dirty="0">
                <a:solidFill>
                  <a:srgbClr val="FF0000"/>
                </a:solidFill>
                <a:latin typeface="Times New Roman"/>
                <a:cs typeface="Times New Roman"/>
              </a:rPr>
              <a:t>Z</a:t>
            </a:r>
            <a:r>
              <a:rPr sz="1250" spc="-15" dirty="0">
                <a:solidFill>
                  <a:srgbClr val="FF0000"/>
                </a:solidFill>
                <a:latin typeface="Times New Roman"/>
                <a:cs typeface="Times New Roman"/>
              </a:rPr>
              <a:t>e</a:t>
            </a:r>
            <a:r>
              <a:rPr sz="1250" spc="0" dirty="0">
                <a:solidFill>
                  <a:srgbClr val="FF0000"/>
                </a:solidFill>
                <a:latin typeface="Times New Roman"/>
                <a:cs typeface="Times New Roman"/>
              </a:rPr>
              <a:t>r</a:t>
            </a:r>
            <a:r>
              <a:rPr sz="1250" spc="-10" dirty="0">
                <a:solidFill>
                  <a:srgbClr val="FF0000"/>
                </a:solidFill>
                <a:latin typeface="Times New Roman"/>
                <a:cs typeface="Times New Roman"/>
              </a:rPr>
              <a:t>o</a:t>
            </a:r>
            <a:r>
              <a:rPr sz="1250" spc="-5" dirty="0">
                <a:solidFill>
                  <a:srgbClr val="FF0000"/>
                </a:solidFill>
                <a:latin typeface="Times New Roman"/>
                <a:cs typeface="Times New Roman"/>
              </a:rPr>
              <a:t> </a:t>
            </a:r>
            <a:r>
              <a:rPr sz="1250" spc="-10" dirty="0">
                <a:solidFill>
                  <a:srgbClr val="FF0000"/>
                </a:solidFill>
                <a:latin typeface="Times New Roman"/>
                <a:cs typeface="Times New Roman"/>
              </a:rPr>
              <a:t>d</a:t>
            </a:r>
            <a:r>
              <a:rPr sz="1250" spc="-40" dirty="0">
                <a:solidFill>
                  <a:srgbClr val="FF0000"/>
                </a:solidFill>
                <a:latin typeface="Times New Roman"/>
                <a:cs typeface="Times New Roman"/>
              </a:rPr>
              <a:t>B</a:t>
            </a:r>
            <a:r>
              <a:rPr sz="1250" spc="-5" dirty="0">
                <a:solidFill>
                  <a:srgbClr val="FF0000"/>
                </a:solidFill>
                <a:latin typeface="Times New Roman"/>
                <a:cs typeface="Times New Roman"/>
              </a:rPr>
              <a:t>i</a:t>
            </a:r>
            <a:r>
              <a:rPr sz="1250" spc="20" dirty="0">
                <a:solidFill>
                  <a:srgbClr val="FF0000"/>
                </a:solidFill>
                <a:latin typeface="Times New Roman"/>
                <a:cs typeface="Times New Roman"/>
              </a:rPr>
              <a:t> </a:t>
            </a:r>
            <a:r>
              <a:rPr sz="1250" spc="-15" dirty="0">
                <a:solidFill>
                  <a:srgbClr val="FF0000"/>
                </a:solidFill>
                <a:latin typeface="Times New Roman"/>
                <a:cs typeface="Times New Roman"/>
              </a:rPr>
              <a:t>r</a:t>
            </a:r>
            <a:r>
              <a:rPr sz="1250" spc="-25" dirty="0">
                <a:solidFill>
                  <a:srgbClr val="FF0000"/>
                </a:solidFill>
                <a:latin typeface="Times New Roman"/>
                <a:cs typeface="Times New Roman"/>
              </a:rPr>
              <a:t>e</a:t>
            </a:r>
            <a:r>
              <a:rPr sz="1250" spc="-15" dirty="0">
                <a:solidFill>
                  <a:srgbClr val="FF0000"/>
                </a:solidFill>
                <a:latin typeface="Times New Roman"/>
                <a:cs typeface="Times New Roman"/>
              </a:rPr>
              <a:t>fer</a:t>
            </a:r>
            <a:r>
              <a:rPr sz="1250" spc="-10" dirty="0">
                <a:solidFill>
                  <a:srgbClr val="FF0000"/>
                </a:solidFill>
                <a:latin typeface="Times New Roman"/>
                <a:cs typeface="Times New Roman"/>
              </a:rPr>
              <a:t>en</a:t>
            </a:r>
            <a:r>
              <a:rPr sz="1250" spc="-15" dirty="0">
                <a:solidFill>
                  <a:srgbClr val="FF0000"/>
                </a:solidFill>
                <a:latin typeface="Times New Roman"/>
                <a:cs typeface="Times New Roman"/>
              </a:rPr>
              <a:t>c</a:t>
            </a:r>
            <a:r>
              <a:rPr sz="1250" spc="-5" dirty="0">
                <a:solidFill>
                  <a:srgbClr val="FF0000"/>
                </a:solidFill>
                <a:latin typeface="Times New Roman"/>
                <a:cs typeface="Times New Roman"/>
              </a:rPr>
              <a:t>e</a:t>
            </a:r>
            <a:r>
              <a:rPr sz="1250" spc="-5" dirty="0">
                <a:latin typeface="Times New Roman"/>
                <a:cs typeface="Times New Roman"/>
              </a:rPr>
              <a:t>.</a:t>
            </a:r>
            <a:endParaRPr sz="1250">
              <a:latin typeface="Times New Roman"/>
              <a:cs typeface="Times New Roman"/>
            </a:endParaRPr>
          </a:p>
        </p:txBody>
      </p:sp>
      <p:sp>
        <p:nvSpPr>
          <p:cNvPr id="3" name="object 3"/>
          <p:cNvSpPr/>
          <p:nvPr/>
        </p:nvSpPr>
        <p:spPr>
          <a:xfrm>
            <a:off x="3513963" y="2347595"/>
            <a:ext cx="380364" cy="384937"/>
          </a:xfrm>
          <a:custGeom>
            <a:avLst/>
            <a:gdLst/>
            <a:ahLst/>
            <a:cxnLst/>
            <a:rect l="l" t="t" r="r" b="b"/>
            <a:pathLst>
              <a:path w="380364" h="384937">
                <a:moveTo>
                  <a:pt x="189357" y="0"/>
                </a:moveTo>
                <a:lnTo>
                  <a:pt x="257048" y="12318"/>
                </a:lnTo>
                <a:lnTo>
                  <a:pt x="314451" y="47625"/>
                </a:lnTo>
                <a:lnTo>
                  <a:pt x="357759" y="100583"/>
                </a:lnTo>
                <a:lnTo>
                  <a:pt x="378713" y="165988"/>
                </a:lnTo>
                <a:lnTo>
                  <a:pt x="380364" y="201294"/>
                </a:lnTo>
                <a:lnTo>
                  <a:pt x="375158" y="234822"/>
                </a:lnTo>
                <a:lnTo>
                  <a:pt x="349123" y="298322"/>
                </a:lnTo>
                <a:lnTo>
                  <a:pt x="302260" y="347852"/>
                </a:lnTo>
                <a:lnTo>
                  <a:pt x="241426" y="377825"/>
                </a:lnTo>
                <a:lnTo>
                  <a:pt x="206756" y="384937"/>
                </a:lnTo>
                <a:lnTo>
                  <a:pt x="173736" y="384937"/>
                </a:lnTo>
                <a:lnTo>
                  <a:pt x="107696" y="365505"/>
                </a:lnTo>
                <a:lnTo>
                  <a:pt x="53848" y="324865"/>
                </a:lnTo>
                <a:lnTo>
                  <a:pt x="15621" y="268350"/>
                </a:lnTo>
                <a:lnTo>
                  <a:pt x="0" y="201294"/>
                </a:lnTo>
                <a:lnTo>
                  <a:pt x="1777" y="165988"/>
                </a:lnTo>
                <a:lnTo>
                  <a:pt x="22606" y="100583"/>
                </a:lnTo>
                <a:lnTo>
                  <a:pt x="66039" y="47625"/>
                </a:lnTo>
                <a:lnTo>
                  <a:pt x="123316" y="12318"/>
                </a:lnTo>
                <a:lnTo>
                  <a:pt x="189357" y="0"/>
                </a:lnTo>
              </a:path>
            </a:pathLst>
          </a:custGeom>
          <a:ln w="10505">
            <a:solidFill>
              <a:srgbClr val="858585"/>
            </a:solidFill>
          </a:ln>
        </p:spPr>
        <p:txBody>
          <a:bodyPr wrap="square" lIns="0" tIns="0" rIns="0" bIns="0" rtlCol="0">
            <a:noAutofit/>
          </a:bodyPr>
          <a:lstStyle/>
          <a:p>
            <a:endParaRPr/>
          </a:p>
        </p:txBody>
      </p:sp>
      <p:sp>
        <p:nvSpPr>
          <p:cNvPr id="4" name="object 4"/>
          <p:cNvSpPr/>
          <p:nvPr/>
        </p:nvSpPr>
        <p:spPr>
          <a:xfrm>
            <a:off x="3324733" y="2155063"/>
            <a:ext cx="758951" cy="769874"/>
          </a:xfrm>
          <a:custGeom>
            <a:avLst/>
            <a:gdLst/>
            <a:ahLst/>
            <a:cxnLst/>
            <a:rect l="l" t="t" r="r" b="b"/>
            <a:pathLst>
              <a:path w="758951" h="769874">
                <a:moveTo>
                  <a:pt x="378587" y="0"/>
                </a:moveTo>
                <a:lnTo>
                  <a:pt x="446277" y="5334"/>
                </a:lnTo>
                <a:lnTo>
                  <a:pt x="512317" y="22987"/>
                </a:lnTo>
                <a:lnTo>
                  <a:pt x="574801" y="52959"/>
                </a:lnTo>
                <a:lnTo>
                  <a:pt x="628650" y="93599"/>
                </a:lnTo>
                <a:lnTo>
                  <a:pt x="675513" y="144779"/>
                </a:lnTo>
                <a:lnTo>
                  <a:pt x="713739" y="201295"/>
                </a:lnTo>
                <a:lnTo>
                  <a:pt x="739775" y="264922"/>
                </a:lnTo>
                <a:lnTo>
                  <a:pt x="755522" y="333756"/>
                </a:lnTo>
                <a:lnTo>
                  <a:pt x="758951" y="402589"/>
                </a:lnTo>
                <a:lnTo>
                  <a:pt x="748538" y="471424"/>
                </a:lnTo>
                <a:lnTo>
                  <a:pt x="727709" y="536828"/>
                </a:lnTo>
                <a:lnTo>
                  <a:pt x="696467" y="596900"/>
                </a:lnTo>
                <a:lnTo>
                  <a:pt x="653033" y="651637"/>
                </a:lnTo>
                <a:lnTo>
                  <a:pt x="602614" y="697484"/>
                </a:lnTo>
                <a:lnTo>
                  <a:pt x="543559" y="732789"/>
                </a:lnTo>
                <a:lnTo>
                  <a:pt x="481075" y="757554"/>
                </a:lnTo>
                <a:lnTo>
                  <a:pt x="413257" y="769874"/>
                </a:lnTo>
                <a:lnTo>
                  <a:pt x="345566" y="769874"/>
                </a:lnTo>
                <a:lnTo>
                  <a:pt x="277875" y="757554"/>
                </a:lnTo>
                <a:lnTo>
                  <a:pt x="215264" y="732789"/>
                </a:lnTo>
                <a:lnTo>
                  <a:pt x="156209" y="697484"/>
                </a:lnTo>
                <a:lnTo>
                  <a:pt x="105917" y="651637"/>
                </a:lnTo>
                <a:lnTo>
                  <a:pt x="62483" y="596900"/>
                </a:lnTo>
                <a:lnTo>
                  <a:pt x="31241" y="536828"/>
                </a:lnTo>
                <a:lnTo>
                  <a:pt x="8636" y="471424"/>
                </a:lnTo>
                <a:lnTo>
                  <a:pt x="0" y="402589"/>
                </a:lnTo>
                <a:lnTo>
                  <a:pt x="3428" y="333756"/>
                </a:lnTo>
                <a:lnTo>
                  <a:pt x="19050" y="264922"/>
                </a:lnTo>
                <a:lnTo>
                  <a:pt x="45084" y="201295"/>
                </a:lnTo>
                <a:lnTo>
                  <a:pt x="83312" y="144779"/>
                </a:lnTo>
                <a:lnTo>
                  <a:pt x="130175" y="93599"/>
                </a:lnTo>
                <a:lnTo>
                  <a:pt x="184022" y="52959"/>
                </a:lnTo>
                <a:lnTo>
                  <a:pt x="246506" y="22987"/>
                </a:lnTo>
                <a:lnTo>
                  <a:pt x="310768" y="5334"/>
                </a:lnTo>
                <a:lnTo>
                  <a:pt x="378587" y="0"/>
                </a:lnTo>
              </a:path>
            </a:pathLst>
          </a:custGeom>
          <a:ln w="10505">
            <a:solidFill>
              <a:srgbClr val="858585"/>
            </a:solidFill>
          </a:ln>
        </p:spPr>
        <p:txBody>
          <a:bodyPr wrap="square" lIns="0" tIns="0" rIns="0" bIns="0" rtlCol="0">
            <a:noAutofit/>
          </a:bodyPr>
          <a:lstStyle/>
          <a:p>
            <a:endParaRPr/>
          </a:p>
        </p:txBody>
      </p:sp>
      <p:sp>
        <p:nvSpPr>
          <p:cNvPr id="5" name="object 5"/>
          <p:cNvSpPr/>
          <p:nvPr/>
        </p:nvSpPr>
        <p:spPr>
          <a:xfrm>
            <a:off x="3135376" y="1960879"/>
            <a:ext cx="1137665" cy="1154811"/>
          </a:xfrm>
          <a:custGeom>
            <a:avLst/>
            <a:gdLst/>
            <a:ahLst/>
            <a:cxnLst/>
            <a:rect l="l" t="t" r="r" b="b"/>
            <a:pathLst>
              <a:path w="1137665" h="1154811">
                <a:moveTo>
                  <a:pt x="567944" y="0"/>
                </a:moveTo>
                <a:lnTo>
                  <a:pt x="670433" y="10541"/>
                </a:lnTo>
                <a:lnTo>
                  <a:pt x="769365" y="37084"/>
                </a:lnTo>
                <a:lnTo>
                  <a:pt x="861440" y="82931"/>
                </a:lnTo>
                <a:lnTo>
                  <a:pt x="943101" y="143002"/>
                </a:lnTo>
                <a:lnTo>
                  <a:pt x="1014349" y="218948"/>
                </a:lnTo>
                <a:lnTo>
                  <a:pt x="1069848" y="305435"/>
                </a:lnTo>
                <a:lnTo>
                  <a:pt x="1109852" y="400812"/>
                </a:lnTo>
                <a:lnTo>
                  <a:pt x="1132332" y="501396"/>
                </a:lnTo>
                <a:lnTo>
                  <a:pt x="1137665" y="605663"/>
                </a:lnTo>
                <a:lnTo>
                  <a:pt x="1123696" y="708025"/>
                </a:lnTo>
                <a:lnTo>
                  <a:pt x="1092453" y="806958"/>
                </a:lnTo>
                <a:lnTo>
                  <a:pt x="1043813" y="898779"/>
                </a:lnTo>
                <a:lnTo>
                  <a:pt x="979551" y="978154"/>
                </a:lnTo>
                <a:lnTo>
                  <a:pt x="903097" y="1047115"/>
                </a:lnTo>
                <a:lnTo>
                  <a:pt x="816228" y="1100074"/>
                </a:lnTo>
                <a:lnTo>
                  <a:pt x="720725" y="1137158"/>
                </a:lnTo>
                <a:lnTo>
                  <a:pt x="620013" y="1154811"/>
                </a:lnTo>
                <a:lnTo>
                  <a:pt x="517525" y="1154811"/>
                </a:lnTo>
                <a:lnTo>
                  <a:pt x="416813" y="1137158"/>
                </a:lnTo>
                <a:lnTo>
                  <a:pt x="321310" y="1100074"/>
                </a:lnTo>
                <a:lnTo>
                  <a:pt x="234441" y="1047115"/>
                </a:lnTo>
                <a:lnTo>
                  <a:pt x="157987" y="978154"/>
                </a:lnTo>
                <a:lnTo>
                  <a:pt x="93725" y="898779"/>
                </a:lnTo>
                <a:lnTo>
                  <a:pt x="45085" y="806958"/>
                </a:lnTo>
                <a:lnTo>
                  <a:pt x="13843" y="708025"/>
                </a:lnTo>
                <a:lnTo>
                  <a:pt x="0" y="605663"/>
                </a:lnTo>
                <a:lnTo>
                  <a:pt x="5206" y="501396"/>
                </a:lnTo>
                <a:lnTo>
                  <a:pt x="27812" y="400812"/>
                </a:lnTo>
                <a:lnTo>
                  <a:pt x="67691" y="305435"/>
                </a:lnTo>
                <a:lnTo>
                  <a:pt x="123316" y="218948"/>
                </a:lnTo>
                <a:lnTo>
                  <a:pt x="194563" y="143002"/>
                </a:lnTo>
                <a:lnTo>
                  <a:pt x="276098" y="82931"/>
                </a:lnTo>
                <a:lnTo>
                  <a:pt x="368173" y="37084"/>
                </a:lnTo>
                <a:lnTo>
                  <a:pt x="467233" y="10541"/>
                </a:lnTo>
                <a:lnTo>
                  <a:pt x="567944" y="0"/>
                </a:lnTo>
              </a:path>
            </a:pathLst>
          </a:custGeom>
          <a:ln w="10505">
            <a:solidFill>
              <a:srgbClr val="858585"/>
            </a:solidFill>
          </a:ln>
        </p:spPr>
        <p:txBody>
          <a:bodyPr wrap="square" lIns="0" tIns="0" rIns="0" bIns="0" rtlCol="0">
            <a:noAutofit/>
          </a:bodyPr>
          <a:lstStyle/>
          <a:p>
            <a:endParaRPr/>
          </a:p>
        </p:txBody>
      </p:sp>
      <p:sp>
        <p:nvSpPr>
          <p:cNvPr id="6" name="object 6"/>
          <p:cNvSpPr/>
          <p:nvPr/>
        </p:nvSpPr>
        <p:spPr>
          <a:xfrm>
            <a:off x="2946019" y="1768348"/>
            <a:ext cx="1516253" cy="1539748"/>
          </a:xfrm>
          <a:custGeom>
            <a:avLst/>
            <a:gdLst/>
            <a:ahLst/>
            <a:cxnLst/>
            <a:rect l="l" t="t" r="r" b="b"/>
            <a:pathLst>
              <a:path w="1516252" h="1539748">
                <a:moveTo>
                  <a:pt x="757301" y="0"/>
                </a:moveTo>
                <a:lnTo>
                  <a:pt x="894460" y="12318"/>
                </a:lnTo>
                <a:lnTo>
                  <a:pt x="1024763" y="49402"/>
                </a:lnTo>
                <a:lnTo>
                  <a:pt x="1148080" y="109474"/>
                </a:lnTo>
                <a:lnTo>
                  <a:pt x="1257427" y="190753"/>
                </a:lnTo>
                <a:lnTo>
                  <a:pt x="1351280" y="291338"/>
                </a:lnTo>
                <a:lnTo>
                  <a:pt x="1425956" y="406146"/>
                </a:lnTo>
                <a:lnTo>
                  <a:pt x="1479804" y="533273"/>
                </a:lnTo>
                <a:lnTo>
                  <a:pt x="1509268" y="667512"/>
                </a:lnTo>
                <a:lnTo>
                  <a:pt x="1516253" y="806957"/>
                </a:lnTo>
                <a:lnTo>
                  <a:pt x="1497203" y="942975"/>
                </a:lnTo>
                <a:lnTo>
                  <a:pt x="1455546" y="1075436"/>
                </a:lnTo>
                <a:lnTo>
                  <a:pt x="1391284" y="1197228"/>
                </a:lnTo>
                <a:lnTo>
                  <a:pt x="1306068" y="1304925"/>
                </a:lnTo>
                <a:lnTo>
                  <a:pt x="1203706" y="1396746"/>
                </a:lnTo>
                <a:lnTo>
                  <a:pt x="1087246" y="1467357"/>
                </a:lnTo>
                <a:lnTo>
                  <a:pt x="960501" y="1515110"/>
                </a:lnTo>
                <a:lnTo>
                  <a:pt x="826769" y="1539748"/>
                </a:lnTo>
                <a:lnTo>
                  <a:pt x="689609" y="1539748"/>
                </a:lnTo>
                <a:lnTo>
                  <a:pt x="555752" y="1515110"/>
                </a:lnTo>
                <a:lnTo>
                  <a:pt x="429006" y="1467357"/>
                </a:lnTo>
                <a:lnTo>
                  <a:pt x="312673" y="1396746"/>
                </a:lnTo>
                <a:lnTo>
                  <a:pt x="210185" y="1304925"/>
                </a:lnTo>
                <a:lnTo>
                  <a:pt x="125094" y="1197228"/>
                </a:lnTo>
                <a:lnTo>
                  <a:pt x="60832" y="1075436"/>
                </a:lnTo>
                <a:lnTo>
                  <a:pt x="17399" y="942975"/>
                </a:lnTo>
                <a:lnTo>
                  <a:pt x="0" y="806957"/>
                </a:lnTo>
                <a:lnTo>
                  <a:pt x="5206" y="667512"/>
                </a:lnTo>
                <a:lnTo>
                  <a:pt x="36449" y="533273"/>
                </a:lnTo>
                <a:lnTo>
                  <a:pt x="90297" y="406146"/>
                </a:lnTo>
                <a:lnTo>
                  <a:pt x="164973" y="291338"/>
                </a:lnTo>
                <a:lnTo>
                  <a:pt x="258825" y="190753"/>
                </a:lnTo>
                <a:lnTo>
                  <a:pt x="368172" y="109474"/>
                </a:lnTo>
                <a:lnTo>
                  <a:pt x="491490" y="49402"/>
                </a:lnTo>
                <a:lnTo>
                  <a:pt x="621792" y="12318"/>
                </a:lnTo>
                <a:lnTo>
                  <a:pt x="757301" y="0"/>
                </a:lnTo>
              </a:path>
            </a:pathLst>
          </a:custGeom>
          <a:ln w="10505">
            <a:solidFill>
              <a:srgbClr val="858585"/>
            </a:solidFill>
          </a:ln>
        </p:spPr>
        <p:txBody>
          <a:bodyPr wrap="square" lIns="0" tIns="0" rIns="0" bIns="0" rtlCol="0">
            <a:noAutofit/>
          </a:bodyPr>
          <a:lstStyle/>
          <a:p>
            <a:endParaRPr/>
          </a:p>
        </p:txBody>
      </p:sp>
      <p:sp>
        <p:nvSpPr>
          <p:cNvPr id="7" name="object 7"/>
          <p:cNvSpPr/>
          <p:nvPr/>
        </p:nvSpPr>
        <p:spPr>
          <a:xfrm>
            <a:off x="2756789" y="1575942"/>
            <a:ext cx="1894839" cy="1924685"/>
          </a:xfrm>
          <a:custGeom>
            <a:avLst/>
            <a:gdLst/>
            <a:ahLst/>
            <a:cxnLst/>
            <a:rect l="l" t="t" r="r" b="b"/>
            <a:pathLst>
              <a:path w="1894839" h="1924685">
                <a:moveTo>
                  <a:pt x="946531" y="0"/>
                </a:moveTo>
                <a:lnTo>
                  <a:pt x="1116711" y="15875"/>
                </a:lnTo>
                <a:lnTo>
                  <a:pt x="1280033" y="61722"/>
                </a:lnTo>
                <a:lnTo>
                  <a:pt x="1434591" y="135890"/>
                </a:lnTo>
                <a:lnTo>
                  <a:pt x="1571752" y="238379"/>
                </a:lnTo>
                <a:lnTo>
                  <a:pt x="1689862" y="361950"/>
                </a:lnTo>
                <a:lnTo>
                  <a:pt x="1781937" y="506730"/>
                </a:lnTo>
                <a:lnTo>
                  <a:pt x="1849627" y="665607"/>
                </a:lnTo>
                <a:lnTo>
                  <a:pt x="1887855" y="835152"/>
                </a:lnTo>
                <a:lnTo>
                  <a:pt x="1894839" y="1008253"/>
                </a:lnTo>
                <a:lnTo>
                  <a:pt x="1872234" y="1179449"/>
                </a:lnTo>
                <a:lnTo>
                  <a:pt x="1820164" y="1343787"/>
                </a:lnTo>
                <a:lnTo>
                  <a:pt x="1738502" y="1495552"/>
                </a:lnTo>
                <a:lnTo>
                  <a:pt x="1632585" y="1629791"/>
                </a:lnTo>
                <a:lnTo>
                  <a:pt x="1505712" y="1744599"/>
                </a:lnTo>
                <a:lnTo>
                  <a:pt x="1358138" y="1832864"/>
                </a:lnTo>
                <a:lnTo>
                  <a:pt x="1200150" y="1894713"/>
                </a:lnTo>
                <a:lnTo>
                  <a:pt x="1031621" y="1924685"/>
                </a:lnTo>
                <a:lnTo>
                  <a:pt x="863091" y="1924685"/>
                </a:lnTo>
                <a:lnTo>
                  <a:pt x="694689" y="1894713"/>
                </a:lnTo>
                <a:lnTo>
                  <a:pt x="534924" y="1832864"/>
                </a:lnTo>
                <a:lnTo>
                  <a:pt x="389000" y="1744599"/>
                </a:lnTo>
                <a:lnTo>
                  <a:pt x="262255" y="1629791"/>
                </a:lnTo>
                <a:lnTo>
                  <a:pt x="156210" y="1495552"/>
                </a:lnTo>
                <a:lnTo>
                  <a:pt x="74675" y="1343787"/>
                </a:lnTo>
                <a:lnTo>
                  <a:pt x="22479" y="1179449"/>
                </a:lnTo>
                <a:lnTo>
                  <a:pt x="0" y="1008253"/>
                </a:lnTo>
                <a:lnTo>
                  <a:pt x="6858" y="835152"/>
                </a:lnTo>
                <a:lnTo>
                  <a:pt x="45085" y="665607"/>
                </a:lnTo>
                <a:lnTo>
                  <a:pt x="111125" y="506730"/>
                </a:lnTo>
                <a:lnTo>
                  <a:pt x="204850" y="361950"/>
                </a:lnTo>
                <a:lnTo>
                  <a:pt x="322961" y="238379"/>
                </a:lnTo>
                <a:lnTo>
                  <a:pt x="460248" y="135890"/>
                </a:lnTo>
                <a:lnTo>
                  <a:pt x="614807" y="61722"/>
                </a:lnTo>
                <a:lnTo>
                  <a:pt x="778001" y="15875"/>
                </a:lnTo>
                <a:lnTo>
                  <a:pt x="946531" y="0"/>
                </a:lnTo>
              </a:path>
            </a:pathLst>
          </a:custGeom>
          <a:ln w="10505">
            <a:solidFill>
              <a:srgbClr val="858585"/>
            </a:solidFill>
          </a:ln>
        </p:spPr>
        <p:txBody>
          <a:bodyPr wrap="square" lIns="0" tIns="0" rIns="0" bIns="0" rtlCol="0">
            <a:noAutofit/>
          </a:bodyPr>
          <a:lstStyle/>
          <a:p>
            <a:endParaRPr/>
          </a:p>
        </p:txBody>
      </p:sp>
      <p:sp>
        <p:nvSpPr>
          <p:cNvPr id="8" name="object 8"/>
          <p:cNvSpPr/>
          <p:nvPr/>
        </p:nvSpPr>
        <p:spPr>
          <a:xfrm>
            <a:off x="2593467" y="1383411"/>
            <a:ext cx="2247519" cy="2309622"/>
          </a:xfrm>
          <a:custGeom>
            <a:avLst/>
            <a:gdLst/>
            <a:ahLst/>
            <a:cxnLst/>
            <a:rect l="l" t="t" r="r" b="b"/>
            <a:pathLst>
              <a:path w="2247519" h="2309622">
                <a:moveTo>
                  <a:pt x="1109853" y="0"/>
                </a:moveTo>
                <a:lnTo>
                  <a:pt x="1314831" y="17652"/>
                </a:lnTo>
                <a:lnTo>
                  <a:pt x="1511045" y="72389"/>
                </a:lnTo>
                <a:lnTo>
                  <a:pt x="1695195" y="162433"/>
                </a:lnTo>
                <a:lnTo>
                  <a:pt x="1860169" y="284352"/>
                </a:lnTo>
                <a:lnTo>
                  <a:pt x="2000884" y="434339"/>
                </a:lnTo>
                <a:lnTo>
                  <a:pt x="2113660" y="607440"/>
                </a:lnTo>
                <a:lnTo>
                  <a:pt x="2193671" y="798194"/>
                </a:lnTo>
                <a:lnTo>
                  <a:pt x="2238756" y="1001267"/>
                </a:lnTo>
                <a:lnTo>
                  <a:pt x="2247519" y="1207769"/>
                </a:lnTo>
                <a:lnTo>
                  <a:pt x="2219706" y="1414399"/>
                </a:lnTo>
                <a:lnTo>
                  <a:pt x="2157095" y="1612138"/>
                </a:lnTo>
                <a:lnTo>
                  <a:pt x="2059940" y="1794128"/>
                </a:lnTo>
                <a:lnTo>
                  <a:pt x="1933067" y="1956562"/>
                </a:lnTo>
                <a:lnTo>
                  <a:pt x="1780285" y="2092452"/>
                </a:lnTo>
                <a:lnTo>
                  <a:pt x="1604771" y="2200148"/>
                </a:lnTo>
                <a:lnTo>
                  <a:pt x="1413763" y="2272538"/>
                </a:lnTo>
                <a:lnTo>
                  <a:pt x="1212342" y="2309622"/>
                </a:lnTo>
                <a:lnTo>
                  <a:pt x="1009142" y="2309622"/>
                </a:lnTo>
                <a:lnTo>
                  <a:pt x="807593" y="2272538"/>
                </a:lnTo>
                <a:lnTo>
                  <a:pt x="616584" y="2200148"/>
                </a:lnTo>
                <a:lnTo>
                  <a:pt x="441197" y="2092452"/>
                </a:lnTo>
                <a:lnTo>
                  <a:pt x="288289" y="1956562"/>
                </a:lnTo>
                <a:lnTo>
                  <a:pt x="159765" y="1794128"/>
                </a:lnTo>
                <a:lnTo>
                  <a:pt x="64262" y="1612138"/>
                </a:lnTo>
                <a:lnTo>
                  <a:pt x="0" y="1414399"/>
                </a:lnTo>
              </a:path>
            </a:pathLst>
          </a:custGeom>
          <a:ln w="10505">
            <a:solidFill>
              <a:srgbClr val="858585"/>
            </a:solidFill>
          </a:ln>
        </p:spPr>
        <p:txBody>
          <a:bodyPr wrap="square" lIns="0" tIns="0" rIns="0" bIns="0" rtlCol="0">
            <a:noAutofit/>
          </a:bodyPr>
          <a:lstStyle/>
          <a:p>
            <a:endParaRPr/>
          </a:p>
        </p:txBody>
      </p:sp>
      <p:sp>
        <p:nvSpPr>
          <p:cNvPr id="9" name="object 9"/>
          <p:cNvSpPr/>
          <p:nvPr/>
        </p:nvSpPr>
        <p:spPr>
          <a:xfrm>
            <a:off x="2567432" y="1383411"/>
            <a:ext cx="1135888" cy="1414399"/>
          </a:xfrm>
          <a:custGeom>
            <a:avLst/>
            <a:gdLst/>
            <a:ahLst/>
            <a:cxnLst/>
            <a:rect l="l" t="t" r="r" b="b"/>
            <a:pathLst>
              <a:path w="1135888" h="1414399">
                <a:moveTo>
                  <a:pt x="26035" y="1414399"/>
                </a:moveTo>
                <a:lnTo>
                  <a:pt x="0" y="1207769"/>
                </a:lnTo>
                <a:lnTo>
                  <a:pt x="8636" y="1001267"/>
                </a:lnTo>
                <a:lnTo>
                  <a:pt x="53848" y="798194"/>
                </a:lnTo>
                <a:lnTo>
                  <a:pt x="133731" y="607440"/>
                </a:lnTo>
                <a:lnTo>
                  <a:pt x="246634" y="434339"/>
                </a:lnTo>
                <a:lnTo>
                  <a:pt x="387350" y="284352"/>
                </a:lnTo>
                <a:lnTo>
                  <a:pt x="552323" y="162433"/>
                </a:lnTo>
                <a:lnTo>
                  <a:pt x="736345" y="72389"/>
                </a:lnTo>
                <a:lnTo>
                  <a:pt x="932688" y="17652"/>
                </a:lnTo>
                <a:lnTo>
                  <a:pt x="1135888" y="0"/>
                </a:lnTo>
              </a:path>
            </a:pathLst>
          </a:custGeom>
          <a:ln w="10489">
            <a:solidFill>
              <a:srgbClr val="858585"/>
            </a:solidFill>
          </a:ln>
        </p:spPr>
        <p:txBody>
          <a:bodyPr wrap="square" lIns="0" tIns="0" rIns="0" bIns="0" rtlCol="0">
            <a:noAutofit/>
          </a:bodyPr>
          <a:lstStyle/>
          <a:p>
            <a:endParaRPr/>
          </a:p>
        </p:txBody>
      </p:sp>
      <p:sp>
        <p:nvSpPr>
          <p:cNvPr id="10" name="object 10"/>
          <p:cNvSpPr/>
          <p:nvPr/>
        </p:nvSpPr>
        <p:spPr>
          <a:xfrm>
            <a:off x="2378075" y="1189227"/>
            <a:ext cx="2652141" cy="2696337"/>
          </a:xfrm>
          <a:custGeom>
            <a:avLst/>
            <a:gdLst/>
            <a:ahLst/>
            <a:cxnLst/>
            <a:rect l="l" t="t" r="r" b="b"/>
            <a:pathLst>
              <a:path w="2652141" h="2696337">
                <a:moveTo>
                  <a:pt x="1325245" y="0"/>
                </a:moveTo>
                <a:lnTo>
                  <a:pt x="1563115" y="22860"/>
                </a:lnTo>
                <a:lnTo>
                  <a:pt x="1792477" y="86487"/>
                </a:lnTo>
                <a:lnTo>
                  <a:pt x="2007742" y="192405"/>
                </a:lnTo>
                <a:lnTo>
                  <a:pt x="2200529" y="333629"/>
                </a:lnTo>
                <a:lnTo>
                  <a:pt x="2363851" y="508508"/>
                </a:lnTo>
                <a:lnTo>
                  <a:pt x="2495804" y="711581"/>
                </a:lnTo>
                <a:lnTo>
                  <a:pt x="2589657" y="934085"/>
                </a:lnTo>
                <a:lnTo>
                  <a:pt x="2641727" y="1168908"/>
                </a:lnTo>
                <a:lnTo>
                  <a:pt x="2652141" y="1410843"/>
                </a:lnTo>
                <a:lnTo>
                  <a:pt x="2620899" y="1651000"/>
                </a:lnTo>
                <a:lnTo>
                  <a:pt x="2548001" y="1882267"/>
                </a:lnTo>
                <a:lnTo>
                  <a:pt x="2435098" y="2094230"/>
                </a:lnTo>
                <a:lnTo>
                  <a:pt x="2285746" y="2283079"/>
                </a:lnTo>
                <a:lnTo>
                  <a:pt x="2106803" y="2443861"/>
                </a:lnTo>
                <a:lnTo>
                  <a:pt x="1901825" y="2567432"/>
                </a:lnTo>
                <a:lnTo>
                  <a:pt x="1679575" y="2652141"/>
                </a:lnTo>
                <a:lnTo>
                  <a:pt x="1445005" y="2696337"/>
                </a:lnTo>
                <a:lnTo>
                  <a:pt x="1207135" y="2696337"/>
                </a:lnTo>
                <a:lnTo>
                  <a:pt x="972692" y="2652141"/>
                </a:lnTo>
                <a:lnTo>
                  <a:pt x="750316" y="2567432"/>
                </a:lnTo>
                <a:lnTo>
                  <a:pt x="545338" y="2443861"/>
                </a:lnTo>
                <a:lnTo>
                  <a:pt x="366522" y="2283079"/>
                </a:lnTo>
                <a:lnTo>
                  <a:pt x="217169" y="2094230"/>
                </a:lnTo>
                <a:lnTo>
                  <a:pt x="104267" y="1882267"/>
                </a:lnTo>
                <a:lnTo>
                  <a:pt x="31242" y="1651000"/>
                </a:lnTo>
                <a:lnTo>
                  <a:pt x="0" y="1410843"/>
                </a:lnTo>
                <a:lnTo>
                  <a:pt x="10413" y="1168908"/>
                </a:lnTo>
                <a:lnTo>
                  <a:pt x="62611" y="934085"/>
                </a:lnTo>
                <a:lnTo>
                  <a:pt x="156337" y="711581"/>
                </a:lnTo>
                <a:lnTo>
                  <a:pt x="288289" y="508508"/>
                </a:lnTo>
                <a:lnTo>
                  <a:pt x="451612" y="333629"/>
                </a:lnTo>
                <a:lnTo>
                  <a:pt x="644398" y="192405"/>
                </a:lnTo>
                <a:lnTo>
                  <a:pt x="859789" y="86487"/>
                </a:lnTo>
                <a:lnTo>
                  <a:pt x="1089025" y="22860"/>
                </a:lnTo>
                <a:lnTo>
                  <a:pt x="1325245" y="0"/>
                </a:lnTo>
              </a:path>
            </a:pathLst>
          </a:custGeom>
          <a:ln w="10505">
            <a:solidFill>
              <a:srgbClr val="858585"/>
            </a:solidFill>
          </a:ln>
        </p:spPr>
        <p:txBody>
          <a:bodyPr wrap="square" lIns="0" tIns="0" rIns="0" bIns="0" rtlCol="0">
            <a:noAutofit/>
          </a:bodyPr>
          <a:lstStyle/>
          <a:p>
            <a:endParaRPr/>
          </a:p>
        </p:txBody>
      </p:sp>
      <p:sp>
        <p:nvSpPr>
          <p:cNvPr id="11" name="object 11"/>
          <p:cNvSpPr/>
          <p:nvPr/>
        </p:nvSpPr>
        <p:spPr>
          <a:xfrm>
            <a:off x="2187067" y="996696"/>
            <a:ext cx="3034284" cy="3079622"/>
          </a:xfrm>
          <a:custGeom>
            <a:avLst/>
            <a:gdLst/>
            <a:ahLst/>
            <a:cxnLst/>
            <a:rect l="l" t="t" r="r" b="b"/>
            <a:pathLst>
              <a:path w="3034283" h="3079623">
                <a:moveTo>
                  <a:pt x="1516253" y="0"/>
                </a:moveTo>
                <a:lnTo>
                  <a:pt x="1788921" y="24764"/>
                </a:lnTo>
                <a:lnTo>
                  <a:pt x="2051177" y="98932"/>
                </a:lnTo>
                <a:lnTo>
                  <a:pt x="2296033" y="218948"/>
                </a:lnTo>
                <a:lnTo>
                  <a:pt x="2514854" y="381380"/>
                </a:lnTo>
                <a:lnTo>
                  <a:pt x="2704210" y="580898"/>
                </a:lnTo>
                <a:lnTo>
                  <a:pt x="2853562" y="812291"/>
                </a:lnTo>
                <a:lnTo>
                  <a:pt x="2961259" y="1066545"/>
                </a:lnTo>
                <a:lnTo>
                  <a:pt x="3020313" y="1336675"/>
                </a:lnTo>
                <a:lnTo>
                  <a:pt x="3034284" y="1612138"/>
                </a:lnTo>
                <a:lnTo>
                  <a:pt x="2996057" y="1885950"/>
                </a:lnTo>
                <a:lnTo>
                  <a:pt x="2912618" y="2148966"/>
                </a:lnTo>
                <a:lnTo>
                  <a:pt x="2784094" y="2392679"/>
                </a:lnTo>
                <a:lnTo>
                  <a:pt x="2613913" y="2609850"/>
                </a:lnTo>
                <a:lnTo>
                  <a:pt x="2408935" y="2791714"/>
                </a:lnTo>
                <a:lnTo>
                  <a:pt x="2176272" y="2933065"/>
                </a:lnTo>
                <a:lnTo>
                  <a:pt x="1920874" y="3030092"/>
                </a:lnTo>
                <a:lnTo>
                  <a:pt x="1653412" y="3079622"/>
                </a:lnTo>
                <a:lnTo>
                  <a:pt x="1380744" y="3079622"/>
                </a:lnTo>
                <a:lnTo>
                  <a:pt x="1113282" y="3030092"/>
                </a:lnTo>
                <a:lnTo>
                  <a:pt x="858012" y="2933065"/>
                </a:lnTo>
                <a:lnTo>
                  <a:pt x="625220" y="2791714"/>
                </a:lnTo>
                <a:lnTo>
                  <a:pt x="420243" y="2609850"/>
                </a:lnTo>
                <a:lnTo>
                  <a:pt x="250062" y="2392679"/>
                </a:lnTo>
                <a:lnTo>
                  <a:pt x="121538" y="2148966"/>
                </a:lnTo>
                <a:lnTo>
                  <a:pt x="36449" y="1885950"/>
                </a:lnTo>
                <a:lnTo>
                  <a:pt x="0" y="1612138"/>
                </a:lnTo>
                <a:lnTo>
                  <a:pt x="12191" y="1336675"/>
                </a:lnTo>
                <a:lnTo>
                  <a:pt x="72897" y="1066545"/>
                </a:lnTo>
                <a:lnTo>
                  <a:pt x="180594" y="812291"/>
                </a:lnTo>
                <a:lnTo>
                  <a:pt x="329945" y="580898"/>
                </a:lnTo>
                <a:lnTo>
                  <a:pt x="517525" y="381380"/>
                </a:lnTo>
                <a:lnTo>
                  <a:pt x="738124" y="218948"/>
                </a:lnTo>
                <a:lnTo>
                  <a:pt x="982980" y="98932"/>
                </a:lnTo>
                <a:lnTo>
                  <a:pt x="1245234" y="24764"/>
                </a:lnTo>
                <a:lnTo>
                  <a:pt x="1516253" y="0"/>
                </a:lnTo>
              </a:path>
            </a:pathLst>
          </a:custGeom>
          <a:ln w="10505">
            <a:solidFill>
              <a:srgbClr val="858585"/>
            </a:solidFill>
          </a:ln>
        </p:spPr>
        <p:txBody>
          <a:bodyPr wrap="square" lIns="0" tIns="0" rIns="0" bIns="0" rtlCol="0">
            <a:noAutofit/>
          </a:bodyPr>
          <a:lstStyle/>
          <a:p>
            <a:endParaRPr/>
          </a:p>
        </p:txBody>
      </p:sp>
      <p:sp>
        <p:nvSpPr>
          <p:cNvPr id="12" name="object 12"/>
          <p:cNvSpPr/>
          <p:nvPr/>
        </p:nvSpPr>
        <p:spPr>
          <a:xfrm>
            <a:off x="3703320" y="996696"/>
            <a:ext cx="0" cy="1543303"/>
          </a:xfrm>
          <a:custGeom>
            <a:avLst/>
            <a:gdLst/>
            <a:ahLst/>
            <a:cxnLst/>
            <a:rect l="l" t="t" r="r" b="b"/>
            <a:pathLst>
              <a:path h="1543303">
                <a:moveTo>
                  <a:pt x="0" y="0"/>
                </a:moveTo>
                <a:lnTo>
                  <a:pt x="0" y="1543303"/>
                </a:lnTo>
              </a:path>
            </a:pathLst>
          </a:custGeom>
          <a:ln w="10419">
            <a:solidFill>
              <a:srgbClr val="858585"/>
            </a:solidFill>
          </a:ln>
        </p:spPr>
        <p:txBody>
          <a:bodyPr wrap="square" lIns="0" tIns="0" rIns="0" bIns="0" rtlCol="0">
            <a:noAutofit/>
          </a:bodyPr>
          <a:lstStyle/>
          <a:p>
            <a:endParaRPr/>
          </a:p>
        </p:txBody>
      </p:sp>
      <p:sp>
        <p:nvSpPr>
          <p:cNvPr id="13" name="object 13"/>
          <p:cNvSpPr/>
          <p:nvPr/>
        </p:nvSpPr>
        <p:spPr>
          <a:xfrm>
            <a:off x="3703320" y="1021461"/>
            <a:ext cx="272668" cy="1518539"/>
          </a:xfrm>
          <a:custGeom>
            <a:avLst/>
            <a:gdLst/>
            <a:ahLst/>
            <a:cxnLst/>
            <a:rect l="l" t="t" r="r" b="b"/>
            <a:pathLst>
              <a:path w="272668" h="1518539">
                <a:moveTo>
                  <a:pt x="0" y="1518539"/>
                </a:moveTo>
                <a:lnTo>
                  <a:pt x="272668" y="0"/>
                </a:lnTo>
              </a:path>
            </a:pathLst>
          </a:custGeom>
          <a:ln w="10425">
            <a:solidFill>
              <a:srgbClr val="858585"/>
            </a:solidFill>
          </a:ln>
        </p:spPr>
        <p:txBody>
          <a:bodyPr wrap="square" lIns="0" tIns="0" rIns="0" bIns="0" rtlCol="0">
            <a:noAutofit/>
          </a:bodyPr>
          <a:lstStyle/>
          <a:p>
            <a:endParaRPr/>
          </a:p>
        </p:txBody>
      </p:sp>
      <p:sp>
        <p:nvSpPr>
          <p:cNvPr id="14" name="object 14"/>
          <p:cNvSpPr/>
          <p:nvPr/>
        </p:nvSpPr>
        <p:spPr>
          <a:xfrm>
            <a:off x="3703320" y="1095628"/>
            <a:ext cx="534924" cy="1444371"/>
          </a:xfrm>
          <a:custGeom>
            <a:avLst/>
            <a:gdLst/>
            <a:ahLst/>
            <a:cxnLst/>
            <a:rect l="l" t="t" r="r" b="b"/>
            <a:pathLst>
              <a:path w="534924" h="1444371">
                <a:moveTo>
                  <a:pt x="0" y="1444371"/>
                </a:moveTo>
                <a:lnTo>
                  <a:pt x="534924" y="0"/>
                </a:lnTo>
              </a:path>
            </a:pathLst>
          </a:custGeom>
          <a:ln w="10441">
            <a:solidFill>
              <a:srgbClr val="858585"/>
            </a:solidFill>
          </a:ln>
        </p:spPr>
        <p:txBody>
          <a:bodyPr wrap="square" lIns="0" tIns="0" rIns="0" bIns="0" rtlCol="0">
            <a:noAutofit/>
          </a:bodyPr>
          <a:lstStyle/>
          <a:p>
            <a:endParaRPr/>
          </a:p>
        </p:txBody>
      </p:sp>
      <p:sp>
        <p:nvSpPr>
          <p:cNvPr id="15" name="object 15"/>
          <p:cNvSpPr/>
          <p:nvPr/>
        </p:nvSpPr>
        <p:spPr>
          <a:xfrm>
            <a:off x="3703320" y="1215644"/>
            <a:ext cx="779779" cy="1324355"/>
          </a:xfrm>
          <a:custGeom>
            <a:avLst/>
            <a:gdLst/>
            <a:ahLst/>
            <a:cxnLst/>
            <a:rect l="l" t="t" r="r" b="b"/>
            <a:pathLst>
              <a:path w="779779" h="1324355">
                <a:moveTo>
                  <a:pt x="0" y="1324355"/>
                </a:moveTo>
                <a:lnTo>
                  <a:pt x="779779" y="0"/>
                </a:lnTo>
              </a:path>
            </a:pathLst>
          </a:custGeom>
          <a:ln w="10465">
            <a:solidFill>
              <a:srgbClr val="858585"/>
            </a:solidFill>
          </a:ln>
        </p:spPr>
        <p:txBody>
          <a:bodyPr wrap="square" lIns="0" tIns="0" rIns="0" bIns="0" rtlCol="0">
            <a:noAutofit/>
          </a:bodyPr>
          <a:lstStyle/>
          <a:p>
            <a:endParaRPr/>
          </a:p>
        </p:txBody>
      </p:sp>
      <p:sp>
        <p:nvSpPr>
          <p:cNvPr id="16" name="object 16"/>
          <p:cNvSpPr/>
          <p:nvPr/>
        </p:nvSpPr>
        <p:spPr>
          <a:xfrm>
            <a:off x="3703320" y="1378077"/>
            <a:ext cx="998601" cy="1161923"/>
          </a:xfrm>
          <a:custGeom>
            <a:avLst/>
            <a:gdLst/>
            <a:ahLst/>
            <a:cxnLst/>
            <a:rect l="l" t="t" r="r" b="b"/>
            <a:pathLst>
              <a:path w="998601" h="1161923">
                <a:moveTo>
                  <a:pt x="0" y="1161923"/>
                </a:moveTo>
                <a:lnTo>
                  <a:pt x="998601" y="0"/>
                </a:lnTo>
              </a:path>
            </a:pathLst>
          </a:custGeom>
          <a:ln w="10494">
            <a:solidFill>
              <a:srgbClr val="858585"/>
            </a:solidFill>
          </a:ln>
        </p:spPr>
        <p:txBody>
          <a:bodyPr wrap="square" lIns="0" tIns="0" rIns="0" bIns="0" rtlCol="0">
            <a:noAutofit/>
          </a:bodyPr>
          <a:lstStyle/>
          <a:p>
            <a:endParaRPr/>
          </a:p>
        </p:txBody>
      </p:sp>
      <p:sp>
        <p:nvSpPr>
          <p:cNvPr id="17" name="object 17"/>
          <p:cNvSpPr/>
          <p:nvPr/>
        </p:nvSpPr>
        <p:spPr>
          <a:xfrm>
            <a:off x="3703320" y="1577594"/>
            <a:ext cx="1187957" cy="962405"/>
          </a:xfrm>
          <a:custGeom>
            <a:avLst/>
            <a:gdLst/>
            <a:ahLst/>
            <a:cxnLst/>
            <a:rect l="l" t="t" r="r" b="b"/>
            <a:pathLst>
              <a:path w="1187957" h="962405">
                <a:moveTo>
                  <a:pt x="0" y="962405"/>
                </a:moveTo>
                <a:lnTo>
                  <a:pt x="1187957" y="0"/>
                </a:lnTo>
              </a:path>
            </a:pathLst>
          </a:custGeom>
          <a:ln w="10524">
            <a:solidFill>
              <a:srgbClr val="858585"/>
            </a:solidFill>
          </a:ln>
        </p:spPr>
        <p:txBody>
          <a:bodyPr wrap="square" lIns="0" tIns="0" rIns="0" bIns="0" rtlCol="0">
            <a:noAutofit/>
          </a:bodyPr>
          <a:lstStyle/>
          <a:p>
            <a:endParaRPr/>
          </a:p>
        </p:txBody>
      </p:sp>
      <p:sp>
        <p:nvSpPr>
          <p:cNvPr id="18" name="object 18"/>
          <p:cNvSpPr/>
          <p:nvPr/>
        </p:nvSpPr>
        <p:spPr>
          <a:xfrm>
            <a:off x="3703320" y="1808988"/>
            <a:ext cx="1337309" cy="731012"/>
          </a:xfrm>
          <a:custGeom>
            <a:avLst/>
            <a:gdLst/>
            <a:ahLst/>
            <a:cxnLst/>
            <a:rect l="l" t="t" r="r" b="b"/>
            <a:pathLst>
              <a:path w="1337309" h="731012">
                <a:moveTo>
                  <a:pt x="0" y="731012"/>
                </a:moveTo>
                <a:lnTo>
                  <a:pt x="1337309" y="0"/>
                </a:lnTo>
              </a:path>
            </a:pathLst>
          </a:custGeom>
          <a:ln w="10553">
            <a:solidFill>
              <a:srgbClr val="858585"/>
            </a:solidFill>
          </a:ln>
        </p:spPr>
        <p:txBody>
          <a:bodyPr wrap="square" lIns="0" tIns="0" rIns="0" bIns="0" rtlCol="0">
            <a:noAutofit/>
          </a:bodyPr>
          <a:lstStyle/>
          <a:p>
            <a:endParaRPr/>
          </a:p>
        </p:txBody>
      </p:sp>
      <p:sp>
        <p:nvSpPr>
          <p:cNvPr id="19" name="object 19"/>
          <p:cNvSpPr/>
          <p:nvPr/>
        </p:nvSpPr>
        <p:spPr>
          <a:xfrm>
            <a:off x="3703320" y="2063242"/>
            <a:ext cx="1445005" cy="476758"/>
          </a:xfrm>
          <a:custGeom>
            <a:avLst/>
            <a:gdLst/>
            <a:ahLst/>
            <a:cxnLst/>
            <a:rect l="l" t="t" r="r" b="b"/>
            <a:pathLst>
              <a:path w="1445005" h="476758">
                <a:moveTo>
                  <a:pt x="0" y="476758"/>
                </a:moveTo>
                <a:lnTo>
                  <a:pt x="1445005" y="0"/>
                </a:lnTo>
              </a:path>
            </a:pathLst>
          </a:custGeom>
          <a:ln w="10576">
            <a:solidFill>
              <a:srgbClr val="858585"/>
            </a:solidFill>
          </a:ln>
        </p:spPr>
        <p:txBody>
          <a:bodyPr wrap="square" lIns="0" tIns="0" rIns="0" bIns="0" rtlCol="0">
            <a:noAutofit/>
          </a:bodyPr>
          <a:lstStyle/>
          <a:p>
            <a:endParaRPr/>
          </a:p>
        </p:txBody>
      </p:sp>
      <p:sp>
        <p:nvSpPr>
          <p:cNvPr id="20" name="object 20"/>
          <p:cNvSpPr/>
          <p:nvPr/>
        </p:nvSpPr>
        <p:spPr>
          <a:xfrm>
            <a:off x="3703320" y="2333370"/>
            <a:ext cx="1505839" cy="206628"/>
          </a:xfrm>
          <a:custGeom>
            <a:avLst/>
            <a:gdLst/>
            <a:ahLst/>
            <a:cxnLst/>
            <a:rect l="l" t="t" r="r" b="b"/>
            <a:pathLst>
              <a:path w="1505839" h="206628">
                <a:moveTo>
                  <a:pt x="0" y="206628"/>
                </a:moveTo>
                <a:lnTo>
                  <a:pt x="1505839" y="0"/>
                </a:lnTo>
              </a:path>
            </a:pathLst>
          </a:custGeom>
          <a:ln w="10591">
            <a:solidFill>
              <a:srgbClr val="858585"/>
            </a:solidFill>
          </a:ln>
        </p:spPr>
        <p:txBody>
          <a:bodyPr wrap="square" lIns="0" tIns="0" rIns="0" bIns="0" rtlCol="0">
            <a:noAutofit/>
          </a:bodyPr>
          <a:lstStyle/>
          <a:p>
            <a:endParaRPr/>
          </a:p>
        </p:txBody>
      </p:sp>
      <p:sp>
        <p:nvSpPr>
          <p:cNvPr id="21" name="object 21"/>
          <p:cNvSpPr/>
          <p:nvPr/>
        </p:nvSpPr>
        <p:spPr>
          <a:xfrm>
            <a:off x="3703320" y="2540000"/>
            <a:ext cx="1518030" cy="68834"/>
          </a:xfrm>
          <a:custGeom>
            <a:avLst/>
            <a:gdLst/>
            <a:ahLst/>
            <a:cxnLst/>
            <a:rect l="l" t="t" r="r" b="b"/>
            <a:pathLst>
              <a:path w="1518030" h="68834">
                <a:moveTo>
                  <a:pt x="0" y="0"/>
                </a:moveTo>
                <a:lnTo>
                  <a:pt x="1518030" y="68834"/>
                </a:lnTo>
              </a:path>
            </a:pathLst>
          </a:custGeom>
          <a:ln w="10593">
            <a:solidFill>
              <a:srgbClr val="858585"/>
            </a:solidFill>
          </a:ln>
        </p:spPr>
        <p:txBody>
          <a:bodyPr wrap="square" lIns="0" tIns="0" rIns="0" bIns="0" rtlCol="0">
            <a:noAutofit/>
          </a:bodyPr>
          <a:lstStyle/>
          <a:p>
            <a:endParaRPr/>
          </a:p>
        </p:txBody>
      </p:sp>
      <p:sp>
        <p:nvSpPr>
          <p:cNvPr id="22" name="object 22"/>
          <p:cNvSpPr/>
          <p:nvPr/>
        </p:nvSpPr>
        <p:spPr>
          <a:xfrm>
            <a:off x="3703320" y="2540000"/>
            <a:ext cx="1479803" cy="344297"/>
          </a:xfrm>
          <a:custGeom>
            <a:avLst/>
            <a:gdLst/>
            <a:ahLst/>
            <a:cxnLst/>
            <a:rect l="l" t="t" r="r" b="b"/>
            <a:pathLst>
              <a:path w="1479803" h="344297">
                <a:moveTo>
                  <a:pt x="0" y="0"/>
                </a:moveTo>
                <a:lnTo>
                  <a:pt x="1479803" y="344297"/>
                </a:lnTo>
              </a:path>
            </a:pathLst>
          </a:custGeom>
          <a:ln w="10584">
            <a:solidFill>
              <a:srgbClr val="858585"/>
            </a:solidFill>
          </a:ln>
        </p:spPr>
        <p:txBody>
          <a:bodyPr wrap="square" lIns="0" tIns="0" rIns="0" bIns="0" rtlCol="0">
            <a:noAutofit/>
          </a:bodyPr>
          <a:lstStyle/>
          <a:p>
            <a:endParaRPr/>
          </a:p>
        </p:txBody>
      </p:sp>
      <p:sp>
        <p:nvSpPr>
          <p:cNvPr id="23" name="object 23"/>
          <p:cNvSpPr/>
          <p:nvPr/>
        </p:nvSpPr>
        <p:spPr>
          <a:xfrm>
            <a:off x="3703320" y="2540000"/>
            <a:ext cx="1396364" cy="605663"/>
          </a:xfrm>
          <a:custGeom>
            <a:avLst/>
            <a:gdLst/>
            <a:ahLst/>
            <a:cxnLst/>
            <a:rect l="l" t="t" r="r" b="b"/>
            <a:pathLst>
              <a:path w="1396364" h="605663">
                <a:moveTo>
                  <a:pt x="0" y="0"/>
                </a:moveTo>
                <a:lnTo>
                  <a:pt x="1396364" y="605663"/>
                </a:lnTo>
              </a:path>
            </a:pathLst>
          </a:custGeom>
          <a:ln w="10567">
            <a:solidFill>
              <a:srgbClr val="858585"/>
            </a:solidFill>
          </a:ln>
        </p:spPr>
        <p:txBody>
          <a:bodyPr wrap="square" lIns="0" tIns="0" rIns="0" bIns="0" rtlCol="0">
            <a:noAutofit/>
          </a:bodyPr>
          <a:lstStyle/>
          <a:p>
            <a:endParaRPr/>
          </a:p>
        </p:txBody>
      </p:sp>
      <p:sp>
        <p:nvSpPr>
          <p:cNvPr id="24" name="object 24"/>
          <p:cNvSpPr/>
          <p:nvPr/>
        </p:nvSpPr>
        <p:spPr>
          <a:xfrm>
            <a:off x="3703320" y="2540000"/>
            <a:ext cx="1267840" cy="849376"/>
          </a:xfrm>
          <a:custGeom>
            <a:avLst/>
            <a:gdLst/>
            <a:ahLst/>
            <a:cxnLst/>
            <a:rect l="l" t="t" r="r" b="b"/>
            <a:pathLst>
              <a:path w="1267840" h="849376">
                <a:moveTo>
                  <a:pt x="0" y="0"/>
                </a:moveTo>
                <a:lnTo>
                  <a:pt x="1267840" y="849376"/>
                </a:lnTo>
              </a:path>
            </a:pathLst>
          </a:custGeom>
          <a:ln w="10541">
            <a:solidFill>
              <a:srgbClr val="858585"/>
            </a:solidFill>
          </a:ln>
        </p:spPr>
        <p:txBody>
          <a:bodyPr wrap="square" lIns="0" tIns="0" rIns="0" bIns="0" rtlCol="0">
            <a:noAutofit/>
          </a:bodyPr>
          <a:lstStyle/>
          <a:p>
            <a:endParaRPr/>
          </a:p>
        </p:txBody>
      </p:sp>
      <p:sp>
        <p:nvSpPr>
          <p:cNvPr id="25" name="object 25"/>
          <p:cNvSpPr/>
          <p:nvPr/>
        </p:nvSpPr>
        <p:spPr>
          <a:xfrm>
            <a:off x="3703320" y="2540000"/>
            <a:ext cx="1097660" cy="1066546"/>
          </a:xfrm>
          <a:custGeom>
            <a:avLst/>
            <a:gdLst/>
            <a:ahLst/>
            <a:cxnLst/>
            <a:rect l="l" t="t" r="r" b="b"/>
            <a:pathLst>
              <a:path w="1097660" h="1066546">
                <a:moveTo>
                  <a:pt x="0" y="0"/>
                </a:moveTo>
                <a:lnTo>
                  <a:pt x="1097660" y="1066546"/>
                </a:lnTo>
              </a:path>
            </a:pathLst>
          </a:custGeom>
          <a:ln w="10510">
            <a:solidFill>
              <a:srgbClr val="858585"/>
            </a:solidFill>
          </a:ln>
        </p:spPr>
        <p:txBody>
          <a:bodyPr wrap="square" lIns="0" tIns="0" rIns="0" bIns="0" rtlCol="0">
            <a:noAutofit/>
          </a:bodyPr>
          <a:lstStyle/>
          <a:p>
            <a:endParaRPr/>
          </a:p>
        </p:txBody>
      </p:sp>
      <p:sp>
        <p:nvSpPr>
          <p:cNvPr id="26" name="object 26"/>
          <p:cNvSpPr/>
          <p:nvPr/>
        </p:nvSpPr>
        <p:spPr>
          <a:xfrm>
            <a:off x="3703320" y="2540000"/>
            <a:ext cx="892682" cy="1248410"/>
          </a:xfrm>
          <a:custGeom>
            <a:avLst/>
            <a:gdLst/>
            <a:ahLst/>
            <a:cxnLst/>
            <a:rect l="l" t="t" r="r" b="b"/>
            <a:pathLst>
              <a:path w="892682" h="1248410">
                <a:moveTo>
                  <a:pt x="0" y="0"/>
                </a:moveTo>
                <a:lnTo>
                  <a:pt x="892682" y="1248410"/>
                </a:lnTo>
              </a:path>
            </a:pathLst>
          </a:custGeom>
          <a:ln w="10479">
            <a:solidFill>
              <a:srgbClr val="858585"/>
            </a:solidFill>
          </a:ln>
        </p:spPr>
        <p:txBody>
          <a:bodyPr wrap="square" lIns="0" tIns="0" rIns="0" bIns="0" rtlCol="0">
            <a:noAutofit/>
          </a:bodyPr>
          <a:lstStyle/>
          <a:p>
            <a:endParaRPr/>
          </a:p>
        </p:txBody>
      </p:sp>
      <p:sp>
        <p:nvSpPr>
          <p:cNvPr id="27" name="object 27"/>
          <p:cNvSpPr/>
          <p:nvPr/>
        </p:nvSpPr>
        <p:spPr>
          <a:xfrm>
            <a:off x="3703320" y="2540000"/>
            <a:ext cx="660018" cy="1389761"/>
          </a:xfrm>
          <a:custGeom>
            <a:avLst/>
            <a:gdLst/>
            <a:ahLst/>
            <a:cxnLst/>
            <a:rect l="l" t="t" r="r" b="b"/>
            <a:pathLst>
              <a:path w="660018" h="1389761">
                <a:moveTo>
                  <a:pt x="0" y="0"/>
                </a:moveTo>
                <a:lnTo>
                  <a:pt x="660018" y="1389761"/>
                </a:lnTo>
              </a:path>
            </a:pathLst>
          </a:custGeom>
          <a:ln w="10451">
            <a:solidFill>
              <a:srgbClr val="858585"/>
            </a:solidFill>
          </a:ln>
        </p:spPr>
        <p:txBody>
          <a:bodyPr wrap="square" lIns="0" tIns="0" rIns="0" bIns="0" rtlCol="0">
            <a:noAutofit/>
          </a:bodyPr>
          <a:lstStyle/>
          <a:p>
            <a:endParaRPr/>
          </a:p>
        </p:txBody>
      </p:sp>
      <p:sp>
        <p:nvSpPr>
          <p:cNvPr id="28" name="object 28"/>
          <p:cNvSpPr/>
          <p:nvPr/>
        </p:nvSpPr>
        <p:spPr>
          <a:xfrm>
            <a:off x="3703320" y="2540000"/>
            <a:ext cx="404621" cy="1486789"/>
          </a:xfrm>
          <a:custGeom>
            <a:avLst/>
            <a:gdLst/>
            <a:ahLst/>
            <a:cxnLst/>
            <a:rect l="l" t="t" r="r" b="b"/>
            <a:pathLst>
              <a:path w="404621" h="1486789">
                <a:moveTo>
                  <a:pt x="0" y="0"/>
                </a:moveTo>
                <a:lnTo>
                  <a:pt x="404621" y="1486789"/>
                </a:lnTo>
              </a:path>
            </a:pathLst>
          </a:custGeom>
          <a:ln w="10432">
            <a:solidFill>
              <a:srgbClr val="858585"/>
            </a:solidFill>
          </a:ln>
        </p:spPr>
        <p:txBody>
          <a:bodyPr wrap="square" lIns="0" tIns="0" rIns="0" bIns="0" rtlCol="0">
            <a:noAutofit/>
          </a:bodyPr>
          <a:lstStyle/>
          <a:p>
            <a:endParaRPr/>
          </a:p>
        </p:txBody>
      </p:sp>
      <p:sp>
        <p:nvSpPr>
          <p:cNvPr id="29" name="object 29"/>
          <p:cNvSpPr/>
          <p:nvPr/>
        </p:nvSpPr>
        <p:spPr>
          <a:xfrm>
            <a:off x="3703320" y="2540000"/>
            <a:ext cx="137159" cy="1536319"/>
          </a:xfrm>
          <a:custGeom>
            <a:avLst/>
            <a:gdLst/>
            <a:ahLst/>
            <a:cxnLst/>
            <a:rect l="l" t="t" r="r" b="b"/>
            <a:pathLst>
              <a:path w="137159" h="1536319">
                <a:moveTo>
                  <a:pt x="0" y="0"/>
                </a:moveTo>
                <a:lnTo>
                  <a:pt x="137159" y="1536319"/>
                </a:lnTo>
              </a:path>
            </a:pathLst>
          </a:custGeom>
          <a:ln w="10422">
            <a:solidFill>
              <a:srgbClr val="858585"/>
            </a:solidFill>
          </a:ln>
        </p:spPr>
        <p:txBody>
          <a:bodyPr wrap="square" lIns="0" tIns="0" rIns="0" bIns="0" rtlCol="0">
            <a:noAutofit/>
          </a:bodyPr>
          <a:lstStyle/>
          <a:p>
            <a:endParaRPr/>
          </a:p>
        </p:txBody>
      </p:sp>
      <p:sp>
        <p:nvSpPr>
          <p:cNvPr id="30" name="object 30"/>
          <p:cNvSpPr/>
          <p:nvPr/>
        </p:nvSpPr>
        <p:spPr>
          <a:xfrm>
            <a:off x="3567810" y="2540000"/>
            <a:ext cx="135509" cy="1536319"/>
          </a:xfrm>
          <a:custGeom>
            <a:avLst/>
            <a:gdLst/>
            <a:ahLst/>
            <a:cxnLst/>
            <a:rect l="l" t="t" r="r" b="b"/>
            <a:pathLst>
              <a:path w="135509" h="1536319">
                <a:moveTo>
                  <a:pt x="135509" y="0"/>
                </a:moveTo>
                <a:lnTo>
                  <a:pt x="0" y="1536319"/>
                </a:lnTo>
              </a:path>
            </a:pathLst>
          </a:custGeom>
          <a:ln w="10422">
            <a:solidFill>
              <a:srgbClr val="858585"/>
            </a:solidFill>
          </a:ln>
        </p:spPr>
        <p:txBody>
          <a:bodyPr wrap="square" lIns="0" tIns="0" rIns="0" bIns="0" rtlCol="0">
            <a:noAutofit/>
          </a:bodyPr>
          <a:lstStyle/>
          <a:p>
            <a:endParaRPr/>
          </a:p>
        </p:txBody>
      </p:sp>
      <p:sp>
        <p:nvSpPr>
          <p:cNvPr id="31" name="object 31"/>
          <p:cNvSpPr/>
          <p:nvPr/>
        </p:nvSpPr>
        <p:spPr>
          <a:xfrm>
            <a:off x="3300348" y="2540000"/>
            <a:ext cx="402971" cy="1486789"/>
          </a:xfrm>
          <a:custGeom>
            <a:avLst/>
            <a:gdLst/>
            <a:ahLst/>
            <a:cxnLst/>
            <a:rect l="l" t="t" r="r" b="b"/>
            <a:pathLst>
              <a:path w="402971" h="1486789">
                <a:moveTo>
                  <a:pt x="402971" y="0"/>
                </a:moveTo>
                <a:lnTo>
                  <a:pt x="0" y="1486789"/>
                </a:lnTo>
              </a:path>
            </a:pathLst>
          </a:custGeom>
          <a:ln w="10432">
            <a:solidFill>
              <a:srgbClr val="858585"/>
            </a:solidFill>
          </a:ln>
        </p:spPr>
        <p:txBody>
          <a:bodyPr wrap="square" lIns="0" tIns="0" rIns="0" bIns="0" rtlCol="0">
            <a:noAutofit/>
          </a:bodyPr>
          <a:lstStyle/>
          <a:p>
            <a:endParaRPr/>
          </a:p>
        </p:txBody>
      </p:sp>
      <p:sp>
        <p:nvSpPr>
          <p:cNvPr id="32" name="object 32"/>
          <p:cNvSpPr/>
          <p:nvPr/>
        </p:nvSpPr>
        <p:spPr>
          <a:xfrm>
            <a:off x="3045079" y="2540000"/>
            <a:ext cx="658241" cy="1389761"/>
          </a:xfrm>
          <a:custGeom>
            <a:avLst/>
            <a:gdLst/>
            <a:ahLst/>
            <a:cxnLst/>
            <a:rect l="l" t="t" r="r" b="b"/>
            <a:pathLst>
              <a:path w="658241" h="1389761">
                <a:moveTo>
                  <a:pt x="658241" y="0"/>
                </a:moveTo>
                <a:lnTo>
                  <a:pt x="0" y="1389761"/>
                </a:lnTo>
              </a:path>
            </a:pathLst>
          </a:custGeom>
          <a:ln w="10451">
            <a:solidFill>
              <a:srgbClr val="858585"/>
            </a:solidFill>
          </a:ln>
        </p:spPr>
        <p:txBody>
          <a:bodyPr wrap="square" lIns="0" tIns="0" rIns="0" bIns="0" rtlCol="0">
            <a:noAutofit/>
          </a:bodyPr>
          <a:lstStyle/>
          <a:p>
            <a:endParaRPr/>
          </a:p>
        </p:txBody>
      </p:sp>
      <p:sp>
        <p:nvSpPr>
          <p:cNvPr id="33" name="object 33"/>
          <p:cNvSpPr/>
          <p:nvPr/>
        </p:nvSpPr>
        <p:spPr>
          <a:xfrm>
            <a:off x="2812288" y="2540000"/>
            <a:ext cx="891032" cy="1248410"/>
          </a:xfrm>
          <a:custGeom>
            <a:avLst/>
            <a:gdLst/>
            <a:ahLst/>
            <a:cxnLst/>
            <a:rect l="l" t="t" r="r" b="b"/>
            <a:pathLst>
              <a:path w="891032" h="1248410">
                <a:moveTo>
                  <a:pt x="891032" y="0"/>
                </a:moveTo>
                <a:lnTo>
                  <a:pt x="0" y="1248410"/>
                </a:lnTo>
              </a:path>
            </a:pathLst>
          </a:custGeom>
          <a:ln w="10479">
            <a:solidFill>
              <a:srgbClr val="858585"/>
            </a:solidFill>
          </a:ln>
        </p:spPr>
        <p:txBody>
          <a:bodyPr wrap="square" lIns="0" tIns="0" rIns="0" bIns="0" rtlCol="0">
            <a:noAutofit/>
          </a:bodyPr>
          <a:lstStyle/>
          <a:p>
            <a:endParaRPr/>
          </a:p>
        </p:txBody>
      </p:sp>
      <p:sp>
        <p:nvSpPr>
          <p:cNvPr id="34" name="object 34"/>
          <p:cNvSpPr/>
          <p:nvPr/>
        </p:nvSpPr>
        <p:spPr>
          <a:xfrm>
            <a:off x="2607310" y="2540000"/>
            <a:ext cx="1096010" cy="1066546"/>
          </a:xfrm>
          <a:custGeom>
            <a:avLst/>
            <a:gdLst/>
            <a:ahLst/>
            <a:cxnLst/>
            <a:rect l="l" t="t" r="r" b="b"/>
            <a:pathLst>
              <a:path w="1096010" h="1066546">
                <a:moveTo>
                  <a:pt x="1096010" y="0"/>
                </a:moveTo>
                <a:lnTo>
                  <a:pt x="0" y="1066546"/>
                </a:lnTo>
              </a:path>
            </a:pathLst>
          </a:custGeom>
          <a:ln w="10510">
            <a:solidFill>
              <a:srgbClr val="858585"/>
            </a:solidFill>
          </a:ln>
        </p:spPr>
        <p:txBody>
          <a:bodyPr wrap="square" lIns="0" tIns="0" rIns="0" bIns="0" rtlCol="0">
            <a:noAutofit/>
          </a:bodyPr>
          <a:lstStyle/>
          <a:p>
            <a:endParaRPr/>
          </a:p>
        </p:txBody>
      </p:sp>
      <p:sp>
        <p:nvSpPr>
          <p:cNvPr id="35" name="object 35"/>
          <p:cNvSpPr/>
          <p:nvPr/>
        </p:nvSpPr>
        <p:spPr>
          <a:xfrm>
            <a:off x="2437129" y="2540000"/>
            <a:ext cx="1266190" cy="849376"/>
          </a:xfrm>
          <a:custGeom>
            <a:avLst/>
            <a:gdLst/>
            <a:ahLst/>
            <a:cxnLst/>
            <a:rect l="l" t="t" r="r" b="b"/>
            <a:pathLst>
              <a:path w="1266190" h="849376">
                <a:moveTo>
                  <a:pt x="1266190" y="0"/>
                </a:moveTo>
                <a:lnTo>
                  <a:pt x="0" y="849376"/>
                </a:lnTo>
              </a:path>
            </a:pathLst>
          </a:custGeom>
          <a:ln w="10539">
            <a:solidFill>
              <a:srgbClr val="858585"/>
            </a:solidFill>
          </a:ln>
        </p:spPr>
        <p:txBody>
          <a:bodyPr wrap="square" lIns="0" tIns="0" rIns="0" bIns="0" rtlCol="0">
            <a:noAutofit/>
          </a:bodyPr>
          <a:lstStyle/>
          <a:p>
            <a:endParaRPr/>
          </a:p>
        </p:txBody>
      </p:sp>
      <p:sp>
        <p:nvSpPr>
          <p:cNvPr id="36" name="object 36"/>
          <p:cNvSpPr/>
          <p:nvPr/>
        </p:nvSpPr>
        <p:spPr>
          <a:xfrm>
            <a:off x="2308605" y="2540000"/>
            <a:ext cx="1394714" cy="605663"/>
          </a:xfrm>
          <a:custGeom>
            <a:avLst/>
            <a:gdLst/>
            <a:ahLst/>
            <a:cxnLst/>
            <a:rect l="l" t="t" r="r" b="b"/>
            <a:pathLst>
              <a:path w="1394714" h="605663">
                <a:moveTo>
                  <a:pt x="1394714" y="0"/>
                </a:moveTo>
                <a:lnTo>
                  <a:pt x="0" y="605663"/>
                </a:lnTo>
              </a:path>
            </a:pathLst>
          </a:custGeom>
          <a:ln w="10567">
            <a:solidFill>
              <a:srgbClr val="858585"/>
            </a:solidFill>
          </a:ln>
        </p:spPr>
        <p:txBody>
          <a:bodyPr wrap="square" lIns="0" tIns="0" rIns="0" bIns="0" rtlCol="0">
            <a:noAutofit/>
          </a:bodyPr>
          <a:lstStyle/>
          <a:p>
            <a:endParaRPr/>
          </a:p>
        </p:txBody>
      </p:sp>
      <p:sp>
        <p:nvSpPr>
          <p:cNvPr id="37" name="object 37"/>
          <p:cNvSpPr/>
          <p:nvPr/>
        </p:nvSpPr>
        <p:spPr>
          <a:xfrm>
            <a:off x="2223516" y="2540000"/>
            <a:ext cx="1479804" cy="344297"/>
          </a:xfrm>
          <a:custGeom>
            <a:avLst/>
            <a:gdLst/>
            <a:ahLst/>
            <a:cxnLst/>
            <a:rect l="l" t="t" r="r" b="b"/>
            <a:pathLst>
              <a:path w="1479803" h="344297">
                <a:moveTo>
                  <a:pt x="1479804" y="0"/>
                </a:moveTo>
                <a:lnTo>
                  <a:pt x="0" y="344297"/>
                </a:lnTo>
              </a:path>
            </a:pathLst>
          </a:custGeom>
          <a:ln w="10584">
            <a:solidFill>
              <a:srgbClr val="858585"/>
            </a:solidFill>
          </a:ln>
        </p:spPr>
        <p:txBody>
          <a:bodyPr wrap="square" lIns="0" tIns="0" rIns="0" bIns="0" rtlCol="0">
            <a:noAutofit/>
          </a:bodyPr>
          <a:lstStyle/>
          <a:p>
            <a:endParaRPr/>
          </a:p>
        </p:txBody>
      </p:sp>
      <p:sp>
        <p:nvSpPr>
          <p:cNvPr id="38" name="object 38"/>
          <p:cNvSpPr/>
          <p:nvPr/>
        </p:nvSpPr>
        <p:spPr>
          <a:xfrm>
            <a:off x="2187067" y="2540000"/>
            <a:ext cx="1516253" cy="68834"/>
          </a:xfrm>
          <a:custGeom>
            <a:avLst/>
            <a:gdLst/>
            <a:ahLst/>
            <a:cxnLst/>
            <a:rect l="l" t="t" r="r" b="b"/>
            <a:pathLst>
              <a:path w="1516252" h="68834">
                <a:moveTo>
                  <a:pt x="1516253" y="0"/>
                </a:moveTo>
                <a:lnTo>
                  <a:pt x="0" y="68834"/>
                </a:lnTo>
              </a:path>
            </a:pathLst>
          </a:custGeom>
          <a:ln w="10593">
            <a:solidFill>
              <a:srgbClr val="858585"/>
            </a:solidFill>
          </a:ln>
        </p:spPr>
        <p:txBody>
          <a:bodyPr wrap="square" lIns="0" tIns="0" rIns="0" bIns="0" rtlCol="0">
            <a:noAutofit/>
          </a:bodyPr>
          <a:lstStyle/>
          <a:p>
            <a:endParaRPr/>
          </a:p>
        </p:txBody>
      </p:sp>
      <p:sp>
        <p:nvSpPr>
          <p:cNvPr id="39" name="object 39"/>
          <p:cNvSpPr/>
          <p:nvPr/>
        </p:nvSpPr>
        <p:spPr>
          <a:xfrm>
            <a:off x="2199258" y="2333370"/>
            <a:ext cx="1504061" cy="206628"/>
          </a:xfrm>
          <a:custGeom>
            <a:avLst/>
            <a:gdLst/>
            <a:ahLst/>
            <a:cxnLst/>
            <a:rect l="l" t="t" r="r" b="b"/>
            <a:pathLst>
              <a:path w="1504061" h="206628">
                <a:moveTo>
                  <a:pt x="1504061" y="206628"/>
                </a:moveTo>
                <a:lnTo>
                  <a:pt x="0" y="0"/>
                </a:lnTo>
              </a:path>
            </a:pathLst>
          </a:custGeom>
          <a:ln w="10591">
            <a:solidFill>
              <a:srgbClr val="858585"/>
            </a:solidFill>
          </a:ln>
        </p:spPr>
        <p:txBody>
          <a:bodyPr wrap="square" lIns="0" tIns="0" rIns="0" bIns="0" rtlCol="0">
            <a:noAutofit/>
          </a:bodyPr>
          <a:lstStyle/>
          <a:p>
            <a:endParaRPr/>
          </a:p>
        </p:txBody>
      </p:sp>
      <p:sp>
        <p:nvSpPr>
          <p:cNvPr id="40" name="object 40"/>
          <p:cNvSpPr/>
          <p:nvPr/>
        </p:nvSpPr>
        <p:spPr>
          <a:xfrm>
            <a:off x="2259964" y="2063242"/>
            <a:ext cx="1443355" cy="476758"/>
          </a:xfrm>
          <a:custGeom>
            <a:avLst/>
            <a:gdLst/>
            <a:ahLst/>
            <a:cxnLst/>
            <a:rect l="l" t="t" r="r" b="b"/>
            <a:pathLst>
              <a:path w="1443355" h="476758">
                <a:moveTo>
                  <a:pt x="1443355" y="476758"/>
                </a:moveTo>
                <a:lnTo>
                  <a:pt x="0" y="0"/>
                </a:lnTo>
              </a:path>
            </a:pathLst>
          </a:custGeom>
          <a:ln w="10576">
            <a:solidFill>
              <a:srgbClr val="858585"/>
            </a:solidFill>
          </a:ln>
        </p:spPr>
        <p:txBody>
          <a:bodyPr wrap="square" lIns="0" tIns="0" rIns="0" bIns="0" rtlCol="0">
            <a:noAutofit/>
          </a:bodyPr>
          <a:lstStyle/>
          <a:p>
            <a:endParaRPr/>
          </a:p>
        </p:txBody>
      </p:sp>
      <p:sp>
        <p:nvSpPr>
          <p:cNvPr id="41" name="object 41"/>
          <p:cNvSpPr/>
          <p:nvPr/>
        </p:nvSpPr>
        <p:spPr>
          <a:xfrm>
            <a:off x="2367660" y="1808988"/>
            <a:ext cx="1335659" cy="731012"/>
          </a:xfrm>
          <a:custGeom>
            <a:avLst/>
            <a:gdLst/>
            <a:ahLst/>
            <a:cxnLst/>
            <a:rect l="l" t="t" r="r" b="b"/>
            <a:pathLst>
              <a:path w="1335659" h="731012">
                <a:moveTo>
                  <a:pt x="1335659" y="731012"/>
                </a:moveTo>
                <a:lnTo>
                  <a:pt x="0" y="0"/>
                </a:lnTo>
              </a:path>
            </a:pathLst>
          </a:custGeom>
          <a:ln w="10553">
            <a:solidFill>
              <a:srgbClr val="858585"/>
            </a:solidFill>
          </a:ln>
        </p:spPr>
        <p:txBody>
          <a:bodyPr wrap="square" lIns="0" tIns="0" rIns="0" bIns="0" rtlCol="0">
            <a:noAutofit/>
          </a:bodyPr>
          <a:lstStyle/>
          <a:p>
            <a:endParaRPr/>
          </a:p>
        </p:txBody>
      </p:sp>
      <p:sp>
        <p:nvSpPr>
          <p:cNvPr id="42" name="object 42"/>
          <p:cNvSpPr/>
          <p:nvPr/>
        </p:nvSpPr>
        <p:spPr>
          <a:xfrm>
            <a:off x="2517013" y="1577594"/>
            <a:ext cx="1186307" cy="962405"/>
          </a:xfrm>
          <a:custGeom>
            <a:avLst/>
            <a:gdLst/>
            <a:ahLst/>
            <a:cxnLst/>
            <a:rect l="l" t="t" r="r" b="b"/>
            <a:pathLst>
              <a:path w="1186307" h="962405">
                <a:moveTo>
                  <a:pt x="1186307" y="962405"/>
                </a:moveTo>
                <a:lnTo>
                  <a:pt x="0" y="0"/>
                </a:lnTo>
              </a:path>
            </a:pathLst>
          </a:custGeom>
          <a:ln w="10524">
            <a:solidFill>
              <a:srgbClr val="858585"/>
            </a:solidFill>
          </a:ln>
        </p:spPr>
        <p:txBody>
          <a:bodyPr wrap="square" lIns="0" tIns="0" rIns="0" bIns="0" rtlCol="0">
            <a:noAutofit/>
          </a:bodyPr>
          <a:lstStyle/>
          <a:p>
            <a:endParaRPr/>
          </a:p>
        </p:txBody>
      </p:sp>
      <p:sp>
        <p:nvSpPr>
          <p:cNvPr id="43" name="object 43"/>
          <p:cNvSpPr/>
          <p:nvPr/>
        </p:nvSpPr>
        <p:spPr>
          <a:xfrm>
            <a:off x="2706370" y="1378077"/>
            <a:ext cx="996950" cy="1161923"/>
          </a:xfrm>
          <a:custGeom>
            <a:avLst/>
            <a:gdLst/>
            <a:ahLst/>
            <a:cxnLst/>
            <a:rect l="l" t="t" r="r" b="b"/>
            <a:pathLst>
              <a:path w="996950" h="1161923">
                <a:moveTo>
                  <a:pt x="996950" y="1161923"/>
                </a:moveTo>
                <a:lnTo>
                  <a:pt x="0" y="0"/>
                </a:lnTo>
              </a:path>
            </a:pathLst>
          </a:custGeom>
          <a:ln w="10494">
            <a:solidFill>
              <a:srgbClr val="858585"/>
            </a:solidFill>
          </a:ln>
        </p:spPr>
        <p:txBody>
          <a:bodyPr wrap="square" lIns="0" tIns="0" rIns="0" bIns="0" rtlCol="0">
            <a:noAutofit/>
          </a:bodyPr>
          <a:lstStyle/>
          <a:p>
            <a:endParaRPr/>
          </a:p>
        </p:txBody>
      </p:sp>
      <p:sp>
        <p:nvSpPr>
          <p:cNvPr id="44" name="object 44"/>
          <p:cNvSpPr/>
          <p:nvPr/>
        </p:nvSpPr>
        <p:spPr>
          <a:xfrm>
            <a:off x="2925191" y="1215644"/>
            <a:ext cx="778129" cy="1324355"/>
          </a:xfrm>
          <a:custGeom>
            <a:avLst/>
            <a:gdLst/>
            <a:ahLst/>
            <a:cxnLst/>
            <a:rect l="l" t="t" r="r" b="b"/>
            <a:pathLst>
              <a:path w="778128" h="1324355">
                <a:moveTo>
                  <a:pt x="778129" y="1324355"/>
                </a:moveTo>
                <a:lnTo>
                  <a:pt x="0" y="0"/>
                </a:lnTo>
              </a:path>
            </a:pathLst>
          </a:custGeom>
          <a:ln w="10465">
            <a:solidFill>
              <a:srgbClr val="858585"/>
            </a:solidFill>
          </a:ln>
        </p:spPr>
        <p:txBody>
          <a:bodyPr wrap="square" lIns="0" tIns="0" rIns="0" bIns="0" rtlCol="0">
            <a:noAutofit/>
          </a:bodyPr>
          <a:lstStyle/>
          <a:p>
            <a:endParaRPr/>
          </a:p>
        </p:txBody>
      </p:sp>
      <p:sp>
        <p:nvSpPr>
          <p:cNvPr id="45" name="object 45"/>
          <p:cNvSpPr/>
          <p:nvPr/>
        </p:nvSpPr>
        <p:spPr>
          <a:xfrm>
            <a:off x="3170047" y="1095628"/>
            <a:ext cx="533273" cy="1444371"/>
          </a:xfrm>
          <a:custGeom>
            <a:avLst/>
            <a:gdLst/>
            <a:ahLst/>
            <a:cxnLst/>
            <a:rect l="l" t="t" r="r" b="b"/>
            <a:pathLst>
              <a:path w="533273" h="1444371">
                <a:moveTo>
                  <a:pt x="533273" y="1444371"/>
                </a:moveTo>
                <a:lnTo>
                  <a:pt x="0" y="0"/>
                </a:lnTo>
              </a:path>
            </a:pathLst>
          </a:custGeom>
          <a:ln w="10441">
            <a:solidFill>
              <a:srgbClr val="858585"/>
            </a:solidFill>
          </a:ln>
        </p:spPr>
        <p:txBody>
          <a:bodyPr wrap="square" lIns="0" tIns="0" rIns="0" bIns="0" rtlCol="0">
            <a:noAutofit/>
          </a:bodyPr>
          <a:lstStyle/>
          <a:p>
            <a:endParaRPr/>
          </a:p>
        </p:txBody>
      </p:sp>
      <p:sp>
        <p:nvSpPr>
          <p:cNvPr id="46" name="object 46"/>
          <p:cNvSpPr/>
          <p:nvPr/>
        </p:nvSpPr>
        <p:spPr>
          <a:xfrm>
            <a:off x="3432302" y="1021461"/>
            <a:ext cx="271018" cy="1518539"/>
          </a:xfrm>
          <a:custGeom>
            <a:avLst/>
            <a:gdLst/>
            <a:ahLst/>
            <a:cxnLst/>
            <a:rect l="l" t="t" r="r" b="b"/>
            <a:pathLst>
              <a:path w="271018" h="1518539">
                <a:moveTo>
                  <a:pt x="271018" y="1518539"/>
                </a:moveTo>
                <a:lnTo>
                  <a:pt x="0" y="0"/>
                </a:lnTo>
              </a:path>
            </a:pathLst>
          </a:custGeom>
          <a:ln w="10425">
            <a:solidFill>
              <a:srgbClr val="858585"/>
            </a:solidFill>
          </a:ln>
        </p:spPr>
        <p:txBody>
          <a:bodyPr wrap="square" lIns="0" tIns="0" rIns="0" bIns="0" rtlCol="0">
            <a:noAutofit/>
          </a:bodyPr>
          <a:lstStyle/>
          <a:p>
            <a:endParaRPr/>
          </a:p>
        </p:txBody>
      </p:sp>
      <p:sp>
        <p:nvSpPr>
          <p:cNvPr id="47" name="object 47"/>
          <p:cNvSpPr/>
          <p:nvPr/>
        </p:nvSpPr>
        <p:spPr>
          <a:xfrm>
            <a:off x="3347211" y="1593596"/>
            <a:ext cx="1785492" cy="1820544"/>
          </a:xfrm>
          <a:custGeom>
            <a:avLst/>
            <a:gdLst/>
            <a:ahLst/>
            <a:cxnLst/>
            <a:rect l="l" t="t" r="r" b="b"/>
            <a:pathLst>
              <a:path w="1785492" h="1820544">
                <a:moveTo>
                  <a:pt x="288416" y="566801"/>
                </a:moveTo>
                <a:lnTo>
                  <a:pt x="356108" y="367283"/>
                </a:lnTo>
                <a:lnTo>
                  <a:pt x="505460" y="114680"/>
                </a:lnTo>
                <a:lnTo>
                  <a:pt x="689610" y="44068"/>
                </a:lnTo>
                <a:lnTo>
                  <a:pt x="901446" y="19430"/>
                </a:lnTo>
                <a:lnTo>
                  <a:pt x="1170686" y="0"/>
                </a:lnTo>
                <a:lnTo>
                  <a:pt x="1401699" y="100583"/>
                </a:lnTo>
                <a:lnTo>
                  <a:pt x="1509395" y="315975"/>
                </a:lnTo>
                <a:lnTo>
                  <a:pt x="1691766" y="504951"/>
                </a:lnTo>
                <a:lnTo>
                  <a:pt x="1785492" y="750442"/>
                </a:lnTo>
                <a:lnTo>
                  <a:pt x="1782064" y="1011808"/>
                </a:lnTo>
                <a:lnTo>
                  <a:pt x="1721230" y="1262506"/>
                </a:lnTo>
                <a:lnTo>
                  <a:pt x="1568450" y="1472691"/>
                </a:lnTo>
                <a:lnTo>
                  <a:pt x="1471167" y="1695068"/>
                </a:lnTo>
                <a:lnTo>
                  <a:pt x="1245362" y="1809877"/>
                </a:lnTo>
                <a:lnTo>
                  <a:pt x="981328" y="1820544"/>
                </a:lnTo>
                <a:lnTo>
                  <a:pt x="745109" y="1767586"/>
                </a:lnTo>
                <a:lnTo>
                  <a:pt x="578358" y="1764029"/>
                </a:lnTo>
                <a:lnTo>
                  <a:pt x="409955" y="1537969"/>
                </a:lnTo>
                <a:lnTo>
                  <a:pt x="342138" y="1115949"/>
                </a:lnTo>
                <a:lnTo>
                  <a:pt x="324865" y="1064767"/>
                </a:lnTo>
                <a:lnTo>
                  <a:pt x="274447" y="1119504"/>
                </a:lnTo>
                <a:lnTo>
                  <a:pt x="234568" y="1117727"/>
                </a:lnTo>
                <a:lnTo>
                  <a:pt x="180721" y="1117727"/>
                </a:lnTo>
                <a:lnTo>
                  <a:pt x="201549" y="1050543"/>
                </a:lnTo>
                <a:lnTo>
                  <a:pt x="78232" y="1068324"/>
                </a:lnTo>
                <a:lnTo>
                  <a:pt x="76453" y="1011808"/>
                </a:lnTo>
                <a:lnTo>
                  <a:pt x="92075" y="958723"/>
                </a:lnTo>
                <a:lnTo>
                  <a:pt x="22605" y="900556"/>
                </a:lnTo>
                <a:lnTo>
                  <a:pt x="0" y="828166"/>
                </a:lnTo>
                <a:lnTo>
                  <a:pt x="40004" y="773429"/>
                </a:lnTo>
                <a:lnTo>
                  <a:pt x="62611" y="708025"/>
                </a:lnTo>
                <a:lnTo>
                  <a:pt x="81661" y="626871"/>
                </a:lnTo>
                <a:lnTo>
                  <a:pt x="264033" y="787526"/>
                </a:lnTo>
                <a:lnTo>
                  <a:pt x="291846" y="769874"/>
                </a:lnTo>
                <a:lnTo>
                  <a:pt x="288416" y="566801"/>
                </a:lnTo>
              </a:path>
            </a:pathLst>
          </a:custGeom>
          <a:ln w="31517">
            <a:solidFill>
              <a:srgbClr val="487CB9"/>
            </a:solidFill>
          </a:ln>
        </p:spPr>
        <p:txBody>
          <a:bodyPr wrap="square" lIns="0" tIns="0" rIns="0" bIns="0" rtlCol="0">
            <a:noAutofit/>
          </a:bodyPr>
          <a:lstStyle/>
          <a:p>
            <a:endParaRPr/>
          </a:p>
        </p:txBody>
      </p:sp>
      <p:sp>
        <p:nvSpPr>
          <p:cNvPr id="48" name="object 48"/>
          <p:cNvSpPr/>
          <p:nvPr/>
        </p:nvSpPr>
        <p:spPr>
          <a:xfrm>
            <a:off x="3646042" y="1902618"/>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49" name="object 49"/>
          <p:cNvSpPr/>
          <p:nvPr/>
        </p:nvSpPr>
        <p:spPr>
          <a:xfrm>
            <a:off x="3793616" y="1650015"/>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50" name="object 50"/>
          <p:cNvSpPr/>
          <p:nvPr/>
        </p:nvSpPr>
        <p:spPr>
          <a:xfrm>
            <a:off x="3979417" y="1577624"/>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51" name="object 51"/>
          <p:cNvSpPr/>
          <p:nvPr/>
        </p:nvSpPr>
        <p:spPr>
          <a:xfrm>
            <a:off x="4191380" y="1552986"/>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52" name="object 52"/>
          <p:cNvSpPr/>
          <p:nvPr/>
        </p:nvSpPr>
        <p:spPr>
          <a:xfrm>
            <a:off x="4460621" y="1533556"/>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53" name="object 53"/>
          <p:cNvSpPr/>
          <p:nvPr/>
        </p:nvSpPr>
        <p:spPr>
          <a:xfrm>
            <a:off x="4689855" y="1634140"/>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54" name="object 54"/>
          <p:cNvSpPr/>
          <p:nvPr/>
        </p:nvSpPr>
        <p:spPr>
          <a:xfrm>
            <a:off x="4799203" y="1849531"/>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55" name="object 55"/>
          <p:cNvSpPr/>
          <p:nvPr/>
        </p:nvSpPr>
        <p:spPr>
          <a:xfrm>
            <a:off x="4981575" y="2040286"/>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56" name="object 56"/>
          <p:cNvSpPr/>
          <p:nvPr/>
        </p:nvSpPr>
        <p:spPr>
          <a:xfrm>
            <a:off x="5075428" y="2283998"/>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57" name="object 57"/>
          <p:cNvSpPr/>
          <p:nvPr/>
        </p:nvSpPr>
        <p:spPr>
          <a:xfrm>
            <a:off x="5071871" y="2545365"/>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58" name="object 58"/>
          <p:cNvSpPr/>
          <p:nvPr/>
        </p:nvSpPr>
        <p:spPr>
          <a:xfrm>
            <a:off x="5011165" y="2797841"/>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59" name="object 59"/>
          <p:cNvSpPr/>
          <p:nvPr/>
        </p:nvSpPr>
        <p:spPr>
          <a:xfrm>
            <a:off x="4856607" y="3006247"/>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60" name="object 60"/>
          <p:cNvSpPr/>
          <p:nvPr/>
        </p:nvSpPr>
        <p:spPr>
          <a:xfrm>
            <a:off x="4760976" y="3228625"/>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61" name="object 61"/>
          <p:cNvSpPr/>
          <p:nvPr/>
        </p:nvSpPr>
        <p:spPr>
          <a:xfrm>
            <a:off x="4535296" y="3345211"/>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62" name="object 62"/>
          <p:cNvSpPr/>
          <p:nvPr/>
        </p:nvSpPr>
        <p:spPr>
          <a:xfrm>
            <a:off x="4271264" y="3354101"/>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63" name="object 63"/>
          <p:cNvSpPr/>
          <p:nvPr/>
        </p:nvSpPr>
        <p:spPr>
          <a:xfrm>
            <a:off x="4035044" y="3301142"/>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64" name="object 64"/>
          <p:cNvSpPr/>
          <p:nvPr/>
        </p:nvSpPr>
        <p:spPr>
          <a:xfrm>
            <a:off x="3868292" y="3299364"/>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65" name="object 65"/>
          <p:cNvSpPr/>
          <p:nvPr/>
        </p:nvSpPr>
        <p:spPr>
          <a:xfrm>
            <a:off x="3698113" y="3073303"/>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66" name="object 66"/>
          <p:cNvSpPr/>
          <p:nvPr/>
        </p:nvSpPr>
        <p:spPr>
          <a:xfrm>
            <a:off x="3630295" y="2649505"/>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67" name="object 67"/>
          <p:cNvSpPr/>
          <p:nvPr/>
        </p:nvSpPr>
        <p:spPr>
          <a:xfrm>
            <a:off x="3613022" y="2600102"/>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68" name="object 68"/>
          <p:cNvSpPr/>
          <p:nvPr/>
        </p:nvSpPr>
        <p:spPr>
          <a:xfrm>
            <a:off x="3564382" y="2654839"/>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69" name="object 69"/>
          <p:cNvSpPr/>
          <p:nvPr/>
        </p:nvSpPr>
        <p:spPr>
          <a:xfrm>
            <a:off x="3522726" y="2653061"/>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70" name="object 70"/>
          <p:cNvSpPr/>
          <p:nvPr/>
        </p:nvSpPr>
        <p:spPr>
          <a:xfrm>
            <a:off x="3470528" y="2651282"/>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71" name="object 71"/>
          <p:cNvSpPr/>
          <p:nvPr/>
        </p:nvSpPr>
        <p:spPr>
          <a:xfrm>
            <a:off x="3491357" y="2584227"/>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72" name="object 72"/>
          <p:cNvSpPr/>
          <p:nvPr/>
        </p:nvSpPr>
        <p:spPr>
          <a:xfrm>
            <a:off x="3366389" y="2601880"/>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73" name="object 73"/>
          <p:cNvSpPr/>
          <p:nvPr/>
        </p:nvSpPr>
        <p:spPr>
          <a:xfrm>
            <a:off x="3364610" y="2545365"/>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74" name="object 74"/>
          <p:cNvSpPr/>
          <p:nvPr/>
        </p:nvSpPr>
        <p:spPr>
          <a:xfrm>
            <a:off x="3380232" y="2492278"/>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75" name="object 75"/>
          <p:cNvSpPr/>
          <p:nvPr/>
        </p:nvSpPr>
        <p:spPr>
          <a:xfrm>
            <a:off x="3310763" y="2434113"/>
            <a:ext cx="112892" cy="114776"/>
          </a:xfrm>
          <a:prstGeom prst="rect">
            <a:avLst/>
          </a:prstGeom>
          <a:blipFill>
            <a:blip r:embed="rId2" cstate="print"/>
            <a:stretch>
              <a:fillRect/>
            </a:stretch>
          </a:blipFill>
        </p:spPr>
        <p:txBody>
          <a:bodyPr wrap="square" lIns="0" tIns="0" rIns="0" bIns="0" rtlCol="0">
            <a:noAutofit/>
          </a:bodyPr>
          <a:lstStyle/>
          <a:p>
            <a:endParaRPr/>
          </a:p>
        </p:txBody>
      </p:sp>
      <p:sp>
        <p:nvSpPr>
          <p:cNvPr id="76" name="object 76"/>
          <p:cNvSpPr/>
          <p:nvPr/>
        </p:nvSpPr>
        <p:spPr>
          <a:xfrm>
            <a:off x="3288157" y="2363373"/>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77" name="object 77"/>
          <p:cNvSpPr/>
          <p:nvPr/>
        </p:nvSpPr>
        <p:spPr>
          <a:xfrm>
            <a:off x="3328161" y="2306985"/>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78" name="object 78"/>
          <p:cNvSpPr/>
          <p:nvPr/>
        </p:nvSpPr>
        <p:spPr>
          <a:xfrm>
            <a:off x="3352419" y="2243358"/>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79" name="object 79"/>
          <p:cNvSpPr/>
          <p:nvPr/>
        </p:nvSpPr>
        <p:spPr>
          <a:xfrm>
            <a:off x="3371596" y="2162078"/>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80" name="object 80"/>
          <p:cNvSpPr/>
          <p:nvPr/>
        </p:nvSpPr>
        <p:spPr>
          <a:xfrm>
            <a:off x="3552190" y="2321082"/>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81" name="object 81"/>
          <p:cNvSpPr/>
          <p:nvPr/>
        </p:nvSpPr>
        <p:spPr>
          <a:xfrm>
            <a:off x="3580003" y="2303429"/>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82" name="object 82"/>
          <p:cNvSpPr/>
          <p:nvPr/>
        </p:nvSpPr>
        <p:spPr>
          <a:xfrm>
            <a:off x="3578225" y="2102134"/>
            <a:ext cx="112892" cy="114777"/>
          </a:xfrm>
          <a:prstGeom prst="rect">
            <a:avLst/>
          </a:prstGeom>
          <a:blipFill>
            <a:blip r:embed="rId2" cstate="print"/>
            <a:stretch>
              <a:fillRect/>
            </a:stretch>
          </a:blipFill>
        </p:spPr>
        <p:txBody>
          <a:bodyPr wrap="square" lIns="0" tIns="0" rIns="0" bIns="0" rtlCol="0">
            <a:noAutofit/>
          </a:bodyPr>
          <a:lstStyle/>
          <a:p>
            <a:endParaRPr/>
          </a:p>
        </p:txBody>
      </p:sp>
      <p:sp>
        <p:nvSpPr>
          <p:cNvPr id="83" name="object 83"/>
          <p:cNvSpPr/>
          <p:nvPr/>
        </p:nvSpPr>
        <p:spPr>
          <a:xfrm>
            <a:off x="2718561" y="1565275"/>
            <a:ext cx="2009521" cy="2013077"/>
          </a:xfrm>
          <a:custGeom>
            <a:avLst/>
            <a:gdLst/>
            <a:ahLst/>
            <a:cxnLst/>
            <a:rect l="l" t="t" r="r" b="b"/>
            <a:pathLst>
              <a:path w="2009521" h="2013077">
                <a:moveTo>
                  <a:pt x="816228" y="26542"/>
                </a:moveTo>
                <a:lnTo>
                  <a:pt x="984758" y="49402"/>
                </a:lnTo>
                <a:lnTo>
                  <a:pt x="1154938" y="26542"/>
                </a:lnTo>
                <a:lnTo>
                  <a:pt x="1345946" y="0"/>
                </a:lnTo>
                <a:lnTo>
                  <a:pt x="1491868" y="113029"/>
                </a:lnTo>
                <a:lnTo>
                  <a:pt x="1609978" y="249047"/>
                </a:lnTo>
                <a:lnTo>
                  <a:pt x="1728089" y="372617"/>
                </a:lnTo>
                <a:lnTo>
                  <a:pt x="1736725" y="563372"/>
                </a:lnTo>
                <a:lnTo>
                  <a:pt x="1887854" y="676275"/>
                </a:lnTo>
                <a:lnTo>
                  <a:pt x="1926082" y="845820"/>
                </a:lnTo>
                <a:lnTo>
                  <a:pt x="2009521" y="1020699"/>
                </a:lnTo>
                <a:lnTo>
                  <a:pt x="1985137" y="1206119"/>
                </a:lnTo>
                <a:lnTo>
                  <a:pt x="1962530" y="1398524"/>
                </a:lnTo>
                <a:lnTo>
                  <a:pt x="1872234" y="1569847"/>
                </a:lnTo>
                <a:lnTo>
                  <a:pt x="1754124" y="1721739"/>
                </a:lnTo>
                <a:lnTo>
                  <a:pt x="1609978" y="1848865"/>
                </a:lnTo>
                <a:lnTo>
                  <a:pt x="1446784" y="1947672"/>
                </a:lnTo>
                <a:lnTo>
                  <a:pt x="1238377" y="1905380"/>
                </a:lnTo>
                <a:lnTo>
                  <a:pt x="1076833" y="2013077"/>
                </a:lnTo>
                <a:lnTo>
                  <a:pt x="904875" y="1896490"/>
                </a:lnTo>
                <a:lnTo>
                  <a:pt x="753745" y="1829435"/>
                </a:lnTo>
                <a:lnTo>
                  <a:pt x="606171" y="1774698"/>
                </a:lnTo>
                <a:lnTo>
                  <a:pt x="472313" y="1693417"/>
                </a:lnTo>
                <a:lnTo>
                  <a:pt x="382015" y="1560957"/>
                </a:lnTo>
                <a:lnTo>
                  <a:pt x="194437" y="1506220"/>
                </a:lnTo>
                <a:lnTo>
                  <a:pt x="182371" y="1322577"/>
                </a:lnTo>
                <a:lnTo>
                  <a:pt x="60706" y="1190116"/>
                </a:lnTo>
                <a:lnTo>
                  <a:pt x="0" y="1018921"/>
                </a:lnTo>
                <a:lnTo>
                  <a:pt x="8636" y="840486"/>
                </a:lnTo>
                <a:lnTo>
                  <a:pt x="83312" y="676275"/>
                </a:lnTo>
                <a:lnTo>
                  <a:pt x="83312" y="480313"/>
                </a:lnTo>
                <a:lnTo>
                  <a:pt x="213613" y="349630"/>
                </a:lnTo>
                <a:lnTo>
                  <a:pt x="361188" y="249047"/>
                </a:lnTo>
                <a:lnTo>
                  <a:pt x="519302" y="180086"/>
                </a:lnTo>
                <a:lnTo>
                  <a:pt x="653034" y="72389"/>
                </a:lnTo>
                <a:lnTo>
                  <a:pt x="816228" y="26542"/>
                </a:lnTo>
              </a:path>
            </a:pathLst>
          </a:custGeom>
          <a:ln w="31522">
            <a:solidFill>
              <a:srgbClr val="BC4946"/>
            </a:solidFill>
          </a:ln>
        </p:spPr>
        <p:txBody>
          <a:bodyPr wrap="square" lIns="0" tIns="0" rIns="0" bIns="0" rtlCol="0">
            <a:noAutofit/>
          </a:bodyPr>
          <a:lstStyle/>
          <a:p>
            <a:endParaRPr/>
          </a:p>
        </p:txBody>
      </p:sp>
      <p:sp>
        <p:nvSpPr>
          <p:cNvPr id="84" name="object 84"/>
          <p:cNvSpPr/>
          <p:nvPr/>
        </p:nvSpPr>
        <p:spPr>
          <a:xfrm>
            <a:off x="3646042" y="1554650"/>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85" name="object 85"/>
          <p:cNvSpPr/>
          <p:nvPr/>
        </p:nvSpPr>
        <p:spPr>
          <a:xfrm>
            <a:off x="3816222" y="1531790"/>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86" name="object 86"/>
          <p:cNvSpPr/>
          <p:nvPr/>
        </p:nvSpPr>
        <p:spPr>
          <a:xfrm>
            <a:off x="4005453" y="1505247"/>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87" name="object 87"/>
          <p:cNvSpPr/>
          <p:nvPr/>
        </p:nvSpPr>
        <p:spPr>
          <a:xfrm>
            <a:off x="4151376" y="1620055"/>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88" name="object 88"/>
          <p:cNvSpPr/>
          <p:nvPr/>
        </p:nvSpPr>
        <p:spPr>
          <a:xfrm>
            <a:off x="4269485" y="1754294"/>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89" name="object 89"/>
          <p:cNvSpPr/>
          <p:nvPr/>
        </p:nvSpPr>
        <p:spPr>
          <a:xfrm>
            <a:off x="4387596" y="1879643"/>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0" name="object 90"/>
          <p:cNvSpPr/>
          <p:nvPr/>
        </p:nvSpPr>
        <p:spPr>
          <a:xfrm>
            <a:off x="4398009" y="2070270"/>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1" name="object 91"/>
          <p:cNvSpPr/>
          <p:nvPr/>
        </p:nvSpPr>
        <p:spPr>
          <a:xfrm>
            <a:off x="4547361" y="2183300"/>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2" name="object 92"/>
          <p:cNvSpPr/>
          <p:nvPr/>
        </p:nvSpPr>
        <p:spPr>
          <a:xfrm>
            <a:off x="4585589" y="2351067"/>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3" name="object 93"/>
          <p:cNvSpPr/>
          <p:nvPr/>
        </p:nvSpPr>
        <p:spPr>
          <a:xfrm>
            <a:off x="4669028" y="2527597"/>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4" name="object 94"/>
          <p:cNvSpPr/>
          <p:nvPr/>
        </p:nvSpPr>
        <p:spPr>
          <a:xfrm>
            <a:off x="4644644" y="2713017"/>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5" name="object 95"/>
          <p:cNvSpPr/>
          <p:nvPr/>
        </p:nvSpPr>
        <p:spPr>
          <a:xfrm>
            <a:off x="4623815" y="2905549"/>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6" name="object 96"/>
          <p:cNvSpPr/>
          <p:nvPr/>
        </p:nvSpPr>
        <p:spPr>
          <a:xfrm>
            <a:off x="4533519" y="3076872"/>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7" name="object 97"/>
          <p:cNvSpPr/>
          <p:nvPr/>
        </p:nvSpPr>
        <p:spPr>
          <a:xfrm>
            <a:off x="4413630" y="3226859"/>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8" name="object 98"/>
          <p:cNvSpPr/>
          <p:nvPr/>
        </p:nvSpPr>
        <p:spPr>
          <a:xfrm>
            <a:off x="4271264" y="3354113"/>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99" name="object 99"/>
          <p:cNvSpPr/>
          <p:nvPr/>
        </p:nvSpPr>
        <p:spPr>
          <a:xfrm>
            <a:off x="4106290" y="3454697"/>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0" name="object 100"/>
          <p:cNvSpPr/>
          <p:nvPr/>
        </p:nvSpPr>
        <p:spPr>
          <a:xfrm>
            <a:off x="3897884" y="3410628"/>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1" name="object 101"/>
          <p:cNvSpPr/>
          <p:nvPr/>
        </p:nvSpPr>
        <p:spPr>
          <a:xfrm>
            <a:off x="3737990" y="3518324"/>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2" name="object 102"/>
          <p:cNvSpPr/>
          <p:nvPr/>
        </p:nvSpPr>
        <p:spPr>
          <a:xfrm>
            <a:off x="3564382" y="3403516"/>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3" name="object 103"/>
          <p:cNvSpPr/>
          <p:nvPr/>
        </p:nvSpPr>
        <p:spPr>
          <a:xfrm>
            <a:off x="3413252" y="3336460"/>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4" name="object 104"/>
          <p:cNvSpPr/>
          <p:nvPr/>
        </p:nvSpPr>
        <p:spPr>
          <a:xfrm>
            <a:off x="3267328" y="3279945"/>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5" name="object 105"/>
          <p:cNvSpPr/>
          <p:nvPr/>
        </p:nvSpPr>
        <p:spPr>
          <a:xfrm>
            <a:off x="3133598" y="3198665"/>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6" name="object 106"/>
          <p:cNvSpPr/>
          <p:nvPr/>
        </p:nvSpPr>
        <p:spPr>
          <a:xfrm>
            <a:off x="3043301" y="3067982"/>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7" name="object 107"/>
          <p:cNvSpPr/>
          <p:nvPr/>
        </p:nvSpPr>
        <p:spPr>
          <a:xfrm>
            <a:off x="2853944" y="3011467"/>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8" name="object 108"/>
          <p:cNvSpPr/>
          <p:nvPr/>
        </p:nvSpPr>
        <p:spPr>
          <a:xfrm>
            <a:off x="2843529" y="2829603"/>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09" name="object 109"/>
          <p:cNvSpPr/>
          <p:nvPr/>
        </p:nvSpPr>
        <p:spPr>
          <a:xfrm>
            <a:off x="2720213" y="2695364"/>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0" name="object 110"/>
          <p:cNvSpPr/>
          <p:nvPr/>
        </p:nvSpPr>
        <p:spPr>
          <a:xfrm>
            <a:off x="2659507" y="2525946"/>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1" name="object 111"/>
          <p:cNvSpPr/>
          <p:nvPr/>
        </p:nvSpPr>
        <p:spPr>
          <a:xfrm>
            <a:off x="2668142" y="2345733"/>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2" name="object 112"/>
          <p:cNvSpPr/>
          <p:nvPr/>
        </p:nvSpPr>
        <p:spPr>
          <a:xfrm>
            <a:off x="2744597" y="2183300"/>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3" name="object 113"/>
          <p:cNvSpPr/>
          <p:nvPr/>
        </p:nvSpPr>
        <p:spPr>
          <a:xfrm>
            <a:off x="2744597" y="1987339"/>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4" name="object 114"/>
          <p:cNvSpPr/>
          <p:nvPr/>
        </p:nvSpPr>
        <p:spPr>
          <a:xfrm>
            <a:off x="2874898" y="1854878"/>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5" name="object 115"/>
          <p:cNvSpPr/>
          <p:nvPr/>
        </p:nvSpPr>
        <p:spPr>
          <a:xfrm>
            <a:off x="3022473" y="1754294"/>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6" name="object 116"/>
          <p:cNvSpPr/>
          <p:nvPr/>
        </p:nvSpPr>
        <p:spPr>
          <a:xfrm>
            <a:off x="3178810" y="1685333"/>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7" name="object 117"/>
          <p:cNvSpPr/>
          <p:nvPr/>
        </p:nvSpPr>
        <p:spPr>
          <a:xfrm>
            <a:off x="3312540" y="1577637"/>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8" name="object 118"/>
          <p:cNvSpPr/>
          <p:nvPr/>
        </p:nvSpPr>
        <p:spPr>
          <a:xfrm>
            <a:off x="3475735" y="1531790"/>
            <a:ext cx="114630" cy="116542"/>
          </a:xfrm>
          <a:prstGeom prst="rect">
            <a:avLst/>
          </a:prstGeom>
          <a:blipFill>
            <a:blip r:embed="rId3" cstate="print"/>
            <a:stretch>
              <a:fillRect/>
            </a:stretch>
          </a:blipFill>
        </p:spPr>
        <p:txBody>
          <a:bodyPr wrap="square" lIns="0" tIns="0" rIns="0" bIns="0" rtlCol="0">
            <a:noAutofit/>
          </a:bodyPr>
          <a:lstStyle/>
          <a:p>
            <a:endParaRPr/>
          </a:p>
        </p:txBody>
      </p:sp>
      <p:sp>
        <p:nvSpPr>
          <p:cNvPr id="119" name="object 119"/>
          <p:cNvSpPr txBox="1"/>
          <p:nvPr/>
        </p:nvSpPr>
        <p:spPr>
          <a:xfrm>
            <a:off x="3354704" y="1085088"/>
            <a:ext cx="217170" cy="1511300"/>
          </a:xfrm>
          <a:prstGeom prst="rect">
            <a:avLst/>
          </a:prstGeom>
        </p:spPr>
        <p:txBody>
          <a:bodyPr vert="horz" wrap="square" lIns="0" tIns="0" rIns="0" bIns="0" rtlCol="0">
            <a:noAutofit/>
          </a:bodyPr>
          <a:lstStyle/>
          <a:p>
            <a:pPr marL="42545" algn="ctr">
              <a:lnSpc>
                <a:spcPct val="100000"/>
              </a:lnSpc>
            </a:pPr>
            <a:r>
              <a:rPr sz="1150" spc="-20" dirty="0">
                <a:latin typeface="Calibri"/>
                <a:cs typeface="Calibri"/>
              </a:rPr>
              <a:t>10</a:t>
            </a:r>
            <a:endParaRPr sz="1150">
              <a:latin typeface="Calibri"/>
              <a:cs typeface="Calibri"/>
            </a:endParaRPr>
          </a:p>
          <a:p>
            <a:pPr marL="116839" algn="ctr">
              <a:lnSpc>
                <a:spcPct val="100000"/>
              </a:lnSpc>
              <a:spcBef>
                <a:spcPts val="95"/>
              </a:spcBef>
            </a:pPr>
            <a:r>
              <a:rPr sz="1150" dirty="0">
                <a:latin typeface="Calibri"/>
                <a:cs typeface="Calibri"/>
              </a:rPr>
              <a:t>5</a:t>
            </a:r>
            <a:endParaRPr sz="1150">
              <a:latin typeface="Calibri"/>
              <a:cs typeface="Calibri"/>
            </a:endParaRPr>
          </a:p>
          <a:p>
            <a:pPr marL="116839" algn="ctr">
              <a:lnSpc>
                <a:spcPct val="100000"/>
              </a:lnSpc>
              <a:spcBef>
                <a:spcPts val="95"/>
              </a:spcBef>
            </a:pPr>
            <a:r>
              <a:rPr sz="1150" dirty="0">
                <a:latin typeface="Calibri"/>
                <a:cs typeface="Calibri"/>
              </a:rPr>
              <a:t>0</a:t>
            </a:r>
            <a:endParaRPr sz="1150">
              <a:latin typeface="Calibri"/>
              <a:cs typeface="Calibri"/>
            </a:endParaRPr>
          </a:p>
          <a:p>
            <a:pPr marL="73025" algn="ctr">
              <a:lnSpc>
                <a:spcPct val="100000"/>
              </a:lnSpc>
              <a:spcBef>
                <a:spcPts val="105"/>
              </a:spcBef>
            </a:pPr>
            <a:r>
              <a:rPr sz="1150" spc="-5" dirty="0">
                <a:latin typeface="Calibri"/>
                <a:cs typeface="Calibri"/>
              </a:rPr>
              <a:t>-</a:t>
            </a:r>
            <a:r>
              <a:rPr sz="1150" spc="0" dirty="0">
                <a:latin typeface="Calibri"/>
                <a:cs typeface="Calibri"/>
              </a:rPr>
              <a:t>5</a:t>
            </a:r>
            <a:endParaRPr sz="1150">
              <a:latin typeface="Calibri"/>
              <a:cs typeface="Calibri"/>
            </a:endParaRPr>
          </a:p>
          <a:p>
            <a:pPr marR="635" algn="ctr">
              <a:lnSpc>
                <a:spcPct val="100000"/>
              </a:lnSpc>
              <a:spcBef>
                <a:spcPts val="95"/>
              </a:spcBef>
            </a:pPr>
            <a:r>
              <a:rPr sz="1150" spc="-5" dirty="0">
                <a:latin typeface="Calibri"/>
                <a:cs typeface="Calibri"/>
              </a:rPr>
              <a:t>-</a:t>
            </a:r>
            <a:r>
              <a:rPr sz="1150" spc="-10" dirty="0">
                <a:latin typeface="Calibri"/>
                <a:cs typeface="Calibri"/>
              </a:rPr>
              <a:t>10</a:t>
            </a:r>
            <a:endParaRPr sz="1150">
              <a:latin typeface="Calibri"/>
              <a:cs typeface="Calibri"/>
            </a:endParaRPr>
          </a:p>
          <a:p>
            <a:pPr marR="635" algn="ctr">
              <a:lnSpc>
                <a:spcPct val="100000"/>
              </a:lnSpc>
              <a:spcBef>
                <a:spcPts val="95"/>
              </a:spcBef>
            </a:pPr>
            <a:r>
              <a:rPr sz="1150" spc="-5" dirty="0">
                <a:latin typeface="Calibri"/>
                <a:cs typeface="Calibri"/>
              </a:rPr>
              <a:t>-</a:t>
            </a:r>
            <a:r>
              <a:rPr sz="1150" spc="-10" dirty="0">
                <a:latin typeface="Calibri"/>
                <a:cs typeface="Calibri"/>
              </a:rPr>
              <a:t>15</a:t>
            </a:r>
            <a:endParaRPr sz="1150">
              <a:latin typeface="Calibri"/>
              <a:cs typeface="Calibri"/>
            </a:endParaRPr>
          </a:p>
          <a:p>
            <a:pPr marR="635" algn="ctr">
              <a:lnSpc>
                <a:spcPct val="100000"/>
              </a:lnSpc>
              <a:spcBef>
                <a:spcPts val="105"/>
              </a:spcBef>
            </a:pPr>
            <a:r>
              <a:rPr sz="1150" spc="-5" dirty="0">
                <a:latin typeface="Calibri"/>
                <a:cs typeface="Calibri"/>
              </a:rPr>
              <a:t>-</a:t>
            </a:r>
            <a:r>
              <a:rPr sz="1150" spc="-10" dirty="0">
                <a:latin typeface="Calibri"/>
                <a:cs typeface="Calibri"/>
              </a:rPr>
              <a:t>20</a:t>
            </a:r>
            <a:endParaRPr sz="1150">
              <a:latin typeface="Calibri"/>
              <a:cs typeface="Calibri"/>
            </a:endParaRPr>
          </a:p>
          <a:p>
            <a:pPr marR="635" algn="ctr">
              <a:lnSpc>
                <a:spcPct val="100000"/>
              </a:lnSpc>
              <a:spcBef>
                <a:spcPts val="95"/>
              </a:spcBef>
            </a:pPr>
            <a:r>
              <a:rPr sz="1150" spc="-5" dirty="0">
                <a:latin typeface="Calibri"/>
                <a:cs typeface="Calibri"/>
              </a:rPr>
              <a:t>-</a:t>
            </a:r>
            <a:r>
              <a:rPr sz="1150" spc="-10" dirty="0">
                <a:latin typeface="Calibri"/>
                <a:cs typeface="Calibri"/>
              </a:rPr>
              <a:t>25</a:t>
            </a:r>
            <a:endParaRPr sz="1150">
              <a:latin typeface="Calibri"/>
              <a:cs typeface="Calibri"/>
            </a:endParaRPr>
          </a:p>
        </p:txBody>
      </p:sp>
      <p:sp>
        <p:nvSpPr>
          <p:cNvPr id="120" name="object 120"/>
          <p:cNvSpPr txBox="1"/>
          <p:nvPr/>
        </p:nvSpPr>
        <p:spPr>
          <a:xfrm>
            <a:off x="2735326" y="847852"/>
            <a:ext cx="830580" cy="261620"/>
          </a:xfrm>
          <a:prstGeom prst="rect">
            <a:avLst/>
          </a:prstGeom>
        </p:spPr>
        <p:txBody>
          <a:bodyPr vert="horz" wrap="square" lIns="0" tIns="0" rIns="0" bIns="0" rtlCol="0">
            <a:noAutofit/>
          </a:bodyPr>
          <a:lstStyle/>
          <a:p>
            <a:pPr marL="12700">
              <a:lnSpc>
                <a:spcPct val="100000"/>
              </a:lnSpc>
            </a:pPr>
            <a:r>
              <a:rPr sz="1725" spc="-15" baseline="-24154" dirty="0">
                <a:latin typeface="Calibri"/>
                <a:cs typeface="Calibri"/>
              </a:rPr>
              <a:t>3</a:t>
            </a:r>
            <a:r>
              <a:rPr sz="1725" spc="0" baseline="-24154" dirty="0">
                <a:latin typeface="Calibri"/>
                <a:cs typeface="Calibri"/>
              </a:rPr>
              <a:t>4</a:t>
            </a:r>
            <a:r>
              <a:rPr sz="1725" spc="-15" baseline="-24154" dirty="0">
                <a:latin typeface="Calibri"/>
                <a:cs typeface="Calibri"/>
              </a:rPr>
              <a:t>0</a:t>
            </a:r>
            <a:r>
              <a:rPr sz="1725" spc="-30" baseline="-24154" dirty="0">
                <a:latin typeface="Calibri"/>
                <a:cs typeface="Calibri"/>
              </a:rPr>
              <a:t>.</a:t>
            </a:r>
            <a:r>
              <a:rPr sz="1725" spc="-697" baseline="-24154" dirty="0">
                <a:latin typeface="Calibri"/>
                <a:cs typeface="Calibri"/>
              </a:rPr>
              <a:t>0</a:t>
            </a:r>
            <a:r>
              <a:rPr sz="1150" spc="-130" dirty="0">
                <a:latin typeface="Calibri"/>
                <a:cs typeface="Calibri"/>
              </a:rPr>
              <a:t>3</a:t>
            </a:r>
            <a:r>
              <a:rPr sz="1725" spc="-697" baseline="-24154" dirty="0">
                <a:latin typeface="Calibri"/>
                <a:cs typeface="Calibri"/>
              </a:rPr>
              <a:t>0</a:t>
            </a:r>
            <a:r>
              <a:rPr sz="1150" spc="0" dirty="0">
                <a:latin typeface="Calibri"/>
                <a:cs typeface="Calibri"/>
              </a:rPr>
              <a:t>5</a:t>
            </a:r>
            <a:r>
              <a:rPr sz="1150" spc="-10" dirty="0">
                <a:latin typeface="Calibri"/>
                <a:cs typeface="Calibri"/>
              </a:rPr>
              <a:t>0</a:t>
            </a:r>
            <a:r>
              <a:rPr sz="1150" spc="-15" dirty="0">
                <a:latin typeface="Calibri"/>
                <a:cs typeface="Calibri"/>
              </a:rPr>
              <a:t>.</a:t>
            </a:r>
            <a:r>
              <a:rPr sz="1150" spc="-10" dirty="0">
                <a:latin typeface="Calibri"/>
                <a:cs typeface="Calibri"/>
              </a:rPr>
              <a:t>0</a:t>
            </a:r>
            <a:r>
              <a:rPr sz="1150" spc="-105" dirty="0">
                <a:latin typeface="Calibri"/>
                <a:cs typeface="Calibri"/>
              </a:rPr>
              <a:t>0</a:t>
            </a:r>
            <a:r>
              <a:rPr sz="1725" spc="-30" baseline="-14492" dirty="0">
                <a:latin typeface="Calibri"/>
                <a:cs typeface="Calibri"/>
              </a:rPr>
              <a:t>15</a:t>
            </a:r>
            <a:endParaRPr sz="1725" baseline="-14492">
              <a:latin typeface="Calibri"/>
              <a:cs typeface="Calibri"/>
            </a:endParaRPr>
          </a:p>
        </p:txBody>
      </p:sp>
      <p:sp>
        <p:nvSpPr>
          <p:cNvPr id="121" name="object 121"/>
          <p:cNvSpPr txBox="1"/>
          <p:nvPr/>
        </p:nvSpPr>
        <p:spPr>
          <a:xfrm>
            <a:off x="3527297" y="723900"/>
            <a:ext cx="356235" cy="195580"/>
          </a:xfrm>
          <a:prstGeom prst="rect">
            <a:avLst/>
          </a:prstGeom>
        </p:spPr>
        <p:txBody>
          <a:bodyPr vert="horz" wrap="square" lIns="0" tIns="0" rIns="0" bIns="0" rtlCol="0">
            <a:noAutofit/>
          </a:bodyPr>
          <a:lstStyle/>
          <a:p>
            <a:pPr marL="12700">
              <a:lnSpc>
                <a:spcPct val="100000"/>
              </a:lnSpc>
            </a:pPr>
            <a:r>
              <a:rPr sz="1150" spc="-10" dirty="0">
                <a:latin typeface="Calibri"/>
                <a:cs typeface="Calibri"/>
              </a:rPr>
              <a:t>1</a:t>
            </a:r>
            <a:r>
              <a:rPr sz="1150" spc="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p:txBody>
      </p:sp>
      <p:sp>
        <p:nvSpPr>
          <p:cNvPr id="122" name="object 122"/>
          <p:cNvSpPr txBox="1"/>
          <p:nvPr/>
        </p:nvSpPr>
        <p:spPr>
          <a:xfrm>
            <a:off x="3974719" y="847852"/>
            <a:ext cx="1576705" cy="1270635"/>
          </a:xfrm>
          <a:prstGeom prst="rect">
            <a:avLst/>
          </a:prstGeom>
        </p:spPr>
        <p:txBody>
          <a:bodyPr vert="horz" wrap="square" lIns="0" tIns="0" rIns="0" bIns="0" rtlCol="0">
            <a:noAutofit/>
          </a:bodyPr>
          <a:lstStyle/>
          <a:p>
            <a:pPr marL="12700">
              <a:lnSpc>
                <a:spcPct val="100000"/>
              </a:lnSpc>
            </a:pPr>
            <a:r>
              <a:rPr sz="1150" spc="-10" dirty="0">
                <a:latin typeface="Calibri"/>
                <a:cs typeface="Calibri"/>
              </a:rPr>
              <a:t>2</a:t>
            </a:r>
            <a:r>
              <a:rPr sz="1150" spc="0" dirty="0">
                <a:latin typeface="Calibri"/>
                <a:cs typeface="Calibri"/>
              </a:rPr>
              <a:t>0</a:t>
            </a:r>
            <a:r>
              <a:rPr sz="1150" spc="-15" dirty="0">
                <a:latin typeface="Calibri"/>
                <a:cs typeface="Calibri"/>
              </a:rPr>
              <a:t>.</a:t>
            </a:r>
            <a:r>
              <a:rPr sz="1150" spc="-10" dirty="0">
                <a:latin typeface="Calibri"/>
                <a:cs typeface="Calibri"/>
              </a:rPr>
              <a:t>0</a:t>
            </a:r>
            <a:r>
              <a:rPr sz="1150" spc="-459" dirty="0">
                <a:latin typeface="Calibri"/>
                <a:cs typeface="Calibri"/>
              </a:rPr>
              <a:t>0</a:t>
            </a:r>
            <a:r>
              <a:rPr sz="1725" spc="-15" baseline="-24154" dirty="0">
                <a:latin typeface="Calibri"/>
                <a:cs typeface="Calibri"/>
              </a:rPr>
              <a:t>3</a:t>
            </a:r>
            <a:r>
              <a:rPr sz="1725" spc="0" baseline="-24154" dirty="0">
                <a:latin typeface="Calibri"/>
                <a:cs typeface="Calibri"/>
              </a:rPr>
              <a:t>0</a:t>
            </a:r>
            <a:r>
              <a:rPr sz="1725" spc="-30" baseline="-24154" dirty="0">
                <a:latin typeface="Calibri"/>
                <a:cs typeface="Calibri"/>
              </a:rPr>
              <a:t>.</a:t>
            </a:r>
            <a:r>
              <a:rPr sz="1725" spc="-15" baseline="-24154" dirty="0">
                <a:latin typeface="Calibri"/>
                <a:cs typeface="Calibri"/>
              </a:rPr>
              <a:t>0</a:t>
            </a:r>
            <a:r>
              <a:rPr sz="1725" spc="0" baseline="-24154" dirty="0">
                <a:latin typeface="Calibri"/>
                <a:cs typeface="Calibri"/>
              </a:rPr>
              <a:t>0</a:t>
            </a:r>
            <a:endParaRPr sz="1725" baseline="-24154">
              <a:latin typeface="Calibri"/>
              <a:cs typeface="Calibri"/>
            </a:endParaRPr>
          </a:p>
          <a:p>
            <a:pPr marR="166370" algn="ctr">
              <a:lnSpc>
                <a:spcPct val="100000"/>
              </a:lnSpc>
              <a:spcBef>
                <a:spcPts val="195"/>
              </a:spcBef>
            </a:pPr>
            <a:r>
              <a:rPr sz="1150" spc="-10" dirty="0">
                <a:latin typeface="Calibri"/>
                <a:cs typeface="Calibri"/>
              </a:rPr>
              <a:t>4</a:t>
            </a:r>
            <a:r>
              <a:rPr sz="1150" spc="5"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768350">
              <a:lnSpc>
                <a:spcPts val="1250"/>
              </a:lnSpc>
            </a:pPr>
            <a:r>
              <a:rPr sz="1150" spc="-10" dirty="0">
                <a:latin typeface="Calibri"/>
                <a:cs typeface="Calibri"/>
              </a:rPr>
              <a:t>5</a:t>
            </a:r>
            <a:r>
              <a:rPr sz="1150" spc="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965200">
              <a:lnSpc>
                <a:spcPct val="100000"/>
              </a:lnSpc>
              <a:spcBef>
                <a:spcPts val="300"/>
              </a:spcBef>
            </a:pPr>
            <a:r>
              <a:rPr sz="1150" spc="-10" dirty="0">
                <a:latin typeface="Calibri"/>
                <a:cs typeface="Calibri"/>
              </a:rPr>
              <a:t>6</a:t>
            </a:r>
            <a:r>
              <a:rPr sz="1150" spc="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R="123825" algn="r">
              <a:lnSpc>
                <a:spcPct val="100000"/>
              </a:lnSpc>
              <a:spcBef>
                <a:spcPts val="490"/>
              </a:spcBef>
            </a:pPr>
            <a:r>
              <a:rPr sz="1150" spc="-10" dirty="0">
                <a:latin typeface="Calibri"/>
                <a:cs typeface="Calibri"/>
              </a:rPr>
              <a:t>7</a:t>
            </a:r>
            <a:r>
              <a:rPr sz="1150" spc="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700"/>
              </a:lnSpc>
              <a:spcBef>
                <a:spcPts val="8"/>
              </a:spcBef>
            </a:pPr>
            <a:endParaRPr sz="700"/>
          </a:p>
          <a:p>
            <a:pPr marR="12700" algn="r">
              <a:lnSpc>
                <a:spcPct val="100000"/>
              </a:lnSpc>
            </a:pPr>
            <a:r>
              <a:rPr sz="1150" spc="-10" dirty="0">
                <a:latin typeface="Calibri"/>
                <a:cs typeface="Calibri"/>
              </a:rPr>
              <a:t>8</a:t>
            </a:r>
            <a:r>
              <a:rPr sz="1150" spc="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p:txBody>
      </p:sp>
      <p:sp>
        <p:nvSpPr>
          <p:cNvPr id="123" name="object 123"/>
          <p:cNvSpPr txBox="1"/>
          <p:nvPr/>
        </p:nvSpPr>
        <p:spPr>
          <a:xfrm>
            <a:off x="4620895" y="2212213"/>
            <a:ext cx="1078230" cy="1717039"/>
          </a:xfrm>
          <a:prstGeom prst="rect">
            <a:avLst/>
          </a:prstGeom>
        </p:spPr>
        <p:txBody>
          <a:bodyPr vert="horz" wrap="square" lIns="0" tIns="0" rIns="0" bIns="0" rtlCol="0">
            <a:noAutofit/>
          </a:bodyPr>
          <a:lstStyle/>
          <a:p>
            <a:pPr marL="649605">
              <a:lnSpc>
                <a:spcPct val="100000"/>
              </a:lnSpc>
            </a:pPr>
            <a:r>
              <a:rPr sz="1150" spc="-10" dirty="0">
                <a:latin typeface="Calibri"/>
                <a:cs typeface="Calibri"/>
              </a:rPr>
              <a:t>9</a:t>
            </a:r>
            <a:r>
              <a:rPr sz="1150" spc="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850"/>
              </a:lnSpc>
              <a:spcBef>
                <a:spcPts val="49"/>
              </a:spcBef>
            </a:pPr>
            <a:endParaRPr sz="850"/>
          </a:p>
          <a:p>
            <a:pPr marL="661670">
              <a:lnSpc>
                <a:spcPct val="100000"/>
              </a:lnSpc>
            </a:pPr>
            <a:r>
              <a:rPr sz="1150" spc="-10" dirty="0">
                <a:latin typeface="Calibri"/>
                <a:cs typeface="Calibri"/>
              </a:rPr>
              <a:t>1</a:t>
            </a:r>
            <a:r>
              <a:rPr sz="1150" spc="0" dirty="0">
                <a:latin typeface="Calibri"/>
                <a:cs typeface="Calibri"/>
              </a:rPr>
              <a:t>0</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900"/>
              </a:lnSpc>
              <a:spcBef>
                <a:spcPts val="0"/>
              </a:spcBef>
            </a:pPr>
            <a:endParaRPr sz="900"/>
          </a:p>
          <a:p>
            <a:pPr marL="623570">
              <a:lnSpc>
                <a:spcPct val="100000"/>
              </a:lnSpc>
            </a:pPr>
            <a:r>
              <a:rPr sz="1150" spc="-10" dirty="0">
                <a:latin typeface="Calibri"/>
                <a:cs typeface="Calibri"/>
              </a:rPr>
              <a:t>1</a:t>
            </a:r>
            <a:r>
              <a:rPr sz="1150" spc="0" dirty="0">
                <a:latin typeface="Calibri"/>
                <a:cs typeface="Calibri"/>
              </a:rPr>
              <a:t>1</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750"/>
              </a:lnSpc>
              <a:spcBef>
                <a:spcPts val="43"/>
              </a:spcBef>
            </a:pPr>
            <a:endParaRPr sz="750"/>
          </a:p>
          <a:p>
            <a:pPr marL="536575">
              <a:lnSpc>
                <a:spcPct val="100000"/>
              </a:lnSpc>
            </a:pPr>
            <a:r>
              <a:rPr sz="1150" spc="-10" dirty="0">
                <a:latin typeface="Calibri"/>
                <a:cs typeface="Calibri"/>
              </a:rPr>
              <a:t>1</a:t>
            </a:r>
            <a:r>
              <a:rPr sz="1150" spc="0" dirty="0">
                <a:latin typeface="Calibri"/>
                <a:cs typeface="Calibri"/>
              </a:rPr>
              <a:t>2</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550"/>
              </a:lnSpc>
              <a:spcBef>
                <a:spcPts val="49"/>
              </a:spcBef>
            </a:pPr>
            <a:endParaRPr sz="550"/>
          </a:p>
          <a:p>
            <a:pPr marL="402590">
              <a:lnSpc>
                <a:spcPct val="100000"/>
              </a:lnSpc>
            </a:pPr>
            <a:r>
              <a:rPr sz="1150" spc="-10" dirty="0">
                <a:latin typeface="Calibri"/>
                <a:cs typeface="Calibri"/>
              </a:rPr>
              <a:t>1</a:t>
            </a:r>
            <a:r>
              <a:rPr sz="1150" spc="0" dirty="0">
                <a:latin typeface="Calibri"/>
                <a:cs typeface="Calibri"/>
              </a:rPr>
              <a:t>3</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226060">
              <a:lnSpc>
                <a:spcPct val="100000"/>
              </a:lnSpc>
              <a:spcBef>
                <a:spcPts val="405"/>
              </a:spcBef>
            </a:pPr>
            <a:r>
              <a:rPr sz="1150" spc="-10" dirty="0">
                <a:latin typeface="Calibri"/>
                <a:cs typeface="Calibri"/>
              </a:rPr>
              <a:t>1</a:t>
            </a:r>
            <a:r>
              <a:rPr sz="1150" spc="0" dirty="0">
                <a:latin typeface="Calibri"/>
                <a:cs typeface="Calibri"/>
              </a:rPr>
              <a:t>4</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12700">
              <a:lnSpc>
                <a:spcPct val="100000"/>
              </a:lnSpc>
              <a:spcBef>
                <a:spcPts val="95"/>
              </a:spcBef>
            </a:pPr>
            <a:r>
              <a:rPr sz="1150" spc="-10" dirty="0">
                <a:latin typeface="Calibri"/>
                <a:cs typeface="Calibri"/>
              </a:rPr>
              <a:t>1</a:t>
            </a:r>
            <a:r>
              <a:rPr sz="1150" spc="0" dirty="0">
                <a:latin typeface="Calibri"/>
                <a:cs typeface="Calibri"/>
              </a:rPr>
              <a:t>5</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p:txBody>
      </p:sp>
      <p:sp>
        <p:nvSpPr>
          <p:cNvPr id="124" name="object 124"/>
          <p:cNvSpPr txBox="1"/>
          <p:nvPr/>
        </p:nvSpPr>
        <p:spPr>
          <a:xfrm>
            <a:off x="4377690" y="3874261"/>
            <a:ext cx="429259" cy="195580"/>
          </a:xfrm>
          <a:prstGeom prst="rect">
            <a:avLst/>
          </a:prstGeom>
        </p:spPr>
        <p:txBody>
          <a:bodyPr vert="horz" wrap="square" lIns="0" tIns="0" rIns="0" bIns="0" rtlCol="0">
            <a:noAutofit/>
          </a:bodyPr>
          <a:lstStyle/>
          <a:p>
            <a:pPr marL="12700">
              <a:lnSpc>
                <a:spcPct val="100000"/>
              </a:lnSpc>
            </a:pPr>
            <a:r>
              <a:rPr sz="1150" spc="-10" dirty="0">
                <a:latin typeface="Calibri"/>
                <a:cs typeface="Calibri"/>
              </a:rPr>
              <a:t>1</a:t>
            </a:r>
            <a:r>
              <a:rPr sz="1150" spc="0" dirty="0">
                <a:latin typeface="Calibri"/>
                <a:cs typeface="Calibri"/>
              </a:rPr>
              <a:t>6</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p:txBody>
      </p:sp>
      <p:sp>
        <p:nvSpPr>
          <p:cNvPr id="125" name="object 125"/>
          <p:cNvSpPr txBox="1"/>
          <p:nvPr/>
        </p:nvSpPr>
        <p:spPr>
          <a:xfrm>
            <a:off x="3833876" y="3975480"/>
            <a:ext cx="704850" cy="235585"/>
          </a:xfrm>
          <a:prstGeom prst="rect">
            <a:avLst/>
          </a:prstGeom>
        </p:spPr>
        <p:txBody>
          <a:bodyPr vert="horz" wrap="square" lIns="0" tIns="0" rIns="0" bIns="0" rtlCol="0">
            <a:noAutofit/>
          </a:bodyPr>
          <a:lstStyle/>
          <a:p>
            <a:pPr marL="12700">
              <a:lnSpc>
                <a:spcPct val="100000"/>
              </a:lnSpc>
            </a:pPr>
            <a:r>
              <a:rPr sz="1725" spc="-15" baseline="-14492" dirty="0">
                <a:latin typeface="Calibri"/>
                <a:cs typeface="Calibri"/>
              </a:rPr>
              <a:t>1</a:t>
            </a:r>
            <a:r>
              <a:rPr sz="1725" spc="0" baseline="-14492" dirty="0">
                <a:latin typeface="Calibri"/>
                <a:cs typeface="Calibri"/>
              </a:rPr>
              <a:t>8</a:t>
            </a:r>
            <a:r>
              <a:rPr sz="1725" spc="-15" baseline="-14492" dirty="0">
                <a:latin typeface="Calibri"/>
                <a:cs typeface="Calibri"/>
              </a:rPr>
              <a:t>0</a:t>
            </a:r>
            <a:r>
              <a:rPr sz="1725" spc="-30" baseline="-14492" dirty="0">
                <a:latin typeface="Calibri"/>
                <a:cs typeface="Calibri"/>
              </a:rPr>
              <a:t>.</a:t>
            </a:r>
            <a:r>
              <a:rPr sz="1725" spc="-630" baseline="-14492" dirty="0">
                <a:latin typeface="Calibri"/>
                <a:cs typeface="Calibri"/>
              </a:rPr>
              <a:t>0</a:t>
            </a:r>
            <a:r>
              <a:rPr sz="1150" spc="-190" dirty="0">
                <a:latin typeface="Calibri"/>
                <a:cs typeface="Calibri"/>
              </a:rPr>
              <a:t>1</a:t>
            </a:r>
            <a:r>
              <a:rPr sz="1725" spc="-630" baseline="-14492" dirty="0">
                <a:latin typeface="Calibri"/>
                <a:cs typeface="Calibri"/>
              </a:rPr>
              <a:t>0</a:t>
            </a:r>
            <a:r>
              <a:rPr sz="1150" spc="0" dirty="0">
                <a:latin typeface="Calibri"/>
                <a:cs typeface="Calibri"/>
              </a:rPr>
              <a:t>7</a:t>
            </a:r>
            <a:r>
              <a:rPr sz="1150" spc="-10" dirty="0">
                <a:latin typeface="Calibri"/>
                <a:cs typeface="Calibri"/>
              </a:rPr>
              <a:t>0</a:t>
            </a:r>
            <a:r>
              <a:rPr sz="1150" spc="-20"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p:txBody>
      </p:sp>
      <p:sp>
        <p:nvSpPr>
          <p:cNvPr id="126" name="object 126"/>
          <p:cNvSpPr txBox="1"/>
          <p:nvPr/>
        </p:nvSpPr>
        <p:spPr>
          <a:xfrm>
            <a:off x="2868295" y="3975480"/>
            <a:ext cx="704850" cy="235585"/>
          </a:xfrm>
          <a:prstGeom prst="rect">
            <a:avLst/>
          </a:prstGeom>
        </p:spPr>
        <p:txBody>
          <a:bodyPr vert="horz" wrap="square" lIns="0" tIns="0" rIns="0" bIns="0" rtlCol="0">
            <a:noAutofit/>
          </a:bodyPr>
          <a:lstStyle/>
          <a:p>
            <a:pPr marL="12700">
              <a:lnSpc>
                <a:spcPct val="100000"/>
              </a:lnSpc>
            </a:pPr>
            <a:r>
              <a:rPr sz="1150" spc="-10" dirty="0">
                <a:latin typeface="Calibri"/>
                <a:cs typeface="Calibri"/>
              </a:rPr>
              <a:t>2</a:t>
            </a:r>
            <a:r>
              <a:rPr sz="1150" spc="0" dirty="0">
                <a:latin typeface="Calibri"/>
                <a:cs typeface="Calibri"/>
              </a:rPr>
              <a:t>0</a:t>
            </a:r>
            <a:r>
              <a:rPr sz="1150" spc="-10" dirty="0">
                <a:latin typeface="Calibri"/>
                <a:cs typeface="Calibri"/>
              </a:rPr>
              <a:t>0</a:t>
            </a:r>
            <a:r>
              <a:rPr sz="1150" spc="-20" dirty="0">
                <a:latin typeface="Calibri"/>
                <a:cs typeface="Calibri"/>
              </a:rPr>
              <a:t>.</a:t>
            </a:r>
            <a:r>
              <a:rPr sz="1150" spc="-420" dirty="0">
                <a:latin typeface="Calibri"/>
                <a:cs typeface="Calibri"/>
              </a:rPr>
              <a:t>0</a:t>
            </a:r>
            <a:r>
              <a:rPr sz="1725" spc="-284" baseline="-14492" dirty="0">
                <a:latin typeface="Calibri"/>
                <a:cs typeface="Calibri"/>
              </a:rPr>
              <a:t>1</a:t>
            </a:r>
            <a:r>
              <a:rPr sz="1150" spc="-420" dirty="0">
                <a:latin typeface="Calibri"/>
                <a:cs typeface="Calibri"/>
              </a:rPr>
              <a:t>0</a:t>
            </a:r>
            <a:r>
              <a:rPr sz="1725" spc="0" baseline="-14492" dirty="0">
                <a:latin typeface="Calibri"/>
                <a:cs typeface="Calibri"/>
              </a:rPr>
              <a:t>9</a:t>
            </a:r>
            <a:r>
              <a:rPr sz="1725" spc="-15" baseline="-14492" dirty="0">
                <a:latin typeface="Calibri"/>
                <a:cs typeface="Calibri"/>
              </a:rPr>
              <a:t>0</a:t>
            </a:r>
            <a:r>
              <a:rPr sz="1725" spc="-30" baseline="-14492" dirty="0">
                <a:latin typeface="Calibri"/>
                <a:cs typeface="Calibri"/>
              </a:rPr>
              <a:t>.</a:t>
            </a:r>
            <a:r>
              <a:rPr sz="1725" spc="-15" baseline="-14492" dirty="0">
                <a:latin typeface="Calibri"/>
                <a:cs typeface="Calibri"/>
              </a:rPr>
              <a:t>0</a:t>
            </a:r>
            <a:r>
              <a:rPr sz="1725" spc="0" baseline="-14492" dirty="0">
                <a:latin typeface="Calibri"/>
                <a:cs typeface="Calibri"/>
              </a:rPr>
              <a:t>0</a:t>
            </a:r>
            <a:endParaRPr sz="1725" baseline="-14492">
              <a:latin typeface="Calibri"/>
              <a:cs typeface="Calibri"/>
            </a:endParaRPr>
          </a:p>
        </p:txBody>
      </p:sp>
      <p:sp>
        <p:nvSpPr>
          <p:cNvPr id="127" name="object 127"/>
          <p:cNvSpPr txBox="1"/>
          <p:nvPr/>
        </p:nvSpPr>
        <p:spPr>
          <a:xfrm>
            <a:off x="2603373" y="3874261"/>
            <a:ext cx="429259" cy="195580"/>
          </a:xfrm>
          <a:prstGeom prst="rect">
            <a:avLst/>
          </a:prstGeom>
        </p:spPr>
        <p:txBody>
          <a:bodyPr vert="horz" wrap="square" lIns="0" tIns="0" rIns="0" bIns="0" rtlCol="0">
            <a:noAutofit/>
          </a:bodyPr>
          <a:lstStyle/>
          <a:p>
            <a:pPr marL="12700">
              <a:lnSpc>
                <a:spcPct val="100000"/>
              </a:lnSpc>
            </a:pPr>
            <a:r>
              <a:rPr sz="1150" spc="-10" dirty="0">
                <a:latin typeface="Calibri"/>
                <a:cs typeface="Calibri"/>
              </a:rPr>
              <a:t>2</a:t>
            </a:r>
            <a:r>
              <a:rPr sz="1150" spc="5" dirty="0">
                <a:latin typeface="Calibri"/>
                <a:cs typeface="Calibri"/>
              </a:rPr>
              <a:t>1</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p:txBody>
      </p:sp>
      <p:sp>
        <p:nvSpPr>
          <p:cNvPr id="128" name="object 128"/>
          <p:cNvSpPr txBox="1"/>
          <p:nvPr/>
        </p:nvSpPr>
        <p:spPr>
          <a:xfrm>
            <a:off x="1710944" y="1047877"/>
            <a:ext cx="1197610" cy="2869565"/>
          </a:xfrm>
          <a:prstGeom prst="rect">
            <a:avLst/>
          </a:prstGeom>
        </p:spPr>
        <p:txBody>
          <a:bodyPr vert="horz" wrap="square" lIns="0" tIns="0" rIns="0" bIns="0" rtlCol="0">
            <a:noAutofit/>
          </a:bodyPr>
          <a:lstStyle/>
          <a:p>
            <a:pPr marL="781050">
              <a:lnSpc>
                <a:spcPct val="100000"/>
              </a:lnSpc>
            </a:pPr>
            <a:r>
              <a:rPr sz="1150" spc="-10" dirty="0">
                <a:latin typeface="Calibri"/>
                <a:cs typeface="Calibri"/>
              </a:rPr>
              <a:t>3</a:t>
            </a:r>
            <a:r>
              <a:rPr sz="1150" spc="0" dirty="0">
                <a:latin typeface="Calibri"/>
                <a:cs typeface="Calibri"/>
              </a:rPr>
              <a:t>3</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550545">
              <a:lnSpc>
                <a:spcPts val="1250"/>
              </a:lnSpc>
            </a:pPr>
            <a:r>
              <a:rPr sz="1150" spc="-10" dirty="0">
                <a:latin typeface="Calibri"/>
                <a:cs typeface="Calibri"/>
              </a:rPr>
              <a:t>3</a:t>
            </a:r>
            <a:r>
              <a:rPr sz="1150" spc="0" dirty="0">
                <a:latin typeface="Calibri"/>
                <a:cs typeface="Calibri"/>
              </a:rPr>
              <a:t>2</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355600">
              <a:lnSpc>
                <a:spcPct val="100000"/>
              </a:lnSpc>
              <a:spcBef>
                <a:spcPts val="300"/>
              </a:spcBef>
            </a:pPr>
            <a:r>
              <a:rPr sz="1150" spc="-10" dirty="0">
                <a:latin typeface="Calibri"/>
                <a:cs typeface="Calibri"/>
              </a:rPr>
              <a:t>3</a:t>
            </a:r>
            <a:r>
              <a:rPr sz="1150" spc="0" dirty="0">
                <a:latin typeface="Calibri"/>
                <a:cs typeface="Calibri"/>
              </a:rPr>
              <a:t>1</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200025">
              <a:lnSpc>
                <a:spcPct val="100000"/>
              </a:lnSpc>
              <a:spcBef>
                <a:spcPts val="490"/>
              </a:spcBef>
            </a:pPr>
            <a:r>
              <a:rPr sz="1150" spc="-10" dirty="0">
                <a:latin typeface="Calibri"/>
                <a:cs typeface="Calibri"/>
              </a:rPr>
              <a:t>3</a:t>
            </a:r>
            <a:r>
              <a:rPr sz="1150" spc="0" dirty="0">
                <a:latin typeface="Calibri"/>
                <a:cs typeface="Calibri"/>
              </a:rPr>
              <a:t>0</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700"/>
              </a:lnSpc>
              <a:spcBef>
                <a:spcPts val="8"/>
              </a:spcBef>
            </a:pPr>
            <a:endParaRPr sz="700"/>
          </a:p>
          <a:p>
            <a:pPr marL="88900">
              <a:lnSpc>
                <a:spcPct val="100000"/>
              </a:lnSpc>
            </a:pPr>
            <a:r>
              <a:rPr sz="1150" spc="-10" dirty="0">
                <a:latin typeface="Calibri"/>
                <a:cs typeface="Calibri"/>
              </a:rPr>
              <a:t>2</a:t>
            </a:r>
            <a:r>
              <a:rPr sz="1150" spc="0" dirty="0">
                <a:latin typeface="Calibri"/>
                <a:cs typeface="Calibri"/>
              </a:rPr>
              <a:t>9</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750"/>
              </a:lnSpc>
              <a:spcBef>
                <a:spcPts val="43"/>
              </a:spcBef>
            </a:pPr>
            <a:endParaRPr sz="750"/>
          </a:p>
          <a:p>
            <a:pPr marL="24765">
              <a:lnSpc>
                <a:spcPct val="100000"/>
              </a:lnSpc>
            </a:pPr>
            <a:r>
              <a:rPr sz="1150" spc="-10" dirty="0">
                <a:latin typeface="Calibri"/>
                <a:cs typeface="Calibri"/>
              </a:rPr>
              <a:t>2</a:t>
            </a:r>
            <a:r>
              <a:rPr sz="1150" spc="5" dirty="0">
                <a:latin typeface="Calibri"/>
                <a:cs typeface="Calibri"/>
              </a:rPr>
              <a:t>8</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850"/>
              </a:lnSpc>
              <a:spcBef>
                <a:spcPts val="49"/>
              </a:spcBef>
            </a:pPr>
            <a:endParaRPr sz="850"/>
          </a:p>
          <a:p>
            <a:pPr marL="12700">
              <a:lnSpc>
                <a:spcPct val="100000"/>
              </a:lnSpc>
            </a:pPr>
            <a:r>
              <a:rPr sz="1150" spc="-10" dirty="0">
                <a:latin typeface="Calibri"/>
                <a:cs typeface="Calibri"/>
              </a:rPr>
              <a:t>2</a:t>
            </a:r>
            <a:r>
              <a:rPr sz="1150" spc="5" dirty="0">
                <a:latin typeface="Calibri"/>
                <a:cs typeface="Calibri"/>
              </a:rPr>
              <a:t>7</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900"/>
              </a:lnSpc>
              <a:spcBef>
                <a:spcPts val="0"/>
              </a:spcBef>
            </a:pPr>
            <a:endParaRPr sz="900"/>
          </a:p>
          <a:p>
            <a:pPr marL="50800">
              <a:lnSpc>
                <a:spcPct val="100000"/>
              </a:lnSpc>
            </a:pPr>
            <a:r>
              <a:rPr sz="1150" spc="-10" dirty="0">
                <a:latin typeface="Calibri"/>
                <a:cs typeface="Calibri"/>
              </a:rPr>
              <a:t>2</a:t>
            </a:r>
            <a:r>
              <a:rPr sz="1150" spc="0" dirty="0">
                <a:latin typeface="Calibri"/>
                <a:cs typeface="Calibri"/>
              </a:rPr>
              <a:t>6</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800"/>
              </a:lnSpc>
              <a:spcBef>
                <a:spcPts val="3"/>
              </a:spcBef>
            </a:pPr>
            <a:endParaRPr sz="800"/>
          </a:p>
          <a:p>
            <a:pPr marL="137795">
              <a:lnSpc>
                <a:spcPct val="100000"/>
              </a:lnSpc>
            </a:pPr>
            <a:r>
              <a:rPr sz="1150" spc="-10" dirty="0">
                <a:latin typeface="Calibri"/>
                <a:cs typeface="Calibri"/>
              </a:rPr>
              <a:t>2</a:t>
            </a:r>
            <a:r>
              <a:rPr sz="1150" spc="0" dirty="0">
                <a:latin typeface="Calibri"/>
                <a:cs typeface="Calibri"/>
              </a:rPr>
              <a:t>5</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a:lnSpc>
                <a:spcPts val="550"/>
              </a:lnSpc>
              <a:spcBef>
                <a:spcPts val="49"/>
              </a:spcBef>
            </a:pPr>
            <a:endParaRPr sz="550"/>
          </a:p>
          <a:p>
            <a:pPr marL="271780">
              <a:lnSpc>
                <a:spcPct val="100000"/>
              </a:lnSpc>
            </a:pPr>
            <a:r>
              <a:rPr sz="1150" spc="-10" dirty="0">
                <a:latin typeface="Calibri"/>
                <a:cs typeface="Calibri"/>
              </a:rPr>
              <a:t>2</a:t>
            </a:r>
            <a:r>
              <a:rPr sz="1150" spc="0" dirty="0">
                <a:latin typeface="Calibri"/>
                <a:cs typeface="Calibri"/>
              </a:rPr>
              <a:t>4</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448309">
              <a:lnSpc>
                <a:spcPct val="100000"/>
              </a:lnSpc>
              <a:spcBef>
                <a:spcPts val="400"/>
              </a:spcBef>
            </a:pPr>
            <a:r>
              <a:rPr sz="1150" spc="-10" dirty="0">
                <a:latin typeface="Calibri"/>
                <a:cs typeface="Calibri"/>
              </a:rPr>
              <a:t>2</a:t>
            </a:r>
            <a:r>
              <a:rPr sz="1150" spc="0" dirty="0">
                <a:latin typeface="Calibri"/>
                <a:cs typeface="Calibri"/>
              </a:rPr>
              <a:t>3</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a:p>
            <a:pPr marL="661670">
              <a:lnSpc>
                <a:spcPct val="100000"/>
              </a:lnSpc>
              <a:spcBef>
                <a:spcPts val="105"/>
              </a:spcBef>
            </a:pPr>
            <a:r>
              <a:rPr sz="1150" spc="-10" dirty="0">
                <a:latin typeface="Calibri"/>
                <a:cs typeface="Calibri"/>
              </a:rPr>
              <a:t>2</a:t>
            </a:r>
            <a:r>
              <a:rPr sz="1150" spc="0" dirty="0">
                <a:latin typeface="Calibri"/>
                <a:cs typeface="Calibri"/>
              </a:rPr>
              <a:t>2</a:t>
            </a:r>
            <a:r>
              <a:rPr sz="1150" spc="-10" dirty="0">
                <a:latin typeface="Calibri"/>
                <a:cs typeface="Calibri"/>
              </a:rPr>
              <a:t>0</a:t>
            </a:r>
            <a:r>
              <a:rPr sz="1150" spc="-15" dirty="0">
                <a:latin typeface="Calibri"/>
                <a:cs typeface="Calibri"/>
              </a:rPr>
              <a:t>.</a:t>
            </a:r>
            <a:r>
              <a:rPr sz="1150" spc="-10" dirty="0">
                <a:latin typeface="Calibri"/>
                <a:cs typeface="Calibri"/>
              </a:rPr>
              <a:t>0</a:t>
            </a:r>
            <a:r>
              <a:rPr sz="1150" spc="0" dirty="0">
                <a:latin typeface="Calibri"/>
                <a:cs typeface="Calibri"/>
              </a:rPr>
              <a:t>0</a:t>
            </a:r>
            <a:endParaRPr sz="1150">
              <a:latin typeface="Calibri"/>
              <a:cs typeface="Calibri"/>
            </a:endParaRPr>
          </a:p>
        </p:txBody>
      </p:sp>
      <p:sp>
        <p:nvSpPr>
          <p:cNvPr id="129" name="object 129"/>
          <p:cNvSpPr/>
          <p:nvPr/>
        </p:nvSpPr>
        <p:spPr>
          <a:xfrm>
            <a:off x="6409309" y="2407539"/>
            <a:ext cx="277875" cy="0"/>
          </a:xfrm>
          <a:custGeom>
            <a:avLst/>
            <a:gdLst/>
            <a:ahLst/>
            <a:cxnLst/>
            <a:rect l="l" t="t" r="r" b="b"/>
            <a:pathLst>
              <a:path w="277875">
                <a:moveTo>
                  <a:pt x="0" y="0"/>
                </a:moveTo>
                <a:lnTo>
                  <a:pt x="277875" y="0"/>
                </a:lnTo>
              </a:path>
            </a:pathLst>
          </a:custGeom>
          <a:ln w="31784">
            <a:solidFill>
              <a:srgbClr val="487CB9"/>
            </a:solidFill>
          </a:ln>
        </p:spPr>
        <p:txBody>
          <a:bodyPr wrap="square" lIns="0" tIns="0" rIns="0" bIns="0" rtlCol="0">
            <a:noAutofit/>
          </a:bodyPr>
          <a:lstStyle/>
          <a:p>
            <a:endParaRPr/>
          </a:p>
        </p:txBody>
      </p:sp>
      <p:sp>
        <p:nvSpPr>
          <p:cNvPr id="130" name="object 130"/>
          <p:cNvSpPr/>
          <p:nvPr/>
        </p:nvSpPr>
        <p:spPr>
          <a:xfrm>
            <a:off x="6504178" y="2362707"/>
            <a:ext cx="86868" cy="88264"/>
          </a:xfrm>
          <a:custGeom>
            <a:avLst/>
            <a:gdLst/>
            <a:ahLst/>
            <a:cxnLst/>
            <a:rect l="l" t="t" r="r" b="b"/>
            <a:pathLst>
              <a:path w="86868" h="88264">
                <a:moveTo>
                  <a:pt x="43433" y="0"/>
                </a:moveTo>
                <a:lnTo>
                  <a:pt x="0" y="44195"/>
                </a:lnTo>
                <a:lnTo>
                  <a:pt x="43433" y="88264"/>
                </a:lnTo>
                <a:lnTo>
                  <a:pt x="86868" y="44195"/>
                </a:lnTo>
                <a:lnTo>
                  <a:pt x="43433" y="0"/>
                </a:lnTo>
                <a:close/>
              </a:path>
            </a:pathLst>
          </a:custGeom>
          <a:solidFill>
            <a:srgbClr val="4F81BB"/>
          </a:solidFill>
        </p:spPr>
        <p:txBody>
          <a:bodyPr wrap="square" lIns="0" tIns="0" rIns="0" bIns="0" rtlCol="0">
            <a:noAutofit/>
          </a:bodyPr>
          <a:lstStyle/>
          <a:p>
            <a:endParaRPr/>
          </a:p>
        </p:txBody>
      </p:sp>
      <p:sp>
        <p:nvSpPr>
          <p:cNvPr id="131" name="object 131"/>
          <p:cNvSpPr/>
          <p:nvPr/>
        </p:nvSpPr>
        <p:spPr>
          <a:xfrm>
            <a:off x="6504178" y="2362707"/>
            <a:ext cx="86868" cy="88264"/>
          </a:xfrm>
          <a:custGeom>
            <a:avLst/>
            <a:gdLst/>
            <a:ahLst/>
            <a:cxnLst/>
            <a:rect l="l" t="t" r="r" b="b"/>
            <a:pathLst>
              <a:path w="86868" h="88264">
                <a:moveTo>
                  <a:pt x="43433" y="0"/>
                </a:moveTo>
                <a:lnTo>
                  <a:pt x="86868" y="44195"/>
                </a:lnTo>
                <a:lnTo>
                  <a:pt x="43433" y="88264"/>
                </a:lnTo>
                <a:lnTo>
                  <a:pt x="0" y="44195"/>
                </a:lnTo>
                <a:lnTo>
                  <a:pt x="43433" y="0"/>
                </a:lnTo>
              </a:path>
            </a:pathLst>
          </a:custGeom>
          <a:ln w="10505">
            <a:solidFill>
              <a:srgbClr val="487CB9"/>
            </a:solidFill>
          </a:ln>
        </p:spPr>
        <p:txBody>
          <a:bodyPr wrap="square" lIns="0" tIns="0" rIns="0" bIns="0" rtlCol="0">
            <a:noAutofit/>
          </a:bodyPr>
          <a:lstStyle/>
          <a:p>
            <a:endParaRPr/>
          </a:p>
        </p:txBody>
      </p:sp>
      <p:sp>
        <p:nvSpPr>
          <p:cNvPr id="132" name="object 132"/>
          <p:cNvSpPr/>
          <p:nvPr/>
        </p:nvSpPr>
        <p:spPr>
          <a:xfrm>
            <a:off x="6591681" y="2672460"/>
            <a:ext cx="95503" cy="0"/>
          </a:xfrm>
          <a:custGeom>
            <a:avLst/>
            <a:gdLst/>
            <a:ahLst/>
            <a:cxnLst/>
            <a:rect l="l" t="t" r="r" b="b"/>
            <a:pathLst>
              <a:path w="95503">
                <a:moveTo>
                  <a:pt x="0" y="0"/>
                </a:moveTo>
                <a:lnTo>
                  <a:pt x="95503" y="0"/>
                </a:lnTo>
              </a:path>
            </a:pathLst>
          </a:custGeom>
          <a:ln w="31784">
            <a:solidFill>
              <a:srgbClr val="BC4946"/>
            </a:solidFill>
          </a:ln>
        </p:spPr>
        <p:txBody>
          <a:bodyPr wrap="square" lIns="0" tIns="0" rIns="0" bIns="0" rtlCol="0">
            <a:noAutofit/>
          </a:bodyPr>
          <a:lstStyle/>
          <a:p>
            <a:endParaRPr/>
          </a:p>
        </p:txBody>
      </p:sp>
      <p:sp>
        <p:nvSpPr>
          <p:cNvPr id="133" name="object 133"/>
          <p:cNvSpPr/>
          <p:nvPr/>
        </p:nvSpPr>
        <p:spPr>
          <a:xfrm>
            <a:off x="6409309" y="2672460"/>
            <a:ext cx="95504" cy="0"/>
          </a:xfrm>
          <a:custGeom>
            <a:avLst/>
            <a:gdLst/>
            <a:ahLst/>
            <a:cxnLst/>
            <a:rect l="l" t="t" r="r" b="b"/>
            <a:pathLst>
              <a:path w="95503">
                <a:moveTo>
                  <a:pt x="0" y="0"/>
                </a:moveTo>
                <a:lnTo>
                  <a:pt x="95504" y="0"/>
                </a:lnTo>
              </a:path>
            </a:pathLst>
          </a:custGeom>
          <a:ln w="31784">
            <a:solidFill>
              <a:srgbClr val="BC4946"/>
            </a:solidFill>
          </a:ln>
        </p:spPr>
        <p:txBody>
          <a:bodyPr wrap="square" lIns="0" tIns="0" rIns="0" bIns="0" rtlCol="0">
            <a:noAutofit/>
          </a:bodyPr>
          <a:lstStyle/>
          <a:p>
            <a:endParaRPr/>
          </a:p>
        </p:txBody>
      </p:sp>
      <p:sp>
        <p:nvSpPr>
          <p:cNvPr id="134" name="object 134"/>
          <p:cNvSpPr/>
          <p:nvPr/>
        </p:nvSpPr>
        <p:spPr>
          <a:xfrm>
            <a:off x="6504813" y="2628366"/>
            <a:ext cx="86841" cy="88290"/>
          </a:xfrm>
          <a:custGeom>
            <a:avLst/>
            <a:gdLst/>
            <a:ahLst/>
            <a:cxnLst/>
            <a:rect l="l" t="t" r="r" b="b"/>
            <a:pathLst>
              <a:path w="86841" h="88290">
                <a:moveTo>
                  <a:pt x="0" y="88290"/>
                </a:moveTo>
                <a:lnTo>
                  <a:pt x="86841" y="88290"/>
                </a:lnTo>
                <a:lnTo>
                  <a:pt x="86841" y="0"/>
                </a:lnTo>
                <a:lnTo>
                  <a:pt x="0" y="0"/>
                </a:lnTo>
                <a:lnTo>
                  <a:pt x="0" y="88290"/>
                </a:lnTo>
                <a:close/>
              </a:path>
            </a:pathLst>
          </a:custGeom>
          <a:solidFill>
            <a:srgbClr val="C0504D"/>
          </a:solidFill>
        </p:spPr>
        <p:txBody>
          <a:bodyPr wrap="square" lIns="0" tIns="0" rIns="0" bIns="0" rtlCol="0">
            <a:noAutofit/>
          </a:bodyPr>
          <a:lstStyle/>
          <a:p>
            <a:endParaRPr/>
          </a:p>
        </p:txBody>
      </p:sp>
      <p:sp>
        <p:nvSpPr>
          <p:cNvPr id="135" name="object 135"/>
          <p:cNvSpPr/>
          <p:nvPr/>
        </p:nvSpPr>
        <p:spPr>
          <a:xfrm>
            <a:off x="6504813" y="2628366"/>
            <a:ext cx="86841" cy="88290"/>
          </a:xfrm>
          <a:custGeom>
            <a:avLst/>
            <a:gdLst/>
            <a:ahLst/>
            <a:cxnLst/>
            <a:rect l="l" t="t" r="r" b="b"/>
            <a:pathLst>
              <a:path w="86841" h="88290">
                <a:moveTo>
                  <a:pt x="0" y="88290"/>
                </a:moveTo>
                <a:lnTo>
                  <a:pt x="86841" y="88290"/>
                </a:lnTo>
                <a:lnTo>
                  <a:pt x="86841" y="0"/>
                </a:lnTo>
                <a:lnTo>
                  <a:pt x="0" y="0"/>
                </a:lnTo>
                <a:lnTo>
                  <a:pt x="0" y="88290"/>
                </a:lnTo>
                <a:close/>
              </a:path>
            </a:pathLst>
          </a:custGeom>
          <a:ln w="10505">
            <a:solidFill>
              <a:srgbClr val="BC4946"/>
            </a:solidFill>
          </a:ln>
        </p:spPr>
        <p:txBody>
          <a:bodyPr wrap="square" lIns="0" tIns="0" rIns="0" bIns="0" rtlCol="0">
            <a:noAutofit/>
          </a:bodyPr>
          <a:lstStyle/>
          <a:p>
            <a:endParaRPr/>
          </a:p>
        </p:txBody>
      </p:sp>
      <p:sp>
        <p:nvSpPr>
          <p:cNvPr id="136" name="object 136"/>
          <p:cNvSpPr txBox="1"/>
          <p:nvPr/>
        </p:nvSpPr>
        <p:spPr>
          <a:xfrm>
            <a:off x="6705727" y="2294509"/>
            <a:ext cx="476250" cy="459105"/>
          </a:xfrm>
          <a:prstGeom prst="rect">
            <a:avLst/>
          </a:prstGeom>
        </p:spPr>
        <p:txBody>
          <a:bodyPr vert="horz" wrap="square" lIns="0" tIns="0" rIns="0" bIns="0" rtlCol="0">
            <a:noAutofit/>
          </a:bodyPr>
          <a:lstStyle/>
          <a:p>
            <a:pPr marL="12700">
              <a:lnSpc>
                <a:spcPct val="100000"/>
              </a:lnSpc>
            </a:pPr>
            <a:r>
              <a:rPr sz="1150" spc="-15" dirty="0">
                <a:latin typeface="Calibri"/>
                <a:cs typeface="Calibri"/>
              </a:rPr>
              <a:t>S</a:t>
            </a:r>
            <a:r>
              <a:rPr sz="1150" spc="-10" dirty="0">
                <a:latin typeface="Calibri"/>
                <a:cs typeface="Calibri"/>
              </a:rPr>
              <a:t>e</a:t>
            </a:r>
            <a:r>
              <a:rPr sz="1150" spc="-20" dirty="0">
                <a:latin typeface="Calibri"/>
                <a:cs typeface="Calibri"/>
              </a:rPr>
              <a:t>r</a:t>
            </a:r>
            <a:r>
              <a:rPr sz="1150" spc="-15" dirty="0">
                <a:latin typeface="Calibri"/>
                <a:cs typeface="Calibri"/>
              </a:rPr>
              <a:t>i</a:t>
            </a:r>
            <a:r>
              <a:rPr sz="1150" spc="-25" dirty="0">
                <a:latin typeface="Calibri"/>
                <a:cs typeface="Calibri"/>
              </a:rPr>
              <a:t>e</a:t>
            </a:r>
            <a:r>
              <a:rPr sz="1150" spc="0" dirty="0">
                <a:latin typeface="Calibri"/>
                <a:cs typeface="Calibri"/>
              </a:rPr>
              <a:t>s</a:t>
            </a:r>
            <a:r>
              <a:rPr sz="1150" spc="-15" dirty="0">
                <a:latin typeface="Calibri"/>
                <a:cs typeface="Calibri"/>
              </a:rPr>
              <a:t> </a:t>
            </a:r>
            <a:r>
              <a:rPr sz="1150" spc="0" dirty="0">
                <a:latin typeface="Calibri"/>
                <a:cs typeface="Calibri"/>
              </a:rPr>
              <a:t>1</a:t>
            </a:r>
            <a:endParaRPr sz="1150">
              <a:latin typeface="Calibri"/>
              <a:cs typeface="Calibri"/>
            </a:endParaRPr>
          </a:p>
          <a:p>
            <a:pPr>
              <a:lnSpc>
                <a:spcPts val="650"/>
              </a:lnSpc>
              <a:spcBef>
                <a:spcPts val="45"/>
              </a:spcBef>
            </a:pPr>
            <a:endParaRPr sz="650"/>
          </a:p>
          <a:p>
            <a:pPr marL="12700">
              <a:lnSpc>
                <a:spcPct val="100000"/>
              </a:lnSpc>
            </a:pPr>
            <a:r>
              <a:rPr sz="1150" spc="-15" dirty="0">
                <a:latin typeface="Calibri"/>
                <a:cs typeface="Calibri"/>
              </a:rPr>
              <a:t>S</a:t>
            </a:r>
            <a:r>
              <a:rPr sz="1150" spc="-10" dirty="0">
                <a:latin typeface="Calibri"/>
                <a:cs typeface="Calibri"/>
              </a:rPr>
              <a:t>e</a:t>
            </a:r>
            <a:r>
              <a:rPr sz="1150" spc="-20" dirty="0">
                <a:latin typeface="Calibri"/>
                <a:cs typeface="Calibri"/>
              </a:rPr>
              <a:t>r</a:t>
            </a:r>
            <a:r>
              <a:rPr sz="1150" spc="-15" dirty="0">
                <a:latin typeface="Calibri"/>
                <a:cs typeface="Calibri"/>
              </a:rPr>
              <a:t>i</a:t>
            </a:r>
            <a:r>
              <a:rPr sz="1150" spc="-25" dirty="0">
                <a:latin typeface="Calibri"/>
                <a:cs typeface="Calibri"/>
              </a:rPr>
              <a:t>e</a:t>
            </a:r>
            <a:r>
              <a:rPr sz="1150" spc="0" dirty="0">
                <a:latin typeface="Calibri"/>
                <a:cs typeface="Calibri"/>
              </a:rPr>
              <a:t>s</a:t>
            </a:r>
            <a:r>
              <a:rPr sz="1150" spc="-15" dirty="0">
                <a:latin typeface="Calibri"/>
                <a:cs typeface="Calibri"/>
              </a:rPr>
              <a:t> </a:t>
            </a:r>
            <a:r>
              <a:rPr sz="1150" spc="0" dirty="0">
                <a:latin typeface="Calibri"/>
                <a:cs typeface="Calibri"/>
              </a:rPr>
              <a:t>2</a:t>
            </a:r>
            <a:endParaRPr sz="1150">
              <a:latin typeface="Calibri"/>
              <a:cs typeface="Calibri"/>
            </a:endParaRPr>
          </a:p>
        </p:txBody>
      </p:sp>
      <p:sp>
        <p:nvSpPr>
          <p:cNvPr id="137" name="object 137"/>
          <p:cNvSpPr/>
          <p:nvPr/>
        </p:nvSpPr>
        <p:spPr>
          <a:xfrm>
            <a:off x="1066800" y="685926"/>
            <a:ext cx="6252590" cy="3708146"/>
          </a:xfrm>
          <a:custGeom>
            <a:avLst/>
            <a:gdLst/>
            <a:ahLst/>
            <a:cxnLst/>
            <a:rect l="l" t="t" r="r" b="b"/>
            <a:pathLst>
              <a:path w="6252590" h="3708146">
                <a:moveTo>
                  <a:pt x="0" y="3708146"/>
                </a:moveTo>
                <a:lnTo>
                  <a:pt x="6252590" y="3708146"/>
                </a:lnTo>
                <a:lnTo>
                  <a:pt x="6252590" y="0"/>
                </a:lnTo>
                <a:lnTo>
                  <a:pt x="0" y="0"/>
                </a:lnTo>
                <a:lnTo>
                  <a:pt x="0" y="3708146"/>
                </a:lnTo>
                <a:close/>
              </a:path>
            </a:pathLst>
          </a:custGeom>
          <a:ln w="10989">
            <a:solidFill>
              <a:srgbClr val="858585"/>
            </a:solidFill>
          </a:ln>
        </p:spPr>
        <p:txBody>
          <a:bodyPr wrap="square" lIns="0" tIns="0" rIns="0" bIns="0" rtlCol="0">
            <a:noAutofit/>
          </a:bodyPr>
          <a:lstStyle/>
          <a:p>
            <a:endParaRPr/>
          </a:p>
        </p:txBody>
      </p:sp>
      <p:sp>
        <p:nvSpPr>
          <p:cNvPr id="138" name="object 138"/>
          <p:cNvSpPr txBox="1"/>
          <p:nvPr/>
        </p:nvSpPr>
        <p:spPr>
          <a:xfrm>
            <a:off x="3465321" y="62407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139" name="object 139"/>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77</a:t>
            </a:fld>
            <a:endParaRPr sz="1200">
              <a:latin typeface="Calibri"/>
              <a:cs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78</a:t>
            </a:fld>
            <a:endParaRPr sz="1200">
              <a:latin typeface="Calibri"/>
              <a:cs typeface="Calibri"/>
            </a:endParaRPr>
          </a:p>
        </p:txBody>
      </p:sp>
      <p:sp>
        <p:nvSpPr>
          <p:cNvPr id="2" name="object 2"/>
          <p:cNvSpPr txBox="1"/>
          <p:nvPr/>
        </p:nvSpPr>
        <p:spPr>
          <a:xfrm>
            <a:off x="3352927" y="61645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33172" rIns="0" bIns="0" rtlCol="0">
            <a:noAutofit/>
          </a:bodyPr>
          <a:lstStyle/>
          <a:p>
            <a:pPr marL="3495675">
              <a:lnSpc>
                <a:spcPct val="100000"/>
              </a:lnSpc>
            </a:pPr>
            <a:r>
              <a:rPr sz="4400" dirty="0">
                <a:latin typeface="Calibri"/>
                <a:cs typeface="Calibri"/>
              </a:rPr>
              <a:t>Gain</a:t>
            </a:r>
            <a:endParaRPr sz="4400">
              <a:latin typeface="Calibri"/>
              <a:cs typeface="Calibri"/>
            </a:endParaRPr>
          </a:p>
        </p:txBody>
      </p:sp>
      <p:sp>
        <p:nvSpPr>
          <p:cNvPr id="4" name="object 4"/>
          <p:cNvSpPr txBox="1"/>
          <p:nvPr/>
        </p:nvSpPr>
        <p:spPr>
          <a:xfrm>
            <a:off x="840435" y="2640710"/>
            <a:ext cx="6034405" cy="1009015"/>
          </a:xfrm>
          <a:prstGeom prst="rect">
            <a:avLst/>
          </a:prstGeom>
        </p:spPr>
        <p:txBody>
          <a:bodyPr vert="horz" wrap="square" lIns="0" tIns="0" rIns="0" bIns="0" rtlCol="0">
            <a:noAutofit/>
          </a:bodyPr>
          <a:lstStyle/>
          <a:p>
            <a:pPr marL="12700" marR="12700">
              <a:lnSpc>
                <a:spcPct val="100000"/>
              </a:lnSpc>
            </a:pPr>
            <a:r>
              <a:rPr sz="3200" spc="-5" dirty="0">
                <a:latin typeface="Calibri"/>
                <a:cs typeface="Calibri"/>
              </a:rPr>
              <a:t>Us</a:t>
            </a:r>
            <a:r>
              <a:rPr sz="3200" spc="0" dirty="0">
                <a:latin typeface="Calibri"/>
                <a:cs typeface="Calibri"/>
              </a:rPr>
              <a:t>e</a:t>
            </a:r>
            <a:r>
              <a:rPr sz="3200" spc="-15" dirty="0">
                <a:latin typeface="Calibri"/>
                <a:cs typeface="Calibri"/>
              </a:rPr>
              <a:t> </a:t>
            </a:r>
            <a:r>
              <a:rPr sz="3200" spc="-10" dirty="0">
                <a:latin typeface="Calibri"/>
                <a:cs typeface="Calibri"/>
              </a:rPr>
              <a:t>f</a:t>
            </a:r>
            <a:r>
              <a:rPr sz="3200" spc="-5" dirty="0">
                <a:latin typeface="Calibri"/>
                <a:cs typeface="Calibri"/>
              </a:rPr>
              <a:t>i</a:t>
            </a:r>
            <a:r>
              <a:rPr sz="3200" spc="-135" dirty="0">
                <a:latin typeface="Calibri"/>
                <a:cs typeface="Calibri"/>
              </a:rPr>
              <a:t>r</a:t>
            </a:r>
            <a:r>
              <a:rPr sz="3200" spc="-80" dirty="0">
                <a:latin typeface="Calibri"/>
                <a:cs typeface="Calibri"/>
              </a:rPr>
              <a:t>s</a:t>
            </a:r>
            <a:r>
              <a:rPr sz="3200" spc="0" dirty="0">
                <a:latin typeface="Calibri"/>
                <a:cs typeface="Calibri"/>
              </a:rPr>
              <a:t>t</a:t>
            </a:r>
            <a:r>
              <a:rPr sz="3200" spc="25" dirty="0">
                <a:latin typeface="Calibri"/>
                <a:cs typeface="Calibri"/>
              </a:rPr>
              <a:t> </a:t>
            </a:r>
            <a:r>
              <a:rPr sz="3200" spc="-75" dirty="0">
                <a:latin typeface="Calibri"/>
                <a:cs typeface="Calibri"/>
              </a:rPr>
              <a:t>r</a:t>
            </a:r>
            <a:r>
              <a:rPr sz="3200" spc="0" dirty="0">
                <a:latin typeface="Calibri"/>
                <a:cs typeface="Calibri"/>
              </a:rPr>
              <a:t>esonance</a:t>
            </a:r>
            <a:r>
              <a:rPr sz="3200" spc="-20" dirty="0">
                <a:latin typeface="Calibri"/>
                <a:cs typeface="Calibri"/>
              </a:rPr>
              <a:t> </a:t>
            </a:r>
            <a:r>
              <a:rPr sz="3200" spc="-175" dirty="0">
                <a:latin typeface="Calibri"/>
                <a:cs typeface="Calibri"/>
              </a:rPr>
              <a:t>f</a:t>
            </a:r>
            <a:r>
              <a:rPr sz="3200" spc="0" dirty="0">
                <a:latin typeface="Calibri"/>
                <a:cs typeface="Calibri"/>
              </a:rPr>
              <a:t>or s</a:t>
            </a:r>
            <a:r>
              <a:rPr sz="3200" spc="-15" dirty="0">
                <a:latin typeface="Calibri"/>
                <a:cs typeface="Calibri"/>
              </a:rPr>
              <a:t>m</a:t>
            </a:r>
            <a:r>
              <a:rPr sz="3200" spc="0" dirty="0">
                <a:latin typeface="Calibri"/>
                <a:cs typeface="Calibri"/>
              </a:rPr>
              <a:t>art</a:t>
            </a:r>
            <a:r>
              <a:rPr sz="3200" spc="15" dirty="0">
                <a:latin typeface="Calibri"/>
                <a:cs typeface="Calibri"/>
              </a:rPr>
              <a:t> </a:t>
            </a:r>
            <a:r>
              <a:rPr sz="3200" spc="0" dirty="0">
                <a:latin typeface="Calibri"/>
                <a:cs typeface="Calibri"/>
              </a:rPr>
              <a:t>pla</a:t>
            </a:r>
            <a:r>
              <a:rPr sz="3200" spc="-10" dirty="0">
                <a:latin typeface="Calibri"/>
                <a:cs typeface="Calibri"/>
              </a:rPr>
              <a:t>s</a:t>
            </a:r>
            <a:r>
              <a:rPr sz="3200" spc="-20" dirty="0">
                <a:latin typeface="Calibri"/>
                <a:cs typeface="Calibri"/>
              </a:rPr>
              <a:t>m</a:t>
            </a:r>
            <a:r>
              <a:rPr sz="3200" spc="0" dirty="0">
                <a:latin typeface="Calibri"/>
                <a:cs typeface="Calibri"/>
              </a:rPr>
              <a:t>a a</a:t>
            </a:r>
            <a:r>
              <a:rPr sz="3200" spc="-55" dirty="0">
                <a:latin typeface="Calibri"/>
                <a:cs typeface="Calibri"/>
              </a:rPr>
              <a:t>n</a:t>
            </a:r>
            <a:r>
              <a:rPr sz="3200" spc="-80" dirty="0">
                <a:latin typeface="Calibri"/>
                <a:cs typeface="Calibri"/>
              </a:rPr>
              <a:t>t</a:t>
            </a:r>
            <a:r>
              <a:rPr sz="3200" spc="0" dirty="0">
                <a:latin typeface="Calibri"/>
                <a:cs typeface="Calibri"/>
              </a:rPr>
              <a:t>enna</a:t>
            </a:r>
            <a:r>
              <a:rPr sz="3200" spc="30" dirty="0">
                <a:latin typeface="Calibri"/>
                <a:cs typeface="Calibri"/>
              </a:rPr>
              <a:t> </a:t>
            </a:r>
            <a:r>
              <a:rPr sz="3200" spc="-80" dirty="0">
                <a:latin typeface="Calibri"/>
                <a:cs typeface="Calibri"/>
              </a:rPr>
              <a:t>t</a:t>
            </a:r>
            <a:r>
              <a:rPr sz="3200" spc="0" dirty="0">
                <a:latin typeface="Calibri"/>
                <a:cs typeface="Calibri"/>
              </a:rPr>
              <a:t>o</a:t>
            </a:r>
            <a:r>
              <a:rPr sz="3200" spc="10" dirty="0">
                <a:latin typeface="Calibri"/>
                <a:cs typeface="Calibri"/>
              </a:rPr>
              <a:t> </a:t>
            </a:r>
            <a:r>
              <a:rPr sz="3200" spc="0" dirty="0">
                <a:latin typeface="Calibri"/>
                <a:cs typeface="Calibri"/>
              </a:rPr>
              <a:t>de</a:t>
            </a:r>
            <a:r>
              <a:rPr sz="3200" spc="-5" dirty="0">
                <a:latin typeface="Calibri"/>
                <a:cs typeface="Calibri"/>
              </a:rPr>
              <a:t>c</a:t>
            </a:r>
            <a:r>
              <a:rPr sz="3200" spc="-75" dirty="0">
                <a:latin typeface="Calibri"/>
                <a:cs typeface="Calibri"/>
              </a:rPr>
              <a:t>r</a:t>
            </a:r>
            <a:r>
              <a:rPr sz="3200" spc="0" dirty="0">
                <a:latin typeface="Calibri"/>
                <a:cs typeface="Calibri"/>
              </a:rPr>
              <a:t>ease</a:t>
            </a:r>
            <a:r>
              <a:rPr sz="3200" spc="-40" dirty="0">
                <a:latin typeface="Calibri"/>
                <a:cs typeface="Calibri"/>
              </a:rPr>
              <a:t> </a:t>
            </a:r>
            <a:r>
              <a:rPr sz="3200" spc="-5" dirty="0">
                <a:latin typeface="Calibri"/>
                <a:cs typeface="Calibri"/>
              </a:rPr>
              <a:t>si</a:t>
            </a:r>
            <a:r>
              <a:rPr sz="3200" spc="-165" dirty="0">
                <a:latin typeface="Calibri"/>
                <a:cs typeface="Calibri"/>
              </a:rPr>
              <a:t>z</a:t>
            </a:r>
            <a:r>
              <a:rPr sz="3200" spc="-35" dirty="0">
                <a:latin typeface="Calibri"/>
                <a:cs typeface="Calibri"/>
              </a:rPr>
              <a:t>e</a:t>
            </a:r>
            <a:r>
              <a:rPr sz="3200" spc="0" dirty="0">
                <a:latin typeface="Calibri"/>
                <a:cs typeface="Calibri"/>
              </a:rPr>
              <a:t>.</a:t>
            </a:r>
            <a:endParaRPr sz="3200">
              <a:latin typeface="Calibri"/>
              <a:cs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16035" y="6432194"/>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79</a:t>
            </a:fld>
            <a:endParaRPr sz="1200">
              <a:latin typeface="Calibri"/>
              <a:cs typeface="Calibri"/>
            </a:endParaRPr>
          </a:p>
        </p:txBody>
      </p:sp>
      <p:sp>
        <p:nvSpPr>
          <p:cNvPr id="2" name="object 2"/>
          <p:cNvSpPr txBox="1"/>
          <p:nvPr/>
        </p:nvSpPr>
        <p:spPr>
          <a:xfrm>
            <a:off x="3124326"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33172" rIns="0" bIns="0" rtlCol="0">
            <a:noAutofit/>
          </a:bodyPr>
          <a:lstStyle/>
          <a:p>
            <a:pPr marL="3495675">
              <a:lnSpc>
                <a:spcPct val="100000"/>
              </a:lnSpc>
            </a:pPr>
            <a:r>
              <a:rPr sz="4400" dirty="0">
                <a:latin typeface="Calibri"/>
                <a:cs typeface="Calibri"/>
              </a:rPr>
              <a:t>Gain</a:t>
            </a:r>
            <a:endParaRPr sz="4400">
              <a:latin typeface="Calibri"/>
              <a:cs typeface="Calibri"/>
            </a:endParaRPr>
          </a:p>
        </p:txBody>
      </p:sp>
      <p:sp>
        <p:nvSpPr>
          <p:cNvPr id="4" name="object 4"/>
          <p:cNvSpPr txBox="1"/>
          <p:nvPr/>
        </p:nvSpPr>
        <p:spPr>
          <a:xfrm>
            <a:off x="666089" y="1571497"/>
            <a:ext cx="7950834" cy="3587750"/>
          </a:xfrm>
          <a:prstGeom prst="rect">
            <a:avLst/>
          </a:prstGeom>
        </p:spPr>
        <p:txBody>
          <a:bodyPr vert="horz" wrap="square" lIns="0" tIns="0" rIns="0" bIns="0" rtlCol="0">
            <a:noAutofit/>
          </a:bodyPr>
          <a:lstStyle/>
          <a:p>
            <a:pPr marL="12700">
              <a:lnSpc>
                <a:spcPct val="100000"/>
              </a:lnSpc>
            </a:pPr>
            <a:r>
              <a:rPr sz="2000" b="1" dirty="0">
                <a:latin typeface="Times New Roman"/>
                <a:cs typeface="Times New Roman"/>
              </a:rPr>
              <a:t>In</a:t>
            </a:r>
            <a:r>
              <a:rPr sz="2000" b="1" spc="-10" dirty="0">
                <a:latin typeface="Times New Roman"/>
                <a:cs typeface="Times New Roman"/>
              </a:rPr>
              <a:t> </a:t>
            </a:r>
            <a:r>
              <a:rPr sz="2000" b="1" spc="0" dirty="0">
                <a:latin typeface="Times New Roman"/>
                <a:cs typeface="Times New Roman"/>
              </a:rPr>
              <a:t>summar</a:t>
            </a:r>
            <a:r>
              <a:rPr sz="2000" b="1" spc="5" dirty="0">
                <a:latin typeface="Times New Roman"/>
                <a:cs typeface="Times New Roman"/>
              </a:rPr>
              <a:t>y</a:t>
            </a:r>
            <a:r>
              <a:rPr sz="2000" b="1" spc="0" dirty="0">
                <a:latin typeface="Times New Roman"/>
                <a:cs typeface="Times New Roman"/>
              </a:rPr>
              <a:t>:</a:t>
            </a:r>
            <a:endParaRPr sz="2000">
              <a:latin typeface="Times New Roman"/>
              <a:cs typeface="Times New Roman"/>
            </a:endParaRPr>
          </a:p>
          <a:p>
            <a:pPr>
              <a:lnSpc>
                <a:spcPts val="1100"/>
              </a:lnSpc>
              <a:spcBef>
                <a:spcPts val="36"/>
              </a:spcBef>
            </a:pPr>
            <a:endParaRPr sz="1100"/>
          </a:p>
          <a:p>
            <a:pPr marL="355600" indent="-342900">
              <a:lnSpc>
                <a:spcPct val="100000"/>
              </a:lnSpc>
              <a:buFont typeface="Symbol"/>
              <a:buChar char=""/>
              <a:tabLst>
                <a:tab pos="354965" algn="l"/>
              </a:tabLst>
            </a:pPr>
            <a:r>
              <a:rPr sz="1800" dirty="0">
                <a:latin typeface="Times New Roman"/>
                <a:cs typeface="Times New Roman"/>
              </a:rPr>
              <a:t>Cavity</a:t>
            </a:r>
            <a:r>
              <a:rPr sz="1800" spc="-30" dirty="0">
                <a:latin typeface="Times New Roman"/>
                <a:cs typeface="Times New Roman"/>
              </a:rPr>
              <a:t> </a:t>
            </a:r>
            <a:r>
              <a:rPr sz="1800" spc="0" dirty="0">
                <a:latin typeface="Times New Roman"/>
                <a:cs typeface="Times New Roman"/>
              </a:rPr>
              <a:t>resonant freq</a:t>
            </a:r>
            <a:r>
              <a:rPr sz="1800" spc="5" dirty="0">
                <a:latin typeface="Times New Roman"/>
                <a:cs typeface="Times New Roman"/>
              </a:rPr>
              <a:t>u</a:t>
            </a:r>
            <a:r>
              <a:rPr sz="1800" spc="0" dirty="0">
                <a:latin typeface="Times New Roman"/>
                <a:cs typeface="Times New Roman"/>
              </a:rPr>
              <a:t>ency</a:t>
            </a:r>
            <a:r>
              <a:rPr sz="1800" spc="-5" dirty="0">
                <a:latin typeface="Times New Roman"/>
                <a:cs typeface="Times New Roman"/>
              </a:rPr>
              <a:t> </a:t>
            </a:r>
            <a:r>
              <a:rPr sz="1800" spc="0" dirty="0">
                <a:latin typeface="Times New Roman"/>
                <a:cs typeface="Times New Roman"/>
              </a:rPr>
              <a:t>for</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axi</a:t>
            </a:r>
            <a:r>
              <a:rPr sz="1800" spc="-25" dirty="0">
                <a:latin typeface="Times New Roman"/>
                <a:cs typeface="Times New Roman"/>
              </a:rPr>
              <a:t>m</a:t>
            </a:r>
            <a:r>
              <a:rPr sz="1800" spc="0" dirty="0">
                <a:latin typeface="Times New Roman"/>
                <a:cs typeface="Times New Roman"/>
              </a:rPr>
              <a:t>um</a:t>
            </a:r>
            <a:r>
              <a:rPr sz="1800" spc="20" dirty="0">
                <a:latin typeface="Times New Roman"/>
                <a:cs typeface="Times New Roman"/>
              </a:rPr>
              <a:t> </a:t>
            </a:r>
            <a:r>
              <a:rPr sz="1800" spc="0" dirty="0">
                <a:latin typeface="Times New Roman"/>
                <a:cs typeface="Times New Roman"/>
              </a:rPr>
              <a:t>gain</a:t>
            </a:r>
            <a:r>
              <a:rPr sz="1800" spc="-20" dirty="0">
                <a:latin typeface="Times New Roman"/>
                <a:cs typeface="Times New Roman"/>
              </a:rPr>
              <a:t> </a:t>
            </a:r>
            <a:r>
              <a:rPr sz="1800" spc="0" dirty="0">
                <a:latin typeface="Times New Roman"/>
                <a:cs typeface="Times New Roman"/>
              </a:rPr>
              <a:t>has</a:t>
            </a:r>
            <a:r>
              <a:rPr sz="1800" spc="5" dirty="0">
                <a:latin typeface="Times New Roman"/>
                <a:cs typeface="Times New Roman"/>
              </a:rPr>
              <a:t> </a:t>
            </a:r>
            <a:r>
              <a:rPr sz="1800" spc="0" dirty="0">
                <a:latin typeface="Times New Roman"/>
                <a:cs typeface="Times New Roman"/>
              </a:rPr>
              <a:t>been</a:t>
            </a:r>
            <a:r>
              <a:rPr sz="1800" spc="-20" dirty="0">
                <a:latin typeface="Times New Roman"/>
                <a:cs typeface="Times New Roman"/>
              </a:rPr>
              <a:t> </a:t>
            </a:r>
            <a:r>
              <a:rPr sz="1800" spc="5" dirty="0">
                <a:latin typeface="Times New Roman"/>
                <a:cs typeface="Times New Roman"/>
              </a:rPr>
              <a:t>c</a:t>
            </a:r>
            <a:r>
              <a:rPr sz="1800" spc="0" dirty="0">
                <a:latin typeface="Times New Roman"/>
                <a:cs typeface="Times New Roman"/>
              </a:rPr>
              <a:t>alculated</a:t>
            </a:r>
            <a:r>
              <a:rPr sz="1800" spc="-55" dirty="0">
                <a:latin typeface="Times New Roman"/>
                <a:cs typeface="Times New Roman"/>
              </a:rPr>
              <a:t> </a:t>
            </a:r>
            <a:r>
              <a:rPr sz="1800" spc="0" dirty="0">
                <a:latin typeface="Times New Roman"/>
                <a:cs typeface="Times New Roman"/>
              </a:rPr>
              <a:t>and</a:t>
            </a:r>
            <a:endParaRPr sz="1800">
              <a:latin typeface="Times New Roman"/>
              <a:cs typeface="Times New Roman"/>
            </a:endParaRPr>
          </a:p>
          <a:p>
            <a:pPr marL="355600">
              <a:lnSpc>
                <a:spcPct val="100000"/>
              </a:lnSpc>
              <a:spcBef>
                <a:spcPts val="325"/>
              </a:spcBef>
            </a:pPr>
            <a:r>
              <a:rPr sz="1800" dirty="0">
                <a:latin typeface="Times New Roman"/>
                <a:cs typeface="Times New Roman"/>
              </a:rPr>
              <a:t>experi</a:t>
            </a:r>
            <a:r>
              <a:rPr sz="1800" spc="-10" dirty="0">
                <a:latin typeface="Times New Roman"/>
                <a:cs typeface="Times New Roman"/>
              </a:rPr>
              <a:t>m</a:t>
            </a:r>
            <a:r>
              <a:rPr sz="1800" spc="0" dirty="0">
                <a:latin typeface="Times New Roman"/>
                <a:cs typeface="Times New Roman"/>
              </a:rPr>
              <a:t>en</a:t>
            </a:r>
            <a:r>
              <a:rPr sz="1800" spc="5" dirty="0">
                <a:latin typeface="Times New Roman"/>
                <a:cs typeface="Times New Roman"/>
              </a:rPr>
              <a:t>t</a:t>
            </a:r>
            <a:r>
              <a:rPr sz="1800" spc="0" dirty="0">
                <a:latin typeface="Times New Roman"/>
                <a:cs typeface="Times New Roman"/>
              </a:rPr>
              <a:t>al</a:t>
            </a:r>
            <a:r>
              <a:rPr sz="1800" spc="5" dirty="0">
                <a:latin typeface="Times New Roman"/>
                <a:cs typeface="Times New Roman"/>
              </a:rPr>
              <a:t>l</a:t>
            </a:r>
            <a:r>
              <a:rPr sz="1800" spc="0" dirty="0">
                <a:latin typeface="Times New Roman"/>
                <a:cs typeface="Times New Roman"/>
              </a:rPr>
              <a:t>y</a:t>
            </a:r>
            <a:r>
              <a:rPr sz="1800" spc="-45" dirty="0">
                <a:latin typeface="Times New Roman"/>
                <a:cs typeface="Times New Roman"/>
              </a:rPr>
              <a:t> </a:t>
            </a:r>
            <a:r>
              <a:rPr sz="1800" spc="0" dirty="0">
                <a:latin typeface="Times New Roman"/>
                <a:cs typeface="Times New Roman"/>
              </a:rPr>
              <a:t>confir</a:t>
            </a:r>
            <a:r>
              <a:rPr sz="1800" spc="-10" dirty="0">
                <a:latin typeface="Times New Roman"/>
                <a:cs typeface="Times New Roman"/>
              </a:rPr>
              <a:t>m</a:t>
            </a:r>
            <a:r>
              <a:rPr sz="1800" spc="0" dirty="0">
                <a:latin typeface="Times New Roman"/>
                <a:cs typeface="Times New Roman"/>
              </a:rPr>
              <a:t>ed.</a:t>
            </a:r>
            <a:endParaRPr sz="1800">
              <a:latin typeface="Times New Roman"/>
              <a:cs typeface="Times New Roman"/>
            </a:endParaRPr>
          </a:p>
          <a:p>
            <a:pPr marL="355600" marR="12700" indent="-342900">
              <a:lnSpc>
                <a:spcPct val="112799"/>
              </a:lnSpc>
              <a:spcBef>
                <a:spcPts val="215"/>
              </a:spcBef>
              <a:buFont typeface="Symbol"/>
              <a:buChar char=""/>
              <a:tabLst>
                <a:tab pos="354965" algn="l"/>
              </a:tabLst>
            </a:pPr>
            <a:r>
              <a:rPr sz="1800" dirty="0">
                <a:latin typeface="Times New Roman"/>
                <a:cs typeface="Times New Roman"/>
              </a:rPr>
              <a:t>A</a:t>
            </a:r>
            <a:r>
              <a:rPr sz="1800" spc="-204" dirty="0">
                <a:latin typeface="Times New Roman"/>
                <a:cs typeface="Times New Roman"/>
              </a:rPr>
              <a:t> </a:t>
            </a:r>
            <a:r>
              <a:rPr sz="1800" spc="0" dirty="0">
                <a:latin typeface="Times New Roman"/>
                <a:cs typeface="Times New Roman"/>
              </a:rPr>
              <a:t>high gain</a:t>
            </a:r>
            <a:r>
              <a:rPr sz="1800" spc="-20" dirty="0">
                <a:latin typeface="Times New Roman"/>
                <a:cs typeface="Times New Roman"/>
              </a:rPr>
              <a:t> </a:t>
            </a:r>
            <a:r>
              <a:rPr sz="1800" spc="0" dirty="0">
                <a:latin typeface="Times New Roman"/>
                <a:cs typeface="Times New Roman"/>
              </a:rPr>
              <a:t>c</a:t>
            </a:r>
            <a:r>
              <a:rPr sz="1800" spc="10" dirty="0">
                <a:latin typeface="Times New Roman"/>
                <a:cs typeface="Times New Roman"/>
              </a:rPr>
              <a:t>o</a:t>
            </a:r>
            <a:r>
              <a:rPr sz="1800" spc="0" dirty="0">
                <a:latin typeface="Times New Roman"/>
                <a:cs typeface="Times New Roman"/>
              </a:rPr>
              <a:t>-linear</a:t>
            </a:r>
            <a:r>
              <a:rPr sz="1800" spc="-45" dirty="0">
                <a:latin typeface="Times New Roman"/>
                <a:cs typeface="Times New Roman"/>
              </a:rPr>
              <a:t> </a:t>
            </a:r>
            <a:r>
              <a:rPr sz="1800" spc="0" dirty="0">
                <a:latin typeface="Times New Roman"/>
                <a:cs typeface="Times New Roman"/>
              </a:rPr>
              <a:t>dipole has</a:t>
            </a:r>
            <a:r>
              <a:rPr sz="1800" spc="-10" dirty="0">
                <a:latin typeface="Times New Roman"/>
                <a:cs typeface="Times New Roman"/>
              </a:rPr>
              <a:t> </a:t>
            </a:r>
            <a:r>
              <a:rPr sz="1800" spc="0" dirty="0">
                <a:latin typeface="Times New Roman"/>
                <a:cs typeface="Times New Roman"/>
              </a:rPr>
              <a:t>b</a:t>
            </a:r>
            <a:r>
              <a:rPr sz="1800" spc="5" dirty="0">
                <a:latin typeface="Times New Roman"/>
                <a:cs typeface="Times New Roman"/>
              </a:rPr>
              <a:t>e</a:t>
            </a:r>
            <a:r>
              <a:rPr sz="1800" spc="0" dirty="0">
                <a:latin typeface="Times New Roman"/>
                <a:cs typeface="Times New Roman"/>
              </a:rPr>
              <a:t>en</a:t>
            </a:r>
            <a:r>
              <a:rPr sz="1800" spc="-20" dirty="0">
                <a:latin typeface="Times New Roman"/>
                <a:cs typeface="Times New Roman"/>
              </a:rPr>
              <a:t> </a:t>
            </a:r>
            <a:r>
              <a:rPr sz="1800" spc="0" dirty="0">
                <a:latin typeface="Times New Roman"/>
                <a:cs typeface="Times New Roman"/>
              </a:rPr>
              <a:t>used</a:t>
            </a:r>
            <a:r>
              <a:rPr sz="1800" spc="5" dirty="0">
                <a:latin typeface="Times New Roman"/>
                <a:cs typeface="Times New Roman"/>
              </a:rPr>
              <a:t> </a:t>
            </a:r>
            <a:r>
              <a:rPr sz="1800" spc="0" dirty="0">
                <a:latin typeface="Times New Roman"/>
                <a:cs typeface="Times New Roman"/>
              </a:rPr>
              <a:t>as</a:t>
            </a:r>
            <a:r>
              <a:rPr sz="1800" spc="-15" dirty="0">
                <a:latin typeface="Times New Roman"/>
                <a:cs typeface="Times New Roman"/>
              </a:rPr>
              <a:t> </a:t>
            </a:r>
            <a:r>
              <a:rPr sz="1800" spc="0" dirty="0">
                <a:latin typeface="Times New Roman"/>
                <a:cs typeface="Times New Roman"/>
              </a:rPr>
              <a:t>the </a:t>
            </a:r>
            <a:r>
              <a:rPr sz="1800" spc="5" dirty="0">
                <a:latin typeface="Times New Roman"/>
                <a:cs typeface="Times New Roman"/>
              </a:rPr>
              <a:t>c</a:t>
            </a:r>
            <a:r>
              <a:rPr sz="1800" spc="0" dirty="0">
                <a:latin typeface="Times New Roman"/>
                <a:cs typeface="Times New Roman"/>
              </a:rPr>
              <a:t>enter</a:t>
            </a:r>
            <a:r>
              <a:rPr sz="1800" spc="-30" dirty="0">
                <a:latin typeface="Times New Roman"/>
                <a:cs typeface="Times New Roman"/>
              </a:rPr>
              <a:t> </a:t>
            </a:r>
            <a:r>
              <a:rPr sz="1800" spc="-25" dirty="0">
                <a:latin typeface="Times New Roman"/>
                <a:cs typeface="Times New Roman"/>
              </a:rPr>
              <a:t>m</a:t>
            </a:r>
            <a:r>
              <a:rPr sz="1800" spc="0" dirty="0">
                <a:latin typeface="Times New Roman"/>
                <a:cs typeface="Times New Roman"/>
              </a:rPr>
              <a:t>etal</a:t>
            </a:r>
            <a:r>
              <a:rPr sz="1800" spc="10" dirty="0">
                <a:latin typeface="Times New Roman"/>
                <a:cs typeface="Times New Roman"/>
              </a:rPr>
              <a:t> </a:t>
            </a:r>
            <a:r>
              <a:rPr sz="1800" spc="0" dirty="0">
                <a:latin typeface="Times New Roman"/>
                <a:cs typeface="Times New Roman"/>
              </a:rPr>
              <a:t>a</a:t>
            </a:r>
            <a:r>
              <a:rPr sz="1800" spc="5" dirty="0">
                <a:latin typeface="Times New Roman"/>
                <a:cs typeface="Times New Roman"/>
              </a:rPr>
              <a:t>n</a:t>
            </a:r>
            <a:r>
              <a:rPr sz="1800" spc="0" dirty="0">
                <a:latin typeface="Times New Roman"/>
                <a:cs typeface="Times New Roman"/>
              </a:rPr>
              <a:t>tenna</a:t>
            </a:r>
            <a:r>
              <a:rPr sz="1800" spc="-25" dirty="0">
                <a:latin typeface="Times New Roman"/>
                <a:cs typeface="Times New Roman"/>
              </a:rPr>
              <a:t> </a:t>
            </a:r>
            <a:r>
              <a:rPr sz="1800" spc="0" dirty="0">
                <a:latin typeface="Times New Roman"/>
                <a:cs typeface="Times New Roman"/>
              </a:rPr>
              <a:t>to ach</a:t>
            </a:r>
            <a:r>
              <a:rPr sz="1800" spc="5" dirty="0">
                <a:latin typeface="Times New Roman"/>
                <a:cs typeface="Times New Roman"/>
              </a:rPr>
              <a:t>i</a:t>
            </a:r>
            <a:r>
              <a:rPr sz="1800" spc="0" dirty="0">
                <a:latin typeface="Times New Roman"/>
                <a:cs typeface="Times New Roman"/>
              </a:rPr>
              <a:t>eve</a:t>
            </a:r>
            <a:r>
              <a:rPr sz="1800" spc="-30" dirty="0">
                <a:latin typeface="Times New Roman"/>
                <a:cs typeface="Times New Roman"/>
              </a:rPr>
              <a:t> </a:t>
            </a:r>
            <a:r>
              <a:rPr sz="1800" spc="0" dirty="0">
                <a:latin typeface="Times New Roman"/>
                <a:cs typeface="Times New Roman"/>
              </a:rPr>
              <a:t>a for</a:t>
            </a:r>
            <a:r>
              <a:rPr sz="1800" spc="-20" dirty="0">
                <a:latin typeface="Times New Roman"/>
                <a:cs typeface="Times New Roman"/>
              </a:rPr>
              <a:t>w</a:t>
            </a:r>
            <a:r>
              <a:rPr sz="1800" spc="0" dirty="0">
                <a:latin typeface="Times New Roman"/>
                <a:cs typeface="Times New Roman"/>
              </a:rPr>
              <a:t>ard</a:t>
            </a:r>
            <a:r>
              <a:rPr sz="1800" spc="10" dirty="0">
                <a:latin typeface="Times New Roman"/>
                <a:cs typeface="Times New Roman"/>
              </a:rPr>
              <a:t> </a:t>
            </a:r>
            <a:r>
              <a:rPr sz="1800" spc="-15" dirty="0">
                <a:latin typeface="Times New Roman"/>
                <a:cs typeface="Times New Roman"/>
              </a:rPr>
              <a:t>g</a:t>
            </a:r>
            <a:r>
              <a:rPr sz="1800" spc="0" dirty="0">
                <a:latin typeface="Times New Roman"/>
                <a:cs typeface="Times New Roman"/>
              </a:rPr>
              <a:t>ain</a:t>
            </a:r>
            <a:r>
              <a:rPr sz="1800" spc="-20" dirty="0">
                <a:latin typeface="Times New Roman"/>
                <a:cs typeface="Times New Roman"/>
              </a:rPr>
              <a:t> </a:t>
            </a:r>
            <a:r>
              <a:rPr sz="1800" spc="0" dirty="0">
                <a:latin typeface="Times New Roman"/>
                <a:cs typeface="Times New Roman"/>
              </a:rPr>
              <a:t>of</a:t>
            </a:r>
            <a:r>
              <a:rPr sz="1800" spc="5" dirty="0">
                <a:latin typeface="Times New Roman"/>
                <a:cs typeface="Times New Roman"/>
              </a:rPr>
              <a:t> </a:t>
            </a:r>
            <a:r>
              <a:rPr sz="1800" spc="0" dirty="0">
                <a:latin typeface="Times New Roman"/>
                <a:cs typeface="Times New Roman"/>
              </a:rPr>
              <a:t>13</a:t>
            </a:r>
            <a:r>
              <a:rPr sz="1800" spc="-5" dirty="0">
                <a:latin typeface="Times New Roman"/>
                <a:cs typeface="Times New Roman"/>
              </a:rPr>
              <a:t> </a:t>
            </a:r>
            <a:r>
              <a:rPr sz="1800" spc="0" dirty="0">
                <a:latin typeface="Times New Roman"/>
                <a:cs typeface="Times New Roman"/>
              </a:rPr>
              <a:t>dBi</a:t>
            </a:r>
            <a:r>
              <a:rPr sz="1800" spc="-5" dirty="0">
                <a:latin typeface="Times New Roman"/>
                <a:cs typeface="Times New Roman"/>
              </a:rPr>
              <a:t> w</a:t>
            </a:r>
            <a:r>
              <a:rPr sz="1800" spc="-15" dirty="0">
                <a:latin typeface="Times New Roman"/>
                <a:cs typeface="Times New Roman"/>
              </a:rPr>
              <a:t>h</a:t>
            </a:r>
            <a:r>
              <a:rPr sz="1800" spc="0" dirty="0">
                <a:latin typeface="Times New Roman"/>
                <a:cs typeface="Times New Roman"/>
              </a:rPr>
              <a:t>ich</a:t>
            </a:r>
            <a:r>
              <a:rPr sz="1800" spc="-10"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co</a:t>
            </a:r>
            <a:r>
              <a:rPr sz="1800" spc="-25" dirty="0">
                <a:latin typeface="Times New Roman"/>
                <a:cs typeface="Times New Roman"/>
              </a:rPr>
              <a:t>m</a:t>
            </a:r>
            <a:r>
              <a:rPr sz="1800" spc="0" dirty="0">
                <a:latin typeface="Times New Roman"/>
                <a:cs typeface="Times New Roman"/>
              </a:rPr>
              <a:t>parab</a:t>
            </a:r>
            <a:r>
              <a:rPr sz="1800" spc="5" dirty="0">
                <a:latin typeface="Times New Roman"/>
                <a:cs typeface="Times New Roman"/>
              </a:rPr>
              <a:t>l</a:t>
            </a:r>
            <a:r>
              <a:rPr sz="1800" spc="0" dirty="0">
                <a:latin typeface="Times New Roman"/>
                <a:cs typeface="Times New Roman"/>
              </a:rPr>
              <a:t>e</a:t>
            </a:r>
            <a:r>
              <a:rPr sz="1800" spc="-15"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any</a:t>
            </a:r>
            <a:r>
              <a:rPr sz="1800" spc="10" dirty="0">
                <a:latin typeface="Times New Roman"/>
                <a:cs typeface="Times New Roman"/>
              </a:rPr>
              <a:t> </a:t>
            </a:r>
            <a:r>
              <a:rPr sz="1800" spc="0" dirty="0">
                <a:latin typeface="Times New Roman"/>
                <a:cs typeface="Times New Roman"/>
              </a:rPr>
              <a:t>co</a:t>
            </a:r>
            <a:r>
              <a:rPr sz="1800" spc="-25" dirty="0">
                <a:latin typeface="Times New Roman"/>
                <a:cs typeface="Times New Roman"/>
              </a:rPr>
              <a:t>mm</a:t>
            </a:r>
            <a:r>
              <a:rPr sz="1800" spc="0" dirty="0">
                <a:latin typeface="Times New Roman"/>
                <a:cs typeface="Times New Roman"/>
              </a:rPr>
              <a:t>ercially</a:t>
            </a:r>
            <a:r>
              <a:rPr sz="1800" spc="-20" dirty="0">
                <a:latin typeface="Times New Roman"/>
                <a:cs typeface="Times New Roman"/>
              </a:rPr>
              <a:t> </a:t>
            </a:r>
            <a:r>
              <a:rPr sz="1800" spc="0" dirty="0">
                <a:latin typeface="Times New Roman"/>
                <a:cs typeface="Times New Roman"/>
              </a:rPr>
              <a:t>av</a:t>
            </a:r>
            <a:r>
              <a:rPr sz="1800" spc="5" dirty="0">
                <a:latin typeface="Times New Roman"/>
                <a:cs typeface="Times New Roman"/>
              </a:rPr>
              <a:t>a</a:t>
            </a:r>
            <a:r>
              <a:rPr sz="1800" spc="0" dirty="0">
                <a:latin typeface="Times New Roman"/>
                <a:cs typeface="Times New Roman"/>
              </a:rPr>
              <a:t>i</a:t>
            </a:r>
            <a:r>
              <a:rPr sz="1800" spc="5" dirty="0">
                <a:latin typeface="Times New Roman"/>
                <a:cs typeface="Times New Roman"/>
              </a:rPr>
              <a:t>l</a:t>
            </a:r>
            <a:r>
              <a:rPr sz="1800" spc="0" dirty="0">
                <a:latin typeface="Times New Roman"/>
                <a:cs typeface="Times New Roman"/>
              </a:rPr>
              <a:t>ab</a:t>
            </a:r>
            <a:r>
              <a:rPr sz="1800" spc="5" dirty="0">
                <a:latin typeface="Times New Roman"/>
                <a:cs typeface="Times New Roman"/>
              </a:rPr>
              <a:t>l</a:t>
            </a:r>
            <a:r>
              <a:rPr sz="1800" spc="0" dirty="0">
                <a:latin typeface="Times New Roman"/>
                <a:cs typeface="Times New Roman"/>
              </a:rPr>
              <a:t>e antennas</a:t>
            </a:r>
            <a:r>
              <a:rPr sz="1800" spc="-35" dirty="0">
                <a:latin typeface="Times New Roman"/>
                <a:cs typeface="Times New Roman"/>
              </a:rPr>
              <a:t> </a:t>
            </a:r>
            <a:r>
              <a:rPr sz="1800" spc="0" dirty="0">
                <a:latin typeface="Times New Roman"/>
                <a:cs typeface="Times New Roman"/>
              </a:rPr>
              <a:t>at 2.4</a:t>
            </a:r>
            <a:r>
              <a:rPr sz="1800" spc="-15" dirty="0">
                <a:latin typeface="Times New Roman"/>
                <a:cs typeface="Times New Roman"/>
              </a:rPr>
              <a:t> </a:t>
            </a:r>
            <a:r>
              <a:rPr sz="1800" spc="-5" dirty="0">
                <a:latin typeface="Times New Roman"/>
                <a:cs typeface="Times New Roman"/>
              </a:rPr>
              <a:t>G</a:t>
            </a:r>
            <a:r>
              <a:rPr sz="1800" spc="-20" dirty="0">
                <a:latin typeface="Times New Roman"/>
                <a:cs typeface="Times New Roman"/>
              </a:rPr>
              <a:t>H</a:t>
            </a:r>
            <a:r>
              <a:rPr sz="1800" spc="0" dirty="0">
                <a:latin typeface="Times New Roman"/>
                <a:cs typeface="Times New Roman"/>
              </a:rPr>
              <a:t>z.</a:t>
            </a:r>
            <a:r>
              <a:rPr sz="1800" spc="-180" dirty="0">
                <a:latin typeface="Times New Roman"/>
                <a:cs typeface="Times New Roman"/>
              </a:rPr>
              <a:t> </a:t>
            </a:r>
            <a:r>
              <a:rPr sz="1800" spc="0" dirty="0">
                <a:latin typeface="Times New Roman"/>
                <a:cs typeface="Times New Roman"/>
              </a:rPr>
              <a:t>Another</a:t>
            </a:r>
            <a:r>
              <a:rPr sz="1800" spc="-5" dirty="0">
                <a:latin typeface="Times New Roman"/>
                <a:cs typeface="Times New Roman"/>
              </a:rPr>
              <a:t> </a:t>
            </a:r>
            <a:r>
              <a:rPr sz="1800" spc="0" dirty="0">
                <a:latin typeface="Times New Roman"/>
                <a:cs typeface="Times New Roman"/>
              </a:rPr>
              <a:t>3</a:t>
            </a:r>
            <a:r>
              <a:rPr sz="1800" spc="-10" dirty="0">
                <a:latin typeface="Times New Roman"/>
                <a:cs typeface="Times New Roman"/>
              </a:rPr>
              <a:t> </a:t>
            </a:r>
            <a:r>
              <a:rPr sz="1800" spc="0" dirty="0">
                <a:latin typeface="Times New Roman"/>
                <a:cs typeface="Times New Roman"/>
              </a:rPr>
              <a:t>to 6</a:t>
            </a:r>
            <a:r>
              <a:rPr sz="1800" spc="15" dirty="0">
                <a:latin typeface="Times New Roman"/>
                <a:cs typeface="Times New Roman"/>
              </a:rPr>
              <a:t> </a:t>
            </a:r>
            <a:r>
              <a:rPr sz="1800" spc="0" dirty="0">
                <a:latin typeface="Times New Roman"/>
                <a:cs typeface="Times New Roman"/>
              </a:rPr>
              <a:t>dBi</a:t>
            </a:r>
            <a:r>
              <a:rPr sz="1800" spc="-15" dirty="0">
                <a:latin typeface="Times New Roman"/>
                <a:cs typeface="Times New Roman"/>
              </a:rPr>
              <a:t> </a:t>
            </a:r>
            <a:r>
              <a:rPr sz="1800" spc="0" dirty="0">
                <a:latin typeface="Times New Roman"/>
                <a:cs typeface="Times New Roman"/>
              </a:rPr>
              <a:t>is</a:t>
            </a:r>
            <a:r>
              <a:rPr sz="1800" spc="-15" dirty="0">
                <a:latin typeface="Times New Roman"/>
                <a:cs typeface="Times New Roman"/>
              </a:rPr>
              <a:t> </a:t>
            </a:r>
            <a:r>
              <a:rPr sz="1800" spc="0" dirty="0">
                <a:latin typeface="Times New Roman"/>
                <a:cs typeface="Times New Roman"/>
              </a:rPr>
              <a:t>achieved</a:t>
            </a:r>
            <a:r>
              <a:rPr sz="1800" spc="-15" dirty="0">
                <a:latin typeface="Times New Roman"/>
                <a:cs typeface="Times New Roman"/>
              </a:rPr>
              <a:t> </a:t>
            </a:r>
            <a:r>
              <a:rPr sz="1800" spc="0" dirty="0">
                <a:latin typeface="Times New Roman"/>
                <a:cs typeface="Times New Roman"/>
              </a:rPr>
              <a:t>using</a:t>
            </a:r>
            <a:r>
              <a:rPr sz="1800" spc="-10" dirty="0">
                <a:latin typeface="Times New Roman"/>
                <a:cs typeface="Times New Roman"/>
              </a:rPr>
              <a:t> </a:t>
            </a:r>
            <a:r>
              <a:rPr sz="1800" spc="0" dirty="0">
                <a:latin typeface="Times New Roman"/>
                <a:cs typeface="Times New Roman"/>
              </a:rPr>
              <a:t>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l</a:t>
            </a:r>
            <a:r>
              <a:rPr sz="1800" spc="0" dirty="0">
                <a:latin typeface="Times New Roman"/>
                <a:cs typeface="Times New Roman"/>
              </a:rPr>
              <a:t>ens</a:t>
            </a:r>
            <a:r>
              <a:rPr sz="1800" spc="-25" dirty="0">
                <a:latin typeface="Times New Roman"/>
                <a:cs typeface="Times New Roman"/>
              </a:rPr>
              <a:t> </a:t>
            </a:r>
            <a:r>
              <a:rPr sz="1800" spc="0" dirty="0">
                <a:latin typeface="Times New Roman"/>
                <a:cs typeface="Times New Roman"/>
              </a:rPr>
              <a:t>focusing for a total</a:t>
            </a:r>
            <a:r>
              <a:rPr sz="1800" spc="-25" dirty="0">
                <a:latin typeface="Times New Roman"/>
                <a:cs typeface="Times New Roman"/>
              </a:rPr>
              <a:t> </a:t>
            </a:r>
            <a:r>
              <a:rPr sz="1800" spc="-5" dirty="0">
                <a:latin typeface="Times New Roman"/>
                <a:cs typeface="Times New Roman"/>
              </a:rPr>
              <a:t>o</a:t>
            </a:r>
            <a:r>
              <a:rPr sz="1800" spc="0" dirty="0">
                <a:latin typeface="Times New Roman"/>
                <a:cs typeface="Times New Roman"/>
              </a:rPr>
              <a:t>f</a:t>
            </a:r>
            <a:r>
              <a:rPr sz="1800" spc="5" dirty="0">
                <a:latin typeface="Times New Roman"/>
                <a:cs typeface="Times New Roman"/>
              </a:rPr>
              <a:t> </a:t>
            </a:r>
            <a:r>
              <a:rPr sz="1800" spc="0" dirty="0">
                <a:latin typeface="Times New Roman"/>
                <a:cs typeface="Times New Roman"/>
              </a:rPr>
              <a:t>16</a:t>
            </a:r>
            <a:r>
              <a:rPr sz="1800" spc="-10" dirty="0">
                <a:latin typeface="Times New Roman"/>
                <a:cs typeface="Times New Roman"/>
              </a:rPr>
              <a:t> </a:t>
            </a:r>
            <a:r>
              <a:rPr sz="1800" spc="0" dirty="0">
                <a:latin typeface="Times New Roman"/>
                <a:cs typeface="Times New Roman"/>
              </a:rPr>
              <a:t>dBi</a:t>
            </a:r>
            <a:r>
              <a:rPr sz="1800" spc="-5" dirty="0">
                <a:latin typeface="Times New Roman"/>
                <a:cs typeface="Times New Roman"/>
              </a:rPr>
              <a:t> </a:t>
            </a:r>
            <a:r>
              <a:rPr sz="1800" spc="0" dirty="0">
                <a:latin typeface="Times New Roman"/>
                <a:cs typeface="Times New Roman"/>
              </a:rPr>
              <a:t>to </a:t>
            </a:r>
            <a:r>
              <a:rPr sz="1800" spc="-5" dirty="0">
                <a:latin typeface="Times New Roman"/>
                <a:cs typeface="Times New Roman"/>
              </a:rPr>
              <a:t>1</a:t>
            </a:r>
            <a:r>
              <a:rPr sz="1800" spc="0" dirty="0">
                <a:latin typeface="Times New Roman"/>
                <a:cs typeface="Times New Roman"/>
              </a:rPr>
              <a:t>9</a:t>
            </a:r>
            <a:r>
              <a:rPr sz="1800" spc="-10" dirty="0">
                <a:latin typeface="Times New Roman"/>
                <a:cs typeface="Times New Roman"/>
              </a:rPr>
              <a:t> </a:t>
            </a:r>
            <a:r>
              <a:rPr sz="1800" spc="0" dirty="0">
                <a:latin typeface="Times New Roman"/>
                <a:cs typeface="Times New Roman"/>
              </a:rPr>
              <a:t>dBi.</a:t>
            </a:r>
            <a:r>
              <a:rPr sz="1800" spc="-75"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is</a:t>
            </a:r>
            <a:r>
              <a:rPr sz="1800" spc="-25"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very</a:t>
            </a:r>
            <a:r>
              <a:rPr sz="1800" spc="-15" dirty="0">
                <a:latin typeface="Times New Roman"/>
                <a:cs typeface="Times New Roman"/>
              </a:rPr>
              <a:t> </a:t>
            </a:r>
            <a:r>
              <a:rPr sz="1800" spc="0" dirty="0">
                <a:latin typeface="Times New Roman"/>
                <a:cs typeface="Times New Roman"/>
              </a:rPr>
              <a:t>good gain</a:t>
            </a:r>
            <a:r>
              <a:rPr sz="1800" spc="-35" dirty="0">
                <a:latin typeface="Times New Roman"/>
                <a:cs typeface="Times New Roman"/>
              </a:rPr>
              <a:t> </a:t>
            </a:r>
            <a:r>
              <a:rPr sz="1800" spc="0" dirty="0">
                <a:latin typeface="Times New Roman"/>
                <a:cs typeface="Times New Roman"/>
              </a:rPr>
              <a:t>for an antenna</a:t>
            </a:r>
            <a:r>
              <a:rPr sz="1800" spc="-15" dirty="0">
                <a:latin typeface="Times New Roman"/>
                <a:cs typeface="Times New Roman"/>
              </a:rPr>
              <a:t> </a:t>
            </a:r>
            <a:r>
              <a:rPr sz="1800" spc="0" dirty="0">
                <a:latin typeface="Times New Roman"/>
                <a:cs typeface="Times New Roman"/>
              </a:rPr>
              <a:t>w</a:t>
            </a:r>
            <a:r>
              <a:rPr sz="1800" spc="-10" dirty="0">
                <a:latin typeface="Times New Roman"/>
                <a:cs typeface="Times New Roman"/>
              </a:rPr>
              <a:t>h</a:t>
            </a:r>
            <a:r>
              <a:rPr sz="1800" spc="0" dirty="0">
                <a:latin typeface="Times New Roman"/>
                <a:cs typeface="Times New Roman"/>
              </a:rPr>
              <a:t>i</a:t>
            </a:r>
            <a:r>
              <a:rPr sz="1800" spc="5" dirty="0">
                <a:latin typeface="Times New Roman"/>
                <a:cs typeface="Times New Roman"/>
              </a:rPr>
              <a:t>c</a:t>
            </a:r>
            <a:r>
              <a:rPr sz="1800" spc="0" dirty="0">
                <a:latin typeface="Times New Roman"/>
                <a:cs typeface="Times New Roman"/>
              </a:rPr>
              <a:t>h</a:t>
            </a:r>
            <a:r>
              <a:rPr sz="1800" spc="-10"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r</a:t>
            </a:r>
            <a:r>
              <a:rPr sz="1800" spc="0" dirty="0">
                <a:latin typeface="Times New Roman"/>
                <a:cs typeface="Times New Roman"/>
              </a:rPr>
              <a:t>t, steerable</a:t>
            </a:r>
            <a:r>
              <a:rPr sz="1800" spc="-20" dirty="0">
                <a:latin typeface="Times New Roman"/>
                <a:cs typeface="Times New Roman"/>
              </a:rPr>
              <a:t> </a:t>
            </a:r>
            <a:r>
              <a:rPr sz="1800" spc="0" dirty="0">
                <a:latin typeface="Times New Roman"/>
                <a:cs typeface="Times New Roman"/>
              </a:rPr>
              <a:t>and compa</a:t>
            </a:r>
            <a:r>
              <a:rPr sz="1800" spc="5" dirty="0">
                <a:latin typeface="Times New Roman"/>
                <a:cs typeface="Times New Roman"/>
              </a:rPr>
              <a:t>c</a:t>
            </a:r>
            <a:r>
              <a:rPr sz="1800" spc="0" dirty="0">
                <a:latin typeface="Times New Roman"/>
                <a:cs typeface="Times New Roman"/>
              </a:rPr>
              <a:t>t.</a:t>
            </a:r>
            <a:endParaRPr sz="1800">
              <a:latin typeface="Times New Roman"/>
              <a:cs typeface="Times New Roman"/>
            </a:endParaRPr>
          </a:p>
          <a:p>
            <a:pPr marL="355600" marR="565150" indent="-342900">
              <a:lnSpc>
                <a:spcPct val="113900"/>
              </a:lnSpc>
              <a:spcBef>
                <a:spcPts val="190"/>
              </a:spcBef>
              <a:buFont typeface="Symbol"/>
              <a:buChar char=""/>
              <a:tabLst>
                <a:tab pos="354965" algn="l"/>
              </a:tabLst>
            </a:pPr>
            <a:r>
              <a:rPr sz="1800" dirty="0">
                <a:latin typeface="Times New Roman"/>
                <a:cs typeface="Times New Roman"/>
              </a:rPr>
              <a:t>A</a:t>
            </a:r>
            <a:r>
              <a:rPr sz="1800" spc="-204" dirty="0">
                <a:latin typeface="Times New Roman"/>
                <a:cs typeface="Times New Roman"/>
              </a:rPr>
              <a:t> </a:t>
            </a:r>
            <a:r>
              <a:rPr sz="1800" spc="-5" dirty="0">
                <a:latin typeface="Times New Roman"/>
                <a:cs typeface="Times New Roman"/>
              </a:rPr>
              <a:t>s</a:t>
            </a:r>
            <a:r>
              <a:rPr sz="1800" spc="0" dirty="0">
                <a:latin typeface="Times New Roman"/>
                <a:cs typeface="Times New Roman"/>
              </a:rPr>
              <a:t>i</a:t>
            </a:r>
            <a:r>
              <a:rPr sz="1800" spc="-25" dirty="0">
                <a:latin typeface="Times New Roman"/>
                <a:cs typeface="Times New Roman"/>
              </a:rPr>
              <a:t>m</a:t>
            </a:r>
            <a:r>
              <a:rPr sz="1800" spc="0" dirty="0">
                <a:latin typeface="Times New Roman"/>
                <a:cs typeface="Times New Roman"/>
              </a:rPr>
              <a:t>ple field</a:t>
            </a:r>
            <a:r>
              <a:rPr sz="1800" spc="-5" dirty="0">
                <a:latin typeface="Times New Roman"/>
                <a:cs typeface="Times New Roman"/>
              </a:rPr>
              <a:t> </a:t>
            </a:r>
            <a:r>
              <a:rPr sz="1800" spc="-20" dirty="0">
                <a:latin typeface="Times New Roman"/>
                <a:cs typeface="Times New Roman"/>
              </a:rPr>
              <a:t>s</a:t>
            </a:r>
            <a:r>
              <a:rPr sz="1800" spc="0" dirty="0">
                <a:latin typeface="Times New Roman"/>
                <a:cs typeface="Times New Roman"/>
              </a:rPr>
              <a:t>trength</a:t>
            </a:r>
            <a:r>
              <a:rPr sz="1800" spc="-30" dirty="0">
                <a:latin typeface="Times New Roman"/>
                <a:cs typeface="Times New Roman"/>
              </a:rPr>
              <a:t> </a:t>
            </a:r>
            <a:r>
              <a:rPr sz="1800" spc="-25" dirty="0">
                <a:latin typeface="Times New Roman"/>
                <a:cs typeface="Times New Roman"/>
              </a:rPr>
              <a:t>m</a:t>
            </a:r>
            <a:r>
              <a:rPr sz="1800" spc="0" dirty="0">
                <a:latin typeface="Times New Roman"/>
                <a:cs typeface="Times New Roman"/>
              </a:rPr>
              <a:t>eter</a:t>
            </a:r>
            <a:r>
              <a:rPr sz="1800" spc="5" dirty="0">
                <a:latin typeface="Times New Roman"/>
                <a:cs typeface="Times New Roman"/>
              </a:rPr>
              <a:t> </a:t>
            </a:r>
            <a:r>
              <a:rPr sz="1800" spc="0" dirty="0">
                <a:latin typeface="Times New Roman"/>
                <a:cs typeface="Times New Roman"/>
              </a:rPr>
              <a:t>has</a:t>
            </a:r>
            <a:r>
              <a:rPr sz="1800" spc="-10" dirty="0">
                <a:latin typeface="Times New Roman"/>
                <a:cs typeface="Times New Roman"/>
              </a:rPr>
              <a:t> </a:t>
            </a:r>
            <a:r>
              <a:rPr sz="1800" spc="0" dirty="0">
                <a:latin typeface="Times New Roman"/>
                <a:cs typeface="Times New Roman"/>
              </a:rPr>
              <a:t>be</a:t>
            </a:r>
            <a:r>
              <a:rPr sz="1800" spc="5" dirty="0">
                <a:latin typeface="Times New Roman"/>
                <a:cs typeface="Times New Roman"/>
              </a:rPr>
              <a:t>e</a:t>
            </a:r>
            <a:r>
              <a:rPr sz="1800" spc="0" dirty="0">
                <a:latin typeface="Times New Roman"/>
                <a:cs typeface="Times New Roman"/>
              </a:rPr>
              <a:t>n</a:t>
            </a:r>
            <a:r>
              <a:rPr sz="1800" spc="-15" dirty="0">
                <a:latin typeface="Times New Roman"/>
                <a:cs typeface="Times New Roman"/>
              </a:rPr>
              <a:t> </a:t>
            </a:r>
            <a:r>
              <a:rPr sz="1800" spc="0" dirty="0">
                <a:latin typeface="Times New Roman"/>
                <a:cs typeface="Times New Roman"/>
              </a:rPr>
              <a:t>bui</a:t>
            </a:r>
            <a:r>
              <a:rPr sz="1800" spc="5" dirty="0">
                <a:latin typeface="Times New Roman"/>
                <a:cs typeface="Times New Roman"/>
              </a:rPr>
              <a:t>l</a:t>
            </a:r>
            <a:r>
              <a:rPr sz="1800" spc="0" dirty="0">
                <a:latin typeface="Times New Roman"/>
                <a:cs typeface="Times New Roman"/>
              </a:rPr>
              <a:t>t</a:t>
            </a:r>
            <a:r>
              <a:rPr sz="1800" spc="-25"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allow</a:t>
            </a:r>
            <a:r>
              <a:rPr sz="1800" spc="-30" dirty="0">
                <a:latin typeface="Times New Roman"/>
                <a:cs typeface="Times New Roman"/>
              </a:rPr>
              <a:t> </a:t>
            </a:r>
            <a:r>
              <a:rPr sz="1800" spc="0" dirty="0">
                <a:latin typeface="Times New Roman"/>
                <a:cs typeface="Times New Roman"/>
              </a:rPr>
              <a:t>faster an</a:t>
            </a:r>
            <a:r>
              <a:rPr sz="1800" spc="10" dirty="0">
                <a:latin typeface="Times New Roman"/>
                <a:cs typeface="Times New Roman"/>
              </a:rPr>
              <a:t>t</a:t>
            </a:r>
            <a:r>
              <a:rPr sz="1800" spc="0" dirty="0">
                <a:latin typeface="Times New Roman"/>
                <a:cs typeface="Times New Roman"/>
              </a:rPr>
              <a:t>enna</a:t>
            </a:r>
            <a:r>
              <a:rPr sz="1800" spc="-40" dirty="0">
                <a:latin typeface="Times New Roman"/>
                <a:cs typeface="Times New Roman"/>
              </a:rPr>
              <a:t> </a:t>
            </a:r>
            <a:r>
              <a:rPr sz="1800" spc="0" dirty="0">
                <a:latin typeface="Times New Roman"/>
                <a:cs typeface="Times New Roman"/>
              </a:rPr>
              <a:t>setup</a:t>
            </a:r>
            <a:r>
              <a:rPr sz="1800" spc="10" dirty="0">
                <a:latin typeface="Times New Roman"/>
                <a:cs typeface="Times New Roman"/>
              </a:rPr>
              <a:t> </a:t>
            </a:r>
            <a:r>
              <a:rPr sz="1800" spc="0" dirty="0">
                <a:latin typeface="Times New Roman"/>
                <a:cs typeface="Times New Roman"/>
              </a:rPr>
              <a:t>and ch</a:t>
            </a:r>
            <a:r>
              <a:rPr sz="1800" spc="5" dirty="0">
                <a:latin typeface="Times New Roman"/>
                <a:cs typeface="Times New Roman"/>
              </a:rPr>
              <a:t>e</a:t>
            </a:r>
            <a:r>
              <a:rPr sz="1800" spc="0" dirty="0">
                <a:latin typeface="Times New Roman"/>
                <a:cs typeface="Times New Roman"/>
              </a:rPr>
              <a:t>ckout.</a:t>
            </a:r>
            <a:endParaRPr sz="1800">
              <a:latin typeface="Times New Roman"/>
              <a:cs typeface="Times New Roman"/>
            </a:endParaRPr>
          </a:p>
          <a:p>
            <a:pPr marL="355600" indent="-342900">
              <a:lnSpc>
                <a:spcPct val="100000"/>
              </a:lnSpc>
              <a:spcBef>
                <a:spcPts val="300"/>
              </a:spcBef>
              <a:buFont typeface="Symbol"/>
              <a:buChar char=""/>
              <a:tabLst>
                <a:tab pos="35496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u</a:t>
            </a:r>
            <a:r>
              <a:rPr sz="1800" spc="-10" dirty="0">
                <a:latin typeface="Times New Roman"/>
                <a:cs typeface="Times New Roman"/>
              </a:rPr>
              <a:t>s</a:t>
            </a:r>
            <a:r>
              <a:rPr sz="1800" spc="0" dirty="0">
                <a:latin typeface="Times New Roman"/>
                <a:cs typeface="Times New Roman"/>
              </a:rPr>
              <a:t>ed</a:t>
            </a:r>
            <a:r>
              <a:rPr sz="1800" spc="-55" dirty="0">
                <a:latin typeface="Times New Roman"/>
                <a:cs typeface="Times New Roman"/>
              </a:rPr>
              <a:t> </a:t>
            </a:r>
            <a:r>
              <a:rPr sz="1800" spc="-240" dirty="0">
                <a:latin typeface="Times New Roman"/>
                <a:cs typeface="Times New Roman"/>
              </a:rPr>
              <a:t>T</a:t>
            </a:r>
            <a:r>
              <a:rPr sz="1800" spc="0" dirty="0">
                <a:latin typeface="Times New Roman"/>
                <a:cs typeface="Times New Roman"/>
              </a:rPr>
              <a:t>ed</a:t>
            </a:r>
            <a:r>
              <a:rPr sz="1800" spc="-225" dirty="0">
                <a:latin typeface="Times New Roman"/>
                <a:cs typeface="Times New Roman"/>
              </a:rPr>
              <a:t> </a:t>
            </a:r>
            <a:r>
              <a:rPr sz="1800" spc="0" dirty="0">
                <a:latin typeface="Times New Roman"/>
                <a:cs typeface="Times New Roman"/>
              </a:rPr>
              <a:t>A</a:t>
            </a:r>
            <a:r>
              <a:rPr sz="1800" spc="-10" dirty="0">
                <a:latin typeface="Times New Roman"/>
                <a:cs typeface="Times New Roman"/>
              </a:rPr>
              <a:t>n</a:t>
            </a:r>
            <a:r>
              <a:rPr sz="1800" spc="0" dirty="0">
                <a:latin typeface="Times New Roman"/>
                <a:cs typeface="Times New Roman"/>
              </a:rPr>
              <a:t>derson</a:t>
            </a:r>
            <a:r>
              <a:rPr sz="1800" spc="-10" dirty="0">
                <a:latin typeface="Times New Roman"/>
                <a:cs typeface="Times New Roman"/>
              </a:rPr>
              <a:t> </a:t>
            </a:r>
            <a:r>
              <a:rPr sz="1800" spc="0" dirty="0">
                <a:latin typeface="Times New Roman"/>
                <a:cs typeface="Times New Roman"/>
              </a:rPr>
              <a:t>theory</a:t>
            </a:r>
            <a:r>
              <a:rPr sz="1800" spc="-20" dirty="0">
                <a:latin typeface="Times New Roman"/>
                <a:cs typeface="Times New Roman"/>
              </a:rPr>
              <a:t> </a:t>
            </a:r>
            <a:r>
              <a:rPr sz="1800" spc="0" dirty="0">
                <a:latin typeface="Times New Roman"/>
                <a:cs typeface="Times New Roman"/>
              </a:rPr>
              <a:t>for </a:t>
            </a:r>
            <a:r>
              <a:rPr sz="1800" spc="-20" dirty="0">
                <a:latin typeface="Times New Roman"/>
                <a:cs typeface="Times New Roman"/>
              </a:rPr>
              <a:t>m</a:t>
            </a:r>
            <a:r>
              <a:rPr sz="1800" spc="-5" dirty="0">
                <a:latin typeface="Times New Roman"/>
                <a:cs typeface="Times New Roman"/>
              </a:rPr>
              <a:t>u</a:t>
            </a:r>
            <a:r>
              <a:rPr sz="1800" spc="0" dirty="0">
                <a:latin typeface="Times New Roman"/>
                <a:cs typeface="Times New Roman"/>
              </a:rPr>
              <a:t>lti</a:t>
            </a:r>
            <a:r>
              <a:rPr sz="1800" spc="-5" dirty="0">
                <a:latin typeface="Times New Roman"/>
                <a:cs typeface="Times New Roman"/>
              </a:rPr>
              <a:t>p</a:t>
            </a:r>
            <a:r>
              <a:rPr sz="1800" spc="0" dirty="0">
                <a:latin typeface="Times New Roman"/>
                <a:cs typeface="Times New Roman"/>
              </a:rPr>
              <a:t>le</a:t>
            </a:r>
            <a:r>
              <a:rPr sz="1800" spc="-5" dirty="0">
                <a:latin typeface="Times New Roman"/>
                <a:cs typeface="Times New Roman"/>
              </a:rPr>
              <a:t> </a:t>
            </a:r>
            <a:r>
              <a:rPr sz="1800" spc="0" dirty="0">
                <a:latin typeface="Times New Roman"/>
                <a:cs typeface="Times New Roman"/>
              </a:rPr>
              <a:t>resonances</a:t>
            </a:r>
            <a:r>
              <a:rPr sz="1800" spc="-25" dirty="0">
                <a:latin typeface="Times New Roman"/>
                <a:cs typeface="Times New Roman"/>
              </a:rPr>
              <a:t> </a:t>
            </a:r>
            <a:r>
              <a:rPr sz="1800" spc="0" dirty="0">
                <a:latin typeface="Times New Roman"/>
                <a:cs typeface="Times New Roman"/>
              </a:rPr>
              <a:t>in the</a:t>
            </a:r>
            <a:r>
              <a:rPr sz="1800" spc="-20" dirty="0">
                <a:latin typeface="Times New Roman"/>
                <a:cs typeface="Times New Roman"/>
              </a:rPr>
              <a:t> </a:t>
            </a: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art</a:t>
            </a:r>
            <a:r>
              <a:rPr sz="1800" spc="20" dirty="0">
                <a:latin typeface="Times New Roman"/>
                <a:cs typeface="Times New Roman"/>
              </a:rPr>
              <a:t> </a:t>
            </a:r>
            <a:r>
              <a:rPr sz="1800" spc="-5" dirty="0">
                <a:latin typeface="Times New Roman"/>
                <a:cs typeface="Times New Roman"/>
              </a:rPr>
              <a:t>p</a:t>
            </a:r>
            <a:r>
              <a:rPr sz="1800" spc="0" dirty="0">
                <a:latin typeface="Times New Roman"/>
                <a:cs typeface="Times New Roman"/>
              </a:rPr>
              <a:t>la</a:t>
            </a: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a</a:t>
            </a:r>
            <a:r>
              <a:rPr sz="1800" spc="-5" dirty="0">
                <a:latin typeface="Times New Roman"/>
                <a:cs typeface="Times New Roman"/>
              </a:rPr>
              <a:t>n</a:t>
            </a:r>
            <a:r>
              <a:rPr sz="1800" spc="5" dirty="0">
                <a:latin typeface="Times New Roman"/>
                <a:cs typeface="Times New Roman"/>
              </a:rPr>
              <a:t>t</a:t>
            </a:r>
            <a:r>
              <a:rPr sz="1800" spc="0" dirty="0">
                <a:latin typeface="Times New Roman"/>
                <a:cs typeface="Times New Roman"/>
              </a:rPr>
              <a:t>enna.</a:t>
            </a:r>
            <a:endParaRPr sz="18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180340">
              <a:lnSpc>
                <a:spcPct val="100000"/>
              </a:lnSpc>
            </a:pPr>
            <a:fld id="{81D60167-4931-47E6-BA6A-407CBD079E47}" type="slidenum">
              <a:rPr sz="1200" dirty="0" smtClean="0">
                <a:solidFill>
                  <a:srgbClr val="888888"/>
                </a:solidFill>
                <a:latin typeface="Calibri"/>
                <a:cs typeface="Calibri"/>
              </a:rPr>
              <a:t>8</a:t>
            </a:fld>
            <a:endParaRPr sz="1200">
              <a:latin typeface="Calibri"/>
              <a:cs typeface="Calibri"/>
            </a:endParaRPr>
          </a:p>
        </p:txBody>
      </p:sp>
      <p:sp>
        <p:nvSpPr>
          <p:cNvPr id="2" name="object 2"/>
          <p:cNvSpPr txBox="1"/>
          <p:nvPr/>
        </p:nvSpPr>
        <p:spPr>
          <a:xfrm>
            <a:off x="1621916" y="2582926"/>
            <a:ext cx="5608955" cy="647700"/>
          </a:xfrm>
          <a:prstGeom prst="rect">
            <a:avLst/>
          </a:prstGeom>
        </p:spPr>
        <p:txBody>
          <a:bodyPr vert="horz" wrap="square" lIns="0" tIns="0" rIns="0" bIns="0" rtlCol="0">
            <a:noAutofit/>
          </a:bodyPr>
          <a:lstStyle/>
          <a:p>
            <a:pPr marL="12700">
              <a:lnSpc>
                <a:spcPct val="100000"/>
              </a:lnSpc>
            </a:pPr>
            <a:r>
              <a:rPr sz="4000" spc="-90" dirty="0">
                <a:latin typeface="Calibri Light"/>
                <a:cs typeface="Calibri Light"/>
              </a:rPr>
              <a:t>P</a:t>
            </a:r>
            <a:r>
              <a:rPr sz="4000" spc="-50" dirty="0">
                <a:latin typeface="Calibri Light"/>
                <a:cs typeface="Calibri Light"/>
              </a:rPr>
              <a:t>u</a:t>
            </a:r>
            <a:r>
              <a:rPr sz="4000" spc="-10" dirty="0">
                <a:latin typeface="Calibri Light"/>
                <a:cs typeface="Calibri Light"/>
              </a:rPr>
              <a:t>l</a:t>
            </a:r>
            <a:r>
              <a:rPr sz="4000" spc="-50" dirty="0">
                <a:latin typeface="Calibri Light"/>
                <a:cs typeface="Calibri Light"/>
              </a:rPr>
              <a:t>s</a:t>
            </a:r>
            <a:r>
              <a:rPr sz="4000" spc="-55" dirty="0">
                <a:latin typeface="Calibri Light"/>
                <a:cs typeface="Calibri Light"/>
              </a:rPr>
              <a:t>e</a:t>
            </a:r>
            <a:r>
              <a:rPr sz="4000" spc="-25" dirty="0">
                <a:latin typeface="Calibri Light"/>
                <a:cs typeface="Calibri Light"/>
              </a:rPr>
              <a:t>d</a:t>
            </a:r>
            <a:r>
              <a:rPr sz="4000" spc="-100" dirty="0">
                <a:latin typeface="Calibri Light"/>
                <a:cs typeface="Calibri Light"/>
              </a:rPr>
              <a:t> </a:t>
            </a:r>
            <a:r>
              <a:rPr sz="4000" spc="-50" dirty="0">
                <a:latin typeface="Calibri Light"/>
                <a:cs typeface="Calibri Light"/>
              </a:rPr>
              <a:t>P</a:t>
            </a:r>
            <a:r>
              <a:rPr sz="4000" spc="-10" dirty="0">
                <a:latin typeface="Calibri Light"/>
                <a:cs typeface="Calibri Light"/>
              </a:rPr>
              <a:t>l</a:t>
            </a:r>
            <a:r>
              <a:rPr sz="4000" spc="-50" dirty="0">
                <a:latin typeface="Calibri Light"/>
                <a:cs typeface="Calibri Light"/>
              </a:rPr>
              <a:t>a</a:t>
            </a:r>
            <a:r>
              <a:rPr sz="4000" spc="-45" dirty="0">
                <a:latin typeface="Calibri Light"/>
                <a:cs typeface="Calibri Light"/>
              </a:rPr>
              <a:t>s</a:t>
            </a:r>
            <a:r>
              <a:rPr sz="4000" spc="-75" dirty="0">
                <a:latin typeface="Calibri Light"/>
                <a:cs typeface="Calibri Light"/>
              </a:rPr>
              <a:t>m</a:t>
            </a:r>
            <a:r>
              <a:rPr sz="4000" spc="-20" dirty="0">
                <a:latin typeface="Calibri Light"/>
                <a:cs typeface="Calibri Light"/>
              </a:rPr>
              <a:t>a</a:t>
            </a:r>
            <a:r>
              <a:rPr sz="4000" spc="-90" dirty="0">
                <a:latin typeface="Calibri Light"/>
                <a:cs typeface="Calibri Light"/>
              </a:rPr>
              <a:t> </a:t>
            </a:r>
            <a:r>
              <a:rPr sz="4000" spc="-65" dirty="0">
                <a:latin typeface="Calibri Light"/>
                <a:cs typeface="Calibri Light"/>
              </a:rPr>
              <a:t>D</a:t>
            </a:r>
            <a:r>
              <a:rPr sz="4000" spc="-15" dirty="0">
                <a:latin typeface="Calibri Light"/>
                <a:cs typeface="Calibri Light"/>
              </a:rPr>
              <a:t>r</a:t>
            </a:r>
            <a:r>
              <a:rPr sz="4000" spc="-40" dirty="0">
                <a:latin typeface="Calibri Light"/>
                <a:cs typeface="Calibri Light"/>
              </a:rPr>
              <a:t>i</a:t>
            </a:r>
            <a:r>
              <a:rPr sz="4000" spc="-90" dirty="0">
                <a:latin typeface="Calibri Light"/>
                <a:cs typeface="Calibri Light"/>
              </a:rPr>
              <a:t>v</a:t>
            </a:r>
            <a:r>
              <a:rPr sz="4000" spc="-55" dirty="0">
                <a:latin typeface="Calibri Light"/>
                <a:cs typeface="Calibri Light"/>
              </a:rPr>
              <a:t>e</a:t>
            </a:r>
            <a:r>
              <a:rPr sz="4000" spc="-15" dirty="0">
                <a:latin typeface="Calibri Light"/>
                <a:cs typeface="Calibri Light"/>
              </a:rPr>
              <a:t>r</a:t>
            </a:r>
            <a:r>
              <a:rPr sz="4000" spc="-90" dirty="0">
                <a:latin typeface="Calibri Light"/>
                <a:cs typeface="Calibri Light"/>
              </a:rPr>
              <a:t> </a:t>
            </a:r>
            <a:r>
              <a:rPr sz="4000" spc="-50" dirty="0">
                <a:latin typeface="Calibri Light"/>
                <a:cs typeface="Calibri Light"/>
              </a:rPr>
              <a:t>C</a:t>
            </a:r>
            <a:r>
              <a:rPr sz="4000" spc="-10" dirty="0">
                <a:latin typeface="Calibri Light"/>
                <a:cs typeface="Calibri Light"/>
              </a:rPr>
              <a:t>i</a:t>
            </a:r>
            <a:r>
              <a:rPr sz="4000" spc="-90" dirty="0">
                <a:latin typeface="Calibri Light"/>
                <a:cs typeface="Calibri Light"/>
              </a:rPr>
              <a:t>r</a:t>
            </a:r>
            <a:r>
              <a:rPr sz="4000" spc="-55" dirty="0">
                <a:latin typeface="Calibri Light"/>
                <a:cs typeface="Calibri Light"/>
              </a:rPr>
              <a:t>c</a:t>
            </a:r>
            <a:r>
              <a:rPr sz="4000" spc="-60" dirty="0">
                <a:latin typeface="Calibri Light"/>
                <a:cs typeface="Calibri Light"/>
              </a:rPr>
              <a:t>u</a:t>
            </a:r>
            <a:r>
              <a:rPr sz="4000" spc="-30" dirty="0">
                <a:latin typeface="Calibri Light"/>
                <a:cs typeface="Calibri Light"/>
              </a:rPr>
              <a:t>i</a:t>
            </a:r>
            <a:r>
              <a:rPr sz="4000" spc="-15" dirty="0">
                <a:latin typeface="Calibri Light"/>
                <a:cs typeface="Calibri Light"/>
              </a:rPr>
              <a:t>t</a:t>
            </a:r>
            <a:endParaRPr sz="4000">
              <a:latin typeface="Calibri Light"/>
              <a:cs typeface="Calibri Ligh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3124326" y="63931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80</a:t>
            </a:r>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233172" rIns="0" bIns="0" rtlCol="0">
            <a:noAutofit/>
          </a:bodyPr>
          <a:lstStyle/>
          <a:p>
            <a:pPr marL="3495675">
              <a:lnSpc>
                <a:spcPct val="100000"/>
              </a:lnSpc>
            </a:pPr>
            <a:r>
              <a:rPr sz="4400" dirty="0">
                <a:latin typeface="Calibri"/>
                <a:cs typeface="Calibri"/>
              </a:rPr>
              <a:t>Gain</a:t>
            </a:r>
            <a:endParaRPr sz="4400">
              <a:latin typeface="Calibri"/>
              <a:cs typeface="Calibri"/>
            </a:endParaRPr>
          </a:p>
        </p:txBody>
      </p:sp>
      <p:sp>
        <p:nvSpPr>
          <p:cNvPr id="3" name="object 3"/>
          <p:cNvSpPr txBox="1"/>
          <p:nvPr/>
        </p:nvSpPr>
        <p:spPr>
          <a:xfrm>
            <a:off x="516127" y="1182115"/>
            <a:ext cx="8009255" cy="425450"/>
          </a:xfrm>
          <a:prstGeom prst="rect">
            <a:avLst/>
          </a:prstGeom>
        </p:spPr>
        <p:txBody>
          <a:bodyPr vert="horz" wrap="square" lIns="0" tIns="0" rIns="0" bIns="0" rtlCol="0">
            <a:noAutofit/>
          </a:bodyPr>
          <a:lstStyle/>
          <a:p>
            <a:pPr marL="12700">
              <a:lnSpc>
                <a:spcPts val="3345"/>
              </a:lnSpc>
            </a:pPr>
            <a:r>
              <a:rPr sz="2800" b="1" spc="-40" dirty="0">
                <a:latin typeface="Times New Roman"/>
                <a:cs typeface="Times New Roman"/>
              </a:rPr>
              <a:t>F</a:t>
            </a:r>
            <a:r>
              <a:rPr sz="2800" b="1" spc="-20" dirty="0">
                <a:latin typeface="Times New Roman"/>
                <a:cs typeface="Times New Roman"/>
              </a:rPr>
              <a:t>i</a:t>
            </a:r>
            <a:r>
              <a:rPr sz="2800" b="1" spc="-35" dirty="0">
                <a:latin typeface="Times New Roman"/>
                <a:cs typeface="Times New Roman"/>
              </a:rPr>
              <a:t>e</a:t>
            </a:r>
            <a:r>
              <a:rPr sz="2800" b="1" spc="-20" dirty="0">
                <a:latin typeface="Times New Roman"/>
                <a:cs typeface="Times New Roman"/>
              </a:rPr>
              <a:t>ld</a:t>
            </a:r>
            <a:r>
              <a:rPr sz="2800" b="1" spc="-15" dirty="0">
                <a:latin typeface="Times New Roman"/>
                <a:cs typeface="Times New Roman"/>
              </a:rPr>
              <a:t> </a:t>
            </a:r>
            <a:r>
              <a:rPr sz="2800" b="1" spc="-40" dirty="0">
                <a:latin typeface="Times New Roman"/>
                <a:cs typeface="Times New Roman"/>
              </a:rPr>
              <a:t>S</a:t>
            </a:r>
            <a:r>
              <a:rPr sz="2800" b="1" spc="-5" dirty="0">
                <a:latin typeface="Times New Roman"/>
                <a:cs typeface="Times New Roman"/>
              </a:rPr>
              <a:t>t</a:t>
            </a:r>
            <a:r>
              <a:rPr sz="2800" b="1" spc="-145" dirty="0">
                <a:latin typeface="Times New Roman"/>
                <a:cs typeface="Times New Roman"/>
              </a:rPr>
              <a:t>r</a:t>
            </a:r>
            <a:r>
              <a:rPr sz="2800" b="1" spc="-35" dirty="0">
                <a:latin typeface="Times New Roman"/>
                <a:cs typeface="Times New Roman"/>
              </a:rPr>
              <a:t>e</a:t>
            </a:r>
            <a:r>
              <a:rPr sz="2800" b="1" spc="-20" dirty="0">
                <a:latin typeface="Times New Roman"/>
                <a:cs typeface="Times New Roman"/>
              </a:rPr>
              <a:t>n</a:t>
            </a:r>
            <a:r>
              <a:rPr sz="2800" b="1" spc="-30" dirty="0">
                <a:latin typeface="Times New Roman"/>
                <a:cs typeface="Times New Roman"/>
              </a:rPr>
              <a:t>g</a:t>
            </a:r>
            <a:r>
              <a:rPr sz="2800" b="1" spc="-5" dirty="0">
                <a:latin typeface="Times New Roman"/>
                <a:cs typeface="Times New Roman"/>
              </a:rPr>
              <a:t>t</a:t>
            </a:r>
            <a:r>
              <a:rPr sz="2800" b="1" spc="-20" dirty="0">
                <a:latin typeface="Times New Roman"/>
                <a:cs typeface="Times New Roman"/>
              </a:rPr>
              <a:t>h</a:t>
            </a:r>
            <a:r>
              <a:rPr sz="2800" b="1" spc="-35" dirty="0">
                <a:latin typeface="Times New Roman"/>
                <a:cs typeface="Times New Roman"/>
              </a:rPr>
              <a:t> </a:t>
            </a:r>
            <a:r>
              <a:rPr sz="2800" b="1" spc="-45" dirty="0">
                <a:latin typeface="Times New Roman"/>
                <a:cs typeface="Times New Roman"/>
              </a:rPr>
              <a:t>M</a:t>
            </a:r>
            <a:r>
              <a:rPr sz="2800" b="1" spc="-35" dirty="0">
                <a:latin typeface="Times New Roman"/>
                <a:cs typeface="Times New Roman"/>
              </a:rPr>
              <a:t>e</a:t>
            </a:r>
            <a:r>
              <a:rPr sz="2800" b="1" spc="-10" dirty="0">
                <a:latin typeface="Times New Roman"/>
                <a:cs typeface="Times New Roman"/>
              </a:rPr>
              <a:t>t</a:t>
            </a:r>
            <a:r>
              <a:rPr sz="2800" b="1" spc="-45" dirty="0">
                <a:latin typeface="Times New Roman"/>
                <a:cs typeface="Times New Roman"/>
              </a:rPr>
              <a:t>e</a:t>
            </a:r>
            <a:r>
              <a:rPr sz="2800" b="1" spc="-15" dirty="0">
                <a:latin typeface="Times New Roman"/>
                <a:cs typeface="Times New Roman"/>
              </a:rPr>
              <a:t>r</a:t>
            </a:r>
            <a:r>
              <a:rPr sz="2800" b="1" spc="-130" dirty="0">
                <a:latin typeface="Times New Roman"/>
                <a:cs typeface="Times New Roman"/>
              </a:rPr>
              <a:t> </a:t>
            </a:r>
            <a:r>
              <a:rPr sz="2800" b="1" spc="-114" dirty="0">
                <a:latin typeface="Times New Roman"/>
                <a:cs typeface="Times New Roman"/>
              </a:rPr>
              <a:t>w</a:t>
            </a:r>
            <a:r>
              <a:rPr sz="2800" b="1" spc="-15" dirty="0">
                <a:latin typeface="Times New Roman"/>
                <a:cs typeface="Times New Roman"/>
              </a:rPr>
              <a:t>e</a:t>
            </a:r>
            <a:r>
              <a:rPr sz="2800" b="1" spc="40" dirty="0">
                <a:latin typeface="Times New Roman"/>
                <a:cs typeface="Times New Roman"/>
              </a:rPr>
              <a:t> </a:t>
            </a:r>
            <a:r>
              <a:rPr sz="2800" b="1" spc="-40" dirty="0">
                <a:latin typeface="Times New Roman"/>
                <a:cs typeface="Times New Roman"/>
              </a:rPr>
              <a:t>B</a:t>
            </a:r>
            <a:r>
              <a:rPr sz="2800" b="1" spc="-20" dirty="0">
                <a:latin typeface="Times New Roman"/>
                <a:cs typeface="Times New Roman"/>
              </a:rPr>
              <a:t>u</a:t>
            </a:r>
            <a:r>
              <a:rPr sz="2800" b="1" spc="-30" dirty="0">
                <a:latin typeface="Times New Roman"/>
                <a:cs typeface="Times New Roman"/>
              </a:rPr>
              <a:t>i</a:t>
            </a:r>
            <a:r>
              <a:rPr sz="2800" b="1" spc="-20" dirty="0">
                <a:latin typeface="Times New Roman"/>
                <a:cs typeface="Times New Roman"/>
              </a:rPr>
              <a:t>l</a:t>
            </a:r>
            <a:r>
              <a:rPr sz="2800" b="1" spc="-10" dirty="0">
                <a:latin typeface="Times New Roman"/>
                <a:cs typeface="Times New Roman"/>
              </a:rPr>
              <a:t>t</a:t>
            </a:r>
            <a:r>
              <a:rPr sz="2800" b="1" spc="-25" dirty="0">
                <a:latin typeface="Times New Roman"/>
                <a:cs typeface="Times New Roman"/>
              </a:rPr>
              <a:t> </a:t>
            </a:r>
            <a:r>
              <a:rPr sz="2800" b="1" spc="-10" dirty="0">
                <a:latin typeface="Times New Roman"/>
                <a:cs typeface="Times New Roman"/>
              </a:rPr>
              <a:t>f</a:t>
            </a:r>
            <a:r>
              <a:rPr sz="2800" b="1" spc="-30" dirty="0">
                <a:latin typeface="Times New Roman"/>
                <a:cs typeface="Times New Roman"/>
              </a:rPr>
              <a:t>o</a:t>
            </a:r>
            <a:r>
              <a:rPr sz="2800" b="1" spc="-15" dirty="0">
                <a:latin typeface="Times New Roman"/>
                <a:cs typeface="Times New Roman"/>
              </a:rPr>
              <a:t>r</a:t>
            </a:r>
            <a:r>
              <a:rPr sz="2800" b="1" spc="-225" dirty="0">
                <a:latin typeface="Times New Roman"/>
                <a:cs typeface="Times New Roman"/>
              </a:rPr>
              <a:t> </a:t>
            </a:r>
            <a:r>
              <a:rPr sz="2800" b="1" spc="-40" dirty="0">
                <a:latin typeface="Times New Roman"/>
                <a:cs typeface="Times New Roman"/>
              </a:rPr>
              <a:t>T</a:t>
            </a:r>
            <a:r>
              <a:rPr sz="2800" b="1" spc="-20" dirty="0">
                <a:latin typeface="Times New Roman"/>
                <a:cs typeface="Times New Roman"/>
              </a:rPr>
              <a:t>h</a:t>
            </a:r>
            <a:r>
              <a:rPr sz="2800" b="1" spc="-45" dirty="0">
                <a:latin typeface="Times New Roman"/>
                <a:cs typeface="Times New Roman"/>
              </a:rPr>
              <a:t>e</a:t>
            </a:r>
            <a:r>
              <a:rPr sz="2800" b="1" spc="-15" dirty="0">
                <a:latin typeface="Times New Roman"/>
                <a:cs typeface="Times New Roman"/>
              </a:rPr>
              <a:t>se</a:t>
            </a:r>
            <a:r>
              <a:rPr sz="2800" b="1" spc="-340" dirty="0">
                <a:latin typeface="Times New Roman"/>
                <a:cs typeface="Times New Roman"/>
              </a:rPr>
              <a:t> </a:t>
            </a:r>
            <a:r>
              <a:rPr sz="2800" b="1" spc="-55" dirty="0">
                <a:latin typeface="Times New Roman"/>
                <a:cs typeface="Times New Roman"/>
              </a:rPr>
              <a:t>A</a:t>
            </a:r>
            <a:r>
              <a:rPr sz="2800" b="1" spc="-40" dirty="0">
                <a:latin typeface="Times New Roman"/>
                <a:cs typeface="Times New Roman"/>
              </a:rPr>
              <a:t>pp</a:t>
            </a:r>
            <a:r>
              <a:rPr sz="2800" b="1" spc="-10" dirty="0">
                <a:latin typeface="Times New Roman"/>
                <a:cs typeface="Times New Roman"/>
              </a:rPr>
              <a:t>l</a:t>
            </a:r>
            <a:r>
              <a:rPr sz="2800" b="1" spc="-20" dirty="0">
                <a:latin typeface="Times New Roman"/>
                <a:cs typeface="Times New Roman"/>
              </a:rPr>
              <a:t>i</a:t>
            </a:r>
            <a:r>
              <a:rPr sz="2800" b="1" spc="-35" dirty="0">
                <a:latin typeface="Times New Roman"/>
                <a:cs typeface="Times New Roman"/>
              </a:rPr>
              <a:t>c</a:t>
            </a:r>
            <a:r>
              <a:rPr sz="2800" b="1" spc="-15" dirty="0">
                <a:latin typeface="Times New Roman"/>
                <a:cs typeface="Times New Roman"/>
              </a:rPr>
              <a:t>a</a:t>
            </a:r>
            <a:r>
              <a:rPr sz="2800" b="1" spc="-25" dirty="0">
                <a:latin typeface="Times New Roman"/>
                <a:cs typeface="Times New Roman"/>
              </a:rPr>
              <a:t>t</a:t>
            </a:r>
            <a:r>
              <a:rPr sz="2800" b="1" spc="-10" dirty="0">
                <a:latin typeface="Times New Roman"/>
                <a:cs typeface="Times New Roman"/>
              </a:rPr>
              <a:t>i</a:t>
            </a:r>
            <a:r>
              <a:rPr sz="2800" b="1" spc="-25" dirty="0">
                <a:latin typeface="Times New Roman"/>
                <a:cs typeface="Times New Roman"/>
              </a:rPr>
              <a:t>on</a:t>
            </a:r>
            <a:r>
              <a:rPr sz="2800" b="1" spc="-20" dirty="0">
                <a:latin typeface="Times New Roman"/>
                <a:cs typeface="Times New Roman"/>
              </a:rPr>
              <a:t>s.</a:t>
            </a:r>
            <a:endParaRPr sz="2800">
              <a:latin typeface="Times New Roman"/>
              <a:cs typeface="Times New Roman"/>
            </a:endParaRPr>
          </a:p>
        </p:txBody>
      </p:sp>
      <p:sp>
        <p:nvSpPr>
          <p:cNvPr id="4" name="object 4"/>
          <p:cNvSpPr txBox="1"/>
          <p:nvPr/>
        </p:nvSpPr>
        <p:spPr>
          <a:xfrm>
            <a:off x="516127" y="1741677"/>
            <a:ext cx="8140700" cy="4447540"/>
          </a:xfrm>
          <a:prstGeom prst="rect">
            <a:avLst/>
          </a:prstGeom>
        </p:spPr>
        <p:txBody>
          <a:bodyPr vert="horz" wrap="square" lIns="0" tIns="0" rIns="0" bIns="0" rtlCol="0">
            <a:noAutofit/>
          </a:bodyPr>
          <a:lstStyle/>
          <a:p>
            <a:pPr marL="299085" marR="12700" indent="-287020">
              <a:lnSpc>
                <a:spcPct val="114999"/>
              </a:lnSpc>
              <a:buFont typeface="Arial"/>
              <a:buChar char="•"/>
              <a:tabLst>
                <a:tab pos="299085" algn="l"/>
              </a:tabLst>
            </a:pPr>
            <a:r>
              <a:rPr sz="1800" spc="-20" dirty="0">
                <a:latin typeface="Times New Roman"/>
                <a:cs typeface="Times New Roman"/>
              </a:rPr>
              <a:t>F</a:t>
            </a:r>
            <a:r>
              <a:rPr sz="1800" spc="0" dirty="0">
                <a:latin typeface="Times New Roman"/>
                <a:cs typeface="Times New Roman"/>
              </a:rPr>
              <a:t>or</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ea</a:t>
            </a:r>
            <a:r>
              <a:rPr sz="1800" spc="-5" dirty="0">
                <a:latin typeface="Times New Roman"/>
                <a:cs typeface="Times New Roman"/>
              </a:rPr>
              <a:t>s</a:t>
            </a:r>
            <a:r>
              <a:rPr sz="1800" spc="-15" dirty="0">
                <a:latin typeface="Times New Roman"/>
                <a:cs typeface="Times New Roman"/>
              </a:rPr>
              <a:t>u</a:t>
            </a:r>
            <a:r>
              <a:rPr sz="1800" spc="0" dirty="0">
                <a:latin typeface="Times New Roman"/>
                <a:cs typeface="Times New Roman"/>
              </a:rPr>
              <a:t>re</a:t>
            </a:r>
            <a:r>
              <a:rPr sz="1800" spc="-25" dirty="0">
                <a:latin typeface="Times New Roman"/>
                <a:cs typeface="Times New Roman"/>
              </a:rPr>
              <a:t>m</a:t>
            </a:r>
            <a:r>
              <a:rPr sz="1800" spc="0" dirty="0">
                <a:latin typeface="Times New Roman"/>
                <a:cs typeface="Times New Roman"/>
              </a:rPr>
              <a:t>en</a:t>
            </a:r>
            <a:r>
              <a:rPr sz="1800" spc="5" dirty="0">
                <a:latin typeface="Times New Roman"/>
                <a:cs typeface="Times New Roman"/>
              </a:rPr>
              <a:t>t</a:t>
            </a:r>
            <a:r>
              <a:rPr sz="1800" spc="0" dirty="0">
                <a:latin typeface="Times New Roman"/>
                <a:cs typeface="Times New Roman"/>
              </a:rPr>
              <a:t>s</a:t>
            </a:r>
            <a:r>
              <a:rPr sz="1800" spc="10" dirty="0">
                <a:latin typeface="Times New Roman"/>
                <a:cs typeface="Times New Roman"/>
              </a:rPr>
              <a:t> </a:t>
            </a:r>
            <a:r>
              <a:rPr sz="1800" spc="0" dirty="0">
                <a:latin typeface="Times New Roman"/>
                <a:cs typeface="Times New Roman"/>
              </a:rPr>
              <a:t>of</a:t>
            </a:r>
            <a:r>
              <a:rPr sz="1800" spc="-15" dirty="0">
                <a:latin typeface="Times New Roman"/>
                <a:cs typeface="Times New Roman"/>
              </a:rPr>
              <a:t> </a:t>
            </a:r>
            <a:r>
              <a:rPr sz="1800" spc="0" dirty="0">
                <a:latin typeface="Times New Roman"/>
                <a:cs typeface="Times New Roman"/>
              </a:rPr>
              <a:t>rad</a:t>
            </a:r>
            <a:r>
              <a:rPr sz="1800" spc="5" dirty="0">
                <a:latin typeface="Times New Roman"/>
                <a:cs typeface="Times New Roman"/>
              </a:rPr>
              <a:t>i</a:t>
            </a:r>
            <a:r>
              <a:rPr sz="1800" spc="0" dirty="0">
                <a:latin typeface="Times New Roman"/>
                <a:cs typeface="Times New Roman"/>
              </a:rPr>
              <a:t>ated</a:t>
            </a:r>
            <a:r>
              <a:rPr sz="1800" spc="-30" dirty="0">
                <a:latin typeface="Times New Roman"/>
                <a:cs typeface="Times New Roman"/>
              </a:rPr>
              <a:t> </a:t>
            </a:r>
            <a:r>
              <a:rPr sz="1800" spc="0" dirty="0">
                <a:latin typeface="Times New Roman"/>
                <a:cs typeface="Times New Roman"/>
              </a:rPr>
              <a:t>po</a:t>
            </a:r>
            <a:r>
              <a:rPr sz="1800" spc="-20" dirty="0">
                <a:latin typeface="Times New Roman"/>
                <a:cs typeface="Times New Roman"/>
              </a:rPr>
              <a:t>w</a:t>
            </a:r>
            <a:r>
              <a:rPr sz="1800" spc="0" dirty="0">
                <a:latin typeface="Times New Roman"/>
                <a:cs typeface="Times New Roman"/>
              </a:rPr>
              <a:t>er</a:t>
            </a:r>
            <a:r>
              <a:rPr sz="1800" spc="20" dirty="0">
                <a:latin typeface="Times New Roman"/>
                <a:cs typeface="Times New Roman"/>
              </a:rPr>
              <a:t> </a:t>
            </a:r>
            <a:r>
              <a:rPr sz="1800" spc="-5" dirty="0">
                <a:latin typeface="Times New Roman"/>
                <a:cs typeface="Times New Roman"/>
              </a:rPr>
              <a:t>w</a:t>
            </a:r>
            <a:r>
              <a:rPr sz="1800" spc="0" dirty="0">
                <a:latin typeface="Times New Roman"/>
                <a:cs typeface="Times New Roman"/>
              </a:rPr>
              <a:t>e</a:t>
            </a:r>
            <a:r>
              <a:rPr sz="1800" spc="-15" dirty="0">
                <a:latin typeface="Times New Roman"/>
                <a:cs typeface="Times New Roman"/>
              </a:rPr>
              <a:t> </a:t>
            </a:r>
            <a:r>
              <a:rPr sz="1800" spc="0" dirty="0">
                <a:latin typeface="Times New Roman"/>
                <a:cs typeface="Times New Roman"/>
              </a:rPr>
              <a:t>have be</a:t>
            </a:r>
            <a:r>
              <a:rPr sz="1800" spc="5" dirty="0">
                <a:latin typeface="Times New Roman"/>
                <a:cs typeface="Times New Roman"/>
              </a:rPr>
              <a:t>e</a:t>
            </a:r>
            <a:r>
              <a:rPr sz="1800" spc="0" dirty="0">
                <a:latin typeface="Times New Roman"/>
                <a:cs typeface="Times New Roman"/>
              </a:rPr>
              <a:t>n</a:t>
            </a:r>
            <a:r>
              <a:rPr sz="1800" spc="-10" dirty="0">
                <a:latin typeface="Times New Roman"/>
                <a:cs typeface="Times New Roman"/>
              </a:rPr>
              <a:t> </a:t>
            </a:r>
            <a:r>
              <a:rPr sz="1800" spc="0" dirty="0">
                <a:latin typeface="Times New Roman"/>
                <a:cs typeface="Times New Roman"/>
              </a:rPr>
              <a:t>u</a:t>
            </a:r>
            <a:r>
              <a:rPr sz="1800" spc="-20" dirty="0">
                <a:latin typeface="Times New Roman"/>
                <a:cs typeface="Times New Roman"/>
              </a:rPr>
              <a:t>s</a:t>
            </a:r>
            <a:r>
              <a:rPr sz="1800" spc="0" dirty="0">
                <a:latin typeface="Times New Roman"/>
                <a:cs typeface="Times New Roman"/>
              </a:rPr>
              <a:t>ing</a:t>
            </a:r>
            <a:r>
              <a:rPr sz="1800" spc="-5" dirty="0">
                <a:latin typeface="Times New Roman"/>
                <a:cs typeface="Times New Roman"/>
              </a:rPr>
              <a:t> </a:t>
            </a:r>
            <a:r>
              <a:rPr sz="1800" spc="0" dirty="0">
                <a:latin typeface="Times New Roman"/>
                <a:cs typeface="Times New Roman"/>
              </a:rPr>
              <a:t>a re</a:t>
            </a:r>
            <a:r>
              <a:rPr sz="1800" spc="10" dirty="0">
                <a:latin typeface="Times New Roman"/>
                <a:cs typeface="Times New Roman"/>
              </a:rPr>
              <a:t>c</a:t>
            </a:r>
            <a:r>
              <a:rPr sz="1800" spc="0" dirty="0">
                <a:latin typeface="Times New Roman"/>
                <a:cs typeface="Times New Roman"/>
              </a:rPr>
              <a:t>eiv</a:t>
            </a:r>
            <a:r>
              <a:rPr sz="1800" spc="5" dirty="0">
                <a:latin typeface="Times New Roman"/>
                <a:cs typeface="Times New Roman"/>
              </a:rPr>
              <a:t>i</a:t>
            </a:r>
            <a:r>
              <a:rPr sz="1800" spc="0" dirty="0">
                <a:latin typeface="Times New Roman"/>
                <a:cs typeface="Times New Roman"/>
              </a:rPr>
              <a:t>ng</a:t>
            </a:r>
            <a:r>
              <a:rPr sz="1800" spc="-30" dirty="0">
                <a:latin typeface="Times New Roman"/>
                <a:cs typeface="Times New Roman"/>
              </a:rPr>
              <a:t> </a:t>
            </a:r>
            <a:r>
              <a:rPr sz="1800" spc="0" dirty="0">
                <a:latin typeface="Times New Roman"/>
                <a:cs typeface="Times New Roman"/>
              </a:rPr>
              <a:t>an</a:t>
            </a:r>
            <a:r>
              <a:rPr sz="1800" spc="5" dirty="0">
                <a:latin typeface="Times New Roman"/>
                <a:cs typeface="Times New Roman"/>
              </a:rPr>
              <a:t>t</a:t>
            </a:r>
            <a:r>
              <a:rPr sz="1800" spc="0" dirty="0">
                <a:latin typeface="Times New Roman"/>
                <a:cs typeface="Times New Roman"/>
              </a:rPr>
              <a:t>enna connected</a:t>
            </a:r>
            <a:r>
              <a:rPr sz="1800" spc="-30" dirty="0">
                <a:latin typeface="Times New Roman"/>
                <a:cs typeface="Times New Roman"/>
              </a:rPr>
              <a:t> </a:t>
            </a:r>
            <a:r>
              <a:rPr sz="1800" spc="0" dirty="0">
                <a:latin typeface="Times New Roman"/>
                <a:cs typeface="Times New Roman"/>
              </a:rPr>
              <a:t>to</a:t>
            </a:r>
            <a:r>
              <a:rPr sz="1800" spc="5" dirty="0">
                <a:latin typeface="Times New Roman"/>
                <a:cs typeface="Times New Roman"/>
              </a:rPr>
              <a:t> </a:t>
            </a:r>
            <a:r>
              <a:rPr sz="1800" spc="0" dirty="0">
                <a:latin typeface="Times New Roman"/>
                <a:cs typeface="Times New Roman"/>
              </a:rPr>
              <a:t>a </a:t>
            </a:r>
            <a:r>
              <a:rPr sz="1800" spc="-15" dirty="0">
                <a:latin typeface="Times New Roman"/>
                <a:cs typeface="Times New Roman"/>
              </a:rPr>
              <a:t>s</a:t>
            </a:r>
            <a:r>
              <a:rPr sz="1800" spc="0" dirty="0">
                <a:latin typeface="Times New Roman"/>
                <a:cs typeface="Times New Roman"/>
              </a:rPr>
              <a:t>pectrum anal</a:t>
            </a:r>
            <a:r>
              <a:rPr sz="1800" spc="45" dirty="0">
                <a:latin typeface="Times New Roman"/>
                <a:cs typeface="Times New Roman"/>
              </a:rPr>
              <a:t>y</a:t>
            </a:r>
            <a:r>
              <a:rPr sz="1800" spc="-10" dirty="0">
                <a:latin typeface="Times New Roman"/>
                <a:cs typeface="Times New Roman"/>
              </a:rPr>
              <a:t>z</a:t>
            </a:r>
            <a:r>
              <a:rPr sz="1800" spc="0" dirty="0">
                <a:latin typeface="Times New Roman"/>
                <a:cs typeface="Times New Roman"/>
              </a:rPr>
              <a:t>er; </a:t>
            </a:r>
            <a:r>
              <a:rPr sz="1800" spc="-65" dirty="0">
                <a:latin typeface="Times New Roman"/>
                <a:cs typeface="Times New Roman"/>
              </a:rPr>
              <a:t> </a:t>
            </a:r>
            <a:r>
              <a:rPr sz="1800" spc="0" dirty="0">
                <a:latin typeface="Times New Roman"/>
                <a:cs typeface="Times New Roman"/>
              </a:rPr>
              <a:t>however a</a:t>
            </a:r>
            <a:r>
              <a:rPr sz="1800" spc="-15" dirty="0">
                <a:latin typeface="Times New Roman"/>
                <a:cs typeface="Times New Roman"/>
              </a:rPr>
              <a:t> </a:t>
            </a:r>
            <a:r>
              <a:rPr sz="1800" spc="-5" dirty="0">
                <a:latin typeface="Times New Roman"/>
                <a:cs typeface="Times New Roman"/>
              </a:rPr>
              <a:t>s</a:t>
            </a:r>
            <a:r>
              <a:rPr sz="1800" spc="0" dirty="0">
                <a:latin typeface="Times New Roman"/>
                <a:cs typeface="Times New Roman"/>
              </a:rPr>
              <a:t>i</a:t>
            </a:r>
            <a:r>
              <a:rPr sz="1800" spc="-25" dirty="0">
                <a:latin typeface="Times New Roman"/>
                <a:cs typeface="Times New Roman"/>
              </a:rPr>
              <a:t>m</a:t>
            </a:r>
            <a:r>
              <a:rPr sz="1800" spc="0" dirty="0">
                <a:latin typeface="Times New Roman"/>
                <a:cs typeface="Times New Roman"/>
              </a:rPr>
              <a:t>ple</a:t>
            </a:r>
            <a:r>
              <a:rPr sz="1800" spc="25" dirty="0">
                <a:latin typeface="Times New Roman"/>
                <a:cs typeface="Times New Roman"/>
              </a:rPr>
              <a:t> </a:t>
            </a:r>
            <a:r>
              <a:rPr sz="1800" spc="0" dirty="0">
                <a:latin typeface="Times New Roman"/>
                <a:cs typeface="Times New Roman"/>
              </a:rPr>
              <a:t>Field</a:t>
            </a:r>
            <a:r>
              <a:rPr sz="1800" spc="-30" dirty="0">
                <a:latin typeface="Times New Roman"/>
                <a:cs typeface="Times New Roman"/>
              </a:rPr>
              <a:t> </a:t>
            </a:r>
            <a:r>
              <a:rPr sz="1800" spc="0" dirty="0">
                <a:latin typeface="Times New Roman"/>
                <a:cs typeface="Times New Roman"/>
              </a:rPr>
              <a:t>Strength</a:t>
            </a:r>
            <a:r>
              <a:rPr sz="1800" spc="-10" dirty="0">
                <a:latin typeface="Times New Roman"/>
                <a:cs typeface="Times New Roman"/>
              </a:rPr>
              <a:t> </a:t>
            </a:r>
            <a:r>
              <a:rPr sz="1800" spc="0" dirty="0">
                <a:latin typeface="Times New Roman"/>
                <a:cs typeface="Times New Roman"/>
              </a:rPr>
              <a:t>Meter is</a:t>
            </a:r>
            <a:r>
              <a:rPr sz="1800" spc="-15" dirty="0">
                <a:latin typeface="Times New Roman"/>
                <a:cs typeface="Times New Roman"/>
              </a:rPr>
              <a:t> </a:t>
            </a:r>
            <a:r>
              <a:rPr sz="1800" spc="0" dirty="0">
                <a:latin typeface="Times New Roman"/>
                <a:cs typeface="Times New Roman"/>
              </a:rPr>
              <a:t>e</a:t>
            </a:r>
            <a:r>
              <a:rPr sz="1800" spc="5" dirty="0">
                <a:latin typeface="Times New Roman"/>
                <a:cs typeface="Times New Roman"/>
              </a:rPr>
              <a:t>a</a:t>
            </a:r>
            <a:r>
              <a:rPr sz="1800" spc="0" dirty="0">
                <a:latin typeface="Times New Roman"/>
                <a:cs typeface="Times New Roman"/>
              </a:rPr>
              <a:t>sier</a:t>
            </a:r>
            <a:r>
              <a:rPr sz="1800" spc="-15" dirty="0">
                <a:latin typeface="Times New Roman"/>
                <a:cs typeface="Times New Roman"/>
              </a:rPr>
              <a:t> </a:t>
            </a:r>
            <a:r>
              <a:rPr sz="1800" spc="-10" dirty="0">
                <a:latin typeface="Times New Roman"/>
                <a:cs typeface="Times New Roman"/>
              </a:rPr>
              <a:t>t</a:t>
            </a:r>
            <a:r>
              <a:rPr sz="1800" spc="0" dirty="0">
                <a:latin typeface="Times New Roman"/>
                <a:cs typeface="Times New Roman"/>
              </a:rPr>
              <a:t>o use for quick </a:t>
            </a:r>
            <a:r>
              <a:rPr sz="1800" spc="-20" dirty="0">
                <a:latin typeface="Times New Roman"/>
                <a:cs typeface="Times New Roman"/>
              </a:rPr>
              <a:t>m</a:t>
            </a:r>
            <a:r>
              <a:rPr sz="1800" spc="0" dirty="0">
                <a:latin typeface="Times New Roman"/>
                <a:cs typeface="Times New Roman"/>
              </a:rPr>
              <a:t>easure</a:t>
            </a:r>
            <a:r>
              <a:rPr sz="1800" spc="-25" dirty="0">
                <a:latin typeface="Times New Roman"/>
                <a:cs typeface="Times New Roman"/>
              </a:rPr>
              <a:t>m</a:t>
            </a:r>
            <a:r>
              <a:rPr sz="1800" spc="0" dirty="0">
                <a:latin typeface="Times New Roman"/>
                <a:cs typeface="Times New Roman"/>
              </a:rPr>
              <a:t>ents</a:t>
            </a:r>
            <a:r>
              <a:rPr sz="1800" spc="10" dirty="0">
                <a:latin typeface="Times New Roman"/>
                <a:cs typeface="Times New Roman"/>
              </a:rPr>
              <a:t> </a:t>
            </a:r>
            <a:r>
              <a:rPr sz="1800" spc="0" dirty="0">
                <a:latin typeface="Times New Roman"/>
                <a:cs typeface="Times New Roman"/>
              </a:rPr>
              <a:t>and</a:t>
            </a:r>
            <a:r>
              <a:rPr sz="1800" spc="-10" dirty="0">
                <a:latin typeface="Times New Roman"/>
                <a:cs typeface="Times New Roman"/>
              </a:rPr>
              <a:t> </a:t>
            </a:r>
            <a:r>
              <a:rPr sz="1800" spc="0" dirty="0">
                <a:latin typeface="Times New Roman"/>
                <a:cs typeface="Times New Roman"/>
              </a:rPr>
              <a:t>to c</a:t>
            </a:r>
            <a:r>
              <a:rPr sz="1800" spc="5" dirty="0">
                <a:latin typeface="Times New Roman"/>
                <a:cs typeface="Times New Roman"/>
              </a:rPr>
              <a:t>h</a:t>
            </a:r>
            <a:r>
              <a:rPr sz="1800" spc="0" dirty="0">
                <a:latin typeface="Times New Roman"/>
                <a:cs typeface="Times New Roman"/>
              </a:rPr>
              <a:t>eck that</a:t>
            </a:r>
            <a:r>
              <a:rPr sz="1800" spc="-30" dirty="0">
                <a:latin typeface="Times New Roman"/>
                <a:cs typeface="Times New Roman"/>
              </a:rPr>
              <a:t> </a:t>
            </a:r>
            <a:r>
              <a:rPr sz="1800" spc="0" dirty="0">
                <a:latin typeface="Times New Roman"/>
                <a:cs typeface="Times New Roman"/>
              </a:rPr>
              <a:t>individual</a:t>
            </a:r>
            <a:r>
              <a:rPr sz="1800" spc="-15" dirty="0">
                <a:latin typeface="Times New Roman"/>
                <a:cs typeface="Times New Roman"/>
              </a:rPr>
              <a:t> </a:t>
            </a:r>
            <a:r>
              <a:rPr sz="1800" spc="0" dirty="0">
                <a:latin typeface="Times New Roman"/>
                <a:cs typeface="Times New Roman"/>
              </a:rPr>
              <a:t>p</a:t>
            </a:r>
            <a:r>
              <a:rPr sz="1800" spc="5" dirty="0">
                <a:latin typeface="Times New Roman"/>
                <a:cs typeface="Times New Roman"/>
              </a:rPr>
              <a:t>l</a:t>
            </a:r>
            <a:r>
              <a:rPr sz="1800" spc="0" dirty="0">
                <a:latin typeface="Times New Roman"/>
                <a:cs typeface="Times New Roman"/>
              </a:rPr>
              <a:t>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 tubes are func</a:t>
            </a:r>
            <a:r>
              <a:rPr sz="1800" spc="5" dirty="0">
                <a:latin typeface="Times New Roman"/>
                <a:cs typeface="Times New Roman"/>
              </a:rPr>
              <a:t>t</a:t>
            </a:r>
            <a:r>
              <a:rPr sz="1800" spc="0" dirty="0">
                <a:latin typeface="Times New Roman"/>
                <a:cs typeface="Times New Roman"/>
              </a:rPr>
              <a:t>ioning</a:t>
            </a:r>
            <a:r>
              <a:rPr sz="1800" spc="-30" dirty="0">
                <a:latin typeface="Times New Roman"/>
                <a:cs typeface="Times New Roman"/>
              </a:rPr>
              <a:t> </a:t>
            </a:r>
            <a:r>
              <a:rPr sz="1800" spc="0" dirty="0">
                <a:latin typeface="Times New Roman"/>
                <a:cs typeface="Times New Roman"/>
              </a:rPr>
              <a:t>proper</a:t>
            </a:r>
            <a:r>
              <a:rPr sz="1800" spc="5" dirty="0">
                <a:latin typeface="Times New Roman"/>
                <a:cs typeface="Times New Roman"/>
              </a:rPr>
              <a:t>l</a:t>
            </a:r>
            <a:r>
              <a:rPr sz="1800" spc="-195" dirty="0">
                <a:latin typeface="Times New Roman"/>
                <a:cs typeface="Times New Roman"/>
              </a:rPr>
              <a:t>y</a:t>
            </a:r>
            <a:r>
              <a:rPr sz="1800" spc="0" dirty="0">
                <a:latin typeface="Times New Roman"/>
                <a:cs typeface="Times New Roman"/>
              </a:rPr>
              <a:t>.</a:t>
            </a:r>
            <a:endParaRPr sz="1800">
              <a:latin typeface="Times New Roman"/>
              <a:cs typeface="Times New Roman"/>
            </a:endParaRPr>
          </a:p>
          <a:p>
            <a:pPr>
              <a:lnSpc>
                <a:spcPts val="1000"/>
              </a:lnSpc>
              <a:spcBef>
                <a:spcPts val="10"/>
              </a:spcBef>
              <a:buFont typeface="Arial"/>
              <a:buChar char="•"/>
            </a:pPr>
            <a:endParaRPr sz="1000"/>
          </a:p>
          <a:p>
            <a:pPr marL="299085" marR="347345" indent="-287020">
              <a:lnSpc>
                <a:spcPct val="114999"/>
              </a:lnSpc>
              <a:buFont typeface="Arial"/>
              <a:buChar char="•"/>
              <a:tabLst>
                <a:tab pos="299085" algn="l"/>
              </a:tabLst>
            </a:pPr>
            <a:r>
              <a:rPr sz="1800" dirty="0">
                <a:latin typeface="Times New Roman"/>
                <a:cs typeface="Times New Roman"/>
              </a:rPr>
              <a:t>The</a:t>
            </a:r>
            <a:r>
              <a:rPr sz="1800" spc="-5" dirty="0">
                <a:latin typeface="Times New Roman"/>
                <a:cs typeface="Times New Roman"/>
              </a:rPr>
              <a:t>s</a:t>
            </a:r>
            <a:r>
              <a:rPr sz="1800" spc="0" dirty="0">
                <a:latin typeface="Times New Roman"/>
                <a:cs typeface="Times New Roman"/>
              </a:rPr>
              <a:t>e</a:t>
            </a:r>
            <a:r>
              <a:rPr sz="1800" spc="-5" dirty="0">
                <a:latin typeface="Times New Roman"/>
                <a:cs typeface="Times New Roman"/>
              </a:rPr>
              <a:t> </a:t>
            </a:r>
            <a:r>
              <a:rPr sz="1800" spc="0" dirty="0">
                <a:latin typeface="Times New Roman"/>
                <a:cs typeface="Times New Roman"/>
              </a:rPr>
              <a:t>Field</a:t>
            </a:r>
            <a:r>
              <a:rPr sz="1800" spc="-20" dirty="0">
                <a:latin typeface="Times New Roman"/>
                <a:cs typeface="Times New Roman"/>
              </a:rPr>
              <a:t> </a:t>
            </a:r>
            <a:r>
              <a:rPr sz="1800" spc="0" dirty="0">
                <a:latin typeface="Times New Roman"/>
                <a:cs typeface="Times New Roman"/>
              </a:rPr>
              <a:t>Stren</a:t>
            </a:r>
            <a:r>
              <a:rPr sz="1800" spc="5" dirty="0">
                <a:latin typeface="Times New Roman"/>
                <a:cs typeface="Times New Roman"/>
              </a:rPr>
              <a:t>g</a:t>
            </a:r>
            <a:r>
              <a:rPr sz="1800" spc="0" dirty="0">
                <a:latin typeface="Times New Roman"/>
                <a:cs typeface="Times New Roman"/>
              </a:rPr>
              <a:t>th</a:t>
            </a:r>
            <a:r>
              <a:rPr sz="1800" spc="-10" dirty="0">
                <a:latin typeface="Times New Roman"/>
                <a:cs typeface="Times New Roman"/>
              </a:rPr>
              <a:t> </a:t>
            </a:r>
            <a:r>
              <a:rPr sz="1800" spc="0" dirty="0">
                <a:latin typeface="Times New Roman"/>
                <a:cs typeface="Times New Roman"/>
              </a:rPr>
              <a:t>Meters</a:t>
            </a:r>
            <a:r>
              <a:rPr sz="1800" spc="-25" dirty="0">
                <a:latin typeface="Times New Roman"/>
                <a:cs typeface="Times New Roman"/>
              </a:rPr>
              <a:t> </a:t>
            </a:r>
            <a:r>
              <a:rPr sz="1800" spc="0" dirty="0">
                <a:latin typeface="Times New Roman"/>
                <a:cs typeface="Times New Roman"/>
              </a:rPr>
              <a:t>are rea</a:t>
            </a:r>
            <a:r>
              <a:rPr sz="1800" spc="10" dirty="0">
                <a:latin typeface="Times New Roman"/>
                <a:cs typeface="Times New Roman"/>
              </a:rPr>
              <a:t>d</a:t>
            </a:r>
            <a:r>
              <a:rPr sz="1800" spc="0" dirty="0">
                <a:latin typeface="Times New Roman"/>
                <a:cs typeface="Times New Roman"/>
              </a:rPr>
              <a:t>ily</a:t>
            </a:r>
            <a:r>
              <a:rPr sz="1800" spc="-30" dirty="0">
                <a:latin typeface="Times New Roman"/>
                <a:cs typeface="Times New Roman"/>
              </a:rPr>
              <a:t> </a:t>
            </a:r>
            <a:r>
              <a:rPr sz="1800" spc="0" dirty="0">
                <a:latin typeface="Times New Roman"/>
                <a:cs typeface="Times New Roman"/>
              </a:rPr>
              <a:t>co</a:t>
            </a:r>
            <a:r>
              <a:rPr sz="1800" spc="-5" dirty="0">
                <a:latin typeface="Times New Roman"/>
                <a:cs typeface="Times New Roman"/>
              </a:rPr>
              <a:t>m</a:t>
            </a:r>
            <a:r>
              <a:rPr sz="1800" spc="-25" dirty="0">
                <a:latin typeface="Times New Roman"/>
                <a:cs typeface="Times New Roman"/>
              </a:rPr>
              <a:t>m</a:t>
            </a:r>
            <a:r>
              <a:rPr sz="1800" spc="0" dirty="0">
                <a:latin typeface="Times New Roman"/>
                <a:cs typeface="Times New Roman"/>
              </a:rPr>
              <a:t>ercially</a:t>
            </a:r>
            <a:r>
              <a:rPr sz="1800" spc="-20" dirty="0">
                <a:latin typeface="Times New Roman"/>
                <a:cs typeface="Times New Roman"/>
              </a:rPr>
              <a:t> </a:t>
            </a:r>
            <a:r>
              <a:rPr sz="1800" spc="0" dirty="0">
                <a:latin typeface="Times New Roman"/>
                <a:cs typeface="Times New Roman"/>
              </a:rPr>
              <a:t>av</a:t>
            </a:r>
            <a:r>
              <a:rPr sz="1800" spc="5" dirty="0">
                <a:latin typeface="Times New Roman"/>
                <a:cs typeface="Times New Roman"/>
              </a:rPr>
              <a:t>a</a:t>
            </a:r>
            <a:r>
              <a:rPr sz="1800" spc="0" dirty="0">
                <a:latin typeface="Times New Roman"/>
                <a:cs typeface="Times New Roman"/>
              </a:rPr>
              <a:t>ilable</a:t>
            </a:r>
            <a:r>
              <a:rPr sz="1800" spc="-40" dirty="0">
                <a:latin typeface="Times New Roman"/>
                <a:cs typeface="Times New Roman"/>
              </a:rPr>
              <a:t> </a:t>
            </a:r>
            <a:r>
              <a:rPr sz="1800" spc="0" dirty="0">
                <a:latin typeface="Times New Roman"/>
                <a:cs typeface="Times New Roman"/>
              </a:rPr>
              <a:t>for</a:t>
            </a:r>
            <a:r>
              <a:rPr sz="1800" spc="5" dirty="0">
                <a:latin typeface="Times New Roman"/>
                <a:cs typeface="Times New Roman"/>
              </a:rPr>
              <a:t> </a:t>
            </a:r>
            <a:r>
              <a:rPr sz="1800" spc="0" dirty="0">
                <a:latin typeface="Times New Roman"/>
                <a:cs typeface="Times New Roman"/>
              </a:rPr>
              <a:t>the</a:t>
            </a:r>
            <a:r>
              <a:rPr sz="1800" spc="-70" dirty="0">
                <a:latin typeface="Times New Roman"/>
                <a:cs typeface="Times New Roman"/>
              </a:rPr>
              <a:t> </a:t>
            </a:r>
            <a:r>
              <a:rPr sz="1800" spc="-5" dirty="0">
                <a:latin typeface="Times New Roman"/>
                <a:cs typeface="Times New Roman"/>
              </a:rPr>
              <a:t>V</a:t>
            </a:r>
            <a:r>
              <a:rPr sz="1800" spc="-20" dirty="0">
                <a:latin typeface="Times New Roman"/>
                <a:cs typeface="Times New Roman"/>
              </a:rPr>
              <a:t>H</a:t>
            </a:r>
            <a:r>
              <a:rPr sz="1800" spc="0" dirty="0">
                <a:latin typeface="Times New Roman"/>
                <a:cs typeface="Times New Roman"/>
              </a:rPr>
              <a:t>F</a:t>
            </a:r>
            <a:r>
              <a:rPr sz="1800" spc="10" dirty="0">
                <a:latin typeface="Times New Roman"/>
                <a:cs typeface="Times New Roman"/>
              </a:rPr>
              <a:t> </a:t>
            </a:r>
            <a:r>
              <a:rPr sz="1800" spc="0" dirty="0">
                <a:latin typeface="Times New Roman"/>
                <a:cs typeface="Times New Roman"/>
              </a:rPr>
              <a:t>and </a:t>
            </a:r>
            <a:r>
              <a:rPr sz="1800" spc="-5" dirty="0">
                <a:latin typeface="Times New Roman"/>
                <a:cs typeface="Times New Roman"/>
              </a:rPr>
              <a:t>U</a:t>
            </a:r>
            <a:r>
              <a:rPr sz="1800" spc="-20" dirty="0">
                <a:latin typeface="Times New Roman"/>
                <a:cs typeface="Times New Roman"/>
              </a:rPr>
              <a:t>H</a:t>
            </a:r>
            <a:r>
              <a:rPr sz="1800" spc="0" dirty="0">
                <a:latin typeface="Times New Roman"/>
                <a:cs typeface="Times New Roman"/>
              </a:rPr>
              <a:t>F</a:t>
            </a:r>
            <a:r>
              <a:rPr sz="1800" spc="10" dirty="0">
                <a:latin typeface="Times New Roman"/>
                <a:cs typeface="Times New Roman"/>
              </a:rPr>
              <a:t> </a:t>
            </a:r>
            <a:r>
              <a:rPr sz="1800" spc="0" dirty="0">
                <a:latin typeface="Times New Roman"/>
                <a:cs typeface="Times New Roman"/>
              </a:rPr>
              <a:t>bands, but </a:t>
            </a:r>
            <a:r>
              <a:rPr sz="1800" spc="-10" dirty="0">
                <a:latin typeface="Times New Roman"/>
                <a:cs typeface="Times New Roman"/>
              </a:rPr>
              <a:t>w</a:t>
            </a:r>
            <a:r>
              <a:rPr sz="1800" spc="0" dirty="0">
                <a:latin typeface="Times New Roman"/>
                <a:cs typeface="Times New Roman"/>
              </a:rPr>
              <a:t>e have not found a reasonably</a:t>
            </a:r>
            <a:r>
              <a:rPr sz="1800" spc="-15" dirty="0">
                <a:latin typeface="Times New Roman"/>
                <a:cs typeface="Times New Roman"/>
              </a:rPr>
              <a:t> </a:t>
            </a:r>
            <a:r>
              <a:rPr sz="1800" spc="0" dirty="0">
                <a:latin typeface="Times New Roman"/>
                <a:cs typeface="Times New Roman"/>
              </a:rPr>
              <a:t>priced a</a:t>
            </a:r>
            <a:r>
              <a:rPr sz="1800" spc="5" dirty="0">
                <a:latin typeface="Times New Roman"/>
                <a:cs typeface="Times New Roman"/>
              </a:rPr>
              <a:t>n</a:t>
            </a:r>
            <a:r>
              <a:rPr sz="1800" spc="0" dirty="0">
                <a:latin typeface="Times New Roman"/>
                <a:cs typeface="Times New Roman"/>
              </a:rPr>
              <a:t>alog</a:t>
            </a:r>
            <a:r>
              <a:rPr sz="1800" spc="-30" dirty="0">
                <a:latin typeface="Times New Roman"/>
                <a:cs typeface="Times New Roman"/>
              </a:rPr>
              <a:t> </a:t>
            </a:r>
            <a:r>
              <a:rPr sz="1800" spc="-25" dirty="0">
                <a:latin typeface="Times New Roman"/>
                <a:cs typeface="Times New Roman"/>
              </a:rPr>
              <a:t>m</a:t>
            </a:r>
            <a:r>
              <a:rPr sz="1800" spc="0" dirty="0">
                <a:latin typeface="Times New Roman"/>
                <a:cs typeface="Times New Roman"/>
              </a:rPr>
              <a:t>eter</a:t>
            </a:r>
            <a:r>
              <a:rPr sz="1800" spc="15" dirty="0">
                <a:latin typeface="Times New Roman"/>
                <a:cs typeface="Times New Roman"/>
              </a:rPr>
              <a:t> </a:t>
            </a:r>
            <a:r>
              <a:rPr sz="1800" spc="0" dirty="0">
                <a:latin typeface="Times New Roman"/>
                <a:cs typeface="Times New Roman"/>
              </a:rPr>
              <a:t>for 2.4</a:t>
            </a:r>
            <a:r>
              <a:rPr sz="1800" spc="-5" dirty="0">
                <a:latin typeface="Times New Roman"/>
                <a:cs typeface="Times New Roman"/>
              </a:rPr>
              <a:t> </a:t>
            </a:r>
            <a:r>
              <a:rPr sz="1800" spc="-20" dirty="0">
                <a:latin typeface="Times New Roman"/>
                <a:cs typeface="Times New Roman"/>
              </a:rPr>
              <a:t>G</a:t>
            </a:r>
            <a:r>
              <a:rPr sz="1800" spc="0" dirty="0">
                <a:latin typeface="Times New Roman"/>
                <a:cs typeface="Times New Roman"/>
              </a:rPr>
              <a:t>Hz.</a:t>
            </a:r>
            <a:endParaRPr sz="1800">
              <a:latin typeface="Times New Roman"/>
              <a:cs typeface="Times New Roman"/>
            </a:endParaRPr>
          </a:p>
          <a:p>
            <a:pPr>
              <a:lnSpc>
                <a:spcPts val="500"/>
              </a:lnSpc>
              <a:spcBef>
                <a:spcPts val="0"/>
              </a:spcBef>
              <a:buFont typeface="Arial"/>
              <a:buChar char="•"/>
            </a:pPr>
            <a:endParaRPr sz="500"/>
          </a:p>
          <a:p>
            <a:pPr>
              <a:lnSpc>
                <a:spcPts val="1000"/>
              </a:lnSpc>
              <a:buFont typeface="Arial"/>
              <a:buChar char="•"/>
            </a:pPr>
            <a:endParaRPr sz="1000"/>
          </a:p>
          <a:p>
            <a:pPr marL="299085" indent="-287020">
              <a:lnSpc>
                <a:spcPct val="100000"/>
              </a:lnSpc>
              <a:buFont typeface="Arial"/>
              <a:buChar char="•"/>
              <a:tabLst>
                <a:tab pos="29908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therefore</a:t>
            </a:r>
            <a:r>
              <a:rPr sz="1800" spc="-25" dirty="0">
                <a:latin typeface="Times New Roman"/>
                <a:cs typeface="Times New Roman"/>
              </a:rPr>
              <a:t> </a:t>
            </a:r>
            <a:r>
              <a:rPr sz="1800" spc="0" dirty="0">
                <a:latin typeface="Times New Roman"/>
                <a:cs typeface="Times New Roman"/>
              </a:rPr>
              <a:t>bu</a:t>
            </a:r>
            <a:r>
              <a:rPr sz="1800" spc="5" dirty="0">
                <a:latin typeface="Times New Roman"/>
                <a:cs typeface="Times New Roman"/>
              </a:rPr>
              <a:t>i</a:t>
            </a:r>
            <a:r>
              <a:rPr sz="1800" spc="0" dirty="0">
                <a:latin typeface="Times New Roman"/>
                <a:cs typeface="Times New Roman"/>
              </a:rPr>
              <a:t>lt our</a:t>
            </a:r>
            <a:r>
              <a:rPr sz="1800" spc="-10" dirty="0">
                <a:latin typeface="Times New Roman"/>
                <a:cs typeface="Times New Roman"/>
              </a:rPr>
              <a:t> </a:t>
            </a:r>
            <a:r>
              <a:rPr sz="1800" spc="0" dirty="0">
                <a:latin typeface="Times New Roman"/>
                <a:cs typeface="Times New Roman"/>
              </a:rPr>
              <a:t>own </a:t>
            </a:r>
            <a:r>
              <a:rPr sz="1800" spc="-25" dirty="0">
                <a:latin typeface="Times New Roman"/>
                <a:cs typeface="Times New Roman"/>
              </a:rPr>
              <a:t>m</a:t>
            </a:r>
            <a:r>
              <a:rPr sz="1800" spc="0" dirty="0">
                <a:latin typeface="Times New Roman"/>
                <a:cs typeface="Times New Roman"/>
              </a:rPr>
              <a:t>eter</a:t>
            </a:r>
            <a:r>
              <a:rPr sz="1800" spc="5" dirty="0">
                <a:latin typeface="Times New Roman"/>
                <a:cs typeface="Times New Roman"/>
              </a:rPr>
              <a:t> </a:t>
            </a:r>
            <a:r>
              <a:rPr sz="1800" spc="0" dirty="0">
                <a:latin typeface="Times New Roman"/>
                <a:cs typeface="Times New Roman"/>
              </a:rPr>
              <a:t>sh</a:t>
            </a:r>
            <a:r>
              <a:rPr sz="1800" spc="-5" dirty="0">
                <a:latin typeface="Times New Roman"/>
                <a:cs typeface="Times New Roman"/>
              </a:rPr>
              <a:t>o</a:t>
            </a:r>
            <a:r>
              <a:rPr sz="1800" spc="-20" dirty="0">
                <a:latin typeface="Times New Roman"/>
                <a:cs typeface="Times New Roman"/>
              </a:rPr>
              <a:t>w</a:t>
            </a:r>
            <a:r>
              <a:rPr sz="1800" spc="0" dirty="0">
                <a:latin typeface="Times New Roman"/>
                <a:cs typeface="Times New Roman"/>
              </a:rPr>
              <a:t>n.</a:t>
            </a:r>
            <a:endParaRPr sz="1800">
              <a:latin typeface="Times New Roman"/>
              <a:cs typeface="Times New Roman"/>
            </a:endParaRPr>
          </a:p>
          <a:p>
            <a:pPr>
              <a:lnSpc>
                <a:spcPts val="750"/>
              </a:lnSpc>
              <a:spcBef>
                <a:spcPts val="43"/>
              </a:spcBef>
              <a:buFont typeface="Arial"/>
              <a:buChar char="•"/>
            </a:pPr>
            <a:endParaRPr sz="750"/>
          </a:p>
          <a:p>
            <a:pPr marL="756285" marR="311150" lvl="1" indent="-287020">
              <a:lnSpc>
                <a:spcPct val="114999"/>
              </a:lnSpc>
              <a:buFont typeface="Arial"/>
              <a:buChar char="•"/>
              <a:tabLst>
                <a:tab pos="756285" algn="l"/>
              </a:tabLst>
            </a:pPr>
            <a:r>
              <a:rPr sz="1800" dirty="0">
                <a:latin typeface="Times New Roman"/>
                <a:cs typeface="Times New Roman"/>
              </a:rPr>
              <a:t>The block</a:t>
            </a:r>
            <a:r>
              <a:rPr sz="1800" spc="-20" dirty="0">
                <a:latin typeface="Times New Roman"/>
                <a:cs typeface="Times New Roman"/>
              </a:rPr>
              <a:t> </a:t>
            </a:r>
            <a:r>
              <a:rPr sz="1800" spc="0" dirty="0">
                <a:latin typeface="Times New Roman"/>
                <a:cs typeface="Times New Roman"/>
              </a:rPr>
              <a:t>diagram</a:t>
            </a:r>
            <a:r>
              <a:rPr sz="1800" spc="-15"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sh</a:t>
            </a:r>
            <a:r>
              <a:rPr sz="1800" spc="-5" dirty="0">
                <a:latin typeface="Times New Roman"/>
                <a:cs typeface="Times New Roman"/>
              </a:rPr>
              <a:t>o</a:t>
            </a:r>
            <a:r>
              <a:rPr sz="1800" spc="-20" dirty="0">
                <a:latin typeface="Times New Roman"/>
                <a:cs typeface="Times New Roman"/>
              </a:rPr>
              <a:t>w</a:t>
            </a:r>
            <a:r>
              <a:rPr sz="1800" spc="0" dirty="0">
                <a:latin typeface="Times New Roman"/>
                <a:cs typeface="Times New Roman"/>
              </a:rPr>
              <a:t>n.</a:t>
            </a:r>
            <a:r>
              <a:rPr sz="1800" spc="-180" dirty="0">
                <a:latin typeface="Times New Roman"/>
                <a:cs typeface="Times New Roman"/>
              </a:rPr>
              <a:t> </a:t>
            </a:r>
            <a:r>
              <a:rPr sz="1800" spc="0" dirty="0">
                <a:latin typeface="Times New Roman"/>
                <a:cs typeface="Times New Roman"/>
              </a:rPr>
              <a:t>A</a:t>
            </a:r>
            <a:r>
              <a:rPr sz="1800" spc="-200" dirty="0">
                <a:latin typeface="Times New Roman"/>
                <a:cs typeface="Times New Roman"/>
              </a:rPr>
              <a:t> </a:t>
            </a:r>
            <a:r>
              <a:rPr sz="1800" spc="0" dirty="0">
                <a:latin typeface="Times New Roman"/>
                <a:cs typeface="Times New Roman"/>
              </a:rPr>
              <a:t>2.4</a:t>
            </a:r>
            <a:r>
              <a:rPr sz="1800" spc="-20" dirty="0">
                <a:latin typeface="Times New Roman"/>
                <a:cs typeface="Times New Roman"/>
              </a:rPr>
              <a:t> </a:t>
            </a:r>
            <a:r>
              <a:rPr sz="1800" spc="-5" dirty="0">
                <a:latin typeface="Times New Roman"/>
                <a:cs typeface="Times New Roman"/>
              </a:rPr>
              <a:t>G</a:t>
            </a:r>
            <a:r>
              <a:rPr sz="1800" spc="-20" dirty="0">
                <a:latin typeface="Times New Roman"/>
                <a:cs typeface="Times New Roman"/>
              </a:rPr>
              <a:t>H</a:t>
            </a:r>
            <a:r>
              <a:rPr sz="1800" spc="0" dirty="0">
                <a:latin typeface="Times New Roman"/>
                <a:cs typeface="Times New Roman"/>
              </a:rPr>
              <a:t>z</a:t>
            </a:r>
            <a:r>
              <a:rPr sz="1800" spc="20" dirty="0">
                <a:latin typeface="Times New Roman"/>
                <a:cs typeface="Times New Roman"/>
              </a:rPr>
              <a:t> </a:t>
            </a:r>
            <a:r>
              <a:rPr sz="1800" spc="0" dirty="0">
                <a:latin typeface="Times New Roman"/>
                <a:cs typeface="Times New Roman"/>
              </a:rPr>
              <a:t>re</a:t>
            </a:r>
            <a:r>
              <a:rPr sz="1800" spc="5" dirty="0">
                <a:latin typeface="Times New Roman"/>
                <a:cs typeface="Times New Roman"/>
              </a:rPr>
              <a:t>c</a:t>
            </a:r>
            <a:r>
              <a:rPr sz="1800" spc="0" dirty="0">
                <a:latin typeface="Times New Roman"/>
                <a:cs typeface="Times New Roman"/>
              </a:rPr>
              <a:t>eives</a:t>
            </a:r>
            <a:r>
              <a:rPr sz="1800" spc="-50" dirty="0">
                <a:latin typeface="Times New Roman"/>
                <a:cs typeface="Times New Roman"/>
              </a:rPr>
              <a:t> </a:t>
            </a:r>
            <a:r>
              <a:rPr sz="1800" spc="0" dirty="0">
                <a:latin typeface="Times New Roman"/>
                <a:cs typeface="Times New Roman"/>
              </a:rPr>
              <a:t>the t</a:t>
            </a:r>
            <a:r>
              <a:rPr sz="1800" spc="5" dirty="0">
                <a:latin typeface="Times New Roman"/>
                <a:cs typeface="Times New Roman"/>
              </a:rPr>
              <a:t>r</a:t>
            </a:r>
            <a:r>
              <a:rPr sz="1800" spc="0" dirty="0">
                <a:latin typeface="Times New Roman"/>
                <a:cs typeface="Times New Roman"/>
              </a:rPr>
              <a:t>an</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itted</a:t>
            </a:r>
            <a:r>
              <a:rPr sz="1800" spc="-10" dirty="0">
                <a:latin typeface="Times New Roman"/>
                <a:cs typeface="Times New Roman"/>
              </a:rPr>
              <a:t> </a:t>
            </a:r>
            <a:r>
              <a:rPr sz="1800" spc="0" dirty="0">
                <a:latin typeface="Times New Roman"/>
                <a:cs typeface="Times New Roman"/>
              </a:rPr>
              <a:t>signal</a:t>
            </a:r>
            <a:r>
              <a:rPr sz="1800" spc="-15" dirty="0">
                <a:latin typeface="Times New Roman"/>
                <a:cs typeface="Times New Roman"/>
              </a:rPr>
              <a:t> </a:t>
            </a:r>
            <a:r>
              <a:rPr sz="1800" spc="0" dirty="0">
                <a:latin typeface="Times New Roman"/>
                <a:cs typeface="Times New Roman"/>
              </a:rPr>
              <a:t>and is detected</a:t>
            </a:r>
            <a:r>
              <a:rPr sz="1800" spc="-45" dirty="0">
                <a:latin typeface="Times New Roman"/>
                <a:cs typeface="Times New Roman"/>
              </a:rPr>
              <a:t> </a:t>
            </a:r>
            <a:r>
              <a:rPr sz="1800" spc="0" dirty="0">
                <a:latin typeface="Times New Roman"/>
                <a:cs typeface="Times New Roman"/>
              </a:rPr>
              <a:t>by</a:t>
            </a:r>
            <a:r>
              <a:rPr sz="1800" spc="-10" dirty="0">
                <a:latin typeface="Times New Roman"/>
                <a:cs typeface="Times New Roman"/>
              </a:rPr>
              <a:t> </a:t>
            </a:r>
            <a:r>
              <a:rPr sz="1800" spc="0" dirty="0">
                <a:latin typeface="Times New Roman"/>
                <a:cs typeface="Times New Roman"/>
              </a:rPr>
              <a:t>an HP</a:t>
            </a:r>
            <a:r>
              <a:rPr sz="1800" spc="-120" dirty="0">
                <a:latin typeface="Times New Roman"/>
                <a:cs typeface="Times New Roman"/>
              </a:rPr>
              <a:t> </a:t>
            </a:r>
            <a:r>
              <a:rPr sz="1800" spc="0" dirty="0">
                <a:latin typeface="Times New Roman"/>
                <a:cs typeface="Times New Roman"/>
              </a:rPr>
              <a:t>423</a:t>
            </a:r>
            <a:r>
              <a:rPr sz="1800" spc="-20" dirty="0">
                <a:latin typeface="Times New Roman"/>
                <a:cs typeface="Times New Roman"/>
              </a:rPr>
              <a:t> </a:t>
            </a:r>
            <a:r>
              <a:rPr sz="1800" spc="-5" dirty="0">
                <a:latin typeface="Times New Roman"/>
                <a:cs typeface="Times New Roman"/>
              </a:rPr>
              <a:t>C</a:t>
            </a:r>
            <a:r>
              <a:rPr sz="1800" spc="0" dirty="0">
                <a:latin typeface="Times New Roman"/>
                <a:cs typeface="Times New Roman"/>
              </a:rPr>
              <a:t>r</a:t>
            </a:r>
            <a:r>
              <a:rPr sz="1800" spc="45" dirty="0">
                <a:latin typeface="Times New Roman"/>
                <a:cs typeface="Times New Roman"/>
              </a:rPr>
              <a:t>y</a:t>
            </a:r>
            <a:r>
              <a:rPr sz="1800" spc="0" dirty="0">
                <a:latin typeface="Times New Roman"/>
                <a:cs typeface="Times New Roman"/>
              </a:rPr>
              <a:t>stal</a:t>
            </a:r>
            <a:r>
              <a:rPr sz="1800" spc="-60" dirty="0">
                <a:latin typeface="Times New Roman"/>
                <a:cs typeface="Times New Roman"/>
              </a:rPr>
              <a:t> </a:t>
            </a:r>
            <a:r>
              <a:rPr sz="1800" spc="0" dirty="0">
                <a:latin typeface="Times New Roman"/>
                <a:cs typeface="Times New Roman"/>
              </a:rPr>
              <a:t>Diode.</a:t>
            </a:r>
            <a:endParaRPr sz="1800">
              <a:latin typeface="Times New Roman"/>
              <a:cs typeface="Times New Roman"/>
            </a:endParaRPr>
          </a:p>
          <a:p>
            <a:pPr lvl="1">
              <a:lnSpc>
                <a:spcPts val="500"/>
              </a:lnSpc>
              <a:spcBef>
                <a:spcPts val="0"/>
              </a:spcBef>
              <a:buFont typeface="Arial"/>
              <a:buChar char="•"/>
            </a:pPr>
            <a:endParaRPr sz="500"/>
          </a:p>
          <a:p>
            <a:pPr lvl="1">
              <a:lnSpc>
                <a:spcPts val="1000"/>
              </a:lnSpc>
              <a:buFont typeface="Arial"/>
              <a:buChar char="•"/>
            </a:pPr>
            <a:endParaRPr sz="1000"/>
          </a:p>
          <a:p>
            <a:pPr marL="1213485" lvl="2" indent="-287020">
              <a:lnSpc>
                <a:spcPct val="100000"/>
              </a:lnSpc>
              <a:buFont typeface="Arial"/>
              <a:buChar char="•"/>
              <a:tabLst>
                <a:tab pos="1213485" algn="l"/>
              </a:tabLst>
            </a:pPr>
            <a:r>
              <a:rPr sz="1800" dirty="0">
                <a:latin typeface="Times New Roman"/>
                <a:cs typeface="Times New Roman"/>
              </a:rPr>
              <a:t>The DC vol</a:t>
            </a:r>
            <a:r>
              <a:rPr sz="1800" spc="5" dirty="0">
                <a:latin typeface="Times New Roman"/>
                <a:cs typeface="Times New Roman"/>
              </a:rPr>
              <a:t>t</a:t>
            </a:r>
            <a:r>
              <a:rPr sz="1800" spc="0" dirty="0">
                <a:latin typeface="Times New Roman"/>
                <a:cs typeface="Times New Roman"/>
              </a:rPr>
              <a:t>age</a:t>
            </a:r>
            <a:r>
              <a:rPr sz="1800" spc="-30" dirty="0">
                <a:latin typeface="Times New Roman"/>
                <a:cs typeface="Times New Roman"/>
              </a:rPr>
              <a:t> </a:t>
            </a:r>
            <a:r>
              <a:rPr sz="1800" spc="0" dirty="0">
                <a:latin typeface="Times New Roman"/>
                <a:cs typeface="Times New Roman"/>
              </a:rPr>
              <a:t>from</a:t>
            </a:r>
            <a:r>
              <a:rPr sz="1800" spc="-5" dirty="0">
                <a:latin typeface="Times New Roman"/>
                <a:cs typeface="Times New Roman"/>
              </a:rPr>
              <a:t> </a:t>
            </a:r>
            <a:r>
              <a:rPr sz="1800" spc="0" dirty="0">
                <a:latin typeface="Times New Roman"/>
                <a:cs typeface="Times New Roman"/>
              </a:rPr>
              <a:t>the c</a:t>
            </a:r>
            <a:r>
              <a:rPr sz="1800" spc="5" dirty="0">
                <a:latin typeface="Times New Roman"/>
                <a:cs typeface="Times New Roman"/>
              </a:rPr>
              <a:t>r</a:t>
            </a:r>
            <a:r>
              <a:rPr sz="1800" spc="45" dirty="0">
                <a:latin typeface="Times New Roman"/>
                <a:cs typeface="Times New Roman"/>
              </a:rPr>
              <a:t>y</a:t>
            </a:r>
            <a:r>
              <a:rPr sz="1800" spc="0" dirty="0">
                <a:latin typeface="Times New Roman"/>
                <a:cs typeface="Times New Roman"/>
              </a:rPr>
              <a:t>stal</a:t>
            </a:r>
            <a:r>
              <a:rPr sz="1800" spc="-75" dirty="0">
                <a:latin typeface="Times New Roman"/>
                <a:cs typeface="Times New Roman"/>
              </a:rPr>
              <a:t> </a:t>
            </a:r>
            <a:r>
              <a:rPr sz="1800" spc="0" dirty="0">
                <a:latin typeface="Times New Roman"/>
                <a:cs typeface="Times New Roman"/>
              </a:rPr>
              <a:t>detector</a:t>
            </a:r>
            <a:r>
              <a:rPr sz="1800" spc="-15" dirty="0">
                <a:latin typeface="Times New Roman"/>
                <a:cs typeface="Times New Roman"/>
              </a:rPr>
              <a:t> </a:t>
            </a:r>
            <a:r>
              <a:rPr sz="1800" spc="0" dirty="0">
                <a:latin typeface="Times New Roman"/>
                <a:cs typeface="Times New Roman"/>
              </a:rPr>
              <a:t>is</a:t>
            </a:r>
            <a:r>
              <a:rPr sz="1800" spc="-10" dirty="0">
                <a:latin typeface="Times New Roman"/>
                <a:cs typeface="Times New Roman"/>
              </a:rPr>
              <a:t> </a:t>
            </a:r>
            <a:r>
              <a:rPr sz="1800" spc="0" dirty="0">
                <a:latin typeface="Times New Roman"/>
                <a:cs typeface="Times New Roman"/>
              </a:rPr>
              <a:t>ampli</a:t>
            </a:r>
            <a:r>
              <a:rPr sz="1800" spc="5" dirty="0">
                <a:latin typeface="Times New Roman"/>
                <a:cs typeface="Times New Roman"/>
              </a:rPr>
              <a:t>f</a:t>
            </a:r>
            <a:r>
              <a:rPr sz="1800" spc="0" dirty="0">
                <a:latin typeface="Times New Roman"/>
                <a:cs typeface="Times New Roman"/>
              </a:rPr>
              <a:t>ied</a:t>
            </a:r>
            <a:r>
              <a:rPr sz="1800" spc="-20" dirty="0">
                <a:latin typeface="Times New Roman"/>
                <a:cs typeface="Times New Roman"/>
              </a:rPr>
              <a:t> </a:t>
            </a:r>
            <a:r>
              <a:rPr sz="1800" spc="0" dirty="0">
                <a:latin typeface="Times New Roman"/>
                <a:cs typeface="Times New Roman"/>
              </a:rPr>
              <a:t>and displa</a:t>
            </a:r>
            <a:r>
              <a:rPr sz="1800" spc="45" dirty="0">
                <a:latin typeface="Times New Roman"/>
                <a:cs typeface="Times New Roman"/>
              </a:rPr>
              <a:t>y</a:t>
            </a:r>
            <a:r>
              <a:rPr sz="1800" spc="0" dirty="0">
                <a:latin typeface="Times New Roman"/>
                <a:cs typeface="Times New Roman"/>
              </a:rPr>
              <a:t>ed</a:t>
            </a:r>
            <a:r>
              <a:rPr sz="1800" spc="-70" dirty="0">
                <a:latin typeface="Times New Roman"/>
                <a:cs typeface="Times New Roman"/>
              </a:rPr>
              <a:t> </a:t>
            </a:r>
            <a:r>
              <a:rPr sz="1800" spc="0" dirty="0">
                <a:latin typeface="Times New Roman"/>
                <a:cs typeface="Times New Roman"/>
              </a:rPr>
              <a:t>on</a:t>
            </a:r>
            <a:r>
              <a:rPr sz="1800" spc="-5" dirty="0">
                <a:latin typeface="Times New Roman"/>
                <a:cs typeface="Times New Roman"/>
              </a:rPr>
              <a:t> </a:t>
            </a:r>
            <a:r>
              <a:rPr sz="1800" spc="0" dirty="0">
                <a:latin typeface="Times New Roman"/>
                <a:cs typeface="Times New Roman"/>
              </a:rPr>
              <a:t>a</a:t>
            </a:r>
            <a:endParaRPr sz="1800">
              <a:latin typeface="Times New Roman"/>
              <a:cs typeface="Times New Roman"/>
            </a:endParaRPr>
          </a:p>
          <a:p>
            <a:pPr marR="3971290" algn="ctr">
              <a:lnSpc>
                <a:spcPct val="100000"/>
              </a:lnSpc>
              <a:spcBef>
                <a:spcPts val="300"/>
              </a:spcBef>
            </a:pPr>
            <a:r>
              <a:rPr sz="1800" dirty="0">
                <a:latin typeface="Times New Roman"/>
                <a:cs typeface="Times New Roman"/>
              </a:rPr>
              <a:t>la</a:t>
            </a:r>
            <a:r>
              <a:rPr sz="1800" spc="-75" dirty="0">
                <a:latin typeface="Times New Roman"/>
                <a:cs typeface="Times New Roman"/>
              </a:rPr>
              <a:t>r</a:t>
            </a:r>
            <a:r>
              <a:rPr sz="1800" spc="0" dirty="0">
                <a:latin typeface="Times New Roman"/>
                <a:cs typeface="Times New Roman"/>
              </a:rPr>
              <a:t>ge analog</a:t>
            </a:r>
            <a:r>
              <a:rPr sz="1800" spc="-30" dirty="0">
                <a:latin typeface="Times New Roman"/>
                <a:cs typeface="Times New Roman"/>
              </a:rPr>
              <a:t> </a:t>
            </a:r>
            <a:r>
              <a:rPr sz="1800" spc="-25" dirty="0">
                <a:latin typeface="Times New Roman"/>
                <a:cs typeface="Times New Roman"/>
              </a:rPr>
              <a:t>m</a:t>
            </a:r>
            <a:r>
              <a:rPr sz="1800" spc="0" dirty="0">
                <a:latin typeface="Times New Roman"/>
                <a:cs typeface="Times New Roman"/>
              </a:rPr>
              <a:t>ete</a:t>
            </a:r>
            <a:r>
              <a:rPr sz="1800" spc="-195" dirty="0">
                <a:latin typeface="Times New Roman"/>
                <a:cs typeface="Times New Roman"/>
              </a:rPr>
              <a:t>r</a:t>
            </a:r>
            <a:r>
              <a:rPr sz="1800" spc="0" dirty="0">
                <a:latin typeface="Times New Roman"/>
                <a:cs typeface="Times New Roman"/>
              </a:rPr>
              <a:t>.</a:t>
            </a:r>
            <a:endParaRPr sz="1800">
              <a:latin typeface="Times New Roman"/>
              <a:cs typeface="Times New Roman"/>
            </a:endParaRPr>
          </a:p>
          <a:p>
            <a:pPr>
              <a:lnSpc>
                <a:spcPts val="1300"/>
              </a:lnSpc>
              <a:spcBef>
                <a:spcPts val="8"/>
              </a:spcBef>
            </a:pPr>
            <a:endParaRPr sz="1300"/>
          </a:p>
          <a:p>
            <a:pPr marL="1213485" lvl="2" indent="-287020">
              <a:lnSpc>
                <a:spcPct val="100000"/>
              </a:lnSpc>
              <a:buFont typeface="Arial"/>
              <a:buChar char="•"/>
              <a:tabLst>
                <a:tab pos="1213485" algn="l"/>
              </a:tabLst>
            </a:pPr>
            <a:r>
              <a:rPr sz="1800" dirty="0">
                <a:latin typeface="Times New Roman"/>
                <a:cs typeface="Times New Roman"/>
              </a:rPr>
              <a:t>This</a:t>
            </a:r>
            <a:r>
              <a:rPr sz="1800" spc="-15" dirty="0">
                <a:latin typeface="Times New Roman"/>
                <a:cs typeface="Times New Roman"/>
              </a:rPr>
              <a:t> </a:t>
            </a:r>
            <a:r>
              <a:rPr sz="1800" spc="-20" dirty="0">
                <a:latin typeface="Times New Roman"/>
                <a:cs typeface="Times New Roman"/>
              </a:rPr>
              <a:t>m</a:t>
            </a:r>
            <a:r>
              <a:rPr sz="1800" spc="0" dirty="0">
                <a:latin typeface="Times New Roman"/>
                <a:cs typeface="Times New Roman"/>
              </a:rPr>
              <a:t>eter</a:t>
            </a:r>
            <a:r>
              <a:rPr sz="1800" spc="5" dirty="0">
                <a:latin typeface="Times New Roman"/>
                <a:cs typeface="Times New Roman"/>
              </a:rPr>
              <a:t> </a:t>
            </a:r>
            <a:r>
              <a:rPr sz="1800" spc="0" dirty="0">
                <a:latin typeface="Times New Roman"/>
                <a:cs typeface="Times New Roman"/>
              </a:rPr>
              <a:t>has</a:t>
            </a:r>
            <a:r>
              <a:rPr sz="1800" spc="-5" dirty="0">
                <a:latin typeface="Times New Roman"/>
                <a:cs typeface="Times New Roman"/>
              </a:rPr>
              <a:t> </a:t>
            </a:r>
            <a:r>
              <a:rPr sz="1800" spc="-25" dirty="0">
                <a:latin typeface="Times New Roman"/>
                <a:cs typeface="Times New Roman"/>
              </a:rPr>
              <a:t>m</a:t>
            </a:r>
            <a:r>
              <a:rPr sz="1800" spc="0" dirty="0">
                <a:latin typeface="Times New Roman"/>
                <a:cs typeface="Times New Roman"/>
              </a:rPr>
              <a:t>ade</a:t>
            </a:r>
            <a:r>
              <a:rPr sz="1800" spc="10" dirty="0">
                <a:latin typeface="Times New Roman"/>
                <a:cs typeface="Times New Roman"/>
              </a:rPr>
              <a:t> </a:t>
            </a:r>
            <a:r>
              <a:rPr sz="1800" spc="0" dirty="0">
                <a:latin typeface="Times New Roman"/>
                <a:cs typeface="Times New Roman"/>
              </a:rPr>
              <a:t>day</a:t>
            </a:r>
            <a:r>
              <a:rPr sz="1800" spc="15" dirty="0">
                <a:latin typeface="Times New Roman"/>
                <a:cs typeface="Times New Roman"/>
              </a:rPr>
              <a:t> </a:t>
            </a:r>
            <a:r>
              <a:rPr sz="1800" spc="0" dirty="0">
                <a:latin typeface="Times New Roman"/>
                <a:cs typeface="Times New Roman"/>
              </a:rPr>
              <a:t>to day</a:t>
            </a:r>
            <a:r>
              <a:rPr sz="1800" spc="-15" dirty="0">
                <a:latin typeface="Times New Roman"/>
                <a:cs typeface="Times New Roman"/>
              </a:rPr>
              <a:t> </a:t>
            </a:r>
            <a:r>
              <a:rPr sz="1800" spc="-25" dirty="0">
                <a:latin typeface="Times New Roman"/>
                <a:cs typeface="Times New Roman"/>
              </a:rPr>
              <a:t>m</a:t>
            </a:r>
            <a:r>
              <a:rPr sz="1800" spc="0" dirty="0">
                <a:latin typeface="Times New Roman"/>
                <a:cs typeface="Times New Roman"/>
              </a:rPr>
              <a:t>easure</a:t>
            </a:r>
            <a:r>
              <a:rPr sz="1800" spc="-25" dirty="0">
                <a:latin typeface="Times New Roman"/>
                <a:cs typeface="Times New Roman"/>
              </a:rPr>
              <a:t>m</a:t>
            </a:r>
            <a:r>
              <a:rPr sz="1800" spc="0" dirty="0">
                <a:latin typeface="Times New Roman"/>
                <a:cs typeface="Times New Roman"/>
              </a:rPr>
              <a:t>ents</a:t>
            </a:r>
            <a:r>
              <a:rPr sz="1800" spc="10" dirty="0">
                <a:latin typeface="Times New Roman"/>
                <a:cs typeface="Times New Roman"/>
              </a:rPr>
              <a:t> </a:t>
            </a:r>
            <a:r>
              <a:rPr sz="1800" spc="5" dirty="0">
                <a:latin typeface="Times New Roman"/>
                <a:cs typeface="Times New Roman"/>
              </a:rPr>
              <a:t>e</a:t>
            </a:r>
            <a:r>
              <a:rPr sz="1800" spc="0" dirty="0">
                <a:latin typeface="Times New Roman"/>
                <a:cs typeface="Times New Roman"/>
              </a:rPr>
              <a:t>asier</a:t>
            </a:r>
            <a:r>
              <a:rPr sz="1800" spc="-20" dirty="0">
                <a:latin typeface="Times New Roman"/>
                <a:cs typeface="Times New Roman"/>
              </a:rPr>
              <a:t> </a:t>
            </a:r>
            <a:r>
              <a:rPr sz="1800" spc="0" dirty="0">
                <a:latin typeface="Times New Roman"/>
                <a:cs typeface="Times New Roman"/>
              </a:rPr>
              <a:t>and faste</a:t>
            </a:r>
            <a:r>
              <a:rPr sz="1800" spc="-195" dirty="0">
                <a:latin typeface="Times New Roman"/>
                <a:cs typeface="Times New Roman"/>
              </a:rPr>
              <a:t>r</a:t>
            </a:r>
            <a:r>
              <a:rPr sz="1800" spc="0" dirty="0">
                <a:latin typeface="Times New Roman"/>
                <a:cs typeface="Times New Roman"/>
              </a:rPr>
              <a:t>.</a:t>
            </a:r>
            <a:endParaRPr sz="1800">
              <a:latin typeface="Times New Roman"/>
              <a:cs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81</a:t>
            </a:r>
            <a:endParaRPr sz="1200">
              <a:latin typeface="Calibri"/>
              <a:cs typeface="Calibri"/>
            </a:endParaRPr>
          </a:p>
        </p:txBody>
      </p:sp>
      <p:sp>
        <p:nvSpPr>
          <p:cNvPr id="2" name="object 2"/>
          <p:cNvSpPr txBox="1"/>
          <p:nvPr/>
        </p:nvSpPr>
        <p:spPr>
          <a:xfrm>
            <a:off x="3124326" y="61645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p:nvPr/>
        </p:nvSpPr>
        <p:spPr>
          <a:xfrm>
            <a:off x="4070096" y="2451353"/>
            <a:ext cx="1306830" cy="711835"/>
          </a:xfrm>
          <a:prstGeom prst="rect">
            <a:avLst/>
          </a:prstGeom>
        </p:spPr>
        <p:txBody>
          <a:bodyPr vert="horz" wrap="square" lIns="0" tIns="0" rIns="0" bIns="0" rtlCol="0">
            <a:noAutofit/>
          </a:bodyPr>
          <a:lstStyle/>
          <a:p>
            <a:pPr marL="12700">
              <a:lnSpc>
                <a:spcPct val="100000"/>
              </a:lnSpc>
            </a:pPr>
            <a:r>
              <a:rPr sz="4400" dirty="0">
                <a:latin typeface="Calibri"/>
                <a:cs typeface="Calibri"/>
              </a:rPr>
              <a:t>Noise</a:t>
            </a:r>
            <a:endParaRPr sz="440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26957" y="6440119"/>
            <a:ext cx="18097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82</a:t>
            </a:r>
            <a:endParaRPr sz="1200">
              <a:latin typeface="Calibri"/>
              <a:cs typeface="Calibri"/>
            </a:endParaRPr>
          </a:p>
        </p:txBody>
      </p:sp>
      <p:sp>
        <p:nvSpPr>
          <p:cNvPr id="6" name="object 6"/>
          <p:cNvSpPr txBox="1"/>
          <p:nvPr/>
        </p:nvSpPr>
        <p:spPr>
          <a:xfrm>
            <a:off x="4210050" y="6531559"/>
            <a:ext cx="725170" cy="203200"/>
          </a:xfrm>
          <a:prstGeom prst="rect">
            <a:avLst/>
          </a:prstGeom>
        </p:spPr>
        <p:txBody>
          <a:bodyPr vert="horz" wrap="square" lIns="0" tIns="0" rIns="0" bIns="0" rtlCol="0">
            <a:noAutofit/>
          </a:bodyPr>
          <a:lstStyle/>
          <a:p>
            <a:pPr marL="12700">
              <a:lnSpc>
                <a:spcPct val="100000"/>
              </a:lnSpc>
            </a:pPr>
            <a:r>
              <a:rPr sz="1200" spc="-1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2" name="object 2"/>
          <p:cNvSpPr txBox="1"/>
          <p:nvPr/>
        </p:nvSpPr>
        <p:spPr>
          <a:xfrm>
            <a:off x="1374394" y="2160142"/>
            <a:ext cx="6566534" cy="1857375"/>
          </a:xfrm>
          <a:prstGeom prst="rect">
            <a:avLst/>
          </a:prstGeom>
        </p:spPr>
        <p:txBody>
          <a:bodyPr vert="horz" wrap="square" lIns="0" tIns="0" rIns="0" bIns="0" rtlCol="0">
            <a:noAutofit/>
          </a:bodyPr>
          <a:lstStyle/>
          <a:p>
            <a:pPr marL="355600" marR="88900" indent="-342900">
              <a:lnSpc>
                <a:spcPct val="100000"/>
              </a:lnSpc>
            </a:pPr>
            <a:r>
              <a:rPr sz="2400" spc="-5" dirty="0">
                <a:latin typeface="Calibri"/>
                <a:cs typeface="Calibri"/>
              </a:rPr>
              <a:t>1</a:t>
            </a:r>
            <a:r>
              <a:rPr sz="2400" spc="0" dirty="0">
                <a:latin typeface="Calibri"/>
                <a:cs typeface="Calibri"/>
              </a:rPr>
              <a:t>. </a:t>
            </a:r>
            <a:r>
              <a:rPr sz="2400" spc="-204" dirty="0">
                <a:latin typeface="Calibri"/>
                <a:cs typeface="Calibri"/>
              </a:rPr>
              <a:t> </a:t>
            </a:r>
            <a:r>
              <a:rPr sz="2400" spc="0" dirty="0">
                <a:latin typeface="Calibri"/>
                <a:cs typeface="Calibri"/>
              </a:rPr>
              <a:t>The</a:t>
            </a:r>
            <a:r>
              <a:rPr sz="2400" spc="5" dirty="0">
                <a:latin typeface="Calibri"/>
                <a:cs typeface="Calibri"/>
              </a:rPr>
              <a:t> </a:t>
            </a:r>
            <a:r>
              <a:rPr sz="2400" spc="-55" dirty="0">
                <a:latin typeface="Calibri"/>
                <a:cs typeface="Calibri"/>
              </a:rPr>
              <a:t>r</a:t>
            </a:r>
            <a:r>
              <a:rPr sz="2400" spc="0" dirty="0">
                <a:latin typeface="Calibri"/>
                <a:cs typeface="Calibri"/>
              </a:rPr>
              <a:t>adios</a:t>
            </a:r>
            <a:r>
              <a:rPr sz="2400" spc="-5" dirty="0">
                <a:latin typeface="Calibri"/>
                <a:cs typeface="Calibri"/>
              </a:rPr>
              <a:t> </a:t>
            </a:r>
            <a:r>
              <a:rPr sz="2400" spc="-20" dirty="0">
                <a:latin typeface="Calibri"/>
                <a:cs typeface="Calibri"/>
              </a:rPr>
              <a:t>m</a:t>
            </a:r>
            <a:r>
              <a:rPr sz="2400" spc="-60" dirty="0">
                <a:latin typeface="Calibri"/>
                <a:cs typeface="Calibri"/>
              </a:rPr>
              <a:t>a</a:t>
            </a:r>
            <a:r>
              <a:rPr sz="2400" spc="-15" dirty="0">
                <a:latin typeface="Calibri"/>
                <a:cs typeface="Calibri"/>
              </a:rPr>
              <a:t>y</a:t>
            </a:r>
            <a:r>
              <a:rPr sz="2400" spc="-10" dirty="0">
                <a:latin typeface="Calibri"/>
                <a:cs typeface="Calibri"/>
              </a:rPr>
              <a:t> </a:t>
            </a:r>
            <a:r>
              <a:rPr sz="2400" spc="-15" dirty="0">
                <a:latin typeface="Calibri"/>
                <a:cs typeface="Calibri"/>
              </a:rPr>
              <a:t>ope</a:t>
            </a:r>
            <a:r>
              <a:rPr sz="2400" spc="-60" dirty="0">
                <a:latin typeface="Calibri"/>
                <a:cs typeface="Calibri"/>
              </a:rPr>
              <a:t>r</a:t>
            </a:r>
            <a:r>
              <a:rPr sz="2400" spc="-25" dirty="0">
                <a:latin typeface="Calibri"/>
                <a:cs typeface="Calibri"/>
              </a:rPr>
              <a:t>a</a:t>
            </a:r>
            <a:r>
              <a:rPr sz="2400" spc="-35" dirty="0">
                <a:latin typeface="Calibri"/>
                <a:cs typeface="Calibri"/>
              </a:rPr>
              <a:t>t</a:t>
            </a:r>
            <a:r>
              <a:rPr sz="2400" spc="-15" dirty="0">
                <a:latin typeface="Calibri"/>
                <a:cs typeface="Calibri"/>
              </a:rPr>
              <a:t>e</a:t>
            </a:r>
            <a:r>
              <a:rPr sz="2400" spc="-10" dirty="0">
                <a:latin typeface="Calibri"/>
                <a:cs typeface="Calibri"/>
              </a:rPr>
              <a:t> </a:t>
            </a:r>
            <a:r>
              <a:rPr sz="2400" spc="0" dirty="0">
                <a:latin typeface="Calibri"/>
                <a:cs typeface="Calibri"/>
              </a:rPr>
              <a:t>d</a:t>
            </a:r>
            <a:r>
              <a:rPr sz="2400" spc="-20" dirty="0">
                <a:latin typeface="Calibri"/>
                <a:cs typeface="Calibri"/>
              </a:rPr>
              <a:t>o</a:t>
            </a:r>
            <a:r>
              <a:rPr sz="2400" spc="0" dirty="0">
                <a:latin typeface="Calibri"/>
                <a:cs typeface="Calibri"/>
              </a:rPr>
              <a:t>wn</a:t>
            </a:r>
            <a:r>
              <a:rPr sz="2400" spc="-5" dirty="0">
                <a:latin typeface="Calibri"/>
                <a:cs typeface="Calibri"/>
              </a:rPr>
              <a:t> </a:t>
            </a:r>
            <a:r>
              <a:rPr sz="2400" spc="-40" dirty="0">
                <a:latin typeface="Calibri"/>
                <a:cs typeface="Calibri"/>
              </a:rPr>
              <a:t>t</a:t>
            </a:r>
            <a:r>
              <a:rPr sz="2400" spc="0" dirty="0">
                <a:latin typeface="Calibri"/>
                <a:cs typeface="Calibri"/>
              </a:rPr>
              <a:t>o</a:t>
            </a:r>
            <a:r>
              <a:rPr sz="2400" spc="-5" dirty="0">
                <a:latin typeface="Calibri"/>
                <a:cs typeface="Calibri"/>
              </a:rPr>
              <a:t> </a:t>
            </a:r>
            <a:r>
              <a:rPr sz="2400" spc="-30" dirty="0">
                <a:latin typeface="Calibri"/>
                <a:cs typeface="Calibri"/>
              </a:rPr>
              <a:t>1</a:t>
            </a:r>
            <a:r>
              <a:rPr sz="2400" spc="0" dirty="0">
                <a:latin typeface="Calibri"/>
                <a:cs typeface="Calibri"/>
              </a:rPr>
              <a:t>.6</a:t>
            </a:r>
            <a:r>
              <a:rPr sz="2400" spc="-15" dirty="0">
                <a:latin typeface="Calibri"/>
                <a:cs typeface="Calibri"/>
              </a:rPr>
              <a:t> </a:t>
            </a:r>
            <a:r>
              <a:rPr sz="2400" spc="0" dirty="0">
                <a:latin typeface="Calibri"/>
                <a:cs typeface="Calibri"/>
              </a:rPr>
              <a:t>MHz.</a:t>
            </a:r>
            <a:r>
              <a:rPr sz="2400" spc="-5" dirty="0">
                <a:latin typeface="Calibri"/>
                <a:cs typeface="Calibri"/>
              </a:rPr>
              <a:t> </a:t>
            </a:r>
            <a:r>
              <a:rPr sz="2400" spc="0" dirty="0">
                <a:latin typeface="Calibri"/>
                <a:cs typeface="Calibri"/>
              </a:rPr>
              <a:t>Pul</a:t>
            </a:r>
            <a:r>
              <a:rPr sz="2400" spc="-10" dirty="0">
                <a:latin typeface="Calibri"/>
                <a:cs typeface="Calibri"/>
              </a:rPr>
              <a:t>s</a:t>
            </a:r>
            <a:r>
              <a:rPr sz="2400" spc="0" dirty="0">
                <a:latin typeface="Calibri"/>
                <a:cs typeface="Calibri"/>
              </a:rPr>
              <a:t>ing with</a:t>
            </a:r>
            <a:r>
              <a:rPr sz="2400" spc="-15" dirty="0">
                <a:latin typeface="Calibri"/>
                <a:cs typeface="Calibri"/>
              </a:rPr>
              <a:t> </a:t>
            </a:r>
            <a:r>
              <a:rPr sz="2400" spc="0" dirty="0">
                <a:latin typeface="Calibri"/>
                <a:cs typeface="Calibri"/>
              </a:rPr>
              <a:t>high </a:t>
            </a:r>
            <a:r>
              <a:rPr sz="2400" spc="-50" dirty="0">
                <a:latin typeface="Calibri"/>
                <a:cs typeface="Calibri"/>
              </a:rPr>
              <a:t>v</a:t>
            </a:r>
            <a:r>
              <a:rPr sz="2400" spc="0" dirty="0">
                <a:latin typeface="Calibri"/>
                <a:cs typeface="Calibri"/>
              </a:rPr>
              <a:t>ol</a:t>
            </a:r>
            <a:r>
              <a:rPr sz="2400" spc="-30" dirty="0">
                <a:latin typeface="Calibri"/>
                <a:cs typeface="Calibri"/>
              </a:rPr>
              <a:t>t</a:t>
            </a:r>
            <a:r>
              <a:rPr sz="2400" spc="-15" dirty="0">
                <a:latin typeface="Calibri"/>
                <a:cs typeface="Calibri"/>
              </a:rPr>
              <a:t>a</a:t>
            </a:r>
            <a:r>
              <a:rPr sz="2400" spc="-40" dirty="0">
                <a:latin typeface="Calibri"/>
                <a:cs typeface="Calibri"/>
              </a:rPr>
              <a:t>g</a:t>
            </a:r>
            <a:r>
              <a:rPr sz="2400" spc="-15" dirty="0">
                <a:latin typeface="Calibri"/>
                <a:cs typeface="Calibri"/>
              </a:rPr>
              <a:t>e is se</a:t>
            </a:r>
            <a:r>
              <a:rPr sz="2400" spc="-10" dirty="0">
                <a:latin typeface="Calibri"/>
                <a:cs typeface="Calibri"/>
              </a:rPr>
              <a:t>e</a:t>
            </a:r>
            <a:r>
              <a:rPr sz="2400" spc="0" dirty="0">
                <a:latin typeface="Calibri"/>
                <a:cs typeface="Calibri"/>
              </a:rPr>
              <a:t>n</a:t>
            </a:r>
            <a:r>
              <a:rPr sz="2400" spc="5" dirty="0">
                <a:latin typeface="Calibri"/>
                <a:cs typeface="Calibri"/>
              </a:rPr>
              <a:t> </a:t>
            </a:r>
            <a:r>
              <a:rPr sz="2400" spc="0" dirty="0">
                <a:latin typeface="Calibri"/>
                <a:cs typeface="Calibri"/>
              </a:rPr>
              <a:t>as</a:t>
            </a:r>
            <a:r>
              <a:rPr sz="2400" spc="-15" dirty="0">
                <a:latin typeface="Calibri"/>
                <a:cs typeface="Calibri"/>
              </a:rPr>
              <a:t> </a:t>
            </a:r>
            <a:r>
              <a:rPr sz="2400" spc="-10" dirty="0">
                <a:latin typeface="Calibri"/>
                <a:cs typeface="Calibri"/>
              </a:rPr>
              <a:t>c</a:t>
            </a:r>
            <a:r>
              <a:rPr sz="2400" spc="-40" dirty="0">
                <a:latin typeface="Calibri"/>
                <a:cs typeface="Calibri"/>
              </a:rPr>
              <a:t>r</a:t>
            </a:r>
            <a:r>
              <a:rPr sz="2400" spc="-15" dirty="0">
                <a:latin typeface="Calibri"/>
                <a:cs typeface="Calibri"/>
              </a:rPr>
              <a:t>e</a:t>
            </a:r>
            <a:r>
              <a:rPr sz="2400" spc="-35" dirty="0">
                <a:latin typeface="Calibri"/>
                <a:cs typeface="Calibri"/>
              </a:rPr>
              <a:t>a</a:t>
            </a:r>
            <a:r>
              <a:rPr sz="2400" spc="0" dirty="0">
                <a:latin typeface="Calibri"/>
                <a:cs typeface="Calibri"/>
              </a:rPr>
              <a:t>ting</a:t>
            </a:r>
            <a:r>
              <a:rPr sz="2400" spc="-20" dirty="0">
                <a:latin typeface="Calibri"/>
                <a:cs typeface="Calibri"/>
              </a:rPr>
              <a:t> </a:t>
            </a:r>
            <a:r>
              <a:rPr sz="2400" spc="0" dirty="0">
                <a:latin typeface="Calibri"/>
                <a:cs typeface="Calibri"/>
              </a:rPr>
              <a:t>RF</a:t>
            </a:r>
            <a:endParaRPr sz="2400">
              <a:latin typeface="Calibri"/>
              <a:cs typeface="Calibri"/>
            </a:endParaRPr>
          </a:p>
          <a:p>
            <a:pPr marL="355600" marR="12700">
              <a:lnSpc>
                <a:spcPct val="100000"/>
              </a:lnSpc>
              <a:tabLst>
                <a:tab pos="1229995" algn="l"/>
              </a:tabLst>
            </a:pPr>
            <a:r>
              <a:rPr sz="2400" dirty="0">
                <a:latin typeface="Calibri"/>
                <a:cs typeface="Calibri"/>
              </a:rPr>
              <a:t>n</a:t>
            </a:r>
            <a:r>
              <a:rPr sz="2400" spc="-10" dirty="0">
                <a:latin typeface="Calibri"/>
                <a:cs typeface="Calibri"/>
              </a:rPr>
              <a:t>o</a:t>
            </a:r>
            <a:r>
              <a:rPr sz="2400" spc="0" dirty="0">
                <a:latin typeface="Calibri"/>
                <a:cs typeface="Calibri"/>
              </a:rPr>
              <a:t>ise.	Wh</a:t>
            </a:r>
            <a:r>
              <a:rPr sz="2400" spc="-30" dirty="0">
                <a:latin typeface="Calibri"/>
                <a:cs typeface="Calibri"/>
              </a:rPr>
              <a:t>a</a:t>
            </a:r>
            <a:r>
              <a:rPr sz="2400" spc="0" dirty="0">
                <a:latin typeface="Calibri"/>
                <a:cs typeface="Calibri"/>
              </a:rPr>
              <a:t>t is</a:t>
            </a:r>
            <a:r>
              <a:rPr sz="2400" spc="-25" dirty="0">
                <a:latin typeface="Calibri"/>
                <a:cs typeface="Calibri"/>
              </a:rPr>
              <a:t> </a:t>
            </a:r>
            <a:r>
              <a:rPr sz="2400" spc="0" dirty="0">
                <a:latin typeface="Calibri"/>
                <a:cs typeface="Calibri"/>
              </a:rPr>
              <a:t>the n</a:t>
            </a:r>
            <a:r>
              <a:rPr sz="2400" spc="-15" dirty="0">
                <a:latin typeface="Calibri"/>
                <a:cs typeface="Calibri"/>
              </a:rPr>
              <a:t>o</a:t>
            </a:r>
            <a:r>
              <a:rPr sz="2400" spc="0" dirty="0">
                <a:latin typeface="Calibri"/>
                <a:cs typeface="Calibri"/>
              </a:rPr>
              <a:t>ise s</a:t>
            </a:r>
            <a:r>
              <a:rPr sz="2400" spc="-10" dirty="0">
                <a:latin typeface="Calibri"/>
                <a:cs typeface="Calibri"/>
              </a:rPr>
              <a:t>p</a:t>
            </a:r>
            <a:r>
              <a:rPr sz="2400" spc="0" dirty="0">
                <a:latin typeface="Calibri"/>
                <a:cs typeface="Calibri"/>
              </a:rPr>
              <a:t>e</a:t>
            </a:r>
            <a:r>
              <a:rPr sz="2400" spc="5" dirty="0">
                <a:latin typeface="Calibri"/>
                <a:cs typeface="Calibri"/>
              </a:rPr>
              <a:t>c</a:t>
            </a:r>
            <a:r>
              <a:rPr sz="2400" spc="0" dirty="0">
                <a:latin typeface="Calibri"/>
                <a:cs typeface="Calibri"/>
              </a:rPr>
              <a:t>trum</a:t>
            </a:r>
            <a:r>
              <a:rPr sz="2400" spc="-15" dirty="0">
                <a:latin typeface="Calibri"/>
                <a:cs typeface="Calibri"/>
              </a:rPr>
              <a:t> </a:t>
            </a:r>
            <a:r>
              <a:rPr sz="2400" spc="0" dirty="0">
                <a:latin typeface="Calibri"/>
                <a:cs typeface="Calibri"/>
              </a:rPr>
              <a:t>c</a:t>
            </a:r>
            <a:r>
              <a:rPr sz="2400" spc="-30" dirty="0">
                <a:latin typeface="Calibri"/>
                <a:cs typeface="Calibri"/>
              </a:rPr>
              <a:t>r</a:t>
            </a:r>
            <a:r>
              <a:rPr sz="2400" spc="0" dirty="0">
                <a:latin typeface="Calibri"/>
                <a:cs typeface="Calibri"/>
              </a:rPr>
              <a:t>e</a:t>
            </a:r>
            <a:r>
              <a:rPr sz="2400" spc="-20" dirty="0">
                <a:latin typeface="Calibri"/>
                <a:cs typeface="Calibri"/>
              </a:rPr>
              <a:t>a</a:t>
            </a:r>
            <a:r>
              <a:rPr sz="2400" spc="-25" dirty="0">
                <a:latin typeface="Calibri"/>
                <a:cs typeface="Calibri"/>
              </a:rPr>
              <a:t>t</a:t>
            </a:r>
            <a:r>
              <a:rPr sz="2400" spc="0" dirty="0">
                <a:latin typeface="Calibri"/>
                <a:cs typeface="Calibri"/>
              </a:rPr>
              <a:t>ed?</a:t>
            </a:r>
            <a:r>
              <a:rPr sz="2400" spc="-10" dirty="0">
                <a:latin typeface="Calibri"/>
                <a:cs typeface="Calibri"/>
              </a:rPr>
              <a:t> </a:t>
            </a:r>
            <a:r>
              <a:rPr sz="2400" spc="0" dirty="0">
                <a:latin typeface="Calibri"/>
                <a:cs typeface="Calibri"/>
              </a:rPr>
              <a:t>Will</a:t>
            </a:r>
            <a:r>
              <a:rPr sz="2400" spc="-15" dirty="0">
                <a:latin typeface="Calibri"/>
                <a:cs typeface="Calibri"/>
              </a:rPr>
              <a:t> </a:t>
            </a:r>
            <a:r>
              <a:rPr sz="2400" spc="0" dirty="0">
                <a:latin typeface="Calibri"/>
                <a:cs typeface="Calibri"/>
              </a:rPr>
              <a:t>it </a:t>
            </a:r>
            <a:r>
              <a:rPr sz="2400" spc="-15" dirty="0">
                <a:latin typeface="Calibri"/>
                <a:cs typeface="Calibri"/>
              </a:rPr>
              <a:t>be </a:t>
            </a:r>
            <a:r>
              <a:rPr sz="2400" spc="-30" dirty="0">
                <a:latin typeface="Calibri"/>
                <a:cs typeface="Calibri"/>
              </a:rPr>
              <a:t>c</a:t>
            </a:r>
            <a:r>
              <a:rPr sz="2400" spc="0" dirty="0">
                <a:latin typeface="Calibri"/>
                <a:cs typeface="Calibri"/>
              </a:rPr>
              <a:t>omp</a:t>
            </a:r>
            <a:r>
              <a:rPr sz="2400" spc="-30" dirty="0">
                <a:latin typeface="Calibri"/>
                <a:cs typeface="Calibri"/>
              </a:rPr>
              <a:t>a</a:t>
            </a:r>
            <a:r>
              <a:rPr sz="2400" spc="0" dirty="0">
                <a:latin typeface="Calibri"/>
                <a:cs typeface="Calibri"/>
              </a:rPr>
              <a:t>tible</a:t>
            </a:r>
            <a:r>
              <a:rPr sz="2400" spc="-10" dirty="0">
                <a:latin typeface="Calibri"/>
                <a:cs typeface="Calibri"/>
              </a:rPr>
              <a:t> </a:t>
            </a:r>
            <a:r>
              <a:rPr sz="2400" spc="0" dirty="0">
                <a:latin typeface="Calibri"/>
                <a:cs typeface="Calibri"/>
              </a:rPr>
              <a:t>with</a:t>
            </a:r>
            <a:r>
              <a:rPr sz="2400" spc="-15" dirty="0">
                <a:latin typeface="Calibri"/>
                <a:cs typeface="Calibri"/>
              </a:rPr>
              <a:t> </a:t>
            </a:r>
            <a:r>
              <a:rPr sz="2400" spc="-10" dirty="0">
                <a:latin typeface="Calibri"/>
                <a:cs typeface="Calibri"/>
              </a:rPr>
              <a:t>t</a:t>
            </a:r>
            <a:r>
              <a:rPr sz="2400" spc="-55" dirty="0">
                <a:latin typeface="Calibri"/>
                <a:cs typeface="Calibri"/>
              </a:rPr>
              <a:t>r</a:t>
            </a:r>
            <a:r>
              <a:rPr sz="2400" spc="0" dirty="0">
                <a:latin typeface="Calibri"/>
                <a:cs typeface="Calibri"/>
              </a:rPr>
              <a:t>ansmit</a:t>
            </a:r>
            <a:r>
              <a:rPr sz="2400" spc="-25" dirty="0">
                <a:latin typeface="Calibri"/>
                <a:cs typeface="Calibri"/>
              </a:rPr>
              <a:t> </a:t>
            </a:r>
            <a:r>
              <a:rPr sz="2400" spc="0" dirty="0">
                <a:latin typeface="Calibri"/>
                <a:cs typeface="Calibri"/>
              </a:rPr>
              <a:t>and</a:t>
            </a:r>
            <a:r>
              <a:rPr sz="2400" spc="-5" dirty="0">
                <a:latin typeface="Calibri"/>
                <a:cs typeface="Calibri"/>
              </a:rPr>
              <a:t> </a:t>
            </a:r>
            <a:r>
              <a:rPr sz="2400" spc="-45" dirty="0">
                <a:latin typeface="Calibri"/>
                <a:cs typeface="Calibri"/>
              </a:rPr>
              <a:t>r</a:t>
            </a:r>
            <a:r>
              <a:rPr sz="2400" spc="-15" dirty="0">
                <a:latin typeface="Calibri"/>
                <a:cs typeface="Calibri"/>
              </a:rPr>
              <a:t>e</a:t>
            </a:r>
            <a:r>
              <a:rPr sz="2400" spc="-5" dirty="0">
                <a:latin typeface="Calibri"/>
                <a:cs typeface="Calibri"/>
              </a:rPr>
              <a:t>c</a:t>
            </a:r>
            <a:r>
              <a:rPr sz="2400" spc="-10" dirty="0">
                <a:latin typeface="Calibri"/>
                <a:cs typeface="Calibri"/>
              </a:rPr>
              <a:t>ei</a:t>
            </a:r>
            <a:r>
              <a:rPr sz="2400" spc="-40" dirty="0">
                <a:latin typeface="Calibri"/>
                <a:cs typeface="Calibri"/>
              </a:rPr>
              <a:t>v</a:t>
            </a:r>
            <a:r>
              <a:rPr sz="2400" spc="-15" dirty="0">
                <a:latin typeface="Calibri"/>
                <a:cs typeface="Calibri"/>
              </a:rPr>
              <a:t>e RF </a:t>
            </a:r>
            <a:r>
              <a:rPr sz="2400" spc="-30" dirty="0">
                <a:latin typeface="Calibri"/>
                <a:cs typeface="Calibri"/>
              </a:rPr>
              <a:t>c</a:t>
            </a:r>
            <a:r>
              <a:rPr sz="2400" spc="0" dirty="0">
                <a:latin typeface="Calibri"/>
                <a:cs typeface="Calibri"/>
              </a:rPr>
              <a:t>oms in a</a:t>
            </a:r>
            <a:r>
              <a:rPr sz="2400" spc="-15" dirty="0">
                <a:latin typeface="Calibri"/>
                <a:cs typeface="Calibri"/>
              </a:rPr>
              <a:t> </a:t>
            </a:r>
            <a:r>
              <a:rPr sz="2400" spc="-30" dirty="0">
                <a:latin typeface="Calibri"/>
                <a:cs typeface="Calibri"/>
              </a:rPr>
              <a:t>c</a:t>
            </a:r>
            <a:r>
              <a:rPr sz="2400" spc="0" dirty="0">
                <a:latin typeface="Calibri"/>
                <a:cs typeface="Calibri"/>
              </a:rPr>
              <a:t>os</a:t>
            </a:r>
            <a:r>
              <a:rPr sz="2400" spc="-10" dirty="0">
                <a:latin typeface="Calibri"/>
                <a:cs typeface="Calibri"/>
              </a:rPr>
              <a:t>i</a:t>
            </a:r>
            <a:r>
              <a:rPr sz="2400" spc="-35" dirty="0">
                <a:latin typeface="Calibri"/>
                <a:cs typeface="Calibri"/>
              </a:rPr>
              <a:t>t</a:t>
            </a:r>
            <a:r>
              <a:rPr sz="2400" spc="-15" dirty="0">
                <a:latin typeface="Calibri"/>
                <a:cs typeface="Calibri"/>
              </a:rPr>
              <a:t>e</a:t>
            </a:r>
            <a:r>
              <a:rPr sz="2400" spc="5" dirty="0">
                <a:latin typeface="Calibri"/>
                <a:cs typeface="Calibri"/>
              </a:rPr>
              <a:t> </a:t>
            </a:r>
            <a:r>
              <a:rPr sz="2400" spc="-15" dirty="0">
                <a:latin typeface="Calibri"/>
                <a:cs typeface="Calibri"/>
              </a:rPr>
              <a:t>e</a:t>
            </a:r>
            <a:r>
              <a:rPr sz="2400" spc="-50" dirty="0">
                <a:latin typeface="Calibri"/>
                <a:cs typeface="Calibri"/>
              </a:rPr>
              <a:t>n</a:t>
            </a:r>
            <a:r>
              <a:rPr sz="2400" spc="-10" dirty="0">
                <a:latin typeface="Calibri"/>
                <a:cs typeface="Calibri"/>
              </a:rPr>
              <a:t>vi</a:t>
            </a:r>
            <a:r>
              <a:rPr sz="2400" spc="-50" dirty="0">
                <a:latin typeface="Calibri"/>
                <a:cs typeface="Calibri"/>
              </a:rPr>
              <a:t>r</a:t>
            </a:r>
            <a:r>
              <a:rPr sz="2400" spc="0" dirty="0">
                <a:latin typeface="Calibri"/>
                <a:cs typeface="Calibri"/>
              </a:rPr>
              <a:t>onme</a:t>
            </a:r>
            <a:r>
              <a:rPr sz="2400" spc="-25" dirty="0">
                <a:latin typeface="Calibri"/>
                <a:cs typeface="Calibri"/>
              </a:rPr>
              <a:t>n</a:t>
            </a:r>
            <a:r>
              <a:rPr sz="2400" spc="0" dirty="0">
                <a:latin typeface="Calibri"/>
                <a:cs typeface="Calibri"/>
              </a:rPr>
              <a:t>t?</a:t>
            </a:r>
            <a:endParaRPr sz="2400">
              <a:latin typeface="Calibri"/>
              <a:cs typeface="Calibri"/>
            </a:endParaRPr>
          </a:p>
        </p:txBody>
      </p:sp>
      <p:sp>
        <p:nvSpPr>
          <p:cNvPr id="3" name="object 3"/>
          <p:cNvSpPr txBox="1">
            <a:spLocks noGrp="1"/>
          </p:cNvSpPr>
          <p:nvPr>
            <p:ph type="title"/>
          </p:nvPr>
        </p:nvSpPr>
        <p:spPr>
          <a:prstGeom prst="rect">
            <a:avLst/>
          </a:prstGeom>
        </p:spPr>
        <p:txBody>
          <a:bodyPr vert="horz" wrap="square" lIns="0" tIns="268859" rIns="0" bIns="0" rtlCol="0">
            <a:noAutofit/>
          </a:bodyPr>
          <a:lstStyle/>
          <a:p>
            <a:pPr marL="2888615">
              <a:lnSpc>
                <a:spcPct val="100000"/>
              </a:lnSpc>
            </a:pPr>
            <a:r>
              <a:rPr sz="4400" dirty="0">
                <a:latin typeface="Calibri Light"/>
                <a:cs typeface="Calibri Light"/>
              </a:rPr>
              <a:t>Que</a:t>
            </a:r>
            <a:r>
              <a:rPr sz="4400" spc="-60" dirty="0">
                <a:latin typeface="Calibri Light"/>
                <a:cs typeface="Calibri Light"/>
              </a:rPr>
              <a:t>s</a:t>
            </a:r>
            <a:r>
              <a:rPr sz="4400" spc="0" dirty="0">
                <a:latin typeface="Calibri Light"/>
                <a:cs typeface="Calibri Light"/>
              </a:rPr>
              <a:t>tions</a:t>
            </a:r>
            <a:endParaRPr sz="4400">
              <a:latin typeface="Calibri Light"/>
              <a:cs typeface="Calibri Light"/>
            </a:endParaRPr>
          </a:p>
        </p:txBody>
      </p:sp>
      <p:sp>
        <p:nvSpPr>
          <p:cNvPr id="4" name="object 4"/>
          <p:cNvSpPr txBox="1"/>
          <p:nvPr/>
        </p:nvSpPr>
        <p:spPr>
          <a:xfrm>
            <a:off x="3518153" y="6348374"/>
            <a:ext cx="2107565" cy="203200"/>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a:t>
            </a:r>
            <a:endParaRPr sz="120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428735" y="6432194"/>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83</a:t>
            </a:r>
            <a:endParaRPr sz="1200">
              <a:latin typeface="Calibri"/>
              <a:cs typeface="Calibri"/>
            </a:endParaRPr>
          </a:p>
        </p:txBody>
      </p:sp>
      <p:sp>
        <p:nvSpPr>
          <p:cNvPr id="2" name="object 2"/>
          <p:cNvSpPr txBox="1"/>
          <p:nvPr/>
        </p:nvSpPr>
        <p:spPr>
          <a:xfrm>
            <a:off x="3124326" y="62407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33172" rIns="0" bIns="0" rtlCol="0">
            <a:noAutofit/>
          </a:bodyPr>
          <a:lstStyle/>
          <a:p>
            <a:pPr marL="3375025">
              <a:lnSpc>
                <a:spcPct val="100000"/>
              </a:lnSpc>
            </a:pPr>
            <a:r>
              <a:rPr sz="4400" dirty="0">
                <a:latin typeface="Calibri"/>
                <a:cs typeface="Calibri"/>
              </a:rPr>
              <a:t>Noise</a:t>
            </a:r>
            <a:endParaRPr sz="4400">
              <a:latin typeface="Calibri"/>
              <a:cs typeface="Calibri"/>
            </a:endParaRPr>
          </a:p>
        </p:txBody>
      </p:sp>
      <p:sp>
        <p:nvSpPr>
          <p:cNvPr id="4" name="object 4"/>
          <p:cNvSpPr txBox="1"/>
          <p:nvPr/>
        </p:nvSpPr>
        <p:spPr>
          <a:xfrm>
            <a:off x="535635" y="1631315"/>
            <a:ext cx="8011159" cy="3538854"/>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1800" spc="-310" dirty="0">
                <a:latin typeface="Times New Roman"/>
                <a:cs typeface="Times New Roman"/>
              </a:rPr>
              <a:t>W</a:t>
            </a:r>
            <a:r>
              <a:rPr sz="1800" spc="0" dirty="0">
                <a:latin typeface="Times New Roman"/>
                <a:cs typeface="Times New Roman"/>
              </a:rPr>
              <a:t>e</a:t>
            </a:r>
            <a:r>
              <a:rPr sz="1800" spc="20" dirty="0">
                <a:latin typeface="Times New Roman"/>
                <a:cs typeface="Times New Roman"/>
              </a:rPr>
              <a:t> </a:t>
            </a:r>
            <a:r>
              <a:rPr sz="1800" spc="0" dirty="0">
                <a:latin typeface="Times New Roman"/>
                <a:cs typeface="Times New Roman"/>
              </a:rPr>
              <a:t>have </a:t>
            </a:r>
            <a:r>
              <a:rPr sz="1800" spc="-25" dirty="0">
                <a:latin typeface="Times New Roman"/>
                <a:cs typeface="Times New Roman"/>
              </a:rPr>
              <a:t>m</a:t>
            </a:r>
            <a:r>
              <a:rPr sz="1800" spc="0" dirty="0">
                <a:latin typeface="Times New Roman"/>
                <a:cs typeface="Times New Roman"/>
              </a:rPr>
              <a:t>easured</a:t>
            </a:r>
            <a:r>
              <a:rPr sz="1800" spc="5" dirty="0">
                <a:latin typeface="Times New Roman"/>
                <a:cs typeface="Times New Roman"/>
              </a:rPr>
              <a:t> </a:t>
            </a:r>
            <a:r>
              <a:rPr sz="1800" spc="0" dirty="0">
                <a:latin typeface="Times New Roman"/>
                <a:cs typeface="Times New Roman"/>
              </a:rPr>
              <a:t>noise</a:t>
            </a:r>
            <a:r>
              <a:rPr sz="1800" spc="-10" dirty="0">
                <a:latin typeface="Times New Roman"/>
                <a:cs typeface="Times New Roman"/>
              </a:rPr>
              <a:t> </a:t>
            </a:r>
            <a:r>
              <a:rPr sz="1800" spc="0" dirty="0">
                <a:latin typeface="Times New Roman"/>
                <a:cs typeface="Times New Roman"/>
              </a:rPr>
              <a:t>genera</a:t>
            </a:r>
            <a:r>
              <a:rPr sz="1800" spc="5" dirty="0">
                <a:latin typeface="Times New Roman"/>
                <a:cs typeface="Times New Roman"/>
              </a:rPr>
              <a:t>t</a:t>
            </a:r>
            <a:r>
              <a:rPr sz="1800" spc="0" dirty="0">
                <a:latin typeface="Times New Roman"/>
                <a:cs typeface="Times New Roman"/>
              </a:rPr>
              <a:t>ed</a:t>
            </a:r>
            <a:r>
              <a:rPr sz="1800" spc="-30" dirty="0">
                <a:latin typeface="Times New Roman"/>
                <a:cs typeface="Times New Roman"/>
              </a:rPr>
              <a:t> </a:t>
            </a:r>
            <a:r>
              <a:rPr sz="1800" spc="0" dirty="0">
                <a:latin typeface="Times New Roman"/>
                <a:cs typeface="Times New Roman"/>
              </a:rPr>
              <a:t>by our</a:t>
            </a:r>
            <a:r>
              <a:rPr sz="1800" spc="-5" dirty="0">
                <a:latin typeface="Times New Roman"/>
                <a:cs typeface="Times New Roman"/>
              </a:rPr>
              <a:t> </a:t>
            </a:r>
            <a:r>
              <a:rPr sz="1800" spc="-15" dirty="0">
                <a:latin typeface="Times New Roman"/>
                <a:cs typeface="Times New Roman"/>
              </a:rPr>
              <a:t>p</a:t>
            </a:r>
            <a:r>
              <a:rPr sz="1800" spc="0" dirty="0">
                <a:latin typeface="Times New Roman"/>
                <a:cs typeface="Times New Roman"/>
              </a:rPr>
              <a:t>ulsed pla</a:t>
            </a:r>
            <a:r>
              <a:rPr sz="1800" spc="-5"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35" dirty="0">
                <a:latin typeface="Times New Roman"/>
                <a:cs typeface="Times New Roman"/>
              </a:rPr>
              <a:t> </a:t>
            </a:r>
            <a:r>
              <a:rPr sz="1800" spc="0" dirty="0">
                <a:latin typeface="Times New Roman"/>
                <a:cs typeface="Times New Roman"/>
              </a:rPr>
              <a:t>antenna.</a:t>
            </a:r>
            <a:endParaRPr sz="1800">
              <a:latin typeface="Times New Roman"/>
              <a:cs typeface="Times New Roman"/>
            </a:endParaRPr>
          </a:p>
          <a:p>
            <a:pPr marL="355600" indent="-342900">
              <a:lnSpc>
                <a:spcPct val="100000"/>
              </a:lnSpc>
              <a:spcBef>
                <a:spcPts val="395"/>
              </a:spcBef>
              <a:buFont typeface="Arial"/>
              <a:buChar char="•"/>
              <a:tabLst>
                <a:tab pos="354965" algn="l"/>
              </a:tabLst>
            </a:pPr>
            <a:r>
              <a:rPr sz="1800" dirty="0">
                <a:latin typeface="Times New Roman"/>
                <a:cs typeface="Times New Roman"/>
              </a:rPr>
              <a:t>N</a:t>
            </a:r>
            <a:r>
              <a:rPr sz="1800" spc="-10" dirty="0">
                <a:latin typeface="Times New Roman"/>
                <a:cs typeface="Times New Roman"/>
              </a:rPr>
              <a:t>o</a:t>
            </a:r>
            <a:r>
              <a:rPr sz="1800" spc="0" dirty="0">
                <a:latin typeface="Times New Roman"/>
                <a:cs typeface="Times New Roman"/>
              </a:rPr>
              <a:t>ise</a:t>
            </a:r>
            <a:r>
              <a:rPr sz="1800" spc="-5" dirty="0">
                <a:latin typeface="Times New Roman"/>
                <a:cs typeface="Times New Roman"/>
              </a:rPr>
              <a:t> </a:t>
            </a:r>
            <a:r>
              <a:rPr sz="1800" spc="0" dirty="0">
                <a:latin typeface="Times New Roman"/>
                <a:cs typeface="Times New Roman"/>
              </a:rPr>
              <a:t>genera</a:t>
            </a:r>
            <a:r>
              <a:rPr sz="1800" spc="5" dirty="0">
                <a:latin typeface="Times New Roman"/>
                <a:cs typeface="Times New Roman"/>
              </a:rPr>
              <a:t>te</a:t>
            </a:r>
            <a:r>
              <a:rPr sz="1800" spc="0" dirty="0">
                <a:latin typeface="Times New Roman"/>
                <a:cs typeface="Times New Roman"/>
              </a:rPr>
              <a:t>d</a:t>
            </a:r>
            <a:r>
              <a:rPr sz="1800" spc="-35" dirty="0">
                <a:latin typeface="Times New Roman"/>
                <a:cs typeface="Times New Roman"/>
              </a:rPr>
              <a:t> </a:t>
            </a:r>
            <a:r>
              <a:rPr sz="1800" spc="0" dirty="0">
                <a:latin typeface="Times New Roman"/>
                <a:cs typeface="Times New Roman"/>
              </a:rPr>
              <a:t>by the</a:t>
            </a:r>
            <a:r>
              <a:rPr sz="1800" spc="-15" dirty="0">
                <a:latin typeface="Times New Roman"/>
                <a:cs typeface="Times New Roman"/>
              </a:rPr>
              <a:t> </a:t>
            </a:r>
            <a:r>
              <a:rPr sz="1800" spc="0" dirty="0">
                <a:latin typeface="Times New Roman"/>
                <a:cs typeface="Times New Roman"/>
              </a:rPr>
              <a:t>pla</a:t>
            </a: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is visible</a:t>
            </a:r>
            <a:r>
              <a:rPr sz="1800" spc="-25" dirty="0">
                <a:latin typeface="Times New Roman"/>
                <a:cs typeface="Times New Roman"/>
              </a:rPr>
              <a:t> </a:t>
            </a:r>
            <a:r>
              <a:rPr sz="1800" spc="0" dirty="0">
                <a:latin typeface="Times New Roman"/>
                <a:cs typeface="Times New Roman"/>
              </a:rPr>
              <a:t>only</a:t>
            </a:r>
            <a:r>
              <a:rPr sz="1800" spc="-10" dirty="0">
                <a:latin typeface="Times New Roman"/>
                <a:cs typeface="Times New Roman"/>
              </a:rPr>
              <a:t> </a:t>
            </a:r>
            <a:r>
              <a:rPr sz="1800" spc="0" dirty="0">
                <a:latin typeface="Times New Roman"/>
                <a:cs typeface="Times New Roman"/>
              </a:rPr>
              <a:t>at</a:t>
            </a:r>
            <a:r>
              <a:rPr sz="1800" spc="-15" dirty="0">
                <a:latin typeface="Times New Roman"/>
                <a:cs typeface="Times New Roman"/>
              </a:rPr>
              <a:t> </a:t>
            </a:r>
            <a:r>
              <a:rPr sz="1800" spc="0" dirty="0">
                <a:latin typeface="Times New Roman"/>
                <a:cs typeface="Times New Roman"/>
              </a:rPr>
              <a:t>frequen</a:t>
            </a:r>
            <a:r>
              <a:rPr sz="1800" spc="5" dirty="0">
                <a:latin typeface="Times New Roman"/>
                <a:cs typeface="Times New Roman"/>
              </a:rPr>
              <a:t>c</a:t>
            </a:r>
            <a:r>
              <a:rPr sz="1800" spc="0" dirty="0">
                <a:latin typeface="Times New Roman"/>
                <a:cs typeface="Times New Roman"/>
              </a:rPr>
              <a:t>ies</a:t>
            </a:r>
            <a:r>
              <a:rPr sz="1800" spc="-40" dirty="0">
                <a:latin typeface="Times New Roman"/>
                <a:cs typeface="Times New Roman"/>
              </a:rPr>
              <a:t> </a:t>
            </a:r>
            <a:r>
              <a:rPr sz="1800" spc="-5" dirty="0">
                <a:latin typeface="Times New Roman"/>
                <a:cs typeface="Times New Roman"/>
              </a:rPr>
              <a:t>b</a:t>
            </a:r>
            <a:r>
              <a:rPr sz="1800" spc="0" dirty="0">
                <a:latin typeface="Times New Roman"/>
                <a:cs typeface="Times New Roman"/>
              </a:rPr>
              <a:t>elow</a:t>
            </a:r>
            <a:r>
              <a:rPr sz="1800" spc="-5" dirty="0">
                <a:latin typeface="Times New Roman"/>
                <a:cs typeface="Times New Roman"/>
              </a:rPr>
              <a:t> </a:t>
            </a:r>
            <a:r>
              <a:rPr sz="1800" spc="0" dirty="0">
                <a:latin typeface="Times New Roman"/>
                <a:cs typeface="Times New Roman"/>
              </a:rPr>
              <a:t>a</a:t>
            </a:r>
            <a:r>
              <a:rPr sz="1800" spc="-5" dirty="0">
                <a:latin typeface="Times New Roman"/>
                <a:cs typeface="Times New Roman"/>
              </a:rPr>
              <a:t>bou</a:t>
            </a:r>
            <a:r>
              <a:rPr sz="1800" spc="0" dirty="0">
                <a:latin typeface="Times New Roman"/>
                <a:cs typeface="Times New Roman"/>
              </a:rPr>
              <a:t>t</a:t>
            </a:r>
            <a:r>
              <a:rPr sz="1800" spc="-15" dirty="0">
                <a:latin typeface="Times New Roman"/>
                <a:cs typeface="Times New Roman"/>
              </a:rPr>
              <a:t> </a:t>
            </a:r>
            <a:r>
              <a:rPr sz="1800" spc="-5" dirty="0">
                <a:latin typeface="Times New Roman"/>
                <a:cs typeface="Times New Roman"/>
              </a:rPr>
              <a:t>12</a:t>
            </a:r>
            <a:r>
              <a:rPr sz="1800" spc="0" dirty="0">
                <a:latin typeface="Times New Roman"/>
                <a:cs typeface="Times New Roman"/>
              </a:rPr>
              <a:t>0</a:t>
            </a:r>
            <a:r>
              <a:rPr sz="1800" spc="40" dirty="0">
                <a:latin typeface="Times New Roman"/>
                <a:cs typeface="Times New Roman"/>
              </a:rPr>
              <a:t> </a:t>
            </a:r>
            <a:r>
              <a:rPr sz="1800" spc="-5" dirty="0">
                <a:latin typeface="Times New Roman"/>
                <a:cs typeface="Times New Roman"/>
              </a:rPr>
              <a:t>M</a:t>
            </a:r>
            <a:r>
              <a:rPr sz="1800" spc="-20" dirty="0">
                <a:latin typeface="Times New Roman"/>
                <a:cs typeface="Times New Roman"/>
              </a:rPr>
              <a:t>H</a:t>
            </a:r>
            <a:r>
              <a:rPr sz="1800" spc="0" dirty="0">
                <a:latin typeface="Times New Roman"/>
                <a:cs typeface="Times New Roman"/>
              </a:rPr>
              <a:t>z.</a:t>
            </a:r>
            <a:endParaRPr sz="1800">
              <a:latin typeface="Times New Roman"/>
              <a:cs typeface="Times New Roman"/>
            </a:endParaRPr>
          </a:p>
          <a:p>
            <a:pPr marL="355600" marR="235585" indent="-342900">
              <a:lnSpc>
                <a:spcPct val="100000"/>
              </a:lnSpc>
              <a:spcBef>
                <a:spcPts val="405"/>
              </a:spcBef>
              <a:buFont typeface="Arial"/>
              <a:buChar char="•"/>
              <a:tabLst>
                <a:tab pos="354965" algn="l"/>
              </a:tabLst>
            </a:pPr>
            <a:r>
              <a:rPr sz="1800" dirty="0">
                <a:latin typeface="Times New Roman"/>
                <a:cs typeface="Times New Roman"/>
              </a:rPr>
              <a:t>Above</a:t>
            </a:r>
            <a:r>
              <a:rPr sz="1800" spc="-5" dirty="0">
                <a:latin typeface="Times New Roman"/>
                <a:cs typeface="Times New Roman"/>
              </a:rPr>
              <a:t> </a:t>
            </a:r>
            <a:r>
              <a:rPr sz="1800" spc="0" dirty="0">
                <a:latin typeface="Times New Roman"/>
                <a:cs typeface="Times New Roman"/>
              </a:rPr>
              <a:t>this t</a:t>
            </a:r>
            <a:r>
              <a:rPr sz="1800" spc="5" dirty="0">
                <a:latin typeface="Times New Roman"/>
                <a:cs typeface="Times New Roman"/>
              </a:rPr>
              <a:t>h</a:t>
            </a:r>
            <a:r>
              <a:rPr sz="1800" spc="0" dirty="0">
                <a:latin typeface="Times New Roman"/>
                <a:cs typeface="Times New Roman"/>
              </a:rPr>
              <a:t>is</a:t>
            </a:r>
            <a:r>
              <a:rPr sz="1800" spc="-25" dirty="0">
                <a:latin typeface="Times New Roman"/>
                <a:cs typeface="Times New Roman"/>
              </a:rPr>
              <a:t> </a:t>
            </a:r>
            <a:r>
              <a:rPr sz="1800" spc="0" dirty="0">
                <a:latin typeface="Times New Roman"/>
                <a:cs typeface="Times New Roman"/>
              </a:rPr>
              <a:t>freque</a:t>
            </a:r>
            <a:r>
              <a:rPr sz="1800" spc="5" dirty="0">
                <a:latin typeface="Times New Roman"/>
                <a:cs typeface="Times New Roman"/>
              </a:rPr>
              <a:t>n</a:t>
            </a:r>
            <a:r>
              <a:rPr sz="1800" spc="0" dirty="0">
                <a:latin typeface="Times New Roman"/>
                <a:cs typeface="Times New Roman"/>
              </a:rPr>
              <a:t>cy</a:t>
            </a:r>
            <a:r>
              <a:rPr sz="1800" spc="-30" dirty="0">
                <a:latin typeface="Times New Roman"/>
                <a:cs typeface="Times New Roman"/>
              </a:rPr>
              <a:t> </a:t>
            </a:r>
            <a:r>
              <a:rPr sz="1800" spc="0" dirty="0">
                <a:latin typeface="Times New Roman"/>
                <a:cs typeface="Times New Roman"/>
              </a:rPr>
              <a:t>the pla</a:t>
            </a:r>
            <a:r>
              <a:rPr sz="1800" spc="-5" dirty="0">
                <a:latin typeface="Times New Roman"/>
                <a:cs typeface="Times New Roman"/>
              </a:rPr>
              <a:t>s</a:t>
            </a:r>
            <a:r>
              <a:rPr sz="1800" spc="-20" dirty="0">
                <a:latin typeface="Times New Roman"/>
                <a:cs typeface="Times New Roman"/>
              </a:rPr>
              <a:t>m</a:t>
            </a:r>
            <a:r>
              <a:rPr sz="1800" spc="0" dirty="0">
                <a:latin typeface="Times New Roman"/>
                <a:cs typeface="Times New Roman"/>
              </a:rPr>
              <a:t>a</a:t>
            </a:r>
            <a:r>
              <a:rPr sz="1800" spc="10" dirty="0">
                <a:latin typeface="Times New Roman"/>
                <a:cs typeface="Times New Roman"/>
              </a:rPr>
              <a:t> </a:t>
            </a:r>
            <a:r>
              <a:rPr sz="1800" spc="0" dirty="0">
                <a:latin typeface="Times New Roman"/>
                <a:cs typeface="Times New Roman"/>
              </a:rPr>
              <a:t>noise is</a:t>
            </a:r>
            <a:r>
              <a:rPr sz="1800" spc="-10" dirty="0">
                <a:latin typeface="Times New Roman"/>
                <a:cs typeface="Times New Roman"/>
              </a:rPr>
              <a:t> </a:t>
            </a:r>
            <a:r>
              <a:rPr sz="1800" spc="0" dirty="0">
                <a:latin typeface="Times New Roman"/>
                <a:cs typeface="Times New Roman"/>
              </a:rPr>
              <a:t>near or below</a:t>
            </a:r>
            <a:r>
              <a:rPr sz="1800" spc="-15" dirty="0">
                <a:latin typeface="Times New Roman"/>
                <a:cs typeface="Times New Roman"/>
              </a:rPr>
              <a:t> </a:t>
            </a:r>
            <a:r>
              <a:rPr sz="1800" spc="0" dirty="0">
                <a:latin typeface="Times New Roman"/>
                <a:cs typeface="Times New Roman"/>
              </a:rPr>
              <a:t>the noise floor of</a:t>
            </a:r>
            <a:r>
              <a:rPr sz="1800" spc="5" dirty="0">
                <a:latin typeface="Times New Roman"/>
                <a:cs typeface="Times New Roman"/>
              </a:rPr>
              <a:t> </a:t>
            </a:r>
            <a:r>
              <a:rPr sz="1800" spc="0" dirty="0">
                <a:latin typeface="Times New Roman"/>
                <a:cs typeface="Times New Roman"/>
              </a:rPr>
              <a:t>the spectrum</a:t>
            </a:r>
            <a:r>
              <a:rPr sz="1800" spc="-20" dirty="0">
                <a:latin typeface="Times New Roman"/>
                <a:cs typeface="Times New Roman"/>
              </a:rPr>
              <a:t> </a:t>
            </a:r>
            <a:r>
              <a:rPr sz="1800" spc="0" dirty="0">
                <a:latin typeface="Times New Roman"/>
                <a:cs typeface="Times New Roman"/>
              </a:rPr>
              <a:t>anal</a:t>
            </a:r>
            <a:r>
              <a:rPr sz="1800" spc="50" dirty="0">
                <a:latin typeface="Times New Roman"/>
                <a:cs typeface="Times New Roman"/>
              </a:rPr>
              <a:t>y</a:t>
            </a:r>
            <a:r>
              <a:rPr sz="1800" spc="0" dirty="0">
                <a:latin typeface="Times New Roman"/>
                <a:cs typeface="Times New Roman"/>
              </a:rPr>
              <a:t>zer</a:t>
            </a:r>
            <a:r>
              <a:rPr sz="1800" spc="-80" dirty="0">
                <a:latin typeface="Times New Roman"/>
                <a:cs typeface="Times New Roman"/>
              </a:rPr>
              <a:t> </a:t>
            </a:r>
            <a:r>
              <a:rPr sz="1800" spc="0" dirty="0">
                <a:latin typeface="Times New Roman"/>
                <a:cs typeface="Times New Roman"/>
              </a:rPr>
              <a:t>(approx.</a:t>
            </a:r>
            <a:r>
              <a:rPr sz="1800" spc="10" dirty="0">
                <a:latin typeface="Times New Roman"/>
                <a:cs typeface="Times New Roman"/>
              </a:rPr>
              <a:t> </a:t>
            </a:r>
            <a:r>
              <a:rPr sz="1800" spc="0" dirty="0">
                <a:latin typeface="Times New Roman"/>
                <a:cs typeface="Times New Roman"/>
              </a:rPr>
              <a:t>-120</a:t>
            </a:r>
            <a:r>
              <a:rPr sz="1800" spc="5" dirty="0">
                <a:latin typeface="Times New Roman"/>
                <a:cs typeface="Times New Roman"/>
              </a:rPr>
              <a:t> </a:t>
            </a:r>
            <a:r>
              <a:rPr sz="1800" spc="0" dirty="0">
                <a:latin typeface="Times New Roman"/>
                <a:cs typeface="Times New Roman"/>
              </a:rPr>
              <a:t>dBm</a:t>
            </a:r>
            <a:endParaRPr sz="1800">
              <a:latin typeface="Times New Roman"/>
              <a:cs typeface="Times New Roman"/>
            </a:endParaRPr>
          </a:p>
          <a:p>
            <a:pPr marL="355600" indent="-342900">
              <a:lnSpc>
                <a:spcPct val="100000"/>
              </a:lnSpc>
              <a:spcBef>
                <a:spcPts val="395"/>
              </a:spcBef>
              <a:buFont typeface="Arial"/>
              <a:buChar char="•"/>
              <a:tabLst>
                <a:tab pos="354965" algn="l"/>
              </a:tabLst>
            </a:pPr>
            <a:r>
              <a:rPr sz="1800" spc="-5" dirty="0">
                <a:latin typeface="Times New Roman"/>
                <a:cs typeface="Times New Roman"/>
              </a:rPr>
              <a:t>P</a:t>
            </a:r>
            <a:r>
              <a:rPr sz="1800" spc="0" dirty="0">
                <a:latin typeface="Times New Roman"/>
                <a:cs typeface="Times New Roman"/>
              </a:rPr>
              <a:t>revious</a:t>
            </a:r>
            <a:r>
              <a:rPr sz="1800" spc="-20" dirty="0">
                <a:latin typeface="Times New Roman"/>
                <a:cs typeface="Times New Roman"/>
              </a:rPr>
              <a:t> </a:t>
            </a:r>
            <a:r>
              <a:rPr sz="1800" spc="0" dirty="0">
                <a:latin typeface="Times New Roman"/>
                <a:cs typeface="Times New Roman"/>
              </a:rPr>
              <a:t>tests is</a:t>
            </a:r>
            <a:r>
              <a:rPr sz="1800" spc="-20"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si</a:t>
            </a:r>
            <a:r>
              <a:rPr sz="1800" spc="-25" dirty="0">
                <a:latin typeface="Times New Roman"/>
                <a:cs typeface="Times New Roman"/>
              </a:rPr>
              <a:t>m</a:t>
            </a:r>
            <a:r>
              <a:rPr sz="1800" spc="0" dirty="0">
                <a:latin typeface="Times New Roman"/>
                <a:cs typeface="Times New Roman"/>
              </a:rPr>
              <a:t>ilar</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easure</a:t>
            </a:r>
            <a:r>
              <a:rPr sz="1800" spc="-20" dirty="0">
                <a:latin typeface="Times New Roman"/>
                <a:cs typeface="Times New Roman"/>
              </a:rPr>
              <a:t>m</a:t>
            </a:r>
            <a:r>
              <a:rPr sz="1800" spc="0" dirty="0">
                <a:latin typeface="Times New Roman"/>
                <a:cs typeface="Times New Roman"/>
              </a:rPr>
              <a:t>ent</a:t>
            </a:r>
            <a:r>
              <a:rPr sz="1800" spc="20" dirty="0">
                <a:latin typeface="Times New Roman"/>
                <a:cs typeface="Times New Roman"/>
              </a:rPr>
              <a:t> </a:t>
            </a:r>
            <a:r>
              <a:rPr sz="1800" spc="0" dirty="0">
                <a:latin typeface="Times New Roman"/>
                <a:cs typeface="Times New Roman"/>
              </a:rPr>
              <a:t>t</a:t>
            </a:r>
            <a:r>
              <a:rPr sz="1800" spc="5" dirty="0">
                <a:latin typeface="Times New Roman"/>
                <a:cs typeface="Times New Roman"/>
              </a:rPr>
              <a:t>h</a:t>
            </a:r>
            <a:r>
              <a:rPr sz="1800" spc="0" dirty="0">
                <a:latin typeface="Times New Roman"/>
                <a:cs typeface="Times New Roman"/>
              </a:rPr>
              <a:t>at</a:t>
            </a:r>
            <a:r>
              <a:rPr sz="1800" spc="-5" dirty="0">
                <a:latin typeface="Times New Roman"/>
                <a:cs typeface="Times New Roman"/>
              </a:rPr>
              <a:t> </a:t>
            </a:r>
            <a:r>
              <a:rPr sz="1800" spc="-20" dirty="0">
                <a:latin typeface="Times New Roman"/>
                <a:cs typeface="Times New Roman"/>
              </a:rPr>
              <a:t>w</a:t>
            </a:r>
            <a:r>
              <a:rPr sz="1800" spc="0" dirty="0">
                <a:latin typeface="Times New Roman"/>
                <a:cs typeface="Times New Roman"/>
              </a:rPr>
              <a:t>e took</a:t>
            </a:r>
            <a:r>
              <a:rPr sz="1800" spc="-5" dirty="0">
                <a:latin typeface="Times New Roman"/>
                <a:cs typeface="Times New Roman"/>
              </a:rPr>
              <a:t> </a:t>
            </a:r>
            <a:r>
              <a:rPr sz="1800" spc="-20" dirty="0">
                <a:latin typeface="Times New Roman"/>
                <a:cs typeface="Times New Roman"/>
              </a:rPr>
              <a:t>w</a:t>
            </a:r>
            <a:r>
              <a:rPr sz="1800" spc="0" dirty="0">
                <a:latin typeface="Times New Roman"/>
                <a:cs typeface="Times New Roman"/>
              </a:rPr>
              <a:t>ith</a:t>
            </a:r>
            <a:r>
              <a:rPr sz="1800" spc="-5" dirty="0">
                <a:latin typeface="Times New Roman"/>
                <a:cs typeface="Times New Roman"/>
              </a:rPr>
              <a:t> </a:t>
            </a:r>
            <a:r>
              <a:rPr sz="1800" spc="0" dirty="0">
                <a:latin typeface="Times New Roman"/>
                <a:cs typeface="Times New Roman"/>
              </a:rPr>
              <a:t>using a B&amp;K Precision</a:t>
            </a:r>
            <a:r>
              <a:rPr sz="1800" spc="-25" dirty="0">
                <a:latin typeface="Times New Roman"/>
                <a:cs typeface="Times New Roman"/>
              </a:rPr>
              <a:t> </a:t>
            </a:r>
            <a:r>
              <a:rPr sz="1800" spc="0" dirty="0">
                <a:latin typeface="Times New Roman"/>
                <a:cs typeface="Times New Roman"/>
              </a:rPr>
              <a:t>3</a:t>
            </a:r>
            <a:endParaRPr sz="1800">
              <a:latin typeface="Times New Roman"/>
              <a:cs typeface="Times New Roman"/>
            </a:endParaRPr>
          </a:p>
          <a:p>
            <a:pPr marL="355600">
              <a:lnSpc>
                <a:spcPct val="100000"/>
              </a:lnSpc>
            </a:pPr>
            <a:r>
              <a:rPr sz="1800" spc="-10" dirty="0">
                <a:latin typeface="Times New Roman"/>
                <a:cs typeface="Times New Roman"/>
              </a:rPr>
              <a:t>G</a:t>
            </a:r>
            <a:r>
              <a:rPr sz="1800" spc="-20" dirty="0">
                <a:latin typeface="Times New Roman"/>
                <a:cs typeface="Times New Roman"/>
              </a:rPr>
              <a:t>H</a:t>
            </a:r>
            <a:r>
              <a:rPr sz="1800" spc="0" dirty="0">
                <a:latin typeface="Times New Roman"/>
                <a:cs typeface="Times New Roman"/>
              </a:rPr>
              <a:t>z</a:t>
            </a:r>
            <a:r>
              <a:rPr sz="1800" spc="10" dirty="0">
                <a:latin typeface="Times New Roman"/>
                <a:cs typeface="Times New Roman"/>
              </a:rPr>
              <a:t> </a:t>
            </a:r>
            <a:r>
              <a:rPr sz="1800" spc="0" dirty="0">
                <a:latin typeface="Times New Roman"/>
                <a:cs typeface="Times New Roman"/>
              </a:rPr>
              <a:t>s</a:t>
            </a:r>
            <a:r>
              <a:rPr sz="1800" spc="-10" dirty="0">
                <a:latin typeface="Times New Roman"/>
                <a:cs typeface="Times New Roman"/>
              </a:rPr>
              <a:t>p</a:t>
            </a:r>
            <a:r>
              <a:rPr sz="1800" spc="0" dirty="0">
                <a:latin typeface="Times New Roman"/>
                <a:cs typeface="Times New Roman"/>
              </a:rPr>
              <a:t>e</a:t>
            </a:r>
            <a:r>
              <a:rPr sz="1800" spc="5" dirty="0">
                <a:latin typeface="Times New Roman"/>
                <a:cs typeface="Times New Roman"/>
              </a:rPr>
              <a:t>c</a:t>
            </a:r>
            <a:r>
              <a:rPr sz="1800" spc="0" dirty="0">
                <a:latin typeface="Times New Roman"/>
                <a:cs typeface="Times New Roman"/>
              </a:rPr>
              <a:t>trum</a:t>
            </a:r>
            <a:r>
              <a:rPr sz="1800" spc="-10" dirty="0">
                <a:latin typeface="Times New Roman"/>
                <a:cs typeface="Times New Roman"/>
              </a:rPr>
              <a:t> </a:t>
            </a:r>
            <a:r>
              <a:rPr sz="1800" spc="0" dirty="0">
                <a:latin typeface="Times New Roman"/>
                <a:cs typeface="Times New Roman"/>
              </a:rPr>
              <a:t>a</a:t>
            </a:r>
            <a:r>
              <a:rPr sz="1800" spc="-5" dirty="0">
                <a:latin typeface="Times New Roman"/>
                <a:cs typeface="Times New Roman"/>
              </a:rPr>
              <a:t>n</a:t>
            </a:r>
            <a:r>
              <a:rPr sz="1800" spc="0" dirty="0">
                <a:latin typeface="Times New Roman"/>
                <a:cs typeface="Times New Roman"/>
              </a:rPr>
              <a:t>al</a:t>
            </a:r>
            <a:r>
              <a:rPr sz="1800" spc="45" dirty="0">
                <a:latin typeface="Times New Roman"/>
                <a:cs typeface="Times New Roman"/>
              </a:rPr>
              <a:t>y</a:t>
            </a:r>
            <a:r>
              <a:rPr sz="1800" spc="0" dirty="0">
                <a:latin typeface="Times New Roman"/>
                <a:cs typeface="Times New Roman"/>
              </a:rPr>
              <a:t>ze</a:t>
            </a:r>
            <a:r>
              <a:rPr sz="1800" spc="-220" dirty="0">
                <a:latin typeface="Times New Roman"/>
                <a:cs typeface="Times New Roman"/>
              </a:rPr>
              <a:t>r</a:t>
            </a:r>
            <a:r>
              <a:rPr sz="1800" spc="0" dirty="0">
                <a:latin typeface="Times New Roman"/>
                <a:cs typeface="Times New Roman"/>
              </a:rPr>
              <a:t>.</a:t>
            </a:r>
            <a:endParaRPr sz="1800">
              <a:latin typeface="Times New Roman"/>
              <a:cs typeface="Times New Roman"/>
            </a:endParaRPr>
          </a:p>
          <a:p>
            <a:pPr marL="408940" indent="-396240">
              <a:lnSpc>
                <a:spcPct val="100000"/>
              </a:lnSpc>
              <a:spcBef>
                <a:spcPts val="395"/>
              </a:spcBef>
              <a:buFont typeface="Arial"/>
              <a:buChar char="•"/>
              <a:tabLst>
                <a:tab pos="408305" algn="l"/>
              </a:tabLst>
            </a:pPr>
            <a:r>
              <a:rPr sz="1800" spc="-310" dirty="0">
                <a:latin typeface="Times New Roman"/>
                <a:cs typeface="Times New Roman"/>
              </a:rPr>
              <a:t>W</a:t>
            </a:r>
            <a:r>
              <a:rPr sz="1800" spc="0" dirty="0">
                <a:latin typeface="Times New Roman"/>
                <a:cs typeface="Times New Roman"/>
              </a:rPr>
              <a:t>e</a:t>
            </a:r>
            <a:r>
              <a:rPr sz="1800" spc="10" dirty="0">
                <a:latin typeface="Times New Roman"/>
                <a:cs typeface="Times New Roman"/>
              </a:rPr>
              <a:t> </a:t>
            </a:r>
            <a:r>
              <a:rPr sz="1800" spc="0" dirty="0">
                <a:latin typeface="Times New Roman"/>
                <a:cs typeface="Times New Roman"/>
              </a:rPr>
              <a:t>see</a:t>
            </a:r>
            <a:r>
              <a:rPr sz="1800" spc="-5" dirty="0">
                <a:latin typeface="Times New Roman"/>
                <a:cs typeface="Times New Roman"/>
              </a:rPr>
              <a:t> </a:t>
            </a:r>
            <a:r>
              <a:rPr sz="1800" spc="0" dirty="0">
                <a:latin typeface="Times New Roman"/>
                <a:cs typeface="Times New Roman"/>
              </a:rPr>
              <a:t>noise visible</a:t>
            </a:r>
            <a:r>
              <a:rPr sz="1800" spc="-10" dirty="0">
                <a:latin typeface="Times New Roman"/>
                <a:cs typeface="Times New Roman"/>
              </a:rPr>
              <a:t> </a:t>
            </a:r>
            <a:r>
              <a:rPr sz="1800" spc="0" dirty="0">
                <a:latin typeface="Times New Roman"/>
                <a:cs typeface="Times New Roman"/>
              </a:rPr>
              <a:t>(above</a:t>
            </a:r>
            <a:r>
              <a:rPr sz="1800" spc="-15" dirty="0">
                <a:latin typeface="Times New Roman"/>
                <a:cs typeface="Times New Roman"/>
              </a:rPr>
              <a:t> </a:t>
            </a:r>
            <a:r>
              <a:rPr sz="1800" spc="0" dirty="0">
                <a:latin typeface="Times New Roman"/>
                <a:cs typeface="Times New Roman"/>
              </a:rPr>
              <a:t>spe</a:t>
            </a:r>
            <a:r>
              <a:rPr sz="1800" spc="5" dirty="0">
                <a:latin typeface="Times New Roman"/>
                <a:cs typeface="Times New Roman"/>
              </a:rPr>
              <a:t>c</a:t>
            </a:r>
            <a:r>
              <a:rPr sz="1800" spc="0" dirty="0">
                <a:latin typeface="Times New Roman"/>
                <a:cs typeface="Times New Roman"/>
              </a:rPr>
              <a:t>trum</a:t>
            </a:r>
            <a:r>
              <a:rPr sz="1800" spc="-5" dirty="0">
                <a:latin typeface="Times New Roman"/>
                <a:cs typeface="Times New Roman"/>
              </a:rPr>
              <a:t> </a:t>
            </a:r>
            <a:r>
              <a:rPr sz="1800" spc="0" dirty="0">
                <a:latin typeface="Times New Roman"/>
                <a:cs typeface="Times New Roman"/>
              </a:rPr>
              <a:t>anal</a:t>
            </a:r>
            <a:r>
              <a:rPr sz="1800" spc="45" dirty="0">
                <a:latin typeface="Times New Roman"/>
                <a:cs typeface="Times New Roman"/>
              </a:rPr>
              <a:t>y</a:t>
            </a:r>
            <a:r>
              <a:rPr sz="1800" spc="-10" dirty="0">
                <a:latin typeface="Times New Roman"/>
                <a:cs typeface="Times New Roman"/>
              </a:rPr>
              <a:t>z</a:t>
            </a:r>
            <a:r>
              <a:rPr sz="1800" spc="0" dirty="0">
                <a:latin typeface="Times New Roman"/>
                <a:cs typeface="Times New Roman"/>
              </a:rPr>
              <a:t>er</a:t>
            </a:r>
            <a:r>
              <a:rPr sz="1800" spc="-70" dirty="0">
                <a:latin typeface="Times New Roman"/>
                <a:cs typeface="Times New Roman"/>
              </a:rPr>
              <a:t> </a:t>
            </a:r>
            <a:r>
              <a:rPr sz="1800" spc="0" dirty="0">
                <a:latin typeface="Times New Roman"/>
                <a:cs typeface="Times New Roman"/>
              </a:rPr>
              <a:t>noise floor) below</a:t>
            </a:r>
            <a:r>
              <a:rPr sz="1800" spc="-5" dirty="0">
                <a:latin typeface="Times New Roman"/>
                <a:cs typeface="Times New Roman"/>
              </a:rPr>
              <a:t> </a:t>
            </a:r>
            <a:r>
              <a:rPr sz="1800" spc="0" dirty="0">
                <a:latin typeface="Times New Roman"/>
                <a:cs typeface="Times New Roman"/>
              </a:rPr>
              <a:t>about150</a:t>
            </a:r>
            <a:r>
              <a:rPr sz="1800" spc="5" dirty="0">
                <a:latin typeface="Times New Roman"/>
                <a:cs typeface="Times New Roman"/>
              </a:rPr>
              <a:t> </a:t>
            </a:r>
            <a:r>
              <a:rPr sz="1800" spc="-5" dirty="0">
                <a:latin typeface="Times New Roman"/>
                <a:cs typeface="Times New Roman"/>
              </a:rPr>
              <a:t>M</a:t>
            </a:r>
            <a:r>
              <a:rPr sz="1800" spc="-20" dirty="0">
                <a:latin typeface="Times New Roman"/>
                <a:cs typeface="Times New Roman"/>
              </a:rPr>
              <a:t>H</a:t>
            </a:r>
            <a:r>
              <a:rPr sz="1800" spc="0" dirty="0">
                <a:latin typeface="Times New Roman"/>
                <a:cs typeface="Times New Roman"/>
              </a:rPr>
              <a:t>z.</a:t>
            </a:r>
            <a:endParaRPr sz="1800">
              <a:latin typeface="Times New Roman"/>
              <a:cs typeface="Times New Roman"/>
            </a:endParaRPr>
          </a:p>
          <a:p>
            <a:pPr marL="355600">
              <a:lnSpc>
                <a:spcPct val="100000"/>
              </a:lnSpc>
            </a:pPr>
            <a:r>
              <a:rPr sz="1800" dirty="0">
                <a:latin typeface="Times New Roman"/>
                <a:cs typeface="Times New Roman"/>
              </a:rPr>
              <a:t>The </a:t>
            </a:r>
            <a:r>
              <a:rPr sz="1800" spc="-25" dirty="0">
                <a:latin typeface="Times New Roman"/>
                <a:cs typeface="Times New Roman"/>
              </a:rPr>
              <a:t>m</a:t>
            </a:r>
            <a:r>
              <a:rPr sz="1800" spc="0" dirty="0">
                <a:latin typeface="Times New Roman"/>
                <a:cs typeface="Times New Roman"/>
              </a:rPr>
              <a:t>arker is set at</a:t>
            </a:r>
            <a:r>
              <a:rPr sz="1800" spc="5" dirty="0">
                <a:latin typeface="Times New Roman"/>
                <a:cs typeface="Times New Roman"/>
              </a:rPr>
              <a:t> </a:t>
            </a:r>
            <a:r>
              <a:rPr sz="1800" spc="0" dirty="0">
                <a:latin typeface="Times New Roman"/>
                <a:cs typeface="Times New Roman"/>
              </a:rPr>
              <a:t>268</a:t>
            </a:r>
            <a:r>
              <a:rPr sz="1800" spc="-20" dirty="0">
                <a:latin typeface="Times New Roman"/>
                <a:cs typeface="Times New Roman"/>
              </a:rPr>
              <a:t> </a:t>
            </a:r>
            <a:r>
              <a:rPr sz="1800" spc="-5" dirty="0">
                <a:latin typeface="Times New Roman"/>
                <a:cs typeface="Times New Roman"/>
              </a:rPr>
              <a:t>M</a:t>
            </a:r>
            <a:r>
              <a:rPr sz="1800" spc="-20" dirty="0">
                <a:latin typeface="Times New Roman"/>
                <a:cs typeface="Times New Roman"/>
              </a:rPr>
              <a:t>H</a:t>
            </a:r>
            <a:r>
              <a:rPr sz="1800" spc="0" dirty="0">
                <a:latin typeface="Times New Roman"/>
                <a:cs typeface="Times New Roman"/>
              </a:rPr>
              <a:t>z</a:t>
            </a:r>
            <a:r>
              <a:rPr sz="1800" spc="20" dirty="0">
                <a:latin typeface="Times New Roman"/>
                <a:cs typeface="Times New Roman"/>
              </a:rPr>
              <a:t> </a:t>
            </a:r>
            <a:r>
              <a:rPr sz="1800" spc="0" dirty="0">
                <a:latin typeface="Times New Roman"/>
                <a:cs typeface="Times New Roman"/>
              </a:rPr>
              <a:t>and</a:t>
            </a:r>
            <a:r>
              <a:rPr sz="1800" spc="-5" dirty="0">
                <a:latin typeface="Times New Roman"/>
                <a:cs typeface="Times New Roman"/>
              </a:rPr>
              <a:t> </a:t>
            </a:r>
            <a:r>
              <a:rPr sz="1800" spc="-20" dirty="0">
                <a:latin typeface="Times New Roman"/>
                <a:cs typeface="Times New Roman"/>
              </a:rPr>
              <a:t>m</a:t>
            </a:r>
            <a:r>
              <a:rPr sz="1800" spc="0" dirty="0">
                <a:latin typeface="Times New Roman"/>
                <a:cs typeface="Times New Roman"/>
              </a:rPr>
              <a:t>easures a </a:t>
            </a:r>
            <a:r>
              <a:rPr sz="1800" spc="5" dirty="0">
                <a:latin typeface="Times New Roman"/>
                <a:cs typeface="Times New Roman"/>
              </a:rPr>
              <a:t>l</a:t>
            </a:r>
            <a:r>
              <a:rPr sz="1800" spc="0" dirty="0">
                <a:latin typeface="Times New Roman"/>
                <a:cs typeface="Times New Roman"/>
              </a:rPr>
              <a:t>evel of</a:t>
            </a:r>
            <a:r>
              <a:rPr sz="1800" spc="5" dirty="0">
                <a:latin typeface="Times New Roman"/>
                <a:cs typeface="Times New Roman"/>
              </a:rPr>
              <a:t> </a:t>
            </a:r>
            <a:r>
              <a:rPr sz="1800" spc="0" dirty="0">
                <a:latin typeface="Times New Roman"/>
                <a:cs typeface="Times New Roman"/>
              </a:rPr>
              <a:t>-</a:t>
            </a:r>
            <a:r>
              <a:rPr sz="1800" spc="-145" dirty="0">
                <a:latin typeface="Times New Roman"/>
                <a:cs typeface="Times New Roman"/>
              </a:rPr>
              <a:t>1</a:t>
            </a:r>
            <a:r>
              <a:rPr sz="1800" spc="0" dirty="0">
                <a:latin typeface="Times New Roman"/>
                <a:cs typeface="Times New Roman"/>
              </a:rPr>
              <a:t>19.2</a:t>
            </a:r>
            <a:r>
              <a:rPr sz="1800" spc="-5" dirty="0">
                <a:latin typeface="Times New Roman"/>
                <a:cs typeface="Times New Roman"/>
              </a:rPr>
              <a:t> </a:t>
            </a:r>
            <a:r>
              <a:rPr sz="1800" spc="0" dirty="0">
                <a:latin typeface="Times New Roman"/>
                <a:cs typeface="Times New Roman"/>
              </a:rPr>
              <a:t>d</a:t>
            </a:r>
            <a:r>
              <a:rPr sz="1800" spc="-5" dirty="0">
                <a:latin typeface="Times New Roman"/>
                <a:cs typeface="Times New Roman"/>
              </a:rPr>
              <a:t>B</a:t>
            </a:r>
            <a:r>
              <a:rPr sz="1800" spc="-25" dirty="0">
                <a:latin typeface="Times New Roman"/>
                <a:cs typeface="Times New Roman"/>
              </a:rPr>
              <a:t>m</a:t>
            </a:r>
            <a:r>
              <a:rPr sz="1800" spc="0" dirty="0">
                <a:latin typeface="Times New Roman"/>
                <a:cs typeface="Times New Roman"/>
              </a:rPr>
              <a:t>.</a:t>
            </a:r>
            <a:endParaRPr sz="1800">
              <a:latin typeface="Times New Roman"/>
              <a:cs typeface="Times New Roman"/>
            </a:endParaRPr>
          </a:p>
          <a:p>
            <a:pPr marL="355600" marR="55244" indent="-342900">
              <a:lnSpc>
                <a:spcPct val="100000"/>
              </a:lnSpc>
              <a:spcBef>
                <a:spcPts val="405"/>
              </a:spcBef>
              <a:buFont typeface="Arial"/>
              <a:buChar char="•"/>
              <a:tabLst>
                <a:tab pos="354965" algn="l"/>
              </a:tabLst>
            </a:pPr>
            <a:r>
              <a:rPr sz="1800" dirty="0">
                <a:latin typeface="Times New Roman"/>
                <a:cs typeface="Times New Roman"/>
              </a:rPr>
              <a:t>The peaks</a:t>
            </a:r>
            <a:r>
              <a:rPr sz="1800" spc="-15" dirty="0">
                <a:latin typeface="Times New Roman"/>
                <a:cs typeface="Times New Roman"/>
              </a:rPr>
              <a:t> </a:t>
            </a:r>
            <a:r>
              <a:rPr sz="1800" spc="0" dirty="0">
                <a:latin typeface="Times New Roman"/>
                <a:cs typeface="Times New Roman"/>
              </a:rPr>
              <a:t>seen</a:t>
            </a:r>
            <a:r>
              <a:rPr sz="1800" spc="-15" dirty="0">
                <a:latin typeface="Times New Roman"/>
                <a:cs typeface="Times New Roman"/>
              </a:rPr>
              <a:t> </a:t>
            </a:r>
            <a:r>
              <a:rPr sz="1800" spc="0" dirty="0">
                <a:latin typeface="Times New Roman"/>
                <a:cs typeface="Times New Roman"/>
              </a:rPr>
              <a:t>are from</a:t>
            </a:r>
            <a:r>
              <a:rPr sz="1800" spc="-5" dirty="0">
                <a:latin typeface="Times New Roman"/>
                <a:cs typeface="Times New Roman"/>
              </a:rPr>
              <a:t> </a:t>
            </a:r>
            <a:r>
              <a:rPr sz="1800" spc="0" dirty="0">
                <a:latin typeface="Times New Roman"/>
                <a:cs typeface="Times New Roman"/>
              </a:rPr>
              <a:t>ambient radio </a:t>
            </a:r>
            <a:r>
              <a:rPr sz="1800" spc="-20" dirty="0">
                <a:latin typeface="Times New Roman"/>
                <a:cs typeface="Times New Roman"/>
              </a:rPr>
              <a:t>s</a:t>
            </a:r>
            <a:r>
              <a:rPr sz="1800" spc="0" dirty="0">
                <a:latin typeface="Times New Roman"/>
                <a:cs typeface="Times New Roman"/>
              </a:rPr>
              <a:t>ignals; not</a:t>
            </a:r>
            <a:r>
              <a:rPr sz="1800" spc="-20" dirty="0">
                <a:latin typeface="Times New Roman"/>
                <a:cs typeface="Times New Roman"/>
              </a:rPr>
              <a:t> </a:t>
            </a:r>
            <a:r>
              <a:rPr sz="1800" spc="0" dirty="0">
                <a:latin typeface="Times New Roman"/>
                <a:cs typeface="Times New Roman"/>
              </a:rPr>
              <a:t>seen</a:t>
            </a:r>
            <a:r>
              <a:rPr sz="1800" spc="-5" dirty="0">
                <a:latin typeface="Times New Roman"/>
                <a:cs typeface="Times New Roman"/>
              </a:rPr>
              <a:t> </a:t>
            </a:r>
            <a:r>
              <a:rPr sz="1800" spc="0" dirty="0">
                <a:latin typeface="Times New Roman"/>
                <a:cs typeface="Times New Roman"/>
              </a:rPr>
              <a:t>in</a:t>
            </a:r>
            <a:r>
              <a:rPr sz="1800" spc="5" dirty="0">
                <a:latin typeface="Times New Roman"/>
                <a:cs typeface="Times New Roman"/>
              </a:rPr>
              <a:t> </a:t>
            </a:r>
            <a:r>
              <a:rPr sz="1800" spc="0" dirty="0">
                <a:latin typeface="Times New Roman"/>
                <a:cs typeface="Times New Roman"/>
              </a:rPr>
              <a:t>Figure because</a:t>
            </a:r>
            <a:r>
              <a:rPr sz="1800" spc="-15" dirty="0">
                <a:latin typeface="Times New Roman"/>
                <a:cs typeface="Times New Roman"/>
              </a:rPr>
              <a:t> </a:t>
            </a:r>
            <a:r>
              <a:rPr sz="1800" spc="0" dirty="0">
                <a:latin typeface="Times New Roman"/>
                <a:cs typeface="Times New Roman"/>
              </a:rPr>
              <a:t>of</a:t>
            </a:r>
            <a:r>
              <a:rPr sz="1800" spc="-10" dirty="0">
                <a:latin typeface="Times New Roman"/>
                <a:cs typeface="Times New Roman"/>
              </a:rPr>
              <a:t> </a:t>
            </a:r>
            <a:r>
              <a:rPr sz="1800" spc="0" dirty="0">
                <a:latin typeface="Times New Roman"/>
                <a:cs typeface="Times New Roman"/>
              </a:rPr>
              <a:t>the s</a:t>
            </a:r>
            <a:r>
              <a:rPr sz="1800" spc="-10" dirty="0">
                <a:latin typeface="Times New Roman"/>
                <a:cs typeface="Times New Roman"/>
              </a:rPr>
              <a:t>h</a:t>
            </a:r>
            <a:r>
              <a:rPr sz="1800" spc="0" dirty="0">
                <a:latin typeface="Times New Roman"/>
                <a:cs typeface="Times New Roman"/>
              </a:rPr>
              <a:t>i</a:t>
            </a:r>
            <a:r>
              <a:rPr sz="1800" spc="5" dirty="0">
                <a:latin typeface="Times New Roman"/>
                <a:cs typeface="Times New Roman"/>
              </a:rPr>
              <a:t>e</a:t>
            </a:r>
            <a:r>
              <a:rPr sz="1800" spc="0" dirty="0">
                <a:latin typeface="Times New Roman"/>
                <a:cs typeface="Times New Roman"/>
              </a:rPr>
              <a:t>lded</a:t>
            </a:r>
            <a:r>
              <a:rPr sz="1800" spc="-20" dirty="0">
                <a:latin typeface="Times New Roman"/>
                <a:cs typeface="Times New Roman"/>
              </a:rPr>
              <a:t> </a:t>
            </a:r>
            <a:r>
              <a:rPr sz="1800" spc="0" dirty="0">
                <a:latin typeface="Times New Roman"/>
                <a:cs typeface="Times New Roman"/>
              </a:rPr>
              <a:t>c</a:t>
            </a:r>
            <a:r>
              <a:rPr sz="1800" spc="-5" dirty="0">
                <a:latin typeface="Times New Roman"/>
                <a:cs typeface="Times New Roman"/>
              </a:rPr>
              <a:t>h</a:t>
            </a:r>
            <a:r>
              <a:rPr sz="1800" spc="0" dirty="0">
                <a:latin typeface="Times New Roman"/>
                <a:cs typeface="Times New Roman"/>
              </a:rPr>
              <a:t>a</a:t>
            </a:r>
            <a:r>
              <a:rPr sz="1800" spc="-25" dirty="0">
                <a:latin typeface="Times New Roman"/>
                <a:cs typeface="Times New Roman"/>
              </a:rPr>
              <a:t>m</a:t>
            </a:r>
            <a:r>
              <a:rPr sz="1800" spc="0" dirty="0">
                <a:latin typeface="Times New Roman"/>
                <a:cs typeface="Times New Roman"/>
              </a:rPr>
              <a:t>ber</a:t>
            </a:r>
            <a:r>
              <a:rPr sz="1800" spc="10" dirty="0">
                <a:latin typeface="Times New Roman"/>
                <a:cs typeface="Times New Roman"/>
              </a:rPr>
              <a:t> </a:t>
            </a:r>
            <a:r>
              <a:rPr sz="1800" spc="0" dirty="0">
                <a:latin typeface="Times New Roman"/>
                <a:cs typeface="Times New Roman"/>
              </a:rPr>
              <a:t>u</a:t>
            </a:r>
            <a:r>
              <a:rPr sz="1800" spc="-10" dirty="0">
                <a:latin typeface="Times New Roman"/>
                <a:cs typeface="Times New Roman"/>
              </a:rPr>
              <a:t>s</a:t>
            </a:r>
            <a:r>
              <a:rPr sz="1800" spc="0" dirty="0">
                <a:latin typeface="Times New Roman"/>
                <a:cs typeface="Times New Roman"/>
              </a:rPr>
              <a:t>ed. </a:t>
            </a:r>
            <a:r>
              <a:rPr sz="1800" spc="-55" dirty="0">
                <a:latin typeface="Times New Roman"/>
                <a:cs typeface="Times New Roman"/>
              </a:rPr>
              <a:t> </a:t>
            </a:r>
            <a:r>
              <a:rPr sz="1800" spc="0" dirty="0">
                <a:latin typeface="Times New Roman"/>
                <a:cs typeface="Times New Roman"/>
              </a:rPr>
              <a:t>The</a:t>
            </a:r>
            <a:r>
              <a:rPr sz="1800" spc="-15" dirty="0">
                <a:latin typeface="Times New Roman"/>
                <a:cs typeface="Times New Roman"/>
              </a:rPr>
              <a:t> </a:t>
            </a:r>
            <a:r>
              <a:rPr sz="1800" spc="0" dirty="0">
                <a:latin typeface="Times New Roman"/>
                <a:cs typeface="Times New Roman"/>
              </a:rPr>
              <a:t>la</a:t>
            </a:r>
            <a:r>
              <a:rPr sz="1800" spc="-10" dirty="0">
                <a:latin typeface="Times New Roman"/>
                <a:cs typeface="Times New Roman"/>
              </a:rPr>
              <a:t>s</a:t>
            </a:r>
            <a:r>
              <a:rPr sz="1800" spc="0" dirty="0">
                <a:latin typeface="Times New Roman"/>
                <a:cs typeface="Times New Roman"/>
              </a:rPr>
              <a:t>t</a:t>
            </a:r>
            <a:r>
              <a:rPr sz="1800" spc="-15" dirty="0">
                <a:latin typeface="Times New Roman"/>
                <a:cs typeface="Times New Roman"/>
              </a:rPr>
              <a:t> </a:t>
            </a:r>
            <a:r>
              <a:rPr sz="1800" spc="0" dirty="0">
                <a:latin typeface="Times New Roman"/>
                <a:cs typeface="Times New Roman"/>
              </a:rPr>
              <a:t>figure is</a:t>
            </a:r>
            <a:r>
              <a:rPr sz="1800" spc="-10" dirty="0">
                <a:latin typeface="Times New Roman"/>
                <a:cs typeface="Times New Roman"/>
              </a:rPr>
              <a:t> </a:t>
            </a:r>
            <a:r>
              <a:rPr sz="1800" spc="0" dirty="0">
                <a:latin typeface="Times New Roman"/>
                <a:cs typeface="Times New Roman"/>
              </a:rPr>
              <a:t>a</a:t>
            </a:r>
            <a:r>
              <a:rPr sz="1800" spc="-5" dirty="0">
                <a:latin typeface="Times New Roman"/>
                <a:cs typeface="Times New Roman"/>
              </a:rPr>
              <a:t> </a:t>
            </a:r>
            <a:r>
              <a:rPr sz="1800" spc="0" dirty="0">
                <a:latin typeface="Times New Roman"/>
                <a:cs typeface="Times New Roman"/>
              </a:rPr>
              <a:t>s</a:t>
            </a:r>
            <a:r>
              <a:rPr sz="1800" spc="-10" dirty="0">
                <a:latin typeface="Times New Roman"/>
                <a:cs typeface="Times New Roman"/>
              </a:rPr>
              <a:t>p</a:t>
            </a:r>
            <a:r>
              <a:rPr sz="1800" spc="0" dirty="0">
                <a:latin typeface="Times New Roman"/>
                <a:cs typeface="Times New Roman"/>
              </a:rPr>
              <a:t>e</a:t>
            </a:r>
            <a:r>
              <a:rPr sz="1800" spc="5" dirty="0">
                <a:latin typeface="Times New Roman"/>
                <a:cs typeface="Times New Roman"/>
              </a:rPr>
              <a:t>c</a:t>
            </a:r>
            <a:r>
              <a:rPr sz="1800" spc="0" dirty="0">
                <a:latin typeface="Times New Roman"/>
                <a:cs typeface="Times New Roman"/>
              </a:rPr>
              <a:t>trum</a:t>
            </a:r>
            <a:r>
              <a:rPr sz="1800" spc="-15" dirty="0">
                <a:latin typeface="Times New Roman"/>
                <a:cs typeface="Times New Roman"/>
              </a:rPr>
              <a:t> </a:t>
            </a:r>
            <a:r>
              <a:rPr sz="1800" spc="0" dirty="0">
                <a:latin typeface="Times New Roman"/>
                <a:cs typeface="Times New Roman"/>
              </a:rPr>
              <a:t>taken </a:t>
            </a:r>
            <a:r>
              <a:rPr sz="1800" spc="-15" dirty="0">
                <a:latin typeface="Times New Roman"/>
                <a:cs typeface="Times New Roman"/>
              </a:rPr>
              <a:t>w</a:t>
            </a:r>
            <a:r>
              <a:rPr sz="1800" spc="0" dirty="0">
                <a:latin typeface="Times New Roman"/>
                <a:cs typeface="Times New Roman"/>
              </a:rPr>
              <a:t>ith</a:t>
            </a:r>
            <a:r>
              <a:rPr sz="1800" spc="-10" dirty="0">
                <a:latin typeface="Times New Roman"/>
                <a:cs typeface="Times New Roman"/>
              </a:rPr>
              <a:t> </a:t>
            </a:r>
            <a:r>
              <a:rPr sz="1800" spc="0" dirty="0">
                <a:latin typeface="Times New Roman"/>
                <a:cs typeface="Times New Roman"/>
              </a:rPr>
              <a:t>the</a:t>
            </a:r>
            <a:r>
              <a:rPr sz="1800" spc="-5" dirty="0">
                <a:latin typeface="Times New Roman"/>
                <a:cs typeface="Times New Roman"/>
              </a:rPr>
              <a:t> </a:t>
            </a:r>
            <a:r>
              <a:rPr sz="1800" spc="0" dirty="0">
                <a:latin typeface="Times New Roman"/>
                <a:cs typeface="Times New Roman"/>
              </a:rPr>
              <a:t>p</a:t>
            </a:r>
            <a:r>
              <a:rPr sz="1800" spc="5" dirty="0">
                <a:latin typeface="Times New Roman"/>
                <a:cs typeface="Times New Roman"/>
              </a:rPr>
              <a:t>l</a:t>
            </a:r>
            <a:r>
              <a:rPr sz="1800" spc="0" dirty="0">
                <a:latin typeface="Times New Roman"/>
                <a:cs typeface="Times New Roman"/>
              </a:rPr>
              <a:t>a</a:t>
            </a:r>
            <a:r>
              <a:rPr sz="1800" spc="-10" dirty="0">
                <a:latin typeface="Times New Roman"/>
                <a:cs typeface="Times New Roman"/>
              </a:rPr>
              <a:t>s</a:t>
            </a:r>
            <a:r>
              <a:rPr sz="1800" spc="-25" dirty="0">
                <a:latin typeface="Times New Roman"/>
                <a:cs typeface="Times New Roman"/>
              </a:rPr>
              <a:t>m</a:t>
            </a:r>
            <a:r>
              <a:rPr sz="1800" spc="0" dirty="0">
                <a:latin typeface="Times New Roman"/>
                <a:cs typeface="Times New Roman"/>
              </a:rPr>
              <a:t>a tur</a:t>
            </a:r>
            <a:r>
              <a:rPr sz="1800" spc="-5" dirty="0">
                <a:latin typeface="Times New Roman"/>
                <a:cs typeface="Times New Roman"/>
              </a:rPr>
              <a:t>n</a:t>
            </a:r>
            <a:r>
              <a:rPr sz="1800" spc="0" dirty="0">
                <a:latin typeface="Times New Roman"/>
                <a:cs typeface="Times New Roman"/>
              </a:rPr>
              <a:t>ed o</a:t>
            </a:r>
            <a:r>
              <a:rPr sz="1800" spc="-75" dirty="0">
                <a:latin typeface="Times New Roman"/>
                <a:cs typeface="Times New Roman"/>
              </a:rPr>
              <a:t>f</a:t>
            </a:r>
            <a:r>
              <a:rPr sz="1800" spc="0" dirty="0">
                <a:latin typeface="Times New Roman"/>
                <a:cs typeface="Times New Roman"/>
              </a:rPr>
              <a:t>f. </a:t>
            </a:r>
            <a:r>
              <a:rPr sz="1800" spc="-65" dirty="0">
                <a:latin typeface="Times New Roman"/>
                <a:cs typeface="Times New Roman"/>
              </a:rPr>
              <a:t> </a:t>
            </a:r>
            <a:r>
              <a:rPr sz="1800" spc="0" dirty="0">
                <a:latin typeface="Times New Roman"/>
                <a:cs typeface="Times New Roman"/>
              </a:rPr>
              <a:t>The radio</a:t>
            </a:r>
            <a:r>
              <a:rPr sz="1800" spc="-15" dirty="0">
                <a:latin typeface="Times New Roman"/>
                <a:cs typeface="Times New Roman"/>
              </a:rPr>
              <a:t> </a:t>
            </a:r>
            <a:r>
              <a:rPr sz="1800" spc="0" dirty="0">
                <a:latin typeface="Times New Roman"/>
                <a:cs typeface="Times New Roman"/>
              </a:rPr>
              <a:t>p</a:t>
            </a:r>
            <a:r>
              <a:rPr sz="1800" spc="5" dirty="0">
                <a:latin typeface="Times New Roman"/>
                <a:cs typeface="Times New Roman"/>
              </a:rPr>
              <a:t>e</a:t>
            </a:r>
            <a:r>
              <a:rPr sz="1800" spc="0" dirty="0">
                <a:latin typeface="Times New Roman"/>
                <a:cs typeface="Times New Roman"/>
              </a:rPr>
              <a:t>aks</a:t>
            </a:r>
            <a:r>
              <a:rPr sz="1800" spc="-15" dirty="0">
                <a:latin typeface="Times New Roman"/>
                <a:cs typeface="Times New Roman"/>
              </a:rPr>
              <a:t> </a:t>
            </a:r>
            <a:r>
              <a:rPr sz="1800" spc="0" dirty="0">
                <a:latin typeface="Times New Roman"/>
                <a:cs typeface="Times New Roman"/>
              </a:rPr>
              <a:t>are of</a:t>
            </a:r>
            <a:r>
              <a:rPr sz="1800" spc="-20" dirty="0">
                <a:latin typeface="Times New Roman"/>
                <a:cs typeface="Times New Roman"/>
              </a:rPr>
              <a:t> </a:t>
            </a:r>
            <a:r>
              <a:rPr sz="1800" spc="0" dirty="0">
                <a:latin typeface="Times New Roman"/>
                <a:cs typeface="Times New Roman"/>
              </a:rPr>
              <a:t>course</a:t>
            </a:r>
            <a:r>
              <a:rPr sz="1800" spc="-5" dirty="0">
                <a:latin typeface="Times New Roman"/>
                <a:cs typeface="Times New Roman"/>
              </a:rPr>
              <a:t> </a:t>
            </a:r>
            <a:r>
              <a:rPr sz="1800" spc="0" dirty="0">
                <a:latin typeface="Times New Roman"/>
                <a:cs typeface="Times New Roman"/>
              </a:rPr>
              <a:t>st</a:t>
            </a:r>
            <a:r>
              <a:rPr sz="1800" spc="5" dirty="0">
                <a:latin typeface="Times New Roman"/>
                <a:cs typeface="Times New Roman"/>
              </a:rPr>
              <a:t>i</a:t>
            </a:r>
            <a:r>
              <a:rPr sz="1800" spc="0" dirty="0">
                <a:latin typeface="Times New Roman"/>
                <a:cs typeface="Times New Roman"/>
              </a:rPr>
              <a:t>ll</a:t>
            </a:r>
            <a:r>
              <a:rPr sz="1800" spc="-5" dirty="0">
                <a:latin typeface="Times New Roman"/>
                <a:cs typeface="Times New Roman"/>
              </a:rPr>
              <a:t> </a:t>
            </a:r>
            <a:r>
              <a:rPr sz="1800" spc="-20" dirty="0">
                <a:latin typeface="Times New Roman"/>
                <a:cs typeface="Times New Roman"/>
              </a:rPr>
              <a:t>s</a:t>
            </a:r>
            <a:r>
              <a:rPr sz="1800" spc="0" dirty="0">
                <a:latin typeface="Times New Roman"/>
                <a:cs typeface="Times New Roman"/>
              </a:rPr>
              <a:t>een</a:t>
            </a:r>
            <a:r>
              <a:rPr sz="1800" spc="-10" dirty="0">
                <a:latin typeface="Times New Roman"/>
                <a:cs typeface="Times New Roman"/>
              </a:rPr>
              <a:t> </a:t>
            </a:r>
            <a:r>
              <a:rPr sz="1800" spc="0" dirty="0">
                <a:latin typeface="Times New Roman"/>
                <a:cs typeface="Times New Roman"/>
              </a:rPr>
              <a:t>and the </a:t>
            </a:r>
            <a:r>
              <a:rPr sz="1800" spc="-25" dirty="0">
                <a:latin typeface="Times New Roman"/>
                <a:cs typeface="Times New Roman"/>
              </a:rPr>
              <a:t>m</a:t>
            </a:r>
            <a:r>
              <a:rPr sz="1800" spc="0" dirty="0">
                <a:latin typeface="Times New Roman"/>
                <a:cs typeface="Times New Roman"/>
              </a:rPr>
              <a:t>arker</a:t>
            </a:r>
            <a:r>
              <a:rPr sz="1800" spc="15" dirty="0">
                <a:latin typeface="Times New Roman"/>
                <a:cs typeface="Times New Roman"/>
              </a:rPr>
              <a:t> </a:t>
            </a:r>
            <a:r>
              <a:rPr sz="1800" spc="0" dirty="0">
                <a:latin typeface="Times New Roman"/>
                <a:cs typeface="Times New Roman"/>
              </a:rPr>
              <a:t>at</a:t>
            </a:r>
            <a:r>
              <a:rPr sz="1800" spc="-30" dirty="0">
                <a:latin typeface="Times New Roman"/>
                <a:cs typeface="Times New Roman"/>
              </a:rPr>
              <a:t> </a:t>
            </a:r>
            <a:r>
              <a:rPr sz="1800" spc="0" dirty="0">
                <a:latin typeface="Times New Roman"/>
                <a:cs typeface="Times New Roman"/>
              </a:rPr>
              <a:t>268 </a:t>
            </a:r>
            <a:r>
              <a:rPr sz="1800" spc="-5" dirty="0">
                <a:latin typeface="Times New Roman"/>
                <a:cs typeface="Times New Roman"/>
              </a:rPr>
              <a:t>M</a:t>
            </a:r>
            <a:r>
              <a:rPr sz="1800" spc="-20" dirty="0">
                <a:latin typeface="Times New Roman"/>
                <a:cs typeface="Times New Roman"/>
              </a:rPr>
              <a:t>H</a:t>
            </a:r>
            <a:r>
              <a:rPr sz="1800" spc="0" dirty="0">
                <a:latin typeface="Times New Roman"/>
                <a:cs typeface="Times New Roman"/>
              </a:rPr>
              <a:t>z</a:t>
            </a:r>
            <a:r>
              <a:rPr sz="1800" spc="10" dirty="0">
                <a:latin typeface="Times New Roman"/>
                <a:cs typeface="Times New Roman"/>
              </a:rPr>
              <a:t> </a:t>
            </a:r>
            <a:r>
              <a:rPr sz="1800" spc="-25" dirty="0">
                <a:latin typeface="Times New Roman"/>
                <a:cs typeface="Times New Roman"/>
              </a:rPr>
              <a:t>m</a:t>
            </a:r>
            <a:r>
              <a:rPr sz="1800" spc="0" dirty="0">
                <a:latin typeface="Times New Roman"/>
                <a:cs typeface="Times New Roman"/>
              </a:rPr>
              <a:t>easures</a:t>
            </a:r>
            <a:r>
              <a:rPr sz="1800" spc="50" dirty="0">
                <a:latin typeface="Times New Roman"/>
                <a:cs typeface="Times New Roman"/>
              </a:rPr>
              <a:t> </a:t>
            </a:r>
            <a:r>
              <a:rPr sz="1800" spc="0" dirty="0">
                <a:latin typeface="Times New Roman"/>
                <a:cs typeface="Times New Roman"/>
              </a:rPr>
              <a:t>-</a:t>
            </a:r>
            <a:endParaRPr sz="1800">
              <a:latin typeface="Times New Roman"/>
              <a:cs typeface="Times New Roman"/>
            </a:endParaRPr>
          </a:p>
          <a:p>
            <a:pPr marL="355600">
              <a:lnSpc>
                <a:spcPts val="2090"/>
              </a:lnSpc>
            </a:pPr>
            <a:r>
              <a:rPr sz="1800" spc="-145" dirty="0">
                <a:latin typeface="Times New Roman"/>
                <a:cs typeface="Times New Roman"/>
              </a:rPr>
              <a:t>1</a:t>
            </a:r>
            <a:r>
              <a:rPr sz="1800" spc="0" dirty="0">
                <a:latin typeface="Times New Roman"/>
                <a:cs typeface="Times New Roman"/>
              </a:rPr>
              <a:t>18.8</a:t>
            </a:r>
            <a:r>
              <a:rPr sz="1800" spc="-5" dirty="0">
                <a:latin typeface="Times New Roman"/>
                <a:cs typeface="Times New Roman"/>
              </a:rPr>
              <a:t> </a:t>
            </a:r>
            <a:r>
              <a:rPr sz="1800" spc="0" dirty="0">
                <a:latin typeface="Times New Roman"/>
                <a:cs typeface="Times New Roman"/>
              </a:rPr>
              <a:t>d</a:t>
            </a:r>
            <a:r>
              <a:rPr sz="1800" spc="-5" dirty="0">
                <a:latin typeface="Times New Roman"/>
                <a:cs typeface="Times New Roman"/>
              </a:rPr>
              <a:t>B</a:t>
            </a:r>
            <a:r>
              <a:rPr sz="1800" spc="-25" dirty="0">
                <a:latin typeface="Times New Roman"/>
                <a:cs typeface="Times New Roman"/>
              </a:rPr>
              <a:t>m</a:t>
            </a:r>
            <a:r>
              <a:rPr sz="1800" spc="0" dirty="0">
                <a:latin typeface="Times New Roman"/>
                <a:cs typeface="Times New Roman"/>
              </a:rPr>
              <a:t>.</a:t>
            </a:r>
            <a:endParaRPr sz="1800">
              <a:latin typeface="Times New Roman"/>
              <a:cs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52927" y="62407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3" name="object 3"/>
          <p:cNvSpPr txBox="1"/>
          <p:nvPr/>
        </p:nvSpPr>
        <p:spPr>
          <a:xfrm>
            <a:off x="7863078" y="6316979"/>
            <a:ext cx="177800" cy="203200"/>
          </a:xfrm>
          <a:prstGeom prst="rect">
            <a:avLst/>
          </a:prstGeom>
        </p:spPr>
        <p:txBody>
          <a:bodyPr vert="horz" wrap="square" lIns="0" tIns="0" rIns="0" bIns="0" rtlCol="0">
            <a:noAutofit/>
          </a:bodyPr>
          <a:lstStyle/>
          <a:p>
            <a:pPr marL="12700">
              <a:lnSpc>
                <a:spcPct val="100000"/>
              </a:lnSpc>
            </a:pPr>
            <a:r>
              <a:rPr sz="1200" spc="-20" dirty="0">
                <a:solidFill>
                  <a:srgbClr val="878787"/>
                </a:solidFill>
                <a:latin typeface="Calibri"/>
                <a:cs typeface="Calibri"/>
              </a:rPr>
              <a:t>84</a:t>
            </a:r>
            <a:endParaRPr sz="1200">
              <a:latin typeface="Calibri"/>
              <a:cs typeface="Calibri"/>
            </a:endParaRPr>
          </a:p>
        </p:txBody>
      </p:sp>
      <p:sp>
        <p:nvSpPr>
          <p:cNvPr id="4" name="object 4"/>
          <p:cNvSpPr txBox="1">
            <a:spLocks noGrp="1"/>
          </p:cNvSpPr>
          <p:nvPr>
            <p:ph type="title"/>
          </p:nvPr>
        </p:nvSpPr>
        <p:spPr>
          <a:prstGeom prst="rect">
            <a:avLst/>
          </a:prstGeom>
        </p:spPr>
        <p:txBody>
          <a:bodyPr vert="horz" wrap="square" lIns="0" tIns="233172" rIns="0" bIns="0" rtlCol="0">
            <a:noAutofit/>
          </a:bodyPr>
          <a:lstStyle/>
          <a:p>
            <a:pPr marL="3375025">
              <a:lnSpc>
                <a:spcPct val="100000"/>
              </a:lnSpc>
            </a:pPr>
            <a:r>
              <a:rPr sz="4400" dirty="0">
                <a:latin typeface="Calibri"/>
                <a:cs typeface="Calibri"/>
              </a:rPr>
              <a:t>Noise</a:t>
            </a:r>
            <a:endParaRPr sz="4400">
              <a:latin typeface="Calibri"/>
              <a:cs typeface="Calibri"/>
            </a:endParaRPr>
          </a:p>
        </p:txBody>
      </p:sp>
      <p:sp>
        <p:nvSpPr>
          <p:cNvPr id="5" name="object 5"/>
          <p:cNvSpPr txBox="1"/>
          <p:nvPr/>
        </p:nvSpPr>
        <p:spPr>
          <a:xfrm>
            <a:off x="535635" y="1647190"/>
            <a:ext cx="7949565" cy="4081145"/>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2400" spc="-434" dirty="0">
                <a:latin typeface="Times New Roman"/>
                <a:cs typeface="Times New Roman"/>
              </a:rPr>
              <a:t>W</a:t>
            </a:r>
            <a:r>
              <a:rPr sz="2400" spc="0" dirty="0">
                <a:latin typeface="Times New Roman"/>
                <a:cs typeface="Times New Roman"/>
              </a:rPr>
              <a:t>e</a:t>
            </a:r>
            <a:r>
              <a:rPr sz="2400" spc="25" dirty="0">
                <a:latin typeface="Times New Roman"/>
                <a:cs typeface="Times New Roman"/>
              </a:rPr>
              <a:t> </a:t>
            </a:r>
            <a:r>
              <a:rPr sz="2400" spc="0" dirty="0">
                <a:latin typeface="Times New Roman"/>
                <a:cs typeface="Times New Roman"/>
              </a:rPr>
              <a:t>are</a:t>
            </a:r>
            <a:r>
              <a:rPr sz="2400" spc="-20" dirty="0">
                <a:latin typeface="Times New Roman"/>
                <a:cs typeface="Times New Roman"/>
              </a:rPr>
              <a:t> </a:t>
            </a:r>
            <a:r>
              <a:rPr sz="2400" spc="-5" dirty="0">
                <a:latin typeface="Times New Roman"/>
                <a:cs typeface="Times New Roman"/>
              </a:rPr>
              <a:t>n</a:t>
            </a:r>
            <a:r>
              <a:rPr sz="2400" spc="-15" dirty="0">
                <a:latin typeface="Times New Roman"/>
                <a:cs typeface="Times New Roman"/>
              </a:rPr>
              <a:t>o</a:t>
            </a:r>
            <a:r>
              <a:rPr sz="2400" spc="0" dirty="0">
                <a:latin typeface="Times New Roman"/>
                <a:cs typeface="Times New Roman"/>
              </a:rPr>
              <a:t>t</a:t>
            </a:r>
            <a:r>
              <a:rPr sz="2400" spc="-10" dirty="0">
                <a:latin typeface="Times New Roman"/>
                <a:cs typeface="Times New Roman"/>
              </a:rPr>
              <a:t> </a:t>
            </a:r>
            <a:r>
              <a:rPr sz="2400" spc="0" dirty="0">
                <a:latin typeface="Times New Roman"/>
                <a:cs typeface="Times New Roman"/>
              </a:rPr>
              <a:t>seeing</a:t>
            </a:r>
            <a:r>
              <a:rPr sz="2400" spc="-50" dirty="0">
                <a:latin typeface="Times New Roman"/>
                <a:cs typeface="Times New Roman"/>
              </a:rPr>
              <a:t> </a:t>
            </a:r>
            <a:r>
              <a:rPr sz="2400" spc="0" dirty="0">
                <a:latin typeface="Times New Roman"/>
                <a:cs typeface="Times New Roman"/>
              </a:rPr>
              <a:t>noise</a:t>
            </a:r>
            <a:r>
              <a:rPr sz="2400" spc="-20" dirty="0">
                <a:latin typeface="Times New Roman"/>
                <a:cs typeface="Times New Roman"/>
              </a:rPr>
              <a:t> f</a:t>
            </a:r>
            <a:r>
              <a:rPr sz="2400" spc="0" dirty="0">
                <a:latin typeface="Times New Roman"/>
                <a:cs typeface="Times New Roman"/>
              </a:rPr>
              <a:t>rom our</a:t>
            </a:r>
            <a:r>
              <a:rPr sz="2400" spc="-15" dirty="0">
                <a:latin typeface="Times New Roman"/>
                <a:cs typeface="Times New Roman"/>
              </a:rPr>
              <a:t> </a:t>
            </a:r>
            <a:r>
              <a:rPr sz="2400" spc="0" dirty="0">
                <a:latin typeface="Times New Roman"/>
                <a:cs typeface="Times New Roman"/>
              </a:rPr>
              <a:t>pla</a:t>
            </a:r>
            <a:r>
              <a:rPr sz="2400" spc="10" dirty="0">
                <a:latin typeface="Times New Roman"/>
                <a:cs typeface="Times New Roman"/>
              </a:rPr>
              <a:t>s</a:t>
            </a:r>
            <a:r>
              <a:rPr sz="2400" spc="-35" dirty="0">
                <a:latin typeface="Times New Roman"/>
                <a:cs typeface="Times New Roman"/>
              </a:rPr>
              <a:t>m</a:t>
            </a:r>
            <a:r>
              <a:rPr sz="2400" spc="0" dirty="0">
                <a:latin typeface="Times New Roman"/>
                <a:cs typeface="Times New Roman"/>
              </a:rPr>
              <a:t>a</a:t>
            </a:r>
            <a:r>
              <a:rPr sz="2400" spc="-25" dirty="0">
                <a:latin typeface="Times New Roman"/>
                <a:cs typeface="Times New Roman"/>
              </a:rPr>
              <a:t> </a:t>
            </a:r>
            <a:r>
              <a:rPr sz="2400" spc="0" dirty="0">
                <a:latin typeface="Times New Roman"/>
                <a:cs typeface="Times New Roman"/>
              </a:rPr>
              <a:t>antenna</a:t>
            </a:r>
            <a:r>
              <a:rPr sz="2400" spc="-30" dirty="0">
                <a:latin typeface="Times New Roman"/>
                <a:cs typeface="Times New Roman"/>
              </a:rPr>
              <a:t> </a:t>
            </a:r>
            <a:r>
              <a:rPr sz="2400" spc="0" dirty="0">
                <a:latin typeface="Times New Roman"/>
                <a:cs typeface="Times New Roman"/>
              </a:rPr>
              <a:t>above</a:t>
            </a:r>
            <a:r>
              <a:rPr sz="2400" spc="-40" dirty="0">
                <a:latin typeface="Times New Roman"/>
                <a:cs typeface="Times New Roman"/>
              </a:rPr>
              <a:t> </a:t>
            </a:r>
            <a:r>
              <a:rPr sz="2400" spc="0" dirty="0">
                <a:latin typeface="Times New Roman"/>
                <a:cs typeface="Times New Roman"/>
              </a:rPr>
              <a:t>a</a:t>
            </a:r>
            <a:endParaRPr sz="2400">
              <a:latin typeface="Times New Roman"/>
              <a:cs typeface="Times New Roman"/>
            </a:endParaRPr>
          </a:p>
          <a:p>
            <a:pPr marL="355600">
              <a:lnSpc>
                <a:spcPct val="100000"/>
              </a:lnSpc>
              <a:spcBef>
                <a:spcPts val="395"/>
              </a:spcBef>
            </a:pPr>
            <a:r>
              <a:rPr sz="2400" dirty="0">
                <a:latin typeface="Times New Roman"/>
                <a:cs typeface="Times New Roman"/>
              </a:rPr>
              <a:t>frequency</a:t>
            </a:r>
            <a:r>
              <a:rPr sz="2400" spc="-20" dirty="0">
                <a:latin typeface="Times New Roman"/>
                <a:cs typeface="Times New Roman"/>
              </a:rPr>
              <a:t> </a:t>
            </a:r>
            <a:r>
              <a:rPr sz="2400" spc="0" dirty="0">
                <a:latin typeface="Times New Roman"/>
                <a:cs typeface="Times New Roman"/>
              </a:rPr>
              <a:t>of about</a:t>
            </a:r>
            <a:r>
              <a:rPr sz="2400" spc="-25" dirty="0">
                <a:latin typeface="Times New Roman"/>
                <a:cs typeface="Times New Roman"/>
              </a:rPr>
              <a:t> </a:t>
            </a:r>
            <a:r>
              <a:rPr sz="2400" spc="0" dirty="0">
                <a:latin typeface="Times New Roman"/>
                <a:cs typeface="Times New Roman"/>
              </a:rPr>
              <a:t>150 MHz.</a:t>
            </a:r>
            <a:endParaRPr sz="2400">
              <a:latin typeface="Times New Roman"/>
              <a:cs typeface="Times New Roman"/>
            </a:endParaRPr>
          </a:p>
          <a:p>
            <a:pPr>
              <a:lnSpc>
                <a:spcPts val="700"/>
              </a:lnSpc>
              <a:spcBef>
                <a:spcPts val="43"/>
              </a:spcBef>
            </a:pPr>
            <a:endParaRPr sz="700"/>
          </a:p>
          <a:p>
            <a:pPr marL="355600" marR="12700" indent="-342900">
              <a:lnSpc>
                <a:spcPct val="114999"/>
              </a:lnSpc>
              <a:buFont typeface="Arial"/>
              <a:buChar char="•"/>
              <a:tabLst>
                <a:tab pos="354965" algn="l"/>
              </a:tabLst>
            </a:pPr>
            <a:r>
              <a:rPr sz="2400" dirty="0">
                <a:latin typeface="Times New Roman"/>
                <a:cs typeface="Times New Roman"/>
              </a:rPr>
              <a:t>Obviously</a:t>
            </a:r>
            <a:r>
              <a:rPr sz="2400" spc="-20" dirty="0">
                <a:latin typeface="Times New Roman"/>
                <a:cs typeface="Times New Roman"/>
              </a:rPr>
              <a:t> </a:t>
            </a:r>
            <a:r>
              <a:rPr sz="2400" spc="0" dirty="0">
                <a:latin typeface="Times New Roman"/>
                <a:cs typeface="Times New Roman"/>
              </a:rPr>
              <a:t>there</a:t>
            </a:r>
            <a:r>
              <a:rPr sz="2400" spc="-40" dirty="0">
                <a:latin typeface="Times New Roman"/>
                <a:cs typeface="Times New Roman"/>
              </a:rPr>
              <a:t> </a:t>
            </a:r>
            <a:r>
              <a:rPr sz="2400" spc="0" dirty="0">
                <a:latin typeface="Times New Roman"/>
                <a:cs typeface="Times New Roman"/>
              </a:rPr>
              <a:t>is n</a:t>
            </a:r>
            <a:r>
              <a:rPr sz="2400" spc="5" dirty="0">
                <a:latin typeface="Times New Roman"/>
                <a:cs typeface="Times New Roman"/>
              </a:rPr>
              <a:t>o</a:t>
            </a:r>
            <a:r>
              <a:rPr sz="2400" spc="0" dirty="0">
                <a:latin typeface="Times New Roman"/>
                <a:cs typeface="Times New Roman"/>
              </a:rPr>
              <a:t>ise</a:t>
            </a:r>
            <a:r>
              <a:rPr sz="2400" spc="-25" dirty="0">
                <a:latin typeface="Times New Roman"/>
                <a:cs typeface="Times New Roman"/>
              </a:rPr>
              <a:t> </a:t>
            </a:r>
            <a:r>
              <a:rPr sz="2400" spc="0" dirty="0">
                <a:latin typeface="Times New Roman"/>
                <a:cs typeface="Times New Roman"/>
              </a:rPr>
              <a:t>being</a:t>
            </a:r>
            <a:r>
              <a:rPr sz="2400" spc="-35" dirty="0">
                <a:latin typeface="Times New Roman"/>
                <a:cs typeface="Times New Roman"/>
              </a:rPr>
              <a:t> </a:t>
            </a:r>
            <a:r>
              <a:rPr sz="2400" spc="0" dirty="0">
                <a:latin typeface="Times New Roman"/>
                <a:cs typeface="Times New Roman"/>
              </a:rPr>
              <a:t>generated</a:t>
            </a:r>
            <a:r>
              <a:rPr sz="2400" spc="-70" dirty="0">
                <a:latin typeface="Times New Roman"/>
                <a:cs typeface="Times New Roman"/>
              </a:rPr>
              <a:t> </a:t>
            </a:r>
            <a:r>
              <a:rPr sz="2400" spc="0" dirty="0">
                <a:latin typeface="Times New Roman"/>
                <a:cs typeface="Times New Roman"/>
              </a:rPr>
              <a:t>in</a:t>
            </a:r>
            <a:r>
              <a:rPr sz="2400" spc="5" dirty="0">
                <a:latin typeface="Times New Roman"/>
                <a:cs typeface="Times New Roman"/>
              </a:rPr>
              <a:t> </a:t>
            </a:r>
            <a:r>
              <a:rPr sz="2400" spc="0" dirty="0">
                <a:latin typeface="Times New Roman"/>
                <a:cs typeface="Times New Roman"/>
              </a:rPr>
              <a:t>the</a:t>
            </a:r>
            <a:r>
              <a:rPr sz="2400" spc="-35" dirty="0">
                <a:latin typeface="Times New Roman"/>
                <a:cs typeface="Times New Roman"/>
              </a:rPr>
              <a:t> </a:t>
            </a:r>
            <a:r>
              <a:rPr sz="2400" spc="-45" dirty="0">
                <a:latin typeface="Times New Roman"/>
                <a:cs typeface="Times New Roman"/>
              </a:rPr>
              <a:t>m</a:t>
            </a:r>
            <a:r>
              <a:rPr sz="2400" spc="0" dirty="0">
                <a:latin typeface="Times New Roman"/>
                <a:cs typeface="Times New Roman"/>
              </a:rPr>
              <a:t>icrowave </a:t>
            </a:r>
            <a:r>
              <a:rPr sz="2400" spc="-20" dirty="0">
                <a:latin typeface="Times New Roman"/>
                <a:cs typeface="Times New Roman"/>
              </a:rPr>
              <a:t>f</a:t>
            </a:r>
            <a:r>
              <a:rPr sz="2400" spc="0" dirty="0">
                <a:latin typeface="Times New Roman"/>
                <a:cs typeface="Times New Roman"/>
              </a:rPr>
              <a:t>requency</a:t>
            </a:r>
            <a:r>
              <a:rPr sz="2400" spc="-20" dirty="0">
                <a:latin typeface="Times New Roman"/>
                <a:cs typeface="Times New Roman"/>
              </a:rPr>
              <a:t> </a:t>
            </a:r>
            <a:r>
              <a:rPr sz="2400" spc="0" dirty="0">
                <a:latin typeface="Times New Roman"/>
                <a:cs typeface="Times New Roman"/>
              </a:rPr>
              <a:t>range,</a:t>
            </a:r>
            <a:r>
              <a:rPr sz="2400" spc="-20" dirty="0">
                <a:latin typeface="Times New Roman"/>
                <a:cs typeface="Times New Roman"/>
              </a:rPr>
              <a:t> </a:t>
            </a:r>
            <a:r>
              <a:rPr sz="2400" spc="0" dirty="0">
                <a:latin typeface="Times New Roman"/>
                <a:cs typeface="Times New Roman"/>
              </a:rPr>
              <a:t>as</a:t>
            </a:r>
            <a:r>
              <a:rPr sz="2400" spc="-10" dirty="0">
                <a:latin typeface="Times New Roman"/>
                <a:cs typeface="Times New Roman"/>
              </a:rPr>
              <a:t> </a:t>
            </a:r>
            <a:r>
              <a:rPr sz="2400" spc="0" dirty="0">
                <a:latin typeface="Times New Roman"/>
                <a:cs typeface="Times New Roman"/>
              </a:rPr>
              <a:t>proven</a:t>
            </a:r>
            <a:r>
              <a:rPr sz="2400" spc="-15" dirty="0">
                <a:latin typeface="Times New Roman"/>
                <a:cs typeface="Times New Roman"/>
              </a:rPr>
              <a:t> </a:t>
            </a:r>
            <a:r>
              <a:rPr sz="2400" spc="0" dirty="0">
                <a:latin typeface="Times New Roman"/>
                <a:cs typeface="Times New Roman"/>
              </a:rPr>
              <a:t>by the</a:t>
            </a:r>
            <a:r>
              <a:rPr sz="2400" spc="-25" dirty="0">
                <a:latin typeface="Times New Roman"/>
                <a:cs typeface="Times New Roman"/>
              </a:rPr>
              <a:t> </a:t>
            </a:r>
            <a:r>
              <a:rPr sz="2400" spc="0" dirty="0">
                <a:latin typeface="Times New Roman"/>
                <a:cs typeface="Times New Roman"/>
              </a:rPr>
              <a:t>use of a</a:t>
            </a:r>
            <a:r>
              <a:rPr sz="2400" spc="-10" dirty="0">
                <a:latin typeface="Times New Roman"/>
                <a:cs typeface="Times New Roman"/>
              </a:rPr>
              <a:t> </a:t>
            </a:r>
            <a:r>
              <a:rPr sz="2400" spc="-20" dirty="0">
                <a:latin typeface="Times New Roman"/>
                <a:cs typeface="Times New Roman"/>
              </a:rPr>
              <a:t>f</a:t>
            </a:r>
            <a:r>
              <a:rPr sz="2400" spc="0" dirty="0">
                <a:latin typeface="Times New Roman"/>
                <a:cs typeface="Times New Roman"/>
              </a:rPr>
              <a:t>luo</a:t>
            </a:r>
            <a:r>
              <a:rPr sz="2400" spc="5" dirty="0">
                <a:latin typeface="Times New Roman"/>
                <a:cs typeface="Times New Roman"/>
              </a:rPr>
              <a:t>r</a:t>
            </a:r>
            <a:r>
              <a:rPr sz="2400" spc="0" dirty="0">
                <a:latin typeface="Times New Roman"/>
                <a:cs typeface="Times New Roman"/>
              </a:rPr>
              <a:t>escent</a:t>
            </a:r>
            <a:r>
              <a:rPr sz="2400" spc="-40" dirty="0">
                <a:latin typeface="Times New Roman"/>
                <a:cs typeface="Times New Roman"/>
              </a:rPr>
              <a:t> </a:t>
            </a:r>
            <a:r>
              <a:rPr sz="2400" spc="0" dirty="0">
                <a:latin typeface="Times New Roman"/>
                <a:cs typeface="Times New Roman"/>
              </a:rPr>
              <a:t>la</a:t>
            </a:r>
            <a:r>
              <a:rPr sz="2400" spc="-35" dirty="0">
                <a:latin typeface="Times New Roman"/>
                <a:cs typeface="Times New Roman"/>
              </a:rPr>
              <a:t>m</a:t>
            </a:r>
            <a:r>
              <a:rPr sz="2400" spc="0" dirty="0">
                <a:latin typeface="Times New Roman"/>
                <a:cs typeface="Times New Roman"/>
              </a:rPr>
              <a:t>p as a noise</a:t>
            </a:r>
            <a:r>
              <a:rPr sz="2400" spc="-30" dirty="0">
                <a:latin typeface="Times New Roman"/>
                <a:cs typeface="Times New Roman"/>
              </a:rPr>
              <a:t> </a:t>
            </a:r>
            <a:r>
              <a:rPr sz="2400" spc="-45" dirty="0">
                <a:latin typeface="Times New Roman"/>
                <a:cs typeface="Times New Roman"/>
              </a:rPr>
              <a:t>m</a:t>
            </a:r>
            <a:r>
              <a:rPr sz="2400" spc="0" dirty="0">
                <a:latin typeface="Times New Roman"/>
                <a:cs typeface="Times New Roman"/>
              </a:rPr>
              <a:t>easur</a:t>
            </a:r>
            <a:r>
              <a:rPr sz="2400" spc="10" dirty="0">
                <a:latin typeface="Times New Roman"/>
                <a:cs typeface="Times New Roman"/>
              </a:rPr>
              <a:t>e</a:t>
            </a:r>
            <a:r>
              <a:rPr sz="2400" spc="-45" dirty="0">
                <a:latin typeface="Times New Roman"/>
                <a:cs typeface="Times New Roman"/>
              </a:rPr>
              <a:t>m</a:t>
            </a:r>
            <a:r>
              <a:rPr sz="2400" spc="0" dirty="0">
                <a:latin typeface="Times New Roman"/>
                <a:cs typeface="Times New Roman"/>
              </a:rPr>
              <a:t>ent sy</a:t>
            </a:r>
            <a:r>
              <a:rPr sz="2400" spc="5" dirty="0">
                <a:latin typeface="Times New Roman"/>
                <a:cs typeface="Times New Roman"/>
              </a:rPr>
              <a:t>s</a:t>
            </a:r>
            <a:r>
              <a:rPr sz="2400" spc="0" dirty="0">
                <a:latin typeface="Times New Roman"/>
                <a:cs typeface="Times New Roman"/>
              </a:rPr>
              <a:t>te</a:t>
            </a:r>
            <a:r>
              <a:rPr sz="2400" spc="-45" dirty="0">
                <a:latin typeface="Times New Roman"/>
                <a:cs typeface="Times New Roman"/>
              </a:rPr>
              <a:t>m</a:t>
            </a:r>
            <a:r>
              <a:rPr sz="2400" spc="0" dirty="0">
                <a:latin typeface="Times New Roman"/>
                <a:cs typeface="Times New Roman"/>
              </a:rPr>
              <a:t>.</a:t>
            </a:r>
            <a:endParaRPr sz="2400">
              <a:latin typeface="Times New Roman"/>
              <a:cs typeface="Times New Roman"/>
            </a:endParaRPr>
          </a:p>
          <a:p>
            <a:pPr>
              <a:lnSpc>
                <a:spcPts val="950"/>
              </a:lnSpc>
              <a:spcBef>
                <a:spcPts val="48"/>
              </a:spcBef>
              <a:buFont typeface="Arial"/>
              <a:buChar char="•"/>
            </a:pPr>
            <a:endParaRPr sz="950"/>
          </a:p>
          <a:p>
            <a:pPr marL="355600" marR="99695" indent="-342900">
              <a:lnSpc>
                <a:spcPct val="114999"/>
              </a:lnSpc>
              <a:buFont typeface="Arial"/>
              <a:buChar char="•"/>
              <a:tabLst>
                <a:tab pos="354965" algn="l"/>
              </a:tabLst>
            </a:pPr>
            <a:r>
              <a:rPr sz="2400" spc="-430" dirty="0">
                <a:latin typeface="Times New Roman"/>
                <a:cs typeface="Times New Roman"/>
              </a:rPr>
              <a:t>W</a:t>
            </a:r>
            <a:r>
              <a:rPr sz="2400" spc="0" dirty="0">
                <a:latin typeface="Times New Roman"/>
                <a:cs typeface="Times New Roman"/>
              </a:rPr>
              <a:t>e</a:t>
            </a:r>
            <a:r>
              <a:rPr sz="2400" spc="25" dirty="0">
                <a:latin typeface="Times New Roman"/>
                <a:cs typeface="Times New Roman"/>
              </a:rPr>
              <a:t> </a:t>
            </a:r>
            <a:r>
              <a:rPr sz="2400" spc="0" dirty="0">
                <a:latin typeface="Times New Roman"/>
                <a:cs typeface="Times New Roman"/>
              </a:rPr>
              <a:t>think</a:t>
            </a:r>
            <a:r>
              <a:rPr sz="2400" spc="-40" dirty="0">
                <a:latin typeface="Times New Roman"/>
                <a:cs typeface="Times New Roman"/>
              </a:rPr>
              <a:t> </a:t>
            </a:r>
            <a:r>
              <a:rPr sz="2400" spc="0" dirty="0">
                <a:latin typeface="Times New Roman"/>
                <a:cs typeface="Times New Roman"/>
              </a:rPr>
              <a:t>the</a:t>
            </a:r>
            <a:r>
              <a:rPr sz="2400" spc="-15" dirty="0">
                <a:latin typeface="Times New Roman"/>
                <a:cs typeface="Times New Roman"/>
              </a:rPr>
              <a:t> </a:t>
            </a:r>
            <a:r>
              <a:rPr sz="2400" spc="0" dirty="0">
                <a:latin typeface="Times New Roman"/>
                <a:cs typeface="Times New Roman"/>
              </a:rPr>
              <a:t>reason</a:t>
            </a:r>
            <a:r>
              <a:rPr sz="2400" spc="-20" dirty="0">
                <a:latin typeface="Times New Roman"/>
                <a:cs typeface="Times New Roman"/>
              </a:rPr>
              <a:t> </a:t>
            </a:r>
            <a:r>
              <a:rPr sz="2400" spc="0" dirty="0">
                <a:latin typeface="Times New Roman"/>
                <a:cs typeface="Times New Roman"/>
              </a:rPr>
              <a:t>for this</a:t>
            </a:r>
            <a:r>
              <a:rPr sz="2400" spc="-20" dirty="0">
                <a:latin typeface="Times New Roman"/>
                <a:cs typeface="Times New Roman"/>
              </a:rPr>
              <a:t> </a:t>
            </a:r>
            <a:r>
              <a:rPr sz="2400" spc="0" dirty="0">
                <a:latin typeface="Times New Roman"/>
                <a:cs typeface="Times New Roman"/>
              </a:rPr>
              <a:t>is </a:t>
            </a:r>
            <a:r>
              <a:rPr sz="2400" spc="5" dirty="0">
                <a:latin typeface="Times New Roman"/>
                <a:cs typeface="Times New Roman"/>
              </a:rPr>
              <a:t>t</a:t>
            </a:r>
            <a:r>
              <a:rPr sz="2400" spc="0" dirty="0">
                <a:latin typeface="Times New Roman"/>
                <a:cs typeface="Times New Roman"/>
              </a:rPr>
              <a:t>hat</a:t>
            </a:r>
            <a:r>
              <a:rPr sz="2400" spc="-40" dirty="0">
                <a:latin typeface="Times New Roman"/>
                <a:cs typeface="Times New Roman"/>
              </a:rPr>
              <a:t> </a:t>
            </a:r>
            <a:r>
              <a:rPr sz="2400" spc="0" dirty="0">
                <a:latin typeface="Times New Roman"/>
                <a:cs typeface="Times New Roman"/>
              </a:rPr>
              <a:t>the</a:t>
            </a:r>
            <a:r>
              <a:rPr sz="2400" spc="-20" dirty="0">
                <a:latin typeface="Times New Roman"/>
                <a:cs typeface="Times New Roman"/>
              </a:rPr>
              <a:t> </a:t>
            </a:r>
            <a:r>
              <a:rPr sz="2400" spc="-5" dirty="0">
                <a:latin typeface="Times New Roman"/>
                <a:cs typeface="Times New Roman"/>
              </a:rPr>
              <a:t>H</a:t>
            </a:r>
            <a:r>
              <a:rPr sz="2400" spc="0" dirty="0">
                <a:latin typeface="Times New Roman"/>
                <a:cs typeface="Times New Roman"/>
              </a:rPr>
              <a:t>P</a:t>
            </a:r>
            <a:r>
              <a:rPr sz="2400" spc="-175" dirty="0">
                <a:latin typeface="Times New Roman"/>
                <a:cs typeface="Times New Roman"/>
              </a:rPr>
              <a:t> </a:t>
            </a:r>
            <a:r>
              <a:rPr sz="2400" spc="0" dirty="0">
                <a:latin typeface="Times New Roman"/>
                <a:cs typeface="Times New Roman"/>
              </a:rPr>
              <a:t>noise generat</a:t>
            </a:r>
            <a:r>
              <a:rPr sz="2400" spc="5" dirty="0">
                <a:latin typeface="Times New Roman"/>
                <a:cs typeface="Times New Roman"/>
              </a:rPr>
              <a:t>i</a:t>
            </a:r>
            <a:r>
              <a:rPr sz="2400" spc="-15" dirty="0">
                <a:latin typeface="Times New Roman"/>
                <a:cs typeface="Times New Roman"/>
              </a:rPr>
              <a:t>n</a:t>
            </a:r>
            <a:r>
              <a:rPr sz="2400" spc="0" dirty="0">
                <a:latin typeface="Times New Roman"/>
                <a:cs typeface="Times New Roman"/>
              </a:rPr>
              <a:t>g dev</a:t>
            </a:r>
            <a:r>
              <a:rPr sz="2400" spc="5" dirty="0">
                <a:latin typeface="Times New Roman"/>
                <a:cs typeface="Times New Roman"/>
              </a:rPr>
              <a:t>i</a:t>
            </a:r>
            <a:r>
              <a:rPr sz="2400" spc="0" dirty="0">
                <a:latin typeface="Times New Roman"/>
                <a:cs typeface="Times New Roman"/>
              </a:rPr>
              <a:t>ce</a:t>
            </a:r>
            <a:r>
              <a:rPr sz="2400" spc="-50" dirty="0">
                <a:latin typeface="Times New Roman"/>
                <a:cs typeface="Times New Roman"/>
              </a:rPr>
              <a:t> </a:t>
            </a:r>
            <a:r>
              <a:rPr sz="2400" spc="0" dirty="0">
                <a:latin typeface="Times New Roman"/>
                <a:cs typeface="Times New Roman"/>
              </a:rPr>
              <a:t>uses a</a:t>
            </a:r>
            <a:r>
              <a:rPr sz="2400" spc="-10" dirty="0">
                <a:latin typeface="Times New Roman"/>
                <a:cs typeface="Times New Roman"/>
              </a:rPr>
              <a:t> </a:t>
            </a:r>
            <a:r>
              <a:rPr sz="2400" spc="0" dirty="0">
                <a:latin typeface="Times New Roman"/>
                <a:cs typeface="Times New Roman"/>
              </a:rPr>
              <a:t>resonant</a:t>
            </a:r>
            <a:r>
              <a:rPr sz="2400" spc="-40" dirty="0">
                <a:latin typeface="Times New Roman"/>
                <a:cs typeface="Times New Roman"/>
              </a:rPr>
              <a:t> </a:t>
            </a:r>
            <a:r>
              <a:rPr sz="2400" spc="0" dirty="0">
                <a:latin typeface="Times New Roman"/>
                <a:cs typeface="Times New Roman"/>
              </a:rPr>
              <a:t>waveguide</a:t>
            </a:r>
            <a:r>
              <a:rPr sz="2400" spc="-15" dirty="0">
                <a:latin typeface="Times New Roman"/>
                <a:cs typeface="Times New Roman"/>
              </a:rPr>
              <a:t> </a:t>
            </a:r>
            <a:r>
              <a:rPr sz="2400" spc="0" dirty="0">
                <a:latin typeface="Times New Roman"/>
                <a:cs typeface="Times New Roman"/>
              </a:rPr>
              <a:t>cavity</a:t>
            </a:r>
            <a:r>
              <a:rPr sz="2400" spc="-60" dirty="0">
                <a:latin typeface="Times New Roman"/>
                <a:cs typeface="Times New Roman"/>
              </a:rPr>
              <a:t> </a:t>
            </a:r>
            <a:r>
              <a:rPr sz="2400" spc="0" dirty="0">
                <a:latin typeface="Times New Roman"/>
                <a:cs typeface="Times New Roman"/>
              </a:rPr>
              <a:t>to</a:t>
            </a:r>
            <a:r>
              <a:rPr sz="2400" spc="-10" dirty="0">
                <a:latin typeface="Times New Roman"/>
                <a:cs typeface="Times New Roman"/>
              </a:rPr>
              <a:t> </a:t>
            </a:r>
            <a:r>
              <a:rPr sz="2400" spc="5" dirty="0">
                <a:latin typeface="Times New Roman"/>
                <a:cs typeface="Times New Roman"/>
              </a:rPr>
              <a:t>a</a:t>
            </a:r>
            <a:r>
              <a:rPr sz="2400" spc="-45" dirty="0">
                <a:latin typeface="Times New Roman"/>
                <a:cs typeface="Times New Roman"/>
              </a:rPr>
              <a:t>m</a:t>
            </a:r>
            <a:r>
              <a:rPr sz="2400" spc="0" dirty="0">
                <a:latin typeface="Times New Roman"/>
                <a:cs typeface="Times New Roman"/>
              </a:rPr>
              <a:t>pli</a:t>
            </a:r>
            <a:r>
              <a:rPr sz="2400" spc="-10" dirty="0">
                <a:latin typeface="Times New Roman"/>
                <a:cs typeface="Times New Roman"/>
              </a:rPr>
              <a:t>f</a:t>
            </a:r>
            <a:r>
              <a:rPr sz="2400" spc="0" dirty="0">
                <a:latin typeface="Times New Roman"/>
                <a:cs typeface="Times New Roman"/>
              </a:rPr>
              <a:t>y</a:t>
            </a:r>
            <a:r>
              <a:rPr sz="2400" spc="-15" dirty="0">
                <a:latin typeface="Times New Roman"/>
                <a:cs typeface="Times New Roman"/>
              </a:rPr>
              <a:t> </a:t>
            </a:r>
            <a:r>
              <a:rPr sz="2400" spc="0" dirty="0">
                <a:latin typeface="Times New Roman"/>
                <a:cs typeface="Times New Roman"/>
              </a:rPr>
              <a:t>the</a:t>
            </a:r>
            <a:r>
              <a:rPr sz="2400" spc="-20" dirty="0">
                <a:latin typeface="Times New Roman"/>
                <a:cs typeface="Times New Roman"/>
              </a:rPr>
              <a:t> </a:t>
            </a:r>
            <a:r>
              <a:rPr sz="2400" spc="0" dirty="0">
                <a:latin typeface="Times New Roman"/>
                <a:cs typeface="Times New Roman"/>
              </a:rPr>
              <a:t>noi</a:t>
            </a:r>
            <a:r>
              <a:rPr sz="2400" spc="5" dirty="0">
                <a:latin typeface="Times New Roman"/>
                <a:cs typeface="Times New Roman"/>
              </a:rPr>
              <a:t>s</a:t>
            </a:r>
            <a:r>
              <a:rPr sz="2400" spc="0" dirty="0">
                <a:latin typeface="Times New Roman"/>
                <a:cs typeface="Times New Roman"/>
              </a:rPr>
              <a:t>e.</a:t>
            </a:r>
            <a:endParaRPr sz="2400">
              <a:latin typeface="Times New Roman"/>
              <a:cs typeface="Times New Roman"/>
            </a:endParaRPr>
          </a:p>
          <a:p>
            <a:pPr>
              <a:lnSpc>
                <a:spcPts val="650"/>
              </a:lnSpc>
              <a:spcBef>
                <a:spcPts val="18"/>
              </a:spcBef>
              <a:buFont typeface="Arial"/>
              <a:buChar char="•"/>
            </a:pPr>
            <a:endParaRPr sz="650"/>
          </a:p>
          <a:p>
            <a:pPr>
              <a:lnSpc>
                <a:spcPts val="1000"/>
              </a:lnSpc>
              <a:buFont typeface="Arial"/>
              <a:buChar char="•"/>
            </a:pPr>
            <a:endParaRPr sz="1000"/>
          </a:p>
          <a:p>
            <a:pPr marL="355600" indent="-342900">
              <a:lnSpc>
                <a:spcPct val="100000"/>
              </a:lnSpc>
              <a:buFont typeface="Arial"/>
              <a:buChar char="•"/>
              <a:tabLst>
                <a:tab pos="354965" algn="l"/>
              </a:tabLst>
            </a:pPr>
            <a:r>
              <a:rPr sz="2400" dirty="0">
                <a:latin typeface="Times New Roman"/>
                <a:cs typeface="Times New Roman"/>
              </a:rPr>
              <a:t>Our </a:t>
            </a:r>
            <a:r>
              <a:rPr sz="2400" spc="-45" dirty="0">
                <a:latin typeface="Times New Roman"/>
                <a:cs typeface="Times New Roman"/>
              </a:rPr>
              <a:t>m</a:t>
            </a:r>
            <a:r>
              <a:rPr sz="2400" spc="0" dirty="0">
                <a:latin typeface="Times New Roman"/>
                <a:cs typeface="Times New Roman"/>
              </a:rPr>
              <a:t>easur</a:t>
            </a:r>
            <a:r>
              <a:rPr sz="2400" spc="10" dirty="0">
                <a:latin typeface="Times New Roman"/>
                <a:cs typeface="Times New Roman"/>
              </a:rPr>
              <a:t>e</a:t>
            </a:r>
            <a:r>
              <a:rPr sz="2400" spc="-45" dirty="0">
                <a:latin typeface="Times New Roman"/>
                <a:cs typeface="Times New Roman"/>
              </a:rPr>
              <a:t>m</a:t>
            </a:r>
            <a:r>
              <a:rPr sz="2400" spc="0" dirty="0">
                <a:latin typeface="Times New Roman"/>
                <a:cs typeface="Times New Roman"/>
              </a:rPr>
              <a:t>ents</a:t>
            </a:r>
            <a:r>
              <a:rPr sz="2400" spc="10" dirty="0">
                <a:latin typeface="Times New Roman"/>
                <a:cs typeface="Times New Roman"/>
              </a:rPr>
              <a:t> </a:t>
            </a:r>
            <a:r>
              <a:rPr sz="2400" spc="0" dirty="0">
                <a:latin typeface="Times New Roman"/>
                <a:cs typeface="Times New Roman"/>
              </a:rPr>
              <a:t>used a</a:t>
            </a:r>
            <a:r>
              <a:rPr sz="2400" spc="-15" dirty="0">
                <a:latin typeface="Times New Roman"/>
                <a:cs typeface="Times New Roman"/>
              </a:rPr>
              <a:t> </a:t>
            </a:r>
            <a:r>
              <a:rPr sz="2400" spc="-45" dirty="0">
                <a:latin typeface="Times New Roman"/>
                <a:cs typeface="Times New Roman"/>
              </a:rPr>
              <a:t>m</a:t>
            </a:r>
            <a:r>
              <a:rPr sz="2400" spc="0" dirty="0">
                <a:latin typeface="Times New Roman"/>
                <a:cs typeface="Times New Roman"/>
              </a:rPr>
              <a:t>etal</a:t>
            </a:r>
            <a:r>
              <a:rPr sz="2400" spc="-15" dirty="0">
                <a:latin typeface="Times New Roman"/>
                <a:cs typeface="Times New Roman"/>
              </a:rPr>
              <a:t> </a:t>
            </a:r>
            <a:r>
              <a:rPr sz="2400" spc="0" dirty="0">
                <a:latin typeface="Times New Roman"/>
                <a:cs typeface="Times New Roman"/>
              </a:rPr>
              <a:t>rec</a:t>
            </a:r>
            <a:r>
              <a:rPr sz="2400" spc="5" dirty="0">
                <a:latin typeface="Times New Roman"/>
                <a:cs typeface="Times New Roman"/>
              </a:rPr>
              <a:t>e</a:t>
            </a:r>
            <a:r>
              <a:rPr sz="2400" spc="0" dirty="0">
                <a:latin typeface="Times New Roman"/>
                <a:cs typeface="Times New Roman"/>
              </a:rPr>
              <a:t>iving</a:t>
            </a:r>
            <a:r>
              <a:rPr sz="2400" spc="-60" dirty="0">
                <a:latin typeface="Times New Roman"/>
                <a:cs typeface="Times New Roman"/>
              </a:rPr>
              <a:t> </a:t>
            </a:r>
            <a:r>
              <a:rPr sz="2400" spc="0" dirty="0">
                <a:latin typeface="Times New Roman"/>
                <a:cs typeface="Times New Roman"/>
              </a:rPr>
              <a:t>antenna</a:t>
            </a:r>
            <a:r>
              <a:rPr sz="2400" spc="-40" dirty="0">
                <a:latin typeface="Times New Roman"/>
                <a:cs typeface="Times New Roman"/>
              </a:rPr>
              <a:t> </a:t>
            </a:r>
            <a:r>
              <a:rPr sz="2400" spc="0" dirty="0">
                <a:latin typeface="Times New Roman"/>
                <a:cs typeface="Times New Roman"/>
              </a:rPr>
              <a:t>(Dipole</a:t>
            </a:r>
            <a:r>
              <a:rPr sz="2400" spc="-35" dirty="0">
                <a:latin typeface="Times New Roman"/>
                <a:cs typeface="Times New Roman"/>
              </a:rPr>
              <a:t> </a:t>
            </a:r>
            <a:r>
              <a:rPr sz="2400" spc="0" dirty="0">
                <a:latin typeface="Times New Roman"/>
                <a:cs typeface="Times New Roman"/>
              </a:rPr>
              <a:t>or</a:t>
            </a:r>
            <a:endParaRPr sz="2400">
              <a:latin typeface="Times New Roman"/>
              <a:cs typeface="Times New Roman"/>
            </a:endParaRPr>
          </a:p>
          <a:p>
            <a:pPr marL="355600">
              <a:lnSpc>
                <a:spcPts val="2870"/>
              </a:lnSpc>
              <a:spcBef>
                <a:spcPts val="254"/>
              </a:spcBef>
            </a:pPr>
            <a:r>
              <a:rPr sz="2400" dirty="0">
                <a:latin typeface="Times New Roman"/>
                <a:cs typeface="Times New Roman"/>
              </a:rPr>
              <a:t>log-period</a:t>
            </a:r>
            <a:r>
              <a:rPr sz="2400" spc="-10" dirty="0">
                <a:latin typeface="Times New Roman"/>
                <a:cs typeface="Times New Roman"/>
              </a:rPr>
              <a:t>ic</a:t>
            </a:r>
            <a:r>
              <a:rPr sz="2400" spc="0" dirty="0">
                <a:latin typeface="Times New Roman"/>
                <a:cs typeface="Times New Roman"/>
              </a:rPr>
              <a:t>).</a:t>
            </a:r>
            <a:endParaRPr sz="2400">
              <a:latin typeface="Times New Roman"/>
              <a:cs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24326" y="6164579"/>
            <a:ext cx="4994275" cy="47117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a:p>
            <a:pPr>
              <a:lnSpc>
                <a:spcPts val="650"/>
              </a:lnSpc>
              <a:spcBef>
                <a:spcPts val="17"/>
              </a:spcBef>
            </a:pPr>
            <a:endParaRPr sz="650"/>
          </a:p>
          <a:p>
            <a:pPr marR="12700" algn="r">
              <a:lnSpc>
                <a:spcPct val="100000"/>
              </a:lnSpc>
            </a:pPr>
            <a:r>
              <a:rPr sz="1200" spc="-20" dirty="0">
                <a:solidFill>
                  <a:srgbClr val="878787"/>
                </a:solidFill>
                <a:latin typeface="Calibri"/>
                <a:cs typeface="Calibri"/>
              </a:rPr>
              <a:t>85</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33172" rIns="0" bIns="0" rtlCol="0">
            <a:noAutofit/>
          </a:bodyPr>
          <a:lstStyle/>
          <a:p>
            <a:pPr marL="3375025">
              <a:lnSpc>
                <a:spcPct val="100000"/>
              </a:lnSpc>
            </a:pPr>
            <a:r>
              <a:rPr sz="4400" dirty="0">
                <a:latin typeface="Calibri"/>
                <a:cs typeface="Calibri"/>
              </a:rPr>
              <a:t>Noise</a:t>
            </a:r>
            <a:endParaRPr sz="4400">
              <a:latin typeface="Calibri"/>
              <a:cs typeface="Calibri"/>
            </a:endParaRPr>
          </a:p>
        </p:txBody>
      </p:sp>
      <p:sp>
        <p:nvSpPr>
          <p:cNvPr id="4" name="object 4"/>
          <p:cNvSpPr txBox="1">
            <a:spLocks noGrp="1"/>
          </p:cNvSpPr>
          <p:nvPr>
            <p:ph type="body" idx="1"/>
          </p:nvPr>
        </p:nvSpPr>
        <p:spPr>
          <a:prstGeom prst="rect">
            <a:avLst/>
          </a:prstGeom>
        </p:spPr>
        <p:txBody>
          <a:bodyPr vert="horz" wrap="square" lIns="0" tIns="0" rIns="0" bIns="0" rtlCol="0">
            <a:noAutofit/>
          </a:bodyPr>
          <a:lstStyle/>
          <a:p>
            <a:pPr marL="355600" marR="334010" indent="-342900" algn="just">
              <a:lnSpc>
                <a:spcPct val="114999"/>
              </a:lnSpc>
              <a:buSzPct val="75000"/>
              <a:buFont typeface="Arial"/>
              <a:buChar char="•"/>
              <a:tabLst>
                <a:tab pos="354965" algn="l"/>
              </a:tabLst>
            </a:pPr>
            <a:r>
              <a:rPr sz="2000" spc="5" dirty="0">
                <a:latin typeface="Times New Roman"/>
                <a:cs typeface="Times New Roman"/>
              </a:rPr>
              <a:t>Ou</a:t>
            </a:r>
            <a:r>
              <a:rPr sz="2000" spc="0" dirty="0">
                <a:latin typeface="Times New Roman"/>
                <a:cs typeface="Times New Roman"/>
              </a:rPr>
              <a:t>r</a:t>
            </a:r>
            <a:r>
              <a:rPr sz="2000" spc="65" dirty="0">
                <a:latin typeface="Times New Roman"/>
                <a:cs typeface="Times New Roman"/>
              </a:rPr>
              <a:t> </a:t>
            </a:r>
            <a:r>
              <a:rPr sz="2000" spc="-50" dirty="0">
                <a:latin typeface="Times New Roman"/>
                <a:cs typeface="Times New Roman"/>
              </a:rPr>
              <a:t>m</a:t>
            </a:r>
            <a:r>
              <a:rPr sz="2000" spc="-5" dirty="0">
                <a:latin typeface="Times New Roman"/>
                <a:cs typeface="Times New Roman"/>
              </a:rPr>
              <a:t>ea</a:t>
            </a:r>
            <a:r>
              <a:rPr sz="2000" spc="-15" dirty="0">
                <a:latin typeface="Times New Roman"/>
                <a:cs typeface="Times New Roman"/>
              </a:rPr>
              <a:t>s</a:t>
            </a:r>
            <a:r>
              <a:rPr sz="2000" spc="5" dirty="0">
                <a:latin typeface="Times New Roman"/>
                <a:cs typeface="Times New Roman"/>
              </a:rPr>
              <a:t>u</a:t>
            </a:r>
            <a:r>
              <a:rPr sz="2000" spc="0" dirty="0">
                <a:latin typeface="Times New Roman"/>
                <a:cs typeface="Times New Roman"/>
              </a:rPr>
              <a:t>r</a:t>
            </a:r>
            <a:r>
              <a:rPr sz="2000" spc="-5" dirty="0">
                <a:latin typeface="Times New Roman"/>
                <a:cs typeface="Times New Roman"/>
              </a:rPr>
              <a:t>e</a:t>
            </a:r>
            <a:r>
              <a:rPr sz="2000" spc="-60" dirty="0">
                <a:latin typeface="Times New Roman"/>
                <a:cs typeface="Times New Roman"/>
              </a:rPr>
              <a:t>m</a:t>
            </a:r>
            <a:r>
              <a:rPr sz="2000" spc="0" dirty="0">
                <a:latin typeface="Times New Roman"/>
                <a:cs typeface="Times New Roman"/>
              </a:rPr>
              <a:t>ents</a:t>
            </a:r>
            <a:r>
              <a:rPr sz="2000" spc="60" dirty="0">
                <a:latin typeface="Times New Roman"/>
                <a:cs typeface="Times New Roman"/>
              </a:rPr>
              <a:t> </a:t>
            </a:r>
            <a:r>
              <a:rPr sz="2000" spc="-15" dirty="0">
                <a:latin typeface="Times New Roman"/>
                <a:cs typeface="Times New Roman"/>
              </a:rPr>
              <a:t>a</a:t>
            </a:r>
            <a:r>
              <a:rPr sz="2000" spc="0" dirty="0">
                <a:latin typeface="Times New Roman"/>
                <a:cs typeface="Times New Roman"/>
              </a:rPr>
              <a:t>re</a:t>
            </a:r>
            <a:r>
              <a:rPr sz="2000" spc="65" dirty="0">
                <a:latin typeface="Times New Roman"/>
                <a:cs typeface="Times New Roman"/>
              </a:rPr>
              <a:t> </a:t>
            </a:r>
            <a:r>
              <a:rPr sz="2000" spc="-10" dirty="0">
                <a:latin typeface="Times New Roman"/>
                <a:cs typeface="Times New Roman"/>
              </a:rPr>
              <a:t>l</a:t>
            </a:r>
            <a:r>
              <a:rPr sz="2000" spc="-20" dirty="0">
                <a:latin typeface="Times New Roman"/>
                <a:cs typeface="Times New Roman"/>
              </a:rPr>
              <a:t>i</a:t>
            </a:r>
            <a:r>
              <a:rPr sz="2000" spc="-50" dirty="0">
                <a:latin typeface="Times New Roman"/>
                <a:cs typeface="Times New Roman"/>
              </a:rPr>
              <a:t>m</a:t>
            </a:r>
            <a:r>
              <a:rPr sz="2000" spc="-10" dirty="0">
                <a:latin typeface="Times New Roman"/>
                <a:cs typeface="Times New Roman"/>
              </a:rPr>
              <a:t>i</a:t>
            </a:r>
            <a:r>
              <a:rPr sz="2000" spc="-20" dirty="0">
                <a:latin typeface="Times New Roman"/>
                <a:cs typeface="Times New Roman"/>
              </a:rPr>
              <a:t>t</a:t>
            </a:r>
            <a:r>
              <a:rPr sz="2000" spc="-15" dirty="0">
                <a:latin typeface="Times New Roman"/>
                <a:cs typeface="Times New Roman"/>
              </a:rPr>
              <a:t>e</a:t>
            </a:r>
            <a:r>
              <a:rPr sz="2000" spc="0" dirty="0">
                <a:latin typeface="Times New Roman"/>
                <a:cs typeface="Times New Roman"/>
              </a:rPr>
              <a:t>d</a:t>
            </a:r>
            <a:r>
              <a:rPr sz="2000" spc="80" dirty="0">
                <a:latin typeface="Times New Roman"/>
                <a:cs typeface="Times New Roman"/>
              </a:rPr>
              <a:t> </a:t>
            </a:r>
            <a:r>
              <a:rPr sz="2000" spc="-20" dirty="0">
                <a:latin typeface="Times New Roman"/>
                <a:cs typeface="Times New Roman"/>
              </a:rPr>
              <a:t>t</a:t>
            </a:r>
            <a:r>
              <a:rPr sz="2000" spc="0" dirty="0">
                <a:latin typeface="Times New Roman"/>
                <a:cs typeface="Times New Roman"/>
              </a:rPr>
              <a:t>o</a:t>
            </a:r>
            <a:r>
              <a:rPr sz="2000" spc="60" dirty="0">
                <a:latin typeface="Times New Roman"/>
                <a:cs typeface="Times New Roman"/>
              </a:rPr>
              <a:t> </a:t>
            </a:r>
            <a:r>
              <a:rPr sz="2000" spc="0" dirty="0">
                <a:latin typeface="Times New Roman"/>
                <a:cs typeface="Times New Roman"/>
              </a:rPr>
              <a:t>fr</a:t>
            </a:r>
            <a:r>
              <a:rPr sz="2000" spc="-15" dirty="0">
                <a:latin typeface="Times New Roman"/>
                <a:cs typeface="Times New Roman"/>
              </a:rPr>
              <a:t>e</a:t>
            </a:r>
            <a:r>
              <a:rPr sz="2000" spc="0" dirty="0">
                <a:latin typeface="Times New Roman"/>
                <a:cs typeface="Times New Roman"/>
              </a:rPr>
              <a:t>q</a:t>
            </a:r>
            <a:r>
              <a:rPr sz="2000" spc="10" dirty="0">
                <a:latin typeface="Times New Roman"/>
                <a:cs typeface="Times New Roman"/>
              </a:rPr>
              <a:t>u</a:t>
            </a:r>
            <a:r>
              <a:rPr sz="2000" spc="-15" dirty="0">
                <a:latin typeface="Times New Roman"/>
                <a:cs typeface="Times New Roman"/>
              </a:rPr>
              <a:t>e</a:t>
            </a:r>
            <a:r>
              <a:rPr sz="2000" spc="-10" dirty="0">
                <a:latin typeface="Times New Roman"/>
                <a:cs typeface="Times New Roman"/>
              </a:rPr>
              <a:t>n</a:t>
            </a:r>
            <a:r>
              <a:rPr sz="2000" spc="-5" dirty="0">
                <a:latin typeface="Times New Roman"/>
                <a:cs typeface="Times New Roman"/>
              </a:rPr>
              <a:t>c</a:t>
            </a:r>
            <a:r>
              <a:rPr sz="2000" spc="-20" dirty="0">
                <a:latin typeface="Times New Roman"/>
                <a:cs typeface="Times New Roman"/>
              </a:rPr>
              <a:t>i</a:t>
            </a:r>
            <a:r>
              <a:rPr sz="2000" spc="-15" dirty="0">
                <a:latin typeface="Times New Roman"/>
                <a:cs typeface="Times New Roman"/>
              </a:rPr>
              <a:t>e</a:t>
            </a:r>
            <a:r>
              <a:rPr sz="2000" spc="0" dirty="0">
                <a:latin typeface="Times New Roman"/>
                <a:cs typeface="Times New Roman"/>
              </a:rPr>
              <a:t>s</a:t>
            </a:r>
            <a:r>
              <a:rPr sz="2000" spc="60" dirty="0">
                <a:latin typeface="Times New Roman"/>
                <a:cs typeface="Times New Roman"/>
              </a:rPr>
              <a:t> </a:t>
            </a:r>
            <a:r>
              <a:rPr sz="2000" spc="0" dirty="0">
                <a:latin typeface="Times New Roman"/>
                <a:cs typeface="Times New Roman"/>
              </a:rPr>
              <a:t>be</a:t>
            </a:r>
            <a:r>
              <a:rPr sz="2000" spc="-15" dirty="0">
                <a:latin typeface="Times New Roman"/>
                <a:cs typeface="Times New Roman"/>
              </a:rPr>
              <a:t>l</a:t>
            </a:r>
            <a:r>
              <a:rPr sz="2000" spc="0" dirty="0">
                <a:latin typeface="Times New Roman"/>
                <a:cs typeface="Times New Roman"/>
              </a:rPr>
              <a:t>ow</a:t>
            </a:r>
            <a:r>
              <a:rPr sz="2000" spc="75" dirty="0">
                <a:latin typeface="Times New Roman"/>
                <a:cs typeface="Times New Roman"/>
              </a:rPr>
              <a:t> </a:t>
            </a:r>
            <a:r>
              <a:rPr sz="2000" spc="0" dirty="0">
                <a:latin typeface="Times New Roman"/>
                <a:cs typeface="Times New Roman"/>
              </a:rPr>
              <a:t>3</a:t>
            </a:r>
            <a:r>
              <a:rPr sz="2000" spc="70" dirty="0">
                <a:latin typeface="Times New Roman"/>
                <a:cs typeface="Times New Roman"/>
              </a:rPr>
              <a:t> </a:t>
            </a:r>
            <a:r>
              <a:rPr sz="2000" spc="5" dirty="0">
                <a:latin typeface="Times New Roman"/>
                <a:cs typeface="Times New Roman"/>
              </a:rPr>
              <a:t>GH</a:t>
            </a:r>
            <a:r>
              <a:rPr sz="2000" spc="0" dirty="0">
                <a:latin typeface="Times New Roman"/>
                <a:cs typeface="Times New Roman"/>
              </a:rPr>
              <a:t>z</a:t>
            </a:r>
            <a:r>
              <a:rPr sz="2000" spc="60" dirty="0">
                <a:latin typeface="Times New Roman"/>
                <a:cs typeface="Times New Roman"/>
              </a:rPr>
              <a:t> </a:t>
            </a:r>
            <a:r>
              <a:rPr sz="2000" spc="-5" dirty="0">
                <a:latin typeface="Times New Roman"/>
                <a:cs typeface="Times New Roman"/>
              </a:rPr>
              <a:t>a</a:t>
            </a:r>
            <a:r>
              <a:rPr sz="2000" spc="0" dirty="0">
                <a:latin typeface="Times New Roman"/>
                <a:cs typeface="Times New Roman"/>
              </a:rPr>
              <a:t>s</a:t>
            </a:r>
            <a:r>
              <a:rPr sz="2000" spc="60" dirty="0">
                <a:latin typeface="Times New Roman"/>
                <a:cs typeface="Times New Roman"/>
              </a:rPr>
              <a:t> </a:t>
            </a:r>
            <a:r>
              <a:rPr sz="2000" spc="-20" dirty="0">
                <a:latin typeface="Times New Roman"/>
                <a:cs typeface="Times New Roman"/>
              </a:rPr>
              <a:t>t</a:t>
            </a:r>
            <a:r>
              <a:rPr sz="2000" spc="0" dirty="0">
                <a:latin typeface="Times New Roman"/>
                <a:cs typeface="Times New Roman"/>
              </a:rPr>
              <a:t>hat</a:t>
            </a:r>
            <a:r>
              <a:rPr sz="2000" spc="60" dirty="0">
                <a:latin typeface="Times New Roman"/>
                <a:cs typeface="Times New Roman"/>
              </a:rPr>
              <a:t> </a:t>
            </a:r>
            <a:r>
              <a:rPr sz="2000" spc="-10" dirty="0">
                <a:latin typeface="Times New Roman"/>
                <a:cs typeface="Times New Roman"/>
              </a:rPr>
              <a:t>i</a:t>
            </a:r>
            <a:r>
              <a:rPr sz="2000" spc="0" dirty="0">
                <a:latin typeface="Times New Roman"/>
                <a:cs typeface="Times New Roman"/>
              </a:rPr>
              <a:t>s</a:t>
            </a:r>
            <a:r>
              <a:rPr sz="2000" spc="60" dirty="0">
                <a:latin typeface="Times New Roman"/>
                <a:cs typeface="Times New Roman"/>
              </a:rPr>
              <a:t> </a:t>
            </a:r>
            <a:r>
              <a:rPr sz="2000" spc="0" dirty="0">
                <a:latin typeface="Times New Roman"/>
                <a:cs typeface="Times New Roman"/>
              </a:rPr>
              <a:t>the </a:t>
            </a:r>
            <a:r>
              <a:rPr sz="2000" spc="-10" dirty="0">
                <a:latin typeface="Times New Roman"/>
                <a:cs typeface="Times New Roman"/>
              </a:rPr>
              <a:t>l</a:t>
            </a:r>
            <a:r>
              <a:rPr sz="2000" spc="-20" dirty="0">
                <a:latin typeface="Times New Roman"/>
                <a:cs typeface="Times New Roman"/>
              </a:rPr>
              <a:t>i</a:t>
            </a:r>
            <a:r>
              <a:rPr sz="2000" spc="-50" dirty="0">
                <a:latin typeface="Times New Roman"/>
                <a:cs typeface="Times New Roman"/>
              </a:rPr>
              <a:t>m</a:t>
            </a:r>
            <a:r>
              <a:rPr sz="2000" spc="-10" dirty="0">
                <a:latin typeface="Times New Roman"/>
                <a:cs typeface="Times New Roman"/>
              </a:rPr>
              <a:t>i</a:t>
            </a:r>
            <a:r>
              <a:rPr sz="2000" spc="0" dirty="0">
                <a:latin typeface="Times New Roman"/>
                <a:cs typeface="Times New Roman"/>
              </a:rPr>
              <a:t>t</a:t>
            </a:r>
            <a:r>
              <a:rPr sz="2000" spc="10" dirty="0">
                <a:latin typeface="Times New Roman"/>
                <a:cs typeface="Times New Roman"/>
              </a:rPr>
              <a:t> </a:t>
            </a:r>
            <a:r>
              <a:rPr sz="2000" spc="0" dirty="0">
                <a:latin typeface="Times New Roman"/>
                <a:cs typeface="Times New Roman"/>
              </a:rPr>
              <a:t>of</a:t>
            </a:r>
            <a:r>
              <a:rPr sz="2000" spc="15" dirty="0">
                <a:latin typeface="Times New Roman"/>
                <a:cs typeface="Times New Roman"/>
              </a:rPr>
              <a:t> </a:t>
            </a:r>
            <a:r>
              <a:rPr sz="2000" spc="-10" dirty="0">
                <a:latin typeface="Times New Roman"/>
                <a:cs typeface="Times New Roman"/>
              </a:rPr>
              <a:t>o</a:t>
            </a:r>
            <a:r>
              <a:rPr sz="2000" spc="15" dirty="0">
                <a:latin typeface="Times New Roman"/>
                <a:cs typeface="Times New Roman"/>
              </a:rPr>
              <a:t>u</a:t>
            </a:r>
            <a:r>
              <a:rPr sz="2000" spc="0" dirty="0">
                <a:latin typeface="Times New Roman"/>
                <a:cs typeface="Times New Roman"/>
              </a:rPr>
              <a:t>r</a:t>
            </a:r>
            <a:r>
              <a:rPr sz="2000" spc="5" dirty="0">
                <a:latin typeface="Times New Roman"/>
                <a:cs typeface="Times New Roman"/>
              </a:rPr>
              <a:t> </a:t>
            </a:r>
            <a:r>
              <a:rPr sz="2000" spc="0" dirty="0">
                <a:latin typeface="Times New Roman"/>
                <a:cs typeface="Times New Roman"/>
              </a:rPr>
              <a:t>sp</a:t>
            </a:r>
            <a:r>
              <a:rPr sz="2000" spc="-10" dirty="0">
                <a:latin typeface="Times New Roman"/>
                <a:cs typeface="Times New Roman"/>
              </a:rPr>
              <a:t>e</a:t>
            </a:r>
            <a:r>
              <a:rPr sz="2000" spc="-5" dirty="0">
                <a:latin typeface="Times New Roman"/>
                <a:cs typeface="Times New Roman"/>
              </a:rPr>
              <a:t>c</a:t>
            </a:r>
            <a:r>
              <a:rPr sz="2000" spc="-20" dirty="0">
                <a:latin typeface="Times New Roman"/>
                <a:cs typeface="Times New Roman"/>
              </a:rPr>
              <a:t>t</a:t>
            </a:r>
            <a:r>
              <a:rPr sz="2000" spc="0" dirty="0">
                <a:latin typeface="Times New Roman"/>
                <a:cs typeface="Times New Roman"/>
              </a:rPr>
              <a:t>rum</a:t>
            </a:r>
            <a:r>
              <a:rPr sz="2000" spc="-10" dirty="0">
                <a:latin typeface="Times New Roman"/>
                <a:cs typeface="Times New Roman"/>
              </a:rPr>
              <a:t> </a:t>
            </a:r>
            <a:r>
              <a:rPr sz="2000" spc="0" dirty="0">
                <a:latin typeface="Times New Roman"/>
                <a:cs typeface="Times New Roman"/>
              </a:rPr>
              <a:t>ana</a:t>
            </a:r>
            <a:r>
              <a:rPr sz="2000" spc="-10" dirty="0">
                <a:latin typeface="Times New Roman"/>
                <a:cs typeface="Times New Roman"/>
              </a:rPr>
              <a:t>l</a:t>
            </a:r>
            <a:r>
              <a:rPr sz="2000" spc="-20" dirty="0">
                <a:latin typeface="Times New Roman"/>
                <a:cs typeface="Times New Roman"/>
              </a:rPr>
              <a:t>y</a:t>
            </a:r>
            <a:r>
              <a:rPr sz="2000" spc="-5" dirty="0">
                <a:latin typeface="Times New Roman"/>
                <a:cs typeface="Times New Roman"/>
              </a:rPr>
              <a:t>ze</a:t>
            </a:r>
            <a:r>
              <a:rPr sz="2000" spc="-120" dirty="0">
                <a:latin typeface="Times New Roman"/>
                <a:cs typeface="Times New Roman"/>
              </a:rPr>
              <a:t>r</a:t>
            </a:r>
            <a:r>
              <a:rPr sz="2000" spc="0" dirty="0">
                <a:latin typeface="Times New Roman"/>
                <a:cs typeface="Times New Roman"/>
              </a:rPr>
              <a:t>. </a:t>
            </a:r>
            <a:r>
              <a:rPr sz="2000" spc="30" dirty="0">
                <a:latin typeface="Times New Roman"/>
                <a:cs typeface="Times New Roman"/>
              </a:rPr>
              <a:t> </a:t>
            </a:r>
            <a:r>
              <a:rPr sz="2000" spc="-140" dirty="0">
                <a:latin typeface="Times New Roman"/>
                <a:cs typeface="Times New Roman"/>
              </a:rPr>
              <a:t>W</a:t>
            </a:r>
            <a:r>
              <a:rPr sz="2000" spc="0" dirty="0">
                <a:latin typeface="Times New Roman"/>
                <a:cs typeface="Times New Roman"/>
              </a:rPr>
              <a:t>e</a:t>
            </a:r>
            <a:r>
              <a:rPr sz="2000" spc="10" dirty="0">
                <a:latin typeface="Times New Roman"/>
                <a:cs typeface="Times New Roman"/>
              </a:rPr>
              <a:t> </a:t>
            </a:r>
            <a:r>
              <a:rPr sz="2000" spc="0" dirty="0">
                <a:latin typeface="Times New Roman"/>
                <a:cs typeface="Times New Roman"/>
              </a:rPr>
              <a:t>h</a:t>
            </a:r>
            <a:r>
              <a:rPr sz="2000" spc="-15" dirty="0">
                <a:latin typeface="Times New Roman"/>
                <a:cs typeface="Times New Roman"/>
              </a:rPr>
              <a:t>a</a:t>
            </a:r>
            <a:r>
              <a:rPr sz="2000" spc="0" dirty="0">
                <a:latin typeface="Times New Roman"/>
                <a:cs typeface="Times New Roman"/>
              </a:rPr>
              <a:t>ve</a:t>
            </a:r>
            <a:r>
              <a:rPr sz="2000" spc="10" dirty="0">
                <a:latin typeface="Times New Roman"/>
                <a:cs typeface="Times New Roman"/>
              </a:rPr>
              <a:t> </a:t>
            </a:r>
            <a:r>
              <a:rPr sz="2000" spc="0" dirty="0">
                <a:latin typeface="Times New Roman"/>
                <a:cs typeface="Times New Roman"/>
              </a:rPr>
              <a:t>d</a:t>
            </a:r>
            <a:r>
              <a:rPr sz="2000" spc="-15" dirty="0">
                <a:latin typeface="Times New Roman"/>
                <a:cs typeface="Times New Roman"/>
              </a:rPr>
              <a:t>i</a:t>
            </a:r>
            <a:r>
              <a:rPr sz="2000" spc="-10" dirty="0">
                <a:latin typeface="Times New Roman"/>
                <a:cs typeface="Times New Roman"/>
              </a:rPr>
              <a:t>o</a:t>
            </a:r>
            <a:r>
              <a:rPr sz="2000" spc="0" dirty="0">
                <a:latin typeface="Times New Roman"/>
                <a:cs typeface="Times New Roman"/>
              </a:rPr>
              <a:t>de</a:t>
            </a:r>
            <a:r>
              <a:rPr sz="2000" spc="15" dirty="0">
                <a:latin typeface="Times New Roman"/>
                <a:cs typeface="Times New Roman"/>
              </a:rPr>
              <a:t> </a:t>
            </a:r>
            <a:r>
              <a:rPr sz="2000" spc="0" dirty="0">
                <a:latin typeface="Times New Roman"/>
                <a:cs typeface="Times New Roman"/>
              </a:rPr>
              <a:t>cr</a:t>
            </a:r>
            <a:r>
              <a:rPr sz="2000" spc="-10" dirty="0">
                <a:latin typeface="Times New Roman"/>
                <a:cs typeface="Times New Roman"/>
              </a:rPr>
              <a:t>y</a:t>
            </a:r>
            <a:r>
              <a:rPr sz="2000" spc="0" dirty="0">
                <a:latin typeface="Times New Roman"/>
                <a:cs typeface="Times New Roman"/>
              </a:rPr>
              <a:t>s</a:t>
            </a:r>
            <a:r>
              <a:rPr sz="2000" spc="-30" dirty="0">
                <a:latin typeface="Times New Roman"/>
                <a:cs typeface="Times New Roman"/>
              </a:rPr>
              <a:t>t</a:t>
            </a:r>
            <a:r>
              <a:rPr sz="2000" spc="-5" dirty="0">
                <a:latin typeface="Times New Roman"/>
                <a:cs typeface="Times New Roman"/>
              </a:rPr>
              <a:t>a</a:t>
            </a:r>
            <a:r>
              <a:rPr sz="2000" spc="0" dirty="0">
                <a:latin typeface="Times New Roman"/>
                <a:cs typeface="Times New Roman"/>
              </a:rPr>
              <a:t>l</a:t>
            </a:r>
            <a:r>
              <a:rPr sz="2000" spc="10" dirty="0">
                <a:latin typeface="Times New Roman"/>
                <a:cs typeface="Times New Roman"/>
              </a:rPr>
              <a:t> </a:t>
            </a:r>
            <a:r>
              <a:rPr sz="2000" spc="0" dirty="0">
                <a:latin typeface="Times New Roman"/>
                <a:cs typeface="Times New Roman"/>
              </a:rPr>
              <a:t>det</a:t>
            </a:r>
            <a:r>
              <a:rPr sz="2000" spc="-20" dirty="0">
                <a:latin typeface="Times New Roman"/>
                <a:cs typeface="Times New Roman"/>
              </a:rPr>
              <a:t>e</a:t>
            </a:r>
            <a:r>
              <a:rPr sz="2000" spc="-5" dirty="0">
                <a:latin typeface="Times New Roman"/>
                <a:cs typeface="Times New Roman"/>
              </a:rPr>
              <a:t>c</a:t>
            </a:r>
            <a:r>
              <a:rPr sz="2000" spc="-20" dirty="0">
                <a:latin typeface="Times New Roman"/>
                <a:cs typeface="Times New Roman"/>
              </a:rPr>
              <a:t>t</a:t>
            </a:r>
            <a:r>
              <a:rPr sz="2000" spc="0" dirty="0">
                <a:latin typeface="Times New Roman"/>
                <a:cs typeface="Times New Roman"/>
              </a:rPr>
              <a:t>o</a:t>
            </a:r>
            <a:r>
              <a:rPr sz="2000" spc="-10" dirty="0">
                <a:latin typeface="Times New Roman"/>
                <a:cs typeface="Times New Roman"/>
              </a:rPr>
              <a:t>r</a:t>
            </a:r>
            <a:r>
              <a:rPr sz="2000" spc="0" dirty="0">
                <a:latin typeface="Times New Roman"/>
                <a:cs typeface="Times New Roman"/>
              </a:rPr>
              <a:t>s</a:t>
            </a:r>
            <a:r>
              <a:rPr sz="2000" spc="15" dirty="0">
                <a:latin typeface="Times New Roman"/>
                <a:cs typeface="Times New Roman"/>
              </a:rPr>
              <a:t> </a:t>
            </a:r>
            <a:r>
              <a:rPr sz="2000" spc="-10" dirty="0">
                <a:latin typeface="Times New Roman"/>
                <a:cs typeface="Times New Roman"/>
              </a:rPr>
              <a:t>u</a:t>
            </a:r>
            <a:r>
              <a:rPr sz="2000" spc="0" dirty="0">
                <a:latin typeface="Times New Roman"/>
                <a:cs typeface="Times New Roman"/>
              </a:rPr>
              <a:t>p</a:t>
            </a:r>
            <a:r>
              <a:rPr sz="2000" spc="20" dirty="0">
                <a:latin typeface="Times New Roman"/>
                <a:cs typeface="Times New Roman"/>
              </a:rPr>
              <a:t> </a:t>
            </a:r>
            <a:r>
              <a:rPr sz="2000" spc="-10" dirty="0">
                <a:latin typeface="Times New Roman"/>
                <a:cs typeface="Times New Roman"/>
              </a:rPr>
              <a:t>t</a:t>
            </a:r>
            <a:r>
              <a:rPr sz="2000" spc="0" dirty="0">
                <a:latin typeface="Times New Roman"/>
                <a:cs typeface="Times New Roman"/>
              </a:rPr>
              <a:t>o</a:t>
            </a:r>
            <a:r>
              <a:rPr sz="2000" spc="5" dirty="0">
                <a:latin typeface="Times New Roman"/>
                <a:cs typeface="Times New Roman"/>
              </a:rPr>
              <a:t> </a:t>
            </a:r>
            <a:r>
              <a:rPr sz="2000" spc="-10" dirty="0">
                <a:latin typeface="Times New Roman"/>
                <a:cs typeface="Times New Roman"/>
              </a:rPr>
              <a:t>50 </a:t>
            </a:r>
            <a:r>
              <a:rPr sz="2000" spc="5" dirty="0">
                <a:latin typeface="Times New Roman"/>
                <a:cs typeface="Times New Roman"/>
              </a:rPr>
              <a:t>GH</a:t>
            </a:r>
            <a:r>
              <a:rPr sz="2000" spc="0" dirty="0">
                <a:latin typeface="Times New Roman"/>
                <a:cs typeface="Times New Roman"/>
              </a:rPr>
              <a:t>z</a:t>
            </a:r>
            <a:r>
              <a:rPr sz="2000" spc="-10" dirty="0">
                <a:latin typeface="Times New Roman"/>
                <a:cs typeface="Times New Roman"/>
              </a:rPr>
              <a:t> </a:t>
            </a:r>
            <a:r>
              <a:rPr sz="2000" spc="5" dirty="0">
                <a:latin typeface="Times New Roman"/>
                <a:cs typeface="Times New Roman"/>
              </a:rPr>
              <a:t>b</a:t>
            </a:r>
            <a:r>
              <a:rPr sz="2000" spc="15" dirty="0">
                <a:latin typeface="Times New Roman"/>
                <a:cs typeface="Times New Roman"/>
              </a:rPr>
              <a:t>u</a:t>
            </a:r>
            <a:r>
              <a:rPr sz="2000" spc="0" dirty="0">
                <a:latin typeface="Times New Roman"/>
                <a:cs typeface="Times New Roman"/>
              </a:rPr>
              <a:t>t</a:t>
            </a:r>
            <a:r>
              <a:rPr sz="2000" spc="-50" dirty="0">
                <a:latin typeface="Times New Roman"/>
                <a:cs typeface="Times New Roman"/>
              </a:rPr>
              <a:t> </a:t>
            </a:r>
            <a:r>
              <a:rPr sz="2000" spc="0" dirty="0">
                <a:latin typeface="Times New Roman"/>
                <a:cs typeface="Times New Roman"/>
              </a:rPr>
              <a:t>they</a:t>
            </a:r>
            <a:r>
              <a:rPr sz="2000" spc="-25" dirty="0">
                <a:latin typeface="Times New Roman"/>
                <a:cs typeface="Times New Roman"/>
              </a:rPr>
              <a:t> </a:t>
            </a:r>
            <a:r>
              <a:rPr sz="2000" spc="0" dirty="0">
                <a:latin typeface="Times New Roman"/>
                <a:cs typeface="Times New Roman"/>
              </a:rPr>
              <a:t>are</a:t>
            </a:r>
            <a:r>
              <a:rPr sz="2000" spc="-20" dirty="0">
                <a:latin typeface="Times New Roman"/>
                <a:cs typeface="Times New Roman"/>
              </a:rPr>
              <a:t> </a:t>
            </a:r>
            <a:r>
              <a:rPr sz="2000" spc="5" dirty="0">
                <a:latin typeface="Times New Roman"/>
                <a:cs typeface="Times New Roman"/>
              </a:rPr>
              <a:t>n</a:t>
            </a:r>
            <a:r>
              <a:rPr sz="2000" spc="15" dirty="0">
                <a:latin typeface="Times New Roman"/>
                <a:cs typeface="Times New Roman"/>
              </a:rPr>
              <a:t>o</a:t>
            </a:r>
            <a:r>
              <a:rPr sz="2000" spc="0" dirty="0">
                <a:latin typeface="Times New Roman"/>
                <a:cs typeface="Times New Roman"/>
              </a:rPr>
              <a:t>t</a:t>
            </a:r>
            <a:r>
              <a:rPr sz="2000" spc="-40" dirty="0">
                <a:latin typeface="Times New Roman"/>
                <a:cs typeface="Times New Roman"/>
              </a:rPr>
              <a:t> </a:t>
            </a:r>
            <a:r>
              <a:rPr sz="2000" spc="0" dirty="0">
                <a:latin typeface="Times New Roman"/>
                <a:cs typeface="Times New Roman"/>
              </a:rPr>
              <a:t>sensi</a:t>
            </a:r>
            <a:r>
              <a:rPr sz="2000" spc="-10" dirty="0">
                <a:latin typeface="Times New Roman"/>
                <a:cs typeface="Times New Roman"/>
              </a:rPr>
              <a:t>t</a:t>
            </a:r>
            <a:r>
              <a:rPr sz="2000" spc="-20" dirty="0">
                <a:latin typeface="Times New Roman"/>
                <a:cs typeface="Times New Roman"/>
              </a:rPr>
              <a:t>i</a:t>
            </a:r>
            <a:r>
              <a:rPr sz="2000" spc="5" dirty="0">
                <a:latin typeface="Times New Roman"/>
                <a:cs typeface="Times New Roman"/>
              </a:rPr>
              <a:t>v</a:t>
            </a:r>
            <a:r>
              <a:rPr sz="2000" spc="0" dirty="0">
                <a:latin typeface="Times New Roman"/>
                <a:cs typeface="Times New Roman"/>
              </a:rPr>
              <a:t>e</a:t>
            </a:r>
            <a:r>
              <a:rPr sz="2000" spc="-70" dirty="0">
                <a:latin typeface="Times New Roman"/>
                <a:cs typeface="Times New Roman"/>
              </a:rPr>
              <a:t> </a:t>
            </a:r>
            <a:r>
              <a:rPr sz="2000" spc="-5" dirty="0">
                <a:latin typeface="Times New Roman"/>
                <a:cs typeface="Times New Roman"/>
              </a:rPr>
              <a:t>e</a:t>
            </a:r>
            <a:r>
              <a:rPr sz="2000" spc="5" dirty="0">
                <a:latin typeface="Times New Roman"/>
                <a:cs typeface="Times New Roman"/>
              </a:rPr>
              <a:t>nou</a:t>
            </a:r>
            <a:r>
              <a:rPr sz="2000" spc="15" dirty="0">
                <a:latin typeface="Times New Roman"/>
                <a:cs typeface="Times New Roman"/>
              </a:rPr>
              <a:t>g</a:t>
            </a:r>
            <a:r>
              <a:rPr sz="2000" spc="0" dirty="0">
                <a:latin typeface="Times New Roman"/>
                <a:cs typeface="Times New Roman"/>
              </a:rPr>
              <a:t>h</a:t>
            </a:r>
            <a:r>
              <a:rPr sz="2000" spc="-65" dirty="0">
                <a:latin typeface="Times New Roman"/>
                <a:cs typeface="Times New Roman"/>
              </a:rPr>
              <a:t> </a:t>
            </a:r>
            <a:r>
              <a:rPr sz="2000" spc="-10" dirty="0">
                <a:latin typeface="Times New Roman"/>
                <a:cs typeface="Times New Roman"/>
              </a:rPr>
              <a:t>t</a:t>
            </a:r>
            <a:r>
              <a:rPr sz="2000" spc="0" dirty="0">
                <a:latin typeface="Times New Roman"/>
                <a:cs typeface="Times New Roman"/>
              </a:rPr>
              <a:t>o</a:t>
            </a:r>
            <a:r>
              <a:rPr sz="2000" spc="-15" dirty="0">
                <a:latin typeface="Times New Roman"/>
                <a:cs typeface="Times New Roman"/>
              </a:rPr>
              <a:t> </a:t>
            </a:r>
            <a:r>
              <a:rPr sz="2000" spc="-50" dirty="0">
                <a:latin typeface="Times New Roman"/>
                <a:cs typeface="Times New Roman"/>
              </a:rPr>
              <a:t>m</a:t>
            </a:r>
            <a:r>
              <a:rPr sz="2000" spc="0" dirty="0">
                <a:latin typeface="Times New Roman"/>
                <a:cs typeface="Times New Roman"/>
              </a:rPr>
              <a:t>easure</a:t>
            </a:r>
            <a:r>
              <a:rPr sz="2000" spc="-35" dirty="0">
                <a:latin typeface="Times New Roman"/>
                <a:cs typeface="Times New Roman"/>
              </a:rPr>
              <a:t> </a:t>
            </a:r>
            <a:r>
              <a:rPr sz="2000" spc="0" dirty="0">
                <a:latin typeface="Times New Roman"/>
                <a:cs typeface="Times New Roman"/>
              </a:rPr>
              <a:t>the</a:t>
            </a:r>
            <a:r>
              <a:rPr sz="2000" spc="-20" dirty="0">
                <a:latin typeface="Times New Roman"/>
                <a:cs typeface="Times New Roman"/>
              </a:rPr>
              <a:t> </a:t>
            </a:r>
            <a:r>
              <a:rPr sz="2000" spc="5" dirty="0">
                <a:latin typeface="Times New Roman"/>
                <a:cs typeface="Times New Roman"/>
              </a:rPr>
              <a:t>n</a:t>
            </a:r>
            <a:r>
              <a:rPr sz="2000" spc="15" dirty="0">
                <a:latin typeface="Times New Roman"/>
                <a:cs typeface="Times New Roman"/>
              </a:rPr>
              <a:t>o</a:t>
            </a:r>
            <a:r>
              <a:rPr sz="2000" spc="-10" dirty="0">
                <a:latin typeface="Times New Roman"/>
                <a:cs typeface="Times New Roman"/>
              </a:rPr>
              <a:t>i</a:t>
            </a:r>
            <a:r>
              <a:rPr sz="2000" spc="0" dirty="0">
                <a:latin typeface="Times New Roman"/>
                <a:cs typeface="Times New Roman"/>
              </a:rPr>
              <a:t>s</a:t>
            </a:r>
            <a:r>
              <a:rPr sz="2000" spc="-15" dirty="0">
                <a:latin typeface="Times New Roman"/>
                <a:cs typeface="Times New Roman"/>
              </a:rPr>
              <a:t>e</a:t>
            </a:r>
            <a:r>
              <a:rPr sz="2000" spc="0" dirty="0">
                <a:latin typeface="Times New Roman"/>
                <a:cs typeface="Times New Roman"/>
              </a:rPr>
              <a:t>.</a:t>
            </a:r>
            <a:endParaRPr sz="2000">
              <a:latin typeface="Times New Roman"/>
              <a:cs typeface="Times New Roman"/>
            </a:endParaRPr>
          </a:p>
          <a:p>
            <a:pPr>
              <a:lnSpc>
                <a:spcPts val="600"/>
              </a:lnSpc>
              <a:spcBef>
                <a:spcPts val="19"/>
              </a:spcBef>
            </a:pPr>
            <a:endParaRPr sz="600"/>
          </a:p>
          <a:p>
            <a:pPr>
              <a:lnSpc>
                <a:spcPts val="1000"/>
              </a:lnSpc>
            </a:pPr>
            <a:endParaRPr sz="1000"/>
          </a:p>
          <a:p>
            <a:pPr marL="355600" indent="-342900">
              <a:lnSpc>
                <a:spcPct val="100000"/>
              </a:lnSpc>
              <a:buFont typeface="Arial"/>
              <a:buChar char="•"/>
              <a:tabLst>
                <a:tab pos="354965" algn="l"/>
              </a:tabLst>
            </a:pPr>
            <a:r>
              <a:rPr sz="2000" spc="5" dirty="0">
                <a:latin typeface="Times New Roman"/>
                <a:cs typeface="Times New Roman"/>
              </a:rPr>
              <a:t>O</a:t>
            </a:r>
            <a:r>
              <a:rPr sz="2000" spc="15" dirty="0">
                <a:latin typeface="Times New Roman"/>
                <a:cs typeface="Times New Roman"/>
              </a:rPr>
              <a:t>u</a:t>
            </a:r>
            <a:r>
              <a:rPr sz="2000" spc="0" dirty="0">
                <a:latin typeface="Times New Roman"/>
                <a:cs typeface="Times New Roman"/>
              </a:rPr>
              <a:t>r</a:t>
            </a:r>
            <a:r>
              <a:rPr sz="2000" spc="-30" dirty="0">
                <a:latin typeface="Times New Roman"/>
                <a:cs typeface="Times New Roman"/>
              </a:rPr>
              <a:t> </a:t>
            </a:r>
            <a:r>
              <a:rPr sz="2000" spc="5" dirty="0">
                <a:latin typeface="Times New Roman"/>
                <a:cs typeface="Times New Roman"/>
              </a:rPr>
              <a:t>n</a:t>
            </a:r>
            <a:r>
              <a:rPr sz="2000" spc="15" dirty="0">
                <a:latin typeface="Times New Roman"/>
                <a:cs typeface="Times New Roman"/>
              </a:rPr>
              <a:t>o</a:t>
            </a:r>
            <a:r>
              <a:rPr sz="2000" spc="0" dirty="0">
                <a:latin typeface="Times New Roman"/>
                <a:cs typeface="Times New Roman"/>
              </a:rPr>
              <a:t>ise</a:t>
            </a:r>
            <a:r>
              <a:rPr sz="2000" spc="-65" dirty="0">
                <a:latin typeface="Times New Roman"/>
                <a:cs typeface="Times New Roman"/>
              </a:rPr>
              <a:t> </a:t>
            </a:r>
            <a:r>
              <a:rPr sz="2000" spc="-50" dirty="0">
                <a:latin typeface="Times New Roman"/>
                <a:cs typeface="Times New Roman"/>
              </a:rPr>
              <a:t>m</a:t>
            </a:r>
            <a:r>
              <a:rPr sz="2000" spc="0" dirty="0">
                <a:latin typeface="Times New Roman"/>
                <a:cs typeface="Times New Roman"/>
              </a:rPr>
              <a:t>easur</a:t>
            </a:r>
            <a:r>
              <a:rPr sz="2000" spc="-5" dirty="0">
                <a:latin typeface="Times New Roman"/>
                <a:cs typeface="Times New Roman"/>
              </a:rPr>
              <a:t>e</a:t>
            </a:r>
            <a:r>
              <a:rPr sz="2000" spc="-50" dirty="0">
                <a:latin typeface="Times New Roman"/>
                <a:cs typeface="Times New Roman"/>
              </a:rPr>
              <a:t>m</a:t>
            </a:r>
            <a:r>
              <a:rPr sz="2000" spc="0" dirty="0">
                <a:latin typeface="Times New Roman"/>
                <a:cs typeface="Times New Roman"/>
              </a:rPr>
              <a:t>ents</a:t>
            </a:r>
            <a:r>
              <a:rPr sz="2000" spc="-35" dirty="0">
                <a:latin typeface="Times New Roman"/>
                <a:cs typeface="Times New Roman"/>
              </a:rPr>
              <a:t> </a:t>
            </a:r>
            <a:r>
              <a:rPr sz="2000" spc="0" dirty="0">
                <a:latin typeface="Times New Roman"/>
                <a:cs typeface="Times New Roman"/>
              </a:rPr>
              <a:t>are</a:t>
            </a:r>
            <a:r>
              <a:rPr sz="2000" spc="-20" dirty="0">
                <a:latin typeface="Times New Roman"/>
                <a:cs typeface="Times New Roman"/>
              </a:rPr>
              <a:t> </a:t>
            </a:r>
            <a:r>
              <a:rPr sz="2000" spc="0" dirty="0">
                <a:latin typeface="Times New Roman"/>
                <a:cs typeface="Times New Roman"/>
              </a:rPr>
              <a:t>enc</a:t>
            </a:r>
            <a:r>
              <a:rPr sz="2000" spc="5" dirty="0">
                <a:latin typeface="Times New Roman"/>
                <a:cs typeface="Times New Roman"/>
              </a:rPr>
              <a:t>ou</a:t>
            </a:r>
            <a:r>
              <a:rPr sz="2000" spc="0" dirty="0">
                <a:latin typeface="Times New Roman"/>
                <a:cs typeface="Times New Roman"/>
              </a:rPr>
              <a:t>rag</a:t>
            </a:r>
            <a:r>
              <a:rPr sz="2000" spc="-5" dirty="0">
                <a:latin typeface="Times New Roman"/>
                <a:cs typeface="Times New Roman"/>
              </a:rPr>
              <a:t>i</a:t>
            </a:r>
            <a:r>
              <a:rPr sz="2000" spc="-10" dirty="0">
                <a:latin typeface="Times New Roman"/>
                <a:cs typeface="Times New Roman"/>
              </a:rPr>
              <a:t>ng.</a:t>
            </a:r>
            <a:endParaRPr sz="2000">
              <a:latin typeface="Times New Roman"/>
              <a:cs typeface="Times New Roman"/>
            </a:endParaRPr>
          </a:p>
          <a:p>
            <a:pPr>
              <a:lnSpc>
                <a:spcPts val="1100"/>
              </a:lnSpc>
              <a:spcBef>
                <a:spcPts val="43"/>
              </a:spcBef>
              <a:buFont typeface="Arial"/>
              <a:buChar char="•"/>
            </a:pPr>
            <a:endParaRPr sz="1100"/>
          </a:p>
          <a:p>
            <a:pPr marL="355600" indent="-342900">
              <a:lnSpc>
                <a:spcPct val="100000"/>
              </a:lnSpc>
              <a:buFont typeface="Arial"/>
              <a:buChar char="•"/>
              <a:tabLst>
                <a:tab pos="354965" algn="l"/>
              </a:tabLst>
            </a:pPr>
            <a:r>
              <a:rPr sz="2000" spc="-130" dirty="0">
                <a:latin typeface="Times New Roman"/>
                <a:cs typeface="Times New Roman"/>
              </a:rPr>
              <a:t>W</a:t>
            </a:r>
            <a:r>
              <a:rPr sz="2000" spc="0" dirty="0">
                <a:latin typeface="Times New Roman"/>
                <a:cs typeface="Times New Roman"/>
              </a:rPr>
              <a:t>e</a:t>
            </a:r>
            <a:r>
              <a:rPr sz="2000" spc="-50" dirty="0">
                <a:latin typeface="Times New Roman"/>
                <a:cs typeface="Times New Roman"/>
              </a:rPr>
              <a:t> </a:t>
            </a:r>
            <a:r>
              <a:rPr sz="2000" spc="0" dirty="0">
                <a:latin typeface="Times New Roman"/>
                <a:cs typeface="Times New Roman"/>
              </a:rPr>
              <a:t>do</a:t>
            </a:r>
            <a:r>
              <a:rPr sz="2000" spc="-30" dirty="0">
                <a:latin typeface="Times New Roman"/>
                <a:cs typeface="Times New Roman"/>
              </a:rPr>
              <a:t> </a:t>
            </a:r>
            <a:r>
              <a:rPr sz="2000" spc="0" dirty="0">
                <a:latin typeface="Times New Roman"/>
                <a:cs typeface="Times New Roman"/>
              </a:rPr>
              <a:t>n</a:t>
            </a:r>
            <a:r>
              <a:rPr sz="2000" spc="15" dirty="0">
                <a:latin typeface="Times New Roman"/>
                <a:cs typeface="Times New Roman"/>
              </a:rPr>
              <a:t>o</a:t>
            </a:r>
            <a:r>
              <a:rPr sz="2000" spc="0" dirty="0">
                <a:latin typeface="Times New Roman"/>
                <a:cs typeface="Times New Roman"/>
              </a:rPr>
              <a:t>t</a:t>
            </a:r>
            <a:r>
              <a:rPr sz="2000" spc="-50" dirty="0">
                <a:latin typeface="Times New Roman"/>
                <a:cs typeface="Times New Roman"/>
              </a:rPr>
              <a:t> </a:t>
            </a:r>
            <a:r>
              <a:rPr sz="2000" spc="0" dirty="0">
                <a:latin typeface="Times New Roman"/>
                <a:cs typeface="Times New Roman"/>
              </a:rPr>
              <a:t>see</a:t>
            </a:r>
            <a:r>
              <a:rPr sz="2000" spc="-25" dirty="0">
                <a:latin typeface="Times New Roman"/>
                <a:cs typeface="Times New Roman"/>
              </a:rPr>
              <a:t> </a:t>
            </a:r>
            <a:r>
              <a:rPr sz="2000" spc="0" dirty="0">
                <a:latin typeface="Times New Roman"/>
                <a:cs typeface="Times New Roman"/>
              </a:rPr>
              <a:t>pla</a:t>
            </a:r>
            <a:r>
              <a:rPr sz="2000" spc="-5" dirty="0">
                <a:latin typeface="Times New Roman"/>
                <a:cs typeface="Times New Roman"/>
              </a:rPr>
              <a:t>s</a:t>
            </a:r>
            <a:r>
              <a:rPr sz="2000" spc="-50" dirty="0">
                <a:latin typeface="Times New Roman"/>
                <a:cs typeface="Times New Roman"/>
              </a:rPr>
              <a:t>m</a:t>
            </a:r>
            <a:r>
              <a:rPr sz="2000" spc="0" dirty="0">
                <a:latin typeface="Times New Roman"/>
                <a:cs typeface="Times New Roman"/>
              </a:rPr>
              <a:t>a gen</a:t>
            </a:r>
            <a:r>
              <a:rPr sz="2000" spc="-5" dirty="0">
                <a:latin typeface="Times New Roman"/>
                <a:cs typeface="Times New Roman"/>
              </a:rPr>
              <a:t>e</a:t>
            </a:r>
            <a:r>
              <a:rPr sz="2000" spc="0" dirty="0">
                <a:latin typeface="Times New Roman"/>
                <a:cs typeface="Times New Roman"/>
              </a:rPr>
              <a:t>r</a:t>
            </a:r>
            <a:r>
              <a:rPr sz="2000" spc="-5" dirty="0">
                <a:latin typeface="Times New Roman"/>
                <a:cs typeface="Times New Roman"/>
              </a:rPr>
              <a:t>a</a:t>
            </a:r>
            <a:r>
              <a:rPr sz="2000" spc="-20" dirty="0">
                <a:latin typeface="Times New Roman"/>
                <a:cs typeface="Times New Roman"/>
              </a:rPr>
              <a:t>t</a:t>
            </a:r>
            <a:r>
              <a:rPr sz="2000" spc="-5" dirty="0">
                <a:latin typeface="Times New Roman"/>
                <a:cs typeface="Times New Roman"/>
              </a:rPr>
              <a:t>e</a:t>
            </a:r>
            <a:r>
              <a:rPr sz="2000" spc="0" dirty="0">
                <a:latin typeface="Times New Roman"/>
                <a:cs typeface="Times New Roman"/>
              </a:rPr>
              <a:t>d</a:t>
            </a:r>
            <a:r>
              <a:rPr sz="2000" spc="-65" dirty="0">
                <a:latin typeface="Times New Roman"/>
                <a:cs typeface="Times New Roman"/>
              </a:rPr>
              <a:t> </a:t>
            </a:r>
            <a:r>
              <a:rPr sz="2000" spc="0" dirty="0">
                <a:latin typeface="Times New Roman"/>
                <a:cs typeface="Times New Roman"/>
              </a:rPr>
              <a:t>n</a:t>
            </a:r>
            <a:r>
              <a:rPr sz="2000" spc="15" dirty="0">
                <a:latin typeface="Times New Roman"/>
                <a:cs typeface="Times New Roman"/>
              </a:rPr>
              <a:t>o</a:t>
            </a:r>
            <a:r>
              <a:rPr sz="2000" spc="0" dirty="0">
                <a:latin typeface="Times New Roman"/>
                <a:cs typeface="Times New Roman"/>
              </a:rPr>
              <a:t>i</a:t>
            </a:r>
            <a:r>
              <a:rPr sz="2000" spc="-10" dirty="0">
                <a:latin typeface="Times New Roman"/>
                <a:cs typeface="Times New Roman"/>
              </a:rPr>
              <a:t>s</a:t>
            </a:r>
            <a:r>
              <a:rPr sz="2000" spc="0" dirty="0">
                <a:latin typeface="Times New Roman"/>
                <a:cs typeface="Times New Roman"/>
              </a:rPr>
              <a:t>e</a:t>
            </a:r>
            <a:r>
              <a:rPr sz="2000" spc="-60" dirty="0">
                <a:latin typeface="Times New Roman"/>
                <a:cs typeface="Times New Roman"/>
              </a:rPr>
              <a:t> </a:t>
            </a:r>
            <a:r>
              <a:rPr sz="2000" spc="0" dirty="0">
                <a:latin typeface="Times New Roman"/>
                <a:cs typeface="Times New Roman"/>
              </a:rPr>
              <a:t>wi</a:t>
            </a:r>
            <a:r>
              <a:rPr sz="2000" spc="-10" dirty="0">
                <a:latin typeface="Times New Roman"/>
                <a:cs typeface="Times New Roman"/>
              </a:rPr>
              <a:t>t</a:t>
            </a:r>
            <a:r>
              <a:rPr sz="2000" spc="0" dirty="0">
                <a:latin typeface="Times New Roman"/>
                <a:cs typeface="Times New Roman"/>
              </a:rPr>
              <a:t>h</a:t>
            </a:r>
            <a:r>
              <a:rPr sz="2000" spc="-20" dirty="0">
                <a:latin typeface="Times New Roman"/>
                <a:cs typeface="Times New Roman"/>
              </a:rPr>
              <a:t> </a:t>
            </a:r>
            <a:r>
              <a:rPr sz="2000" spc="0" dirty="0">
                <a:latin typeface="Times New Roman"/>
                <a:cs typeface="Times New Roman"/>
              </a:rPr>
              <a:t>a</a:t>
            </a:r>
            <a:r>
              <a:rPr sz="2000" spc="-15" dirty="0">
                <a:latin typeface="Times New Roman"/>
                <a:cs typeface="Times New Roman"/>
              </a:rPr>
              <a:t> </a:t>
            </a:r>
            <a:r>
              <a:rPr sz="2000" spc="-10" dirty="0">
                <a:latin typeface="Times New Roman"/>
                <a:cs typeface="Times New Roman"/>
              </a:rPr>
              <a:t>l</a:t>
            </a:r>
            <a:r>
              <a:rPr sz="2000" spc="-15" dirty="0">
                <a:latin typeface="Times New Roman"/>
                <a:cs typeface="Times New Roman"/>
              </a:rPr>
              <a:t>e</a:t>
            </a:r>
            <a:r>
              <a:rPr sz="2000" spc="0" dirty="0">
                <a:latin typeface="Times New Roman"/>
                <a:cs typeface="Times New Roman"/>
              </a:rPr>
              <a:t>vel</a:t>
            </a:r>
            <a:r>
              <a:rPr sz="2000" spc="-25" dirty="0">
                <a:latin typeface="Times New Roman"/>
                <a:cs typeface="Times New Roman"/>
              </a:rPr>
              <a:t> </a:t>
            </a:r>
            <a:r>
              <a:rPr sz="2000" spc="0" dirty="0">
                <a:latin typeface="Times New Roman"/>
                <a:cs typeface="Times New Roman"/>
              </a:rPr>
              <a:t>hig</a:t>
            </a:r>
            <a:r>
              <a:rPr sz="2000" spc="5" dirty="0">
                <a:latin typeface="Times New Roman"/>
                <a:cs typeface="Times New Roman"/>
              </a:rPr>
              <a:t>h</a:t>
            </a:r>
            <a:r>
              <a:rPr sz="2000" spc="0" dirty="0">
                <a:latin typeface="Times New Roman"/>
                <a:cs typeface="Times New Roman"/>
              </a:rPr>
              <a:t>er</a:t>
            </a:r>
            <a:r>
              <a:rPr sz="2000" spc="-75" dirty="0">
                <a:latin typeface="Times New Roman"/>
                <a:cs typeface="Times New Roman"/>
              </a:rPr>
              <a:t> </a:t>
            </a:r>
            <a:r>
              <a:rPr sz="2000" spc="0" dirty="0">
                <a:latin typeface="Times New Roman"/>
                <a:cs typeface="Times New Roman"/>
              </a:rPr>
              <a:t>than</a:t>
            </a:r>
            <a:r>
              <a:rPr sz="2000" spc="-20" dirty="0">
                <a:latin typeface="Times New Roman"/>
                <a:cs typeface="Times New Roman"/>
              </a:rPr>
              <a:t> </a:t>
            </a:r>
            <a:r>
              <a:rPr sz="2000" spc="0" dirty="0">
                <a:latin typeface="Times New Roman"/>
                <a:cs typeface="Times New Roman"/>
              </a:rPr>
              <a:t>about</a:t>
            </a:r>
            <a:r>
              <a:rPr sz="2000" spc="-45" dirty="0">
                <a:latin typeface="Times New Roman"/>
                <a:cs typeface="Times New Roman"/>
              </a:rPr>
              <a:t> </a:t>
            </a:r>
            <a:r>
              <a:rPr sz="2000" spc="0" dirty="0">
                <a:latin typeface="Times New Roman"/>
                <a:cs typeface="Times New Roman"/>
              </a:rPr>
              <a:t>-120</a:t>
            </a:r>
            <a:endParaRPr sz="2000">
              <a:latin typeface="Times New Roman"/>
              <a:cs typeface="Times New Roman"/>
            </a:endParaRPr>
          </a:p>
          <a:p>
            <a:pPr marL="355600">
              <a:lnSpc>
                <a:spcPct val="100000"/>
              </a:lnSpc>
              <a:spcBef>
                <a:spcPts val="359"/>
              </a:spcBef>
            </a:pPr>
            <a:r>
              <a:rPr sz="2000" dirty="0">
                <a:latin typeface="Times New Roman"/>
                <a:cs typeface="Times New Roman"/>
              </a:rPr>
              <a:t>dBm</a:t>
            </a:r>
            <a:r>
              <a:rPr sz="2000" spc="-20" dirty="0">
                <a:latin typeface="Times New Roman"/>
                <a:cs typeface="Times New Roman"/>
              </a:rPr>
              <a:t> </a:t>
            </a:r>
            <a:r>
              <a:rPr sz="2000" spc="0" dirty="0">
                <a:latin typeface="Times New Roman"/>
                <a:cs typeface="Times New Roman"/>
              </a:rPr>
              <a:t>between</a:t>
            </a:r>
            <a:r>
              <a:rPr sz="2000" spc="-40" dirty="0">
                <a:latin typeface="Times New Roman"/>
                <a:cs typeface="Times New Roman"/>
              </a:rPr>
              <a:t> </a:t>
            </a:r>
            <a:r>
              <a:rPr sz="2000" spc="5" dirty="0">
                <a:latin typeface="Times New Roman"/>
                <a:cs typeface="Times New Roman"/>
              </a:rPr>
              <a:t>1</a:t>
            </a:r>
            <a:r>
              <a:rPr sz="2000" spc="15" dirty="0">
                <a:latin typeface="Times New Roman"/>
                <a:cs typeface="Times New Roman"/>
              </a:rPr>
              <a:t>5</a:t>
            </a:r>
            <a:r>
              <a:rPr sz="2000" spc="0" dirty="0">
                <a:latin typeface="Times New Roman"/>
                <a:cs typeface="Times New Roman"/>
              </a:rPr>
              <a:t>0</a:t>
            </a:r>
            <a:r>
              <a:rPr sz="2000" spc="-40" dirty="0">
                <a:latin typeface="Times New Roman"/>
                <a:cs typeface="Times New Roman"/>
              </a:rPr>
              <a:t> </a:t>
            </a:r>
            <a:r>
              <a:rPr sz="2000" spc="-10" dirty="0">
                <a:latin typeface="Times New Roman"/>
                <a:cs typeface="Times New Roman"/>
              </a:rPr>
              <a:t>t</a:t>
            </a:r>
            <a:r>
              <a:rPr sz="2000" spc="0" dirty="0">
                <a:latin typeface="Times New Roman"/>
                <a:cs typeface="Times New Roman"/>
              </a:rPr>
              <a:t>o</a:t>
            </a:r>
            <a:r>
              <a:rPr sz="2000" spc="-15" dirty="0">
                <a:latin typeface="Times New Roman"/>
                <a:cs typeface="Times New Roman"/>
              </a:rPr>
              <a:t> </a:t>
            </a:r>
            <a:r>
              <a:rPr sz="2000" spc="5" dirty="0">
                <a:latin typeface="Times New Roman"/>
                <a:cs typeface="Times New Roman"/>
              </a:rPr>
              <a:t>3</a:t>
            </a:r>
            <a:r>
              <a:rPr sz="2000" spc="15" dirty="0">
                <a:latin typeface="Times New Roman"/>
                <a:cs typeface="Times New Roman"/>
              </a:rPr>
              <a:t>0</a:t>
            </a:r>
            <a:r>
              <a:rPr sz="2000" spc="5" dirty="0">
                <a:latin typeface="Times New Roman"/>
                <a:cs typeface="Times New Roman"/>
              </a:rPr>
              <a:t>0</a:t>
            </a:r>
            <a:r>
              <a:rPr sz="2000" spc="0" dirty="0">
                <a:latin typeface="Times New Roman"/>
                <a:cs typeface="Times New Roman"/>
              </a:rPr>
              <a:t>0</a:t>
            </a:r>
            <a:r>
              <a:rPr sz="2000" spc="-50" dirty="0">
                <a:latin typeface="Times New Roman"/>
                <a:cs typeface="Times New Roman"/>
              </a:rPr>
              <a:t> </a:t>
            </a:r>
            <a:r>
              <a:rPr sz="2000" spc="0" dirty="0">
                <a:latin typeface="Times New Roman"/>
                <a:cs typeface="Times New Roman"/>
              </a:rPr>
              <a:t>MHz.</a:t>
            </a:r>
            <a:endParaRPr sz="2000">
              <a:latin typeface="Times New Roman"/>
              <a:cs typeface="Times New Roman"/>
            </a:endParaRPr>
          </a:p>
          <a:p>
            <a:pPr>
              <a:lnSpc>
                <a:spcPts val="950"/>
              </a:lnSpc>
              <a:spcBef>
                <a:spcPts val="45"/>
              </a:spcBef>
            </a:pPr>
            <a:endParaRPr sz="950"/>
          </a:p>
          <a:p>
            <a:pPr marL="355600" marR="12700" indent="-342900" algn="just">
              <a:lnSpc>
                <a:spcPct val="114999"/>
              </a:lnSpc>
              <a:buFont typeface="Arial"/>
              <a:buChar char="•"/>
              <a:tabLst>
                <a:tab pos="354965" algn="l"/>
              </a:tabLst>
            </a:pPr>
            <a:r>
              <a:rPr sz="2000" spc="5" dirty="0">
                <a:latin typeface="Times New Roman"/>
                <a:cs typeface="Times New Roman"/>
              </a:rPr>
              <a:t>Ou</a:t>
            </a:r>
            <a:r>
              <a:rPr sz="2000" spc="0" dirty="0">
                <a:latin typeface="Times New Roman"/>
                <a:cs typeface="Times New Roman"/>
              </a:rPr>
              <a:t>r</a:t>
            </a:r>
            <a:r>
              <a:rPr sz="2000" spc="80" dirty="0">
                <a:latin typeface="Times New Roman"/>
                <a:cs typeface="Times New Roman"/>
              </a:rPr>
              <a:t> </a:t>
            </a:r>
            <a:r>
              <a:rPr sz="2000" spc="-50" dirty="0">
                <a:latin typeface="Times New Roman"/>
                <a:cs typeface="Times New Roman"/>
              </a:rPr>
              <a:t>m</a:t>
            </a:r>
            <a:r>
              <a:rPr sz="2000" spc="-5" dirty="0">
                <a:latin typeface="Times New Roman"/>
                <a:cs typeface="Times New Roman"/>
              </a:rPr>
              <a:t>ea</a:t>
            </a:r>
            <a:r>
              <a:rPr sz="2000" spc="-15" dirty="0">
                <a:latin typeface="Times New Roman"/>
                <a:cs typeface="Times New Roman"/>
              </a:rPr>
              <a:t>s</a:t>
            </a:r>
            <a:r>
              <a:rPr sz="2000" spc="5" dirty="0">
                <a:latin typeface="Times New Roman"/>
                <a:cs typeface="Times New Roman"/>
              </a:rPr>
              <a:t>u</a:t>
            </a:r>
            <a:r>
              <a:rPr sz="2000" spc="0" dirty="0">
                <a:latin typeface="Times New Roman"/>
                <a:cs typeface="Times New Roman"/>
              </a:rPr>
              <a:t>r</a:t>
            </a:r>
            <a:r>
              <a:rPr sz="2000" spc="-5" dirty="0">
                <a:latin typeface="Times New Roman"/>
                <a:cs typeface="Times New Roman"/>
              </a:rPr>
              <a:t>e</a:t>
            </a:r>
            <a:r>
              <a:rPr sz="2000" spc="-60" dirty="0">
                <a:latin typeface="Times New Roman"/>
                <a:cs typeface="Times New Roman"/>
              </a:rPr>
              <a:t>m</a:t>
            </a:r>
            <a:r>
              <a:rPr sz="2000" spc="0" dirty="0">
                <a:latin typeface="Times New Roman"/>
                <a:cs typeface="Times New Roman"/>
              </a:rPr>
              <a:t>ent</a:t>
            </a:r>
            <a:r>
              <a:rPr sz="2000" spc="75" dirty="0">
                <a:latin typeface="Times New Roman"/>
                <a:cs typeface="Times New Roman"/>
              </a:rPr>
              <a:t> </a:t>
            </a:r>
            <a:r>
              <a:rPr sz="2000" spc="0" dirty="0">
                <a:latin typeface="Times New Roman"/>
                <a:cs typeface="Times New Roman"/>
              </a:rPr>
              <a:t>se</a:t>
            </a:r>
            <a:r>
              <a:rPr sz="2000" spc="-20" dirty="0">
                <a:latin typeface="Times New Roman"/>
                <a:cs typeface="Times New Roman"/>
              </a:rPr>
              <a:t>t</a:t>
            </a:r>
            <a:r>
              <a:rPr sz="2000" spc="-10" dirty="0">
                <a:latin typeface="Times New Roman"/>
                <a:cs typeface="Times New Roman"/>
              </a:rPr>
              <a:t>-</a:t>
            </a:r>
            <a:r>
              <a:rPr sz="2000" spc="5" dirty="0">
                <a:latin typeface="Times New Roman"/>
                <a:cs typeface="Times New Roman"/>
              </a:rPr>
              <a:t>u</a:t>
            </a:r>
            <a:r>
              <a:rPr sz="2000" spc="0" dirty="0">
                <a:latin typeface="Times New Roman"/>
                <a:cs typeface="Times New Roman"/>
              </a:rPr>
              <a:t>p</a:t>
            </a:r>
            <a:r>
              <a:rPr sz="2000" spc="80" dirty="0">
                <a:latin typeface="Times New Roman"/>
                <a:cs typeface="Times New Roman"/>
              </a:rPr>
              <a:t> </a:t>
            </a:r>
            <a:r>
              <a:rPr sz="2000" spc="-20" dirty="0">
                <a:latin typeface="Times New Roman"/>
                <a:cs typeface="Times New Roman"/>
              </a:rPr>
              <a:t>i</a:t>
            </a:r>
            <a:r>
              <a:rPr sz="2000" spc="0" dirty="0">
                <a:latin typeface="Times New Roman"/>
                <a:cs typeface="Times New Roman"/>
              </a:rPr>
              <a:t>s</a:t>
            </a:r>
            <a:r>
              <a:rPr sz="2000" spc="75" dirty="0">
                <a:latin typeface="Times New Roman"/>
                <a:cs typeface="Times New Roman"/>
              </a:rPr>
              <a:t> </a:t>
            </a:r>
            <a:r>
              <a:rPr sz="2000" spc="0" dirty="0">
                <a:latin typeface="Times New Roman"/>
                <a:cs typeface="Times New Roman"/>
              </a:rPr>
              <a:t>s</a:t>
            </a:r>
            <a:r>
              <a:rPr sz="2000" spc="-30" dirty="0">
                <a:latin typeface="Times New Roman"/>
                <a:cs typeface="Times New Roman"/>
              </a:rPr>
              <a:t>i</a:t>
            </a:r>
            <a:r>
              <a:rPr sz="2000" spc="-50" dirty="0">
                <a:latin typeface="Times New Roman"/>
                <a:cs typeface="Times New Roman"/>
              </a:rPr>
              <a:t>m</a:t>
            </a:r>
            <a:r>
              <a:rPr sz="2000" spc="-10" dirty="0">
                <a:latin typeface="Times New Roman"/>
                <a:cs typeface="Times New Roman"/>
              </a:rPr>
              <a:t>i</a:t>
            </a:r>
            <a:r>
              <a:rPr sz="2000" spc="-20" dirty="0">
                <a:latin typeface="Times New Roman"/>
                <a:cs typeface="Times New Roman"/>
              </a:rPr>
              <a:t>l</a:t>
            </a:r>
            <a:r>
              <a:rPr sz="2000" spc="-5" dirty="0">
                <a:latin typeface="Times New Roman"/>
                <a:cs typeface="Times New Roman"/>
              </a:rPr>
              <a:t>a</a:t>
            </a:r>
            <a:r>
              <a:rPr sz="2000" spc="0" dirty="0">
                <a:latin typeface="Times New Roman"/>
                <a:cs typeface="Times New Roman"/>
              </a:rPr>
              <a:t>r</a:t>
            </a:r>
            <a:r>
              <a:rPr sz="2000" spc="80" dirty="0">
                <a:latin typeface="Times New Roman"/>
                <a:cs typeface="Times New Roman"/>
              </a:rPr>
              <a:t> </a:t>
            </a:r>
            <a:r>
              <a:rPr sz="2000" spc="-10" dirty="0">
                <a:latin typeface="Times New Roman"/>
                <a:cs typeface="Times New Roman"/>
              </a:rPr>
              <a:t>t</a:t>
            </a:r>
            <a:r>
              <a:rPr sz="2000" spc="0" dirty="0">
                <a:latin typeface="Times New Roman"/>
                <a:cs typeface="Times New Roman"/>
              </a:rPr>
              <a:t>o</a:t>
            </a:r>
            <a:r>
              <a:rPr sz="2000" spc="80" dirty="0">
                <a:latin typeface="Times New Roman"/>
                <a:cs typeface="Times New Roman"/>
              </a:rPr>
              <a:t> </a:t>
            </a:r>
            <a:r>
              <a:rPr sz="2000" spc="-20" dirty="0">
                <a:latin typeface="Times New Roman"/>
                <a:cs typeface="Times New Roman"/>
              </a:rPr>
              <a:t>t</a:t>
            </a:r>
            <a:r>
              <a:rPr sz="2000" spc="0" dirty="0">
                <a:latin typeface="Times New Roman"/>
                <a:cs typeface="Times New Roman"/>
              </a:rPr>
              <a:t>he</a:t>
            </a:r>
            <a:r>
              <a:rPr sz="2000" spc="80" dirty="0">
                <a:latin typeface="Times New Roman"/>
                <a:cs typeface="Times New Roman"/>
              </a:rPr>
              <a:t> </a:t>
            </a:r>
            <a:r>
              <a:rPr sz="2000" spc="0" dirty="0">
                <a:latin typeface="Times New Roman"/>
                <a:cs typeface="Times New Roman"/>
              </a:rPr>
              <a:t>g</a:t>
            </a:r>
            <a:r>
              <a:rPr sz="2000" spc="-10" dirty="0">
                <a:latin typeface="Times New Roman"/>
                <a:cs typeface="Times New Roman"/>
              </a:rPr>
              <a:t>e</a:t>
            </a:r>
            <a:r>
              <a:rPr sz="2000" spc="5" dirty="0">
                <a:latin typeface="Times New Roman"/>
                <a:cs typeface="Times New Roman"/>
              </a:rPr>
              <a:t>o</a:t>
            </a:r>
            <a:r>
              <a:rPr sz="2000" spc="-50" dirty="0">
                <a:latin typeface="Times New Roman"/>
                <a:cs typeface="Times New Roman"/>
              </a:rPr>
              <a:t>m</a:t>
            </a:r>
            <a:r>
              <a:rPr sz="2000" spc="-5" dirty="0">
                <a:latin typeface="Times New Roman"/>
                <a:cs typeface="Times New Roman"/>
              </a:rPr>
              <a:t>e</a:t>
            </a:r>
            <a:r>
              <a:rPr sz="2000" spc="-20" dirty="0">
                <a:latin typeface="Times New Roman"/>
                <a:cs typeface="Times New Roman"/>
              </a:rPr>
              <a:t>t</a:t>
            </a:r>
            <a:r>
              <a:rPr sz="2000" spc="0" dirty="0">
                <a:latin typeface="Times New Roman"/>
                <a:cs typeface="Times New Roman"/>
              </a:rPr>
              <a:t>ry</a:t>
            </a:r>
            <a:r>
              <a:rPr sz="2000" spc="70" dirty="0">
                <a:latin typeface="Times New Roman"/>
                <a:cs typeface="Times New Roman"/>
              </a:rPr>
              <a:t> </a:t>
            </a:r>
            <a:r>
              <a:rPr sz="2000" spc="5" dirty="0">
                <a:latin typeface="Times New Roman"/>
                <a:cs typeface="Times New Roman"/>
              </a:rPr>
              <a:t>o</a:t>
            </a:r>
            <a:r>
              <a:rPr sz="2000" spc="0" dirty="0">
                <a:latin typeface="Times New Roman"/>
                <a:cs typeface="Times New Roman"/>
              </a:rPr>
              <a:t>f</a:t>
            </a:r>
            <a:r>
              <a:rPr sz="2000" spc="65" dirty="0">
                <a:latin typeface="Times New Roman"/>
                <a:cs typeface="Times New Roman"/>
              </a:rPr>
              <a:t> </a:t>
            </a:r>
            <a:r>
              <a:rPr sz="2000" spc="5" dirty="0">
                <a:latin typeface="Times New Roman"/>
                <a:cs typeface="Times New Roman"/>
              </a:rPr>
              <a:t>o</a:t>
            </a:r>
            <a:r>
              <a:rPr sz="2000" spc="-10" dirty="0">
                <a:latin typeface="Times New Roman"/>
                <a:cs typeface="Times New Roman"/>
              </a:rPr>
              <a:t>u</a:t>
            </a:r>
            <a:r>
              <a:rPr sz="2000" spc="0" dirty="0">
                <a:latin typeface="Times New Roman"/>
                <a:cs typeface="Times New Roman"/>
              </a:rPr>
              <a:t>r</a:t>
            </a:r>
            <a:r>
              <a:rPr sz="2000" spc="65" dirty="0">
                <a:latin typeface="Times New Roman"/>
                <a:cs typeface="Times New Roman"/>
              </a:rPr>
              <a:t> </a:t>
            </a:r>
            <a:r>
              <a:rPr sz="2000" spc="0" dirty="0">
                <a:latin typeface="Times New Roman"/>
                <a:cs typeface="Times New Roman"/>
              </a:rPr>
              <a:t>pla</a:t>
            </a:r>
            <a:r>
              <a:rPr sz="2000" spc="-5" dirty="0">
                <a:latin typeface="Times New Roman"/>
                <a:cs typeface="Times New Roman"/>
              </a:rPr>
              <a:t>s</a:t>
            </a:r>
            <a:r>
              <a:rPr sz="2000" spc="-60" dirty="0">
                <a:latin typeface="Times New Roman"/>
                <a:cs typeface="Times New Roman"/>
              </a:rPr>
              <a:t>m</a:t>
            </a:r>
            <a:r>
              <a:rPr sz="2000" spc="0" dirty="0">
                <a:latin typeface="Times New Roman"/>
                <a:cs typeface="Times New Roman"/>
              </a:rPr>
              <a:t>a</a:t>
            </a:r>
            <a:r>
              <a:rPr sz="2000" spc="70" dirty="0">
                <a:latin typeface="Times New Roman"/>
                <a:cs typeface="Times New Roman"/>
              </a:rPr>
              <a:t> </a:t>
            </a:r>
            <a:r>
              <a:rPr sz="2000" spc="0" dirty="0">
                <a:latin typeface="Times New Roman"/>
                <a:cs typeface="Times New Roman"/>
              </a:rPr>
              <a:t>an</a:t>
            </a:r>
            <a:r>
              <a:rPr sz="2000" spc="-5" dirty="0">
                <a:latin typeface="Times New Roman"/>
                <a:cs typeface="Times New Roman"/>
              </a:rPr>
              <a:t>t</a:t>
            </a:r>
            <a:r>
              <a:rPr sz="2000" spc="-15" dirty="0">
                <a:latin typeface="Times New Roman"/>
                <a:cs typeface="Times New Roman"/>
              </a:rPr>
              <a:t>e</a:t>
            </a:r>
            <a:r>
              <a:rPr sz="2000" spc="5" dirty="0">
                <a:latin typeface="Times New Roman"/>
                <a:cs typeface="Times New Roman"/>
              </a:rPr>
              <a:t>n</a:t>
            </a:r>
            <a:r>
              <a:rPr sz="2000" spc="-10" dirty="0">
                <a:latin typeface="Times New Roman"/>
                <a:cs typeface="Times New Roman"/>
              </a:rPr>
              <a:t>n</a:t>
            </a:r>
            <a:r>
              <a:rPr sz="2000" spc="0" dirty="0">
                <a:latin typeface="Times New Roman"/>
                <a:cs typeface="Times New Roman"/>
              </a:rPr>
              <a:t>as, i</a:t>
            </a:r>
            <a:r>
              <a:rPr sz="2000" spc="-15" dirty="0">
                <a:latin typeface="Times New Roman"/>
                <a:cs typeface="Times New Roman"/>
              </a:rPr>
              <a:t>n</a:t>
            </a:r>
            <a:r>
              <a:rPr sz="2000" spc="0" dirty="0">
                <a:latin typeface="Times New Roman"/>
                <a:cs typeface="Times New Roman"/>
              </a:rPr>
              <a:t>d</a:t>
            </a:r>
            <a:r>
              <a:rPr sz="2000" spc="-5" dirty="0">
                <a:latin typeface="Times New Roman"/>
                <a:cs typeface="Times New Roman"/>
              </a:rPr>
              <a:t>i</a:t>
            </a:r>
            <a:r>
              <a:rPr sz="2000" spc="-15" dirty="0">
                <a:latin typeface="Times New Roman"/>
                <a:cs typeface="Times New Roman"/>
              </a:rPr>
              <a:t>c</a:t>
            </a:r>
            <a:r>
              <a:rPr sz="2000" spc="-5" dirty="0">
                <a:latin typeface="Times New Roman"/>
                <a:cs typeface="Times New Roman"/>
              </a:rPr>
              <a:t>a</a:t>
            </a:r>
            <a:r>
              <a:rPr sz="2000" spc="-20" dirty="0">
                <a:latin typeface="Times New Roman"/>
                <a:cs typeface="Times New Roman"/>
              </a:rPr>
              <a:t>t</a:t>
            </a:r>
            <a:r>
              <a:rPr sz="2000" spc="0" dirty="0">
                <a:latin typeface="Times New Roman"/>
                <a:cs typeface="Times New Roman"/>
              </a:rPr>
              <a:t>i</a:t>
            </a:r>
            <a:r>
              <a:rPr sz="2000" spc="-15" dirty="0">
                <a:latin typeface="Times New Roman"/>
                <a:cs typeface="Times New Roman"/>
              </a:rPr>
              <a:t>n</a:t>
            </a:r>
            <a:r>
              <a:rPr sz="2000" spc="0" dirty="0">
                <a:latin typeface="Times New Roman"/>
                <a:cs typeface="Times New Roman"/>
              </a:rPr>
              <a:t>g</a:t>
            </a:r>
            <a:r>
              <a:rPr sz="2000" spc="15" dirty="0">
                <a:latin typeface="Times New Roman"/>
                <a:cs typeface="Times New Roman"/>
              </a:rPr>
              <a:t> </a:t>
            </a:r>
            <a:r>
              <a:rPr sz="2000" spc="0" dirty="0">
                <a:latin typeface="Times New Roman"/>
                <a:cs typeface="Times New Roman"/>
              </a:rPr>
              <a:t>that</a:t>
            </a:r>
            <a:r>
              <a:rPr sz="2000" spc="-5" dirty="0">
                <a:latin typeface="Times New Roman"/>
                <a:cs typeface="Times New Roman"/>
              </a:rPr>
              <a:t> </a:t>
            </a:r>
            <a:r>
              <a:rPr sz="2000" spc="0" dirty="0">
                <a:latin typeface="Times New Roman"/>
                <a:cs typeface="Times New Roman"/>
              </a:rPr>
              <a:t>we</a:t>
            </a:r>
            <a:r>
              <a:rPr sz="2000" spc="25" dirty="0">
                <a:latin typeface="Times New Roman"/>
                <a:cs typeface="Times New Roman"/>
              </a:rPr>
              <a:t> </a:t>
            </a:r>
            <a:r>
              <a:rPr sz="2000" spc="-15" dirty="0">
                <a:latin typeface="Times New Roman"/>
                <a:cs typeface="Times New Roman"/>
              </a:rPr>
              <a:t>s</a:t>
            </a:r>
            <a:r>
              <a:rPr sz="2000" spc="0" dirty="0">
                <a:latin typeface="Times New Roman"/>
                <a:cs typeface="Times New Roman"/>
              </a:rPr>
              <a:t>hou</a:t>
            </a:r>
            <a:r>
              <a:rPr sz="2000" spc="-20" dirty="0">
                <a:latin typeface="Times New Roman"/>
                <a:cs typeface="Times New Roman"/>
              </a:rPr>
              <a:t>l</a:t>
            </a:r>
            <a:r>
              <a:rPr sz="2000" spc="0" dirty="0">
                <a:latin typeface="Times New Roman"/>
                <a:cs typeface="Times New Roman"/>
              </a:rPr>
              <a:t>d</a:t>
            </a:r>
            <a:r>
              <a:rPr sz="2000" spc="30" dirty="0">
                <a:latin typeface="Times New Roman"/>
                <a:cs typeface="Times New Roman"/>
              </a:rPr>
              <a:t> </a:t>
            </a:r>
            <a:r>
              <a:rPr sz="2000" spc="0" dirty="0">
                <a:latin typeface="Times New Roman"/>
                <a:cs typeface="Times New Roman"/>
              </a:rPr>
              <a:t>see</a:t>
            </a:r>
            <a:r>
              <a:rPr sz="2000" spc="-5" dirty="0">
                <a:latin typeface="Times New Roman"/>
                <a:cs typeface="Times New Roman"/>
              </a:rPr>
              <a:t> </a:t>
            </a:r>
            <a:r>
              <a:rPr sz="2000" spc="-10" dirty="0">
                <a:latin typeface="Times New Roman"/>
                <a:cs typeface="Times New Roman"/>
              </a:rPr>
              <a:t>n</a:t>
            </a:r>
            <a:r>
              <a:rPr sz="2000" spc="15" dirty="0">
                <a:latin typeface="Times New Roman"/>
                <a:cs typeface="Times New Roman"/>
              </a:rPr>
              <a:t>o</a:t>
            </a:r>
            <a:r>
              <a:rPr sz="2000" spc="0" dirty="0">
                <a:latin typeface="Times New Roman"/>
                <a:cs typeface="Times New Roman"/>
              </a:rPr>
              <a:t>i</a:t>
            </a:r>
            <a:r>
              <a:rPr sz="2000" spc="-10" dirty="0">
                <a:latin typeface="Times New Roman"/>
                <a:cs typeface="Times New Roman"/>
              </a:rPr>
              <a:t>s</a:t>
            </a:r>
            <a:r>
              <a:rPr sz="2000" spc="0" dirty="0">
                <a:latin typeface="Times New Roman"/>
                <a:cs typeface="Times New Roman"/>
              </a:rPr>
              <a:t>e</a:t>
            </a:r>
            <a:r>
              <a:rPr sz="2000" spc="10" dirty="0">
                <a:latin typeface="Times New Roman"/>
                <a:cs typeface="Times New Roman"/>
              </a:rPr>
              <a:t> </a:t>
            </a:r>
            <a:r>
              <a:rPr sz="2000" spc="0" dirty="0">
                <a:latin typeface="Times New Roman"/>
                <a:cs typeface="Times New Roman"/>
              </a:rPr>
              <a:t>in</a:t>
            </a:r>
            <a:r>
              <a:rPr sz="2000" spc="-10" dirty="0">
                <a:latin typeface="Times New Roman"/>
                <a:cs typeface="Times New Roman"/>
              </a:rPr>
              <a:t>t</a:t>
            </a:r>
            <a:r>
              <a:rPr sz="2000" spc="-15" dirty="0">
                <a:latin typeface="Times New Roman"/>
                <a:cs typeface="Times New Roman"/>
              </a:rPr>
              <a:t>e</a:t>
            </a:r>
            <a:r>
              <a:rPr sz="2000" spc="-10" dirty="0">
                <a:latin typeface="Times New Roman"/>
                <a:cs typeface="Times New Roman"/>
              </a:rPr>
              <a:t>r</a:t>
            </a:r>
            <a:r>
              <a:rPr sz="2000" spc="0" dirty="0">
                <a:latin typeface="Times New Roman"/>
                <a:cs typeface="Times New Roman"/>
              </a:rPr>
              <a:t>f</a:t>
            </a:r>
            <a:r>
              <a:rPr sz="2000" spc="-10" dirty="0">
                <a:latin typeface="Times New Roman"/>
                <a:cs typeface="Times New Roman"/>
              </a:rPr>
              <a:t>e</a:t>
            </a:r>
            <a:r>
              <a:rPr sz="2000" spc="0" dirty="0">
                <a:latin typeface="Times New Roman"/>
                <a:cs typeface="Times New Roman"/>
              </a:rPr>
              <a:t>r</a:t>
            </a:r>
            <a:r>
              <a:rPr sz="2000" spc="-30" dirty="0">
                <a:latin typeface="Times New Roman"/>
                <a:cs typeface="Times New Roman"/>
              </a:rPr>
              <a:t>e</a:t>
            </a:r>
            <a:r>
              <a:rPr sz="2000" spc="0" dirty="0">
                <a:latin typeface="Times New Roman"/>
                <a:cs typeface="Times New Roman"/>
              </a:rPr>
              <a:t>n</a:t>
            </a:r>
            <a:r>
              <a:rPr sz="2000" spc="-15" dirty="0">
                <a:latin typeface="Times New Roman"/>
                <a:cs typeface="Times New Roman"/>
              </a:rPr>
              <a:t>c</a:t>
            </a:r>
            <a:r>
              <a:rPr sz="2000" spc="0" dirty="0">
                <a:latin typeface="Times New Roman"/>
                <a:cs typeface="Times New Roman"/>
              </a:rPr>
              <a:t>e</a:t>
            </a:r>
            <a:r>
              <a:rPr sz="2000" spc="25" dirty="0">
                <a:latin typeface="Times New Roman"/>
                <a:cs typeface="Times New Roman"/>
              </a:rPr>
              <a:t> </a:t>
            </a:r>
            <a:r>
              <a:rPr sz="2000" spc="-20" dirty="0">
                <a:latin typeface="Times New Roman"/>
                <a:cs typeface="Times New Roman"/>
              </a:rPr>
              <a:t>l</a:t>
            </a:r>
            <a:r>
              <a:rPr sz="2000" spc="0" dirty="0">
                <a:latin typeface="Times New Roman"/>
                <a:cs typeface="Times New Roman"/>
              </a:rPr>
              <a:t>o</a:t>
            </a:r>
            <a:r>
              <a:rPr sz="2000" spc="5" dirty="0">
                <a:latin typeface="Times New Roman"/>
                <a:cs typeface="Times New Roman"/>
              </a:rPr>
              <a:t>w</a:t>
            </a:r>
            <a:r>
              <a:rPr sz="2000" spc="-15" dirty="0">
                <a:latin typeface="Times New Roman"/>
                <a:cs typeface="Times New Roman"/>
              </a:rPr>
              <a:t>e</a:t>
            </a:r>
            <a:r>
              <a:rPr sz="2000" spc="0" dirty="0">
                <a:latin typeface="Times New Roman"/>
                <a:cs typeface="Times New Roman"/>
              </a:rPr>
              <a:t>r</a:t>
            </a:r>
            <a:r>
              <a:rPr sz="2000" spc="35" dirty="0">
                <a:latin typeface="Times New Roman"/>
                <a:cs typeface="Times New Roman"/>
              </a:rPr>
              <a:t> </a:t>
            </a:r>
            <a:r>
              <a:rPr sz="2000" spc="-20" dirty="0">
                <a:latin typeface="Times New Roman"/>
                <a:cs typeface="Times New Roman"/>
              </a:rPr>
              <a:t>t</a:t>
            </a:r>
            <a:r>
              <a:rPr sz="2000" spc="0" dirty="0">
                <a:latin typeface="Times New Roman"/>
                <a:cs typeface="Times New Roman"/>
              </a:rPr>
              <a:t>han</a:t>
            </a:r>
            <a:r>
              <a:rPr sz="2000" spc="20" dirty="0">
                <a:latin typeface="Times New Roman"/>
                <a:cs typeface="Times New Roman"/>
              </a:rPr>
              <a:t> </a:t>
            </a:r>
            <a:r>
              <a:rPr sz="2000" spc="-5" dirty="0">
                <a:latin typeface="Times New Roman"/>
                <a:cs typeface="Times New Roman"/>
              </a:rPr>
              <a:t>a</a:t>
            </a:r>
            <a:r>
              <a:rPr sz="2000" spc="0" dirty="0">
                <a:latin typeface="Times New Roman"/>
                <a:cs typeface="Times New Roman"/>
              </a:rPr>
              <a:t>b</a:t>
            </a:r>
            <a:r>
              <a:rPr sz="2000" spc="-10" dirty="0">
                <a:latin typeface="Times New Roman"/>
                <a:cs typeface="Times New Roman"/>
              </a:rPr>
              <a:t>o</a:t>
            </a:r>
            <a:r>
              <a:rPr sz="2000" spc="0" dirty="0">
                <a:latin typeface="Times New Roman"/>
                <a:cs typeface="Times New Roman"/>
              </a:rPr>
              <a:t>ut</a:t>
            </a:r>
            <a:r>
              <a:rPr sz="2000" spc="10" dirty="0">
                <a:latin typeface="Times New Roman"/>
                <a:cs typeface="Times New Roman"/>
              </a:rPr>
              <a:t> </a:t>
            </a:r>
            <a:r>
              <a:rPr sz="2000" spc="0" dirty="0">
                <a:latin typeface="Times New Roman"/>
                <a:cs typeface="Times New Roman"/>
              </a:rPr>
              <a:t>-</a:t>
            </a:r>
            <a:r>
              <a:rPr sz="2000" spc="-10" dirty="0">
                <a:latin typeface="Times New Roman"/>
                <a:cs typeface="Times New Roman"/>
              </a:rPr>
              <a:t>1</a:t>
            </a:r>
            <a:r>
              <a:rPr sz="2000" spc="0" dirty="0">
                <a:latin typeface="Times New Roman"/>
                <a:cs typeface="Times New Roman"/>
              </a:rPr>
              <a:t>20</a:t>
            </a:r>
            <a:r>
              <a:rPr sz="2000" spc="20" dirty="0">
                <a:latin typeface="Times New Roman"/>
                <a:cs typeface="Times New Roman"/>
              </a:rPr>
              <a:t> </a:t>
            </a:r>
            <a:r>
              <a:rPr sz="2000" spc="10" dirty="0">
                <a:latin typeface="Times New Roman"/>
                <a:cs typeface="Times New Roman"/>
              </a:rPr>
              <a:t>d</a:t>
            </a:r>
            <a:r>
              <a:rPr sz="2000" spc="-10" dirty="0">
                <a:latin typeface="Times New Roman"/>
                <a:cs typeface="Times New Roman"/>
              </a:rPr>
              <a:t>B</a:t>
            </a:r>
            <a:r>
              <a:rPr sz="2000" spc="0" dirty="0">
                <a:latin typeface="Times New Roman"/>
                <a:cs typeface="Times New Roman"/>
              </a:rPr>
              <a:t>m ass</a:t>
            </a:r>
            <a:r>
              <a:rPr sz="2000" spc="5" dirty="0">
                <a:latin typeface="Times New Roman"/>
                <a:cs typeface="Times New Roman"/>
              </a:rPr>
              <a:t>u</a:t>
            </a:r>
            <a:r>
              <a:rPr sz="2000" spc="-50" dirty="0">
                <a:latin typeface="Times New Roman"/>
                <a:cs typeface="Times New Roman"/>
              </a:rPr>
              <a:t>m</a:t>
            </a:r>
            <a:r>
              <a:rPr sz="2000" spc="0" dirty="0">
                <a:latin typeface="Times New Roman"/>
                <a:cs typeface="Times New Roman"/>
              </a:rPr>
              <a:t>ing</a:t>
            </a:r>
            <a:r>
              <a:rPr sz="2000" spc="-30" dirty="0">
                <a:latin typeface="Times New Roman"/>
                <a:cs typeface="Times New Roman"/>
              </a:rPr>
              <a:t> </a:t>
            </a:r>
            <a:r>
              <a:rPr sz="2000" spc="0" dirty="0">
                <a:latin typeface="Times New Roman"/>
                <a:cs typeface="Times New Roman"/>
              </a:rPr>
              <a:t>a</a:t>
            </a:r>
            <a:r>
              <a:rPr sz="2000" spc="-10" dirty="0">
                <a:latin typeface="Times New Roman"/>
                <a:cs typeface="Times New Roman"/>
              </a:rPr>
              <a:t> </a:t>
            </a:r>
            <a:r>
              <a:rPr sz="2000" spc="5" dirty="0">
                <a:latin typeface="Times New Roman"/>
                <a:cs typeface="Times New Roman"/>
              </a:rPr>
              <a:t>b</a:t>
            </a:r>
            <a:r>
              <a:rPr sz="2000" spc="0" dirty="0">
                <a:latin typeface="Times New Roman"/>
                <a:cs typeface="Times New Roman"/>
              </a:rPr>
              <a:t>a</a:t>
            </a:r>
            <a:r>
              <a:rPr sz="2000" spc="5" dirty="0">
                <a:latin typeface="Times New Roman"/>
                <a:cs typeface="Times New Roman"/>
              </a:rPr>
              <a:t>nd</a:t>
            </a:r>
            <a:r>
              <a:rPr sz="2000" spc="15" dirty="0">
                <a:latin typeface="Times New Roman"/>
                <a:cs typeface="Times New Roman"/>
              </a:rPr>
              <a:t>w</a:t>
            </a:r>
            <a:r>
              <a:rPr sz="2000" spc="0" dirty="0">
                <a:latin typeface="Times New Roman"/>
                <a:cs typeface="Times New Roman"/>
              </a:rPr>
              <a:t>idth</a:t>
            </a:r>
            <a:r>
              <a:rPr sz="2000" spc="-95" dirty="0">
                <a:latin typeface="Times New Roman"/>
                <a:cs typeface="Times New Roman"/>
              </a:rPr>
              <a:t> </a:t>
            </a:r>
            <a:r>
              <a:rPr sz="2000" spc="5" dirty="0">
                <a:latin typeface="Times New Roman"/>
                <a:cs typeface="Times New Roman"/>
              </a:rPr>
              <a:t>o</a:t>
            </a:r>
            <a:r>
              <a:rPr sz="2000" spc="0" dirty="0">
                <a:latin typeface="Times New Roman"/>
                <a:cs typeface="Times New Roman"/>
              </a:rPr>
              <a:t>f</a:t>
            </a:r>
            <a:r>
              <a:rPr sz="2000" spc="-30" dirty="0">
                <a:latin typeface="Times New Roman"/>
                <a:cs typeface="Times New Roman"/>
              </a:rPr>
              <a:t> </a:t>
            </a:r>
            <a:r>
              <a:rPr sz="2000" spc="5" dirty="0">
                <a:latin typeface="Times New Roman"/>
                <a:cs typeface="Times New Roman"/>
              </a:rPr>
              <a:t>3</a:t>
            </a:r>
            <a:r>
              <a:rPr sz="2000" spc="15" dirty="0">
                <a:latin typeface="Times New Roman"/>
                <a:cs typeface="Times New Roman"/>
              </a:rPr>
              <a:t>0</a:t>
            </a:r>
            <a:r>
              <a:rPr sz="2000" spc="0" dirty="0">
                <a:latin typeface="Times New Roman"/>
                <a:cs typeface="Times New Roman"/>
              </a:rPr>
              <a:t>0</a:t>
            </a:r>
            <a:r>
              <a:rPr sz="2000" spc="-30" dirty="0">
                <a:latin typeface="Times New Roman"/>
                <a:cs typeface="Times New Roman"/>
              </a:rPr>
              <a:t> </a:t>
            </a:r>
            <a:r>
              <a:rPr sz="1500" spc="5" dirty="0">
                <a:latin typeface="Times New Roman"/>
                <a:cs typeface="Times New Roman"/>
              </a:rPr>
              <a:t>k</a:t>
            </a:r>
            <a:r>
              <a:rPr sz="1500" spc="-5" dirty="0">
                <a:latin typeface="Times New Roman"/>
                <a:cs typeface="Times New Roman"/>
              </a:rPr>
              <a:t>H</a:t>
            </a:r>
            <a:r>
              <a:rPr sz="1500" spc="-20" dirty="0">
                <a:latin typeface="Times New Roman"/>
                <a:cs typeface="Times New Roman"/>
              </a:rPr>
              <a:t>z</a:t>
            </a:r>
            <a:r>
              <a:rPr sz="1500" spc="0" dirty="0">
                <a:latin typeface="Times New Roman"/>
                <a:cs typeface="Times New Roman"/>
              </a:rPr>
              <a:t>.</a:t>
            </a:r>
            <a:endParaRPr sz="150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2" rIns="0" bIns="0" rtlCol="0">
            <a:noAutofit/>
          </a:bodyPr>
          <a:lstStyle/>
          <a:p>
            <a:pPr marL="3375025">
              <a:lnSpc>
                <a:spcPct val="100000"/>
              </a:lnSpc>
            </a:pPr>
            <a:r>
              <a:rPr sz="4400" dirty="0">
                <a:latin typeface="Calibri"/>
                <a:cs typeface="Calibri"/>
              </a:rPr>
              <a:t>Noise</a:t>
            </a:r>
            <a:endParaRPr sz="4400">
              <a:latin typeface="Calibri"/>
              <a:cs typeface="Calibri"/>
            </a:endParaRPr>
          </a:p>
        </p:txBody>
      </p:sp>
      <p:sp>
        <p:nvSpPr>
          <p:cNvPr id="3" name="object 3"/>
          <p:cNvSpPr/>
          <p:nvPr/>
        </p:nvSpPr>
        <p:spPr>
          <a:xfrm>
            <a:off x="1554733" y="1600200"/>
            <a:ext cx="6034659" cy="40386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678939" y="5669279"/>
            <a:ext cx="5786120" cy="568960"/>
          </a:xfrm>
          <a:prstGeom prst="rect">
            <a:avLst/>
          </a:prstGeom>
        </p:spPr>
        <p:txBody>
          <a:bodyPr vert="horz" wrap="square" lIns="0" tIns="0" rIns="0" bIns="0" rtlCol="0">
            <a:noAutofit/>
          </a:bodyPr>
          <a:lstStyle/>
          <a:p>
            <a:pPr marL="12700" marR="12700">
              <a:lnSpc>
                <a:spcPct val="100000"/>
              </a:lnSpc>
            </a:pPr>
            <a:r>
              <a:rPr sz="1200" dirty="0">
                <a:latin typeface="Calibri"/>
                <a:cs typeface="Calibri"/>
              </a:rPr>
              <a:t>Radi</a:t>
            </a:r>
            <a:r>
              <a:rPr sz="1200" spc="-35" dirty="0">
                <a:latin typeface="Calibri"/>
                <a:cs typeface="Calibri"/>
              </a:rPr>
              <a:t>a</a:t>
            </a:r>
            <a:r>
              <a:rPr sz="1200" spc="-25" dirty="0">
                <a:latin typeface="Calibri"/>
                <a:cs typeface="Calibri"/>
              </a:rPr>
              <a:t>t</a:t>
            </a:r>
            <a:r>
              <a:rPr sz="1200" spc="-20" dirty="0">
                <a:latin typeface="Calibri"/>
                <a:cs typeface="Calibri"/>
              </a:rPr>
              <a:t>e</a:t>
            </a:r>
            <a:r>
              <a:rPr sz="1200" spc="-10" dirty="0">
                <a:latin typeface="Calibri"/>
                <a:cs typeface="Calibri"/>
              </a:rPr>
              <a:t>d</a:t>
            </a:r>
            <a:r>
              <a:rPr sz="1200" spc="-65" dirty="0">
                <a:latin typeface="Calibri"/>
                <a:cs typeface="Calibri"/>
              </a:rPr>
              <a:t> </a:t>
            </a:r>
            <a:r>
              <a:rPr sz="1200" spc="0" dirty="0">
                <a:latin typeface="Calibri"/>
                <a:cs typeface="Calibri"/>
              </a:rPr>
              <a:t>noise</a:t>
            </a:r>
            <a:r>
              <a:rPr sz="1200" spc="10" dirty="0">
                <a:latin typeface="Calibri"/>
                <a:cs typeface="Calibri"/>
              </a:rPr>
              <a:t> </a:t>
            </a:r>
            <a:r>
              <a:rPr sz="1200" spc="5" dirty="0">
                <a:latin typeface="Calibri"/>
                <a:cs typeface="Calibri"/>
              </a:rPr>
              <a:t>f</a:t>
            </a:r>
            <a:r>
              <a:rPr sz="1200" spc="-65" dirty="0">
                <a:latin typeface="Calibri"/>
                <a:cs typeface="Calibri"/>
              </a:rPr>
              <a:t>r</a:t>
            </a:r>
            <a:r>
              <a:rPr sz="1200" spc="0" dirty="0">
                <a:latin typeface="Calibri"/>
                <a:cs typeface="Calibri"/>
              </a:rPr>
              <a:t>o</a:t>
            </a:r>
            <a:r>
              <a:rPr sz="1200" spc="-10" dirty="0">
                <a:latin typeface="Calibri"/>
                <a:cs typeface="Calibri"/>
              </a:rPr>
              <a:t>m</a:t>
            </a:r>
            <a:r>
              <a:rPr sz="1200" spc="-20" dirty="0">
                <a:latin typeface="Calibri"/>
                <a:cs typeface="Calibri"/>
              </a:rPr>
              <a:t> </a:t>
            </a:r>
            <a:r>
              <a:rPr sz="1200" spc="0" dirty="0">
                <a:latin typeface="Calibri"/>
                <a:cs typeface="Calibri"/>
              </a:rPr>
              <a:t>pulsed</a:t>
            </a:r>
            <a:r>
              <a:rPr sz="1200" spc="-25" dirty="0">
                <a:latin typeface="Calibri"/>
                <a:cs typeface="Calibri"/>
              </a:rPr>
              <a:t> </a:t>
            </a:r>
            <a:r>
              <a:rPr sz="1200" spc="0" dirty="0">
                <a:latin typeface="Calibri"/>
                <a:cs typeface="Calibri"/>
              </a:rPr>
              <a:t>plasma</a:t>
            </a:r>
            <a:r>
              <a:rPr sz="1200" spc="-5" dirty="0">
                <a:latin typeface="Calibri"/>
                <a:cs typeface="Calibri"/>
              </a:rPr>
              <a:t> </a:t>
            </a:r>
            <a:r>
              <a:rPr sz="1200" spc="0" dirty="0">
                <a:latin typeface="Calibri"/>
                <a:cs typeface="Calibri"/>
              </a:rPr>
              <a:t>a</a:t>
            </a:r>
            <a:r>
              <a:rPr sz="1200" spc="-20" dirty="0">
                <a:latin typeface="Calibri"/>
                <a:cs typeface="Calibri"/>
              </a:rPr>
              <a:t>n</a:t>
            </a:r>
            <a:r>
              <a:rPr sz="1200" spc="-25" dirty="0">
                <a:latin typeface="Calibri"/>
                <a:cs typeface="Calibri"/>
              </a:rPr>
              <a:t>t</a:t>
            </a:r>
            <a:r>
              <a:rPr sz="1200" spc="-20" dirty="0">
                <a:latin typeface="Calibri"/>
                <a:cs typeface="Calibri"/>
              </a:rPr>
              <a:t>e</a:t>
            </a:r>
            <a:r>
              <a:rPr sz="1200" spc="5" dirty="0">
                <a:latin typeface="Calibri"/>
                <a:cs typeface="Calibri"/>
              </a:rPr>
              <a:t>n</a:t>
            </a:r>
            <a:r>
              <a:rPr sz="1200" spc="-10" dirty="0">
                <a:latin typeface="Calibri"/>
                <a:cs typeface="Calibri"/>
              </a:rPr>
              <a:t>n</a:t>
            </a:r>
            <a:r>
              <a:rPr sz="1200" spc="0" dirty="0">
                <a:latin typeface="Calibri"/>
                <a:cs typeface="Calibri"/>
              </a:rPr>
              <a:t>a.  </a:t>
            </a:r>
            <a:r>
              <a:rPr sz="1200" spc="-60" dirty="0">
                <a:latin typeface="Calibri"/>
                <a:cs typeface="Calibri"/>
              </a:rPr>
              <a:t> </a:t>
            </a:r>
            <a:r>
              <a:rPr sz="1200" spc="-75" dirty="0">
                <a:latin typeface="Calibri"/>
                <a:cs typeface="Calibri"/>
              </a:rPr>
              <a:t>R</a:t>
            </a:r>
            <a:r>
              <a:rPr sz="1200" spc="-5" dirty="0">
                <a:latin typeface="Calibri"/>
                <a:cs typeface="Calibri"/>
              </a:rPr>
              <a:t>ecei</a:t>
            </a:r>
            <a:r>
              <a:rPr sz="1200" spc="-50" dirty="0">
                <a:latin typeface="Calibri"/>
                <a:cs typeface="Calibri"/>
              </a:rPr>
              <a:t>v</a:t>
            </a:r>
            <a:r>
              <a:rPr sz="1200" spc="-20" dirty="0">
                <a:latin typeface="Calibri"/>
                <a:cs typeface="Calibri"/>
              </a:rPr>
              <a:t>e</a:t>
            </a:r>
            <a:r>
              <a:rPr sz="1200" spc="0" dirty="0">
                <a:latin typeface="Calibri"/>
                <a:cs typeface="Calibri"/>
              </a:rPr>
              <a:t>d</a:t>
            </a:r>
            <a:r>
              <a:rPr sz="1200" spc="-40" dirty="0">
                <a:latin typeface="Calibri"/>
                <a:cs typeface="Calibri"/>
              </a:rPr>
              <a:t> </a:t>
            </a:r>
            <a:r>
              <a:rPr sz="1200" spc="-10" dirty="0">
                <a:latin typeface="Calibri"/>
                <a:cs typeface="Calibri"/>
              </a:rPr>
              <a:t>by</a:t>
            </a:r>
            <a:r>
              <a:rPr sz="1200" spc="-35" dirty="0">
                <a:latin typeface="Calibri"/>
                <a:cs typeface="Calibri"/>
              </a:rPr>
              <a:t> </a:t>
            </a:r>
            <a:r>
              <a:rPr sz="1200" spc="0" dirty="0">
                <a:latin typeface="Calibri"/>
                <a:cs typeface="Calibri"/>
              </a:rPr>
              <a:t>a l</a:t>
            </a:r>
            <a:r>
              <a:rPr sz="1200" spc="5" dirty="0">
                <a:latin typeface="Calibri"/>
                <a:cs typeface="Calibri"/>
              </a:rPr>
              <a:t>o</a:t>
            </a:r>
            <a:r>
              <a:rPr sz="1200" spc="10" dirty="0">
                <a:latin typeface="Calibri"/>
                <a:cs typeface="Calibri"/>
              </a:rPr>
              <a:t>g</a:t>
            </a:r>
            <a:r>
              <a:rPr sz="1200" spc="0" dirty="0">
                <a:latin typeface="Calibri"/>
                <a:cs typeface="Calibri"/>
              </a:rPr>
              <a:t>-p</a:t>
            </a:r>
            <a:r>
              <a:rPr sz="1200" spc="-5" dirty="0">
                <a:latin typeface="Calibri"/>
                <a:cs typeface="Calibri"/>
              </a:rPr>
              <a:t>er</a:t>
            </a:r>
            <a:r>
              <a:rPr sz="1200" spc="0" dirty="0">
                <a:latin typeface="Calibri"/>
                <a:cs typeface="Calibri"/>
              </a:rPr>
              <a:t>io</a:t>
            </a:r>
            <a:r>
              <a:rPr sz="1200" spc="-10" dirty="0">
                <a:latin typeface="Calibri"/>
                <a:cs typeface="Calibri"/>
              </a:rPr>
              <a:t>d</a:t>
            </a:r>
            <a:r>
              <a:rPr sz="1200" spc="0" dirty="0">
                <a:latin typeface="Calibri"/>
                <a:cs typeface="Calibri"/>
              </a:rPr>
              <a:t>ic</a:t>
            </a:r>
            <a:r>
              <a:rPr sz="1200" spc="-60" dirty="0">
                <a:latin typeface="Calibri"/>
                <a:cs typeface="Calibri"/>
              </a:rPr>
              <a:t> </a:t>
            </a:r>
            <a:r>
              <a:rPr sz="1200" spc="0" dirty="0">
                <a:latin typeface="Calibri"/>
                <a:cs typeface="Calibri"/>
              </a:rPr>
              <a:t>a</a:t>
            </a:r>
            <a:r>
              <a:rPr sz="1200" spc="-20" dirty="0">
                <a:latin typeface="Calibri"/>
                <a:cs typeface="Calibri"/>
              </a:rPr>
              <a:t>n</a:t>
            </a:r>
            <a:r>
              <a:rPr sz="1200" spc="-25" dirty="0">
                <a:latin typeface="Calibri"/>
                <a:cs typeface="Calibri"/>
              </a:rPr>
              <a:t>t</a:t>
            </a:r>
            <a:r>
              <a:rPr sz="1200" spc="-20" dirty="0">
                <a:latin typeface="Calibri"/>
                <a:cs typeface="Calibri"/>
              </a:rPr>
              <a:t>e</a:t>
            </a:r>
            <a:r>
              <a:rPr sz="1200" spc="5" dirty="0">
                <a:latin typeface="Calibri"/>
                <a:cs typeface="Calibri"/>
              </a:rPr>
              <a:t>n</a:t>
            </a:r>
            <a:r>
              <a:rPr sz="1200" spc="-10" dirty="0">
                <a:latin typeface="Calibri"/>
                <a:cs typeface="Calibri"/>
              </a:rPr>
              <a:t>n</a:t>
            </a:r>
            <a:r>
              <a:rPr sz="1200" spc="0" dirty="0">
                <a:latin typeface="Calibri"/>
                <a:cs typeface="Calibri"/>
              </a:rPr>
              <a:t>a</a:t>
            </a:r>
            <a:r>
              <a:rPr sz="1200" spc="-70" dirty="0">
                <a:latin typeface="Calibri"/>
                <a:cs typeface="Calibri"/>
              </a:rPr>
              <a:t> </a:t>
            </a:r>
            <a:r>
              <a:rPr sz="1200" spc="0" dirty="0">
                <a:latin typeface="Calibri"/>
                <a:cs typeface="Calibri"/>
              </a:rPr>
              <a:t>placed</a:t>
            </a:r>
            <a:r>
              <a:rPr sz="1200" spc="-15" dirty="0">
                <a:latin typeface="Calibri"/>
                <a:cs typeface="Calibri"/>
              </a:rPr>
              <a:t> </a:t>
            </a:r>
            <a:r>
              <a:rPr sz="1200" spc="-20" dirty="0">
                <a:latin typeface="Calibri"/>
                <a:cs typeface="Calibri"/>
              </a:rPr>
              <a:t>~</a:t>
            </a:r>
            <a:r>
              <a:rPr sz="1200" spc="-10" dirty="0">
                <a:latin typeface="Calibri"/>
                <a:cs typeface="Calibri"/>
              </a:rPr>
              <a:t>5</a:t>
            </a:r>
            <a:r>
              <a:rPr sz="1200" spc="5" dirty="0">
                <a:latin typeface="Calibri"/>
                <a:cs typeface="Calibri"/>
              </a:rPr>
              <a:t> f</a:t>
            </a:r>
            <a:r>
              <a:rPr sz="1200" spc="-5" dirty="0">
                <a:latin typeface="Calibri"/>
                <a:cs typeface="Calibri"/>
              </a:rPr>
              <a:t>t. </a:t>
            </a:r>
            <a:r>
              <a:rPr sz="1200" spc="5" dirty="0">
                <a:latin typeface="Calibri"/>
                <a:cs typeface="Calibri"/>
              </a:rPr>
              <a:t>f</a:t>
            </a:r>
            <a:r>
              <a:rPr sz="1200" spc="-65" dirty="0">
                <a:latin typeface="Calibri"/>
                <a:cs typeface="Calibri"/>
              </a:rPr>
              <a:t>r</a:t>
            </a:r>
            <a:r>
              <a:rPr sz="1200" spc="0" dirty="0">
                <a:latin typeface="Calibri"/>
                <a:cs typeface="Calibri"/>
              </a:rPr>
              <a:t>o</a:t>
            </a:r>
            <a:r>
              <a:rPr sz="1200" spc="-10" dirty="0">
                <a:latin typeface="Calibri"/>
                <a:cs typeface="Calibri"/>
              </a:rPr>
              <a:t>m</a:t>
            </a:r>
            <a:r>
              <a:rPr sz="1200" spc="-20" dirty="0">
                <a:latin typeface="Calibri"/>
                <a:cs typeface="Calibri"/>
              </a:rPr>
              <a:t> </a:t>
            </a:r>
            <a:r>
              <a:rPr sz="1200" spc="0" dirty="0">
                <a:latin typeface="Calibri"/>
                <a:cs typeface="Calibri"/>
              </a:rPr>
              <a:t>plasma</a:t>
            </a:r>
            <a:r>
              <a:rPr sz="1200" spc="5" dirty="0">
                <a:latin typeface="Calibri"/>
                <a:cs typeface="Calibri"/>
              </a:rPr>
              <a:t> </a:t>
            </a:r>
            <a:r>
              <a:rPr sz="1200" spc="0" dirty="0">
                <a:latin typeface="Calibri"/>
                <a:cs typeface="Calibri"/>
              </a:rPr>
              <a:t>a</a:t>
            </a:r>
            <a:r>
              <a:rPr sz="1200" spc="-20" dirty="0">
                <a:latin typeface="Calibri"/>
                <a:cs typeface="Calibri"/>
              </a:rPr>
              <a:t>n</a:t>
            </a:r>
            <a:r>
              <a:rPr sz="1200" spc="-25" dirty="0">
                <a:latin typeface="Calibri"/>
                <a:cs typeface="Calibri"/>
              </a:rPr>
              <a:t>t</a:t>
            </a:r>
            <a:r>
              <a:rPr sz="1200" spc="-20" dirty="0">
                <a:latin typeface="Calibri"/>
                <a:cs typeface="Calibri"/>
              </a:rPr>
              <a:t>e</a:t>
            </a:r>
            <a:r>
              <a:rPr sz="1200" spc="5" dirty="0">
                <a:latin typeface="Calibri"/>
                <a:cs typeface="Calibri"/>
              </a:rPr>
              <a:t>n</a:t>
            </a:r>
            <a:r>
              <a:rPr sz="1200" spc="-20" dirty="0">
                <a:latin typeface="Calibri"/>
                <a:cs typeface="Calibri"/>
              </a:rPr>
              <a:t>n</a:t>
            </a:r>
            <a:r>
              <a:rPr sz="1200" spc="0" dirty="0">
                <a:latin typeface="Calibri"/>
                <a:cs typeface="Calibri"/>
              </a:rPr>
              <a:t>a. </a:t>
            </a:r>
            <a:r>
              <a:rPr sz="1200" spc="-65" dirty="0">
                <a:latin typeface="Calibri"/>
                <a:cs typeface="Calibri"/>
              </a:rPr>
              <a:t> </a:t>
            </a:r>
            <a:r>
              <a:rPr sz="1200" spc="0" dirty="0">
                <a:latin typeface="Calibri"/>
                <a:cs typeface="Calibri"/>
              </a:rPr>
              <a:t>T</a:t>
            </a:r>
            <a:r>
              <a:rPr sz="1200" spc="5" dirty="0">
                <a:latin typeface="Calibri"/>
                <a:cs typeface="Calibri"/>
              </a:rPr>
              <a:t>h</a:t>
            </a:r>
            <a:r>
              <a:rPr sz="1200" spc="-20" dirty="0">
                <a:latin typeface="Calibri"/>
                <a:cs typeface="Calibri"/>
              </a:rPr>
              <a:t>e</a:t>
            </a:r>
            <a:r>
              <a:rPr sz="1200" spc="-15" dirty="0">
                <a:latin typeface="Calibri"/>
                <a:cs typeface="Calibri"/>
              </a:rPr>
              <a:t>s</a:t>
            </a:r>
            <a:r>
              <a:rPr sz="1200" spc="-10" dirty="0">
                <a:latin typeface="Calibri"/>
                <a:cs typeface="Calibri"/>
              </a:rPr>
              <a:t>e</a:t>
            </a:r>
            <a:r>
              <a:rPr sz="1200" spc="5" dirty="0">
                <a:latin typeface="Calibri"/>
                <a:cs typeface="Calibri"/>
              </a:rPr>
              <a:t> d</a:t>
            </a:r>
            <a:r>
              <a:rPr sz="1200" spc="-35" dirty="0">
                <a:latin typeface="Calibri"/>
                <a:cs typeface="Calibri"/>
              </a:rPr>
              <a:t>a</a:t>
            </a:r>
            <a:r>
              <a:rPr sz="1200" spc="-25" dirty="0">
                <a:latin typeface="Calibri"/>
                <a:cs typeface="Calibri"/>
              </a:rPr>
              <a:t>t</a:t>
            </a:r>
            <a:r>
              <a:rPr sz="1200" spc="0" dirty="0">
                <a:latin typeface="Calibri"/>
                <a:cs typeface="Calibri"/>
              </a:rPr>
              <a:t>a</a:t>
            </a:r>
            <a:r>
              <a:rPr sz="1200" spc="-45" dirty="0">
                <a:latin typeface="Calibri"/>
                <a:cs typeface="Calibri"/>
              </a:rPr>
              <a:t> </a:t>
            </a:r>
            <a:r>
              <a:rPr sz="1200" spc="-65" dirty="0">
                <a:latin typeface="Calibri"/>
                <a:cs typeface="Calibri"/>
              </a:rPr>
              <a:t>w</a:t>
            </a:r>
            <a:r>
              <a:rPr sz="1200" spc="-20" dirty="0">
                <a:latin typeface="Calibri"/>
                <a:cs typeface="Calibri"/>
              </a:rPr>
              <a:t>e</a:t>
            </a:r>
            <a:r>
              <a:rPr sz="1200" spc="-30" dirty="0">
                <a:latin typeface="Calibri"/>
                <a:cs typeface="Calibri"/>
              </a:rPr>
              <a:t>r</a:t>
            </a:r>
            <a:r>
              <a:rPr sz="1200" spc="-10" dirty="0">
                <a:latin typeface="Calibri"/>
                <a:cs typeface="Calibri"/>
              </a:rPr>
              <a:t>e</a:t>
            </a:r>
            <a:r>
              <a:rPr sz="1200" spc="-5" dirty="0">
                <a:latin typeface="Calibri"/>
                <a:cs typeface="Calibri"/>
              </a:rPr>
              <a:t> </a:t>
            </a:r>
            <a:r>
              <a:rPr sz="1200" spc="-25" dirty="0">
                <a:latin typeface="Calibri"/>
                <a:cs typeface="Calibri"/>
              </a:rPr>
              <a:t>t</a:t>
            </a:r>
            <a:r>
              <a:rPr sz="1200" spc="-15" dirty="0">
                <a:latin typeface="Calibri"/>
                <a:cs typeface="Calibri"/>
              </a:rPr>
              <a:t>a</a:t>
            </a:r>
            <a:r>
              <a:rPr sz="1200" spc="-114" dirty="0">
                <a:latin typeface="Calibri"/>
                <a:cs typeface="Calibri"/>
              </a:rPr>
              <a:t>k</a:t>
            </a:r>
            <a:r>
              <a:rPr sz="1200" spc="-20" dirty="0">
                <a:latin typeface="Calibri"/>
                <a:cs typeface="Calibri"/>
              </a:rPr>
              <a:t>e</a:t>
            </a:r>
            <a:r>
              <a:rPr sz="1200" spc="-10" dirty="0">
                <a:latin typeface="Calibri"/>
                <a:cs typeface="Calibri"/>
              </a:rPr>
              <a:t>n</a:t>
            </a:r>
            <a:r>
              <a:rPr sz="1200" spc="-15" dirty="0">
                <a:latin typeface="Calibri"/>
                <a:cs typeface="Calibri"/>
              </a:rPr>
              <a:t> </a:t>
            </a:r>
            <a:r>
              <a:rPr sz="1200" spc="0" dirty="0">
                <a:latin typeface="Calibri"/>
                <a:cs typeface="Calibri"/>
              </a:rPr>
              <a:t>i</a:t>
            </a:r>
            <a:r>
              <a:rPr sz="1200" spc="5" dirty="0">
                <a:latin typeface="Calibri"/>
                <a:cs typeface="Calibri"/>
              </a:rPr>
              <a:t>n</a:t>
            </a:r>
            <a:r>
              <a:rPr sz="1200" spc="0" dirty="0">
                <a:latin typeface="Calibri"/>
                <a:cs typeface="Calibri"/>
              </a:rPr>
              <a:t>sid</a:t>
            </a:r>
            <a:r>
              <a:rPr sz="1200" spc="-10" dirty="0">
                <a:latin typeface="Calibri"/>
                <a:cs typeface="Calibri"/>
              </a:rPr>
              <a:t>e</a:t>
            </a:r>
            <a:r>
              <a:rPr sz="1200" spc="-30" dirty="0">
                <a:latin typeface="Calibri"/>
                <a:cs typeface="Calibri"/>
              </a:rPr>
              <a:t> </a:t>
            </a:r>
            <a:r>
              <a:rPr sz="1200" spc="0" dirty="0">
                <a:latin typeface="Calibri"/>
                <a:cs typeface="Calibri"/>
              </a:rPr>
              <a:t>an  a</a:t>
            </a:r>
            <a:r>
              <a:rPr sz="1200" spc="5" dirty="0">
                <a:latin typeface="Calibri"/>
                <a:cs typeface="Calibri"/>
              </a:rPr>
              <a:t>n</a:t>
            </a:r>
            <a:r>
              <a:rPr sz="1200" spc="-20" dirty="0">
                <a:latin typeface="Calibri"/>
                <a:cs typeface="Calibri"/>
              </a:rPr>
              <a:t>e</a:t>
            </a:r>
            <a:r>
              <a:rPr sz="1200" spc="-25" dirty="0">
                <a:latin typeface="Calibri"/>
                <a:cs typeface="Calibri"/>
              </a:rPr>
              <a:t>c</a:t>
            </a:r>
            <a:r>
              <a:rPr sz="1200" spc="-10" dirty="0">
                <a:latin typeface="Calibri"/>
                <a:cs typeface="Calibri"/>
              </a:rPr>
              <a:t>ho</a:t>
            </a:r>
            <a:r>
              <a:rPr sz="1200" spc="-15" dirty="0">
                <a:latin typeface="Calibri"/>
                <a:cs typeface="Calibri"/>
              </a:rPr>
              <a:t>i</a:t>
            </a:r>
            <a:r>
              <a:rPr sz="1200" spc="-5" dirty="0">
                <a:latin typeface="Calibri"/>
                <a:cs typeface="Calibri"/>
              </a:rPr>
              <a:t>c</a:t>
            </a:r>
            <a:r>
              <a:rPr sz="1200" spc="-15" dirty="0">
                <a:latin typeface="Calibri"/>
                <a:cs typeface="Calibri"/>
              </a:rPr>
              <a:t> </a:t>
            </a:r>
            <a:r>
              <a:rPr sz="1200" spc="-20" dirty="0">
                <a:latin typeface="Calibri"/>
                <a:cs typeface="Calibri"/>
              </a:rPr>
              <a:t>c</a:t>
            </a:r>
            <a:r>
              <a:rPr sz="1200" spc="0" dirty="0">
                <a:latin typeface="Calibri"/>
                <a:cs typeface="Calibri"/>
              </a:rPr>
              <a:t>h</a:t>
            </a:r>
            <a:r>
              <a:rPr sz="1200" spc="-10" dirty="0">
                <a:latin typeface="Calibri"/>
                <a:cs typeface="Calibri"/>
              </a:rPr>
              <a:t>am</a:t>
            </a:r>
            <a:r>
              <a:rPr sz="1200" spc="5" dirty="0">
                <a:latin typeface="Calibri"/>
                <a:cs typeface="Calibri"/>
              </a:rPr>
              <a:t>b</a:t>
            </a:r>
            <a:r>
              <a:rPr sz="1200" spc="-5" dirty="0">
                <a:latin typeface="Calibri"/>
                <a:cs typeface="Calibri"/>
              </a:rPr>
              <a:t>er;</a:t>
            </a:r>
            <a:r>
              <a:rPr sz="1200" spc="-25" dirty="0">
                <a:latin typeface="Calibri"/>
                <a:cs typeface="Calibri"/>
              </a:rPr>
              <a:t> </a:t>
            </a:r>
            <a:r>
              <a:rPr sz="1200" spc="5" dirty="0">
                <a:latin typeface="Calibri"/>
                <a:cs typeface="Calibri"/>
              </a:rPr>
              <a:t>th</a:t>
            </a:r>
            <a:r>
              <a:rPr sz="1200" spc="-20" dirty="0">
                <a:latin typeface="Calibri"/>
                <a:cs typeface="Calibri"/>
              </a:rPr>
              <a:t>e</a:t>
            </a:r>
            <a:r>
              <a:rPr sz="1200" spc="-40" dirty="0">
                <a:latin typeface="Calibri"/>
                <a:cs typeface="Calibri"/>
              </a:rPr>
              <a:t>re</a:t>
            </a:r>
            <a:r>
              <a:rPr sz="1200" spc="-50" dirty="0">
                <a:latin typeface="Calibri"/>
                <a:cs typeface="Calibri"/>
              </a:rPr>
              <a:t>f</a:t>
            </a:r>
            <a:r>
              <a:rPr sz="1200" spc="0" dirty="0">
                <a:latin typeface="Calibri"/>
                <a:cs typeface="Calibri"/>
              </a:rPr>
              <a:t>o</a:t>
            </a:r>
            <a:r>
              <a:rPr sz="1200" spc="-55" dirty="0">
                <a:latin typeface="Calibri"/>
                <a:cs typeface="Calibri"/>
              </a:rPr>
              <a:t>r</a:t>
            </a:r>
            <a:r>
              <a:rPr sz="1200" spc="-10" dirty="0">
                <a:latin typeface="Calibri"/>
                <a:cs typeface="Calibri"/>
              </a:rPr>
              <a:t>e</a:t>
            </a:r>
            <a:r>
              <a:rPr sz="1200" spc="-80" dirty="0">
                <a:latin typeface="Calibri"/>
                <a:cs typeface="Calibri"/>
              </a:rPr>
              <a:t> </a:t>
            </a:r>
            <a:r>
              <a:rPr sz="1200" spc="0" dirty="0">
                <a:latin typeface="Calibri"/>
                <a:cs typeface="Calibri"/>
              </a:rPr>
              <a:t>no </a:t>
            </a:r>
            <a:r>
              <a:rPr sz="1200" spc="5" dirty="0">
                <a:latin typeface="Calibri"/>
                <a:cs typeface="Calibri"/>
              </a:rPr>
              <a:t>b</a:t>
            </a:r>
            <a:r>
              <a:rPr sz="1200" spc="-25" dirty="0">
                <a:latin typeface="Calibri"/>
                <a:cs typeface="Calibri"/>
              </a:rPr>
              <a:t>ac</a:t>
            </a:r>
            <a:r>
              <a:rPr sz="1200" spc="-40" dirty="0">
                <a:latin typeface="Calibri"/>
                <a:cs typeface="Calibri"/>
              </a:rPr>
              <a:t>k</a:t>
            </a:r>
            <a:r>
              <a:rPr sz="1200" spc="-25" dirty="0">
                <a:latin typeface="Calibri"/>
                <a:cs typeface="Calibri"/>
              </a:rPr>
              <a:t>g</a:t>
            </a:r>
            <a:r>
              <a:rPr sz="1200" spc="-65" dirty="0">
                <a:latin typeface="Calibri"/>
                <a:cs typeface="Calibri"/>
              </a:rPr>
              <a:t>r</a:t>
            </a:r>
            <a:r>
              <a:rPr sz="1200" spc="0" dirty="0">
                <a:latin typeface="Calibri"/>
                <a:cs typeface="Calibri"/>
              </a:rPr>
              <a:t>ound</a:t>
            </a:r>
            <a:r>
              <a:rPr sz="1200" spc="-35" dirty="0">
                <a:latin typeface="Calibri"/>
                <a:cs typeface="Calibri"/>
              </a:rPr>
              <a:t> </a:t>
            </a:r>
            <a:r>
              <a:rPr sz="1200" spc="-65" dirty="0">
                <a:latin typeface="Calibri"/>
                <a:cs typeface="Calibri"/>
              </a:rPr>
              <a:t>r</a:t>
            </a:r>
            <a:r>
              <a:rPr sz="1200" spc="0" dirty="0">
                <a:latin typeface="Calibri"/>
                <a:cs typeface="Calibri"/>
              </a:rPr>
              <a:t>a</a:t>
            </a:r>
            <a:r>
              <a:rPr sz="1200" spc="5" dirty="0">
                <a:latin typeface="Calibri"/>
                <a:cs typeface="Calibri"/>
              </a:rPr>
              <a:t>d</a:t>
            </a:r>
            <a:r>
              <a:rPr sz="1200" spc="0" dirty="0">
                <a:latin typeface="Calibri"/>
                <a:cs typeface="Calibri"/>
              </a:rPr>
              <a:t>io</a:t>
            </a:r>
            <a:r>
              <a:rPr sz="1200" spc="-5" dirty="0">
                <a:latin typeface="Calibri"/>
                <a:cs typeface="Calibri"/>
              </a:rPr>
              <a:t> </a:t>
            </a:r>
            <a:r>
              <a:rPr sz="1200" spc="0" dirty="0">
                <a:latin typeface="Calibri"/>
                <a:cs typeface="Calibri"/>
              </a:rPr>
              <a:t>noise</a:t>
            </a:r>
            <a:r>
              <a:rPr sz="1200" spc="-5" dirty="0">
                <a:latin typeface="Calibri"/>
                <a:cs typeface="Calibri"/>
              </a:rPr>
              <a:t> </a:t>
            </a:r>
            <a:r>
              <a:rPr sz="1200" spc="0" dirty="0">
                <a:latin typeface="Calibri"/>
                <a:cs typeface="Calibri"/>
              </a:rPr>
              <a:t>is</a:t>
            </a:r>
            <a:r>
              <a:rPr sz="1200" spc="25" dirty="0">
                <a:latin typeface="Calibri"/>
                <a:cs typeface="Calibri"/>
              </a:rPr>
              <a:t> </a:t>
            </a:r>
            <a:r>
              <a:rPr sz="1200" spc="-15" dirty="0">
                <a:latin typeface="Calibri"/>
                <a:cs typeface="Calibri"/>
              </a:rPr>
              <a:t>s</a:t>
            </a:r>
            <a:r>
              <a:rPr sz="1200" spc="-20" dirty="0">
                <a:latin typeface="Calibri"/>
                <a:cs typeface="Calibri"/>
              </a:rPr>
              <a:t>ee</a:t>
            </a:r>
            <a:r>
              <a:rPr sz="1200" spc="-10" dirty="0">
                <a:latin typeface="Calibri"/>
                <a:cs typeface="Calibri"/>
              </a:rPr>
              <a:t>n</a:t>
            </a:r>
            <a:r>
              <a:rPr sz="1200" spc="0" dirty="0">
                <a:latin typeface="Calibri"/>
                <a:cs typeface="Calibri"/>
              </a:rPr>
              <a:t>.</a:t>
            </a:r>
            <a:r>
              <a:rPr sz="1200" spc="-25" dirty="0">
                <a:latin typeface="Calibri"/>
                <a:cs typeface="Calibri"/>
              </a:rPr>
              <a:t> </a:t>
            </a:r>
            <a:r>
              <a:rPr sz="1200" spc="0" dirty="0">
                <a:latin typeface="Calibri"/>
                <a:cs typeface="Calibri"/>
              </a:rPr>
              <a:t>Vi</a:t>
            </a:r>
            <a:r>
              <a:rPr sz="1200" spc="5" dirty="0">
                <a:latin typeface="Calibri"/>
                <a:cs typeface="Calibri"/>
              </a:rPr>
              <a:t>d</a:t>
            </a:r>
            <a:r>
              <a:rPr sz="1200" spc="-20" dirty="0">
                <a:latin typeface="Calibri"/>
                <a:cs typeface="Calibri"/>
              </a:rPr>
              <a:t>e</a:t>
            </a:r>
            <a:r>
              <a:rPr sz="1200" spc="-10" dirty="0">
                <a:latin typeface="Calibri"/>
                <a:cs typeface="Calibri"/>
              </a:rPr>
              <a:t>o</a:t>
            </a:r>
            <a:r>
              <a:rPr sz="1200" spc="-30" dirty="0">
                <a:latin typeface="Calibri"/>
                <a:cs typeface="Calibri"/>
              </a:rPr>
              <a:t> </a:t>
            </a:r>
            <a:r>
              <a:rPr sz="1200" spc="-65" dirty="0">
                <a:latin typeface="Calibri"/>
                <a:cs typeface="Calibri"/>
              </a:rPr>
              <a:t>B</a:t>
            </a:r>
            <a:r>
              <a:rPr sz="1200" spc="-30" dirty="0">
                <a:latin typeface="Calibri"/>
                <a:cs typeface="Calibri"/>
              </a:rPr>
              <a:t>W</a:t>
            </a:r>
            <a:r>
              <a:rPr sz="1200" spc="-20" dirty="0">
                <a:latin typeface="Calibri"/>
                <a:cs typeface="Calibri"/>
              </a:rPr>
              <a:t>=</a:t>
            </a:r>
            <a:r>
              <a:rPr sz="1200" spc="-10" dirty="0">
                <a:latin typeface="Calibri"/>
                <a:cs typeface="Calibri"/>
              </a:rPr>
              <a:t>3</a:t>
            </a:r>
            <a:r>
              <a:rPr sz="1200" spc="-20" dirty="0">
                <a:latin typeface="Calibri"/>
                <a:cs typeface="Calibri"/>
              </a:rPr>
              <a:t>0</a:t>
            </a:r>
            <a:r>
              <a:rPr sz="1200" spc="-10" dirty="0">
                <a:latin typeface="Calibri"/>
                <a:cs typeface="Calibri"/>
              </a:rPr>
              <a:t>0</a:t>
            </a:r>
            <a:r>
              <a:rPr sz="1200" spc="-40" dirty="0">
                <a:latin typeface="Calibri"/>
                <a:cs typeface="Calibri"/>
              </a:rPr>
              <a:t>k</a:t>
            </a:r>
            <a:r>
              <a:rPr sz="1200" spc="-5" dirty="0">
                <a:latin typeface="Calibri"/>
                <a:cs typeface="Calibri"/>
              </a:rPr>
              <a:t>H</a:t>
            </a:r>
            <a:r>
              <a:rPr sz="1200" spc="5" dirty="0">
                <a:latin typeface="Calibri"/>
                <a:cs typeface="Calibri"/>
              </a:rPr>
              <a:t>z.</a:t>
            </a:r>
            <a:endParaRPr sz="1200">
              <a:latin typeface="Calibri"/>
              <a:cs typeface="Calibri"/>
            </a:endParaRPr>
          </a:p>
        </p:txBody>
      </p:sp>
      <p:sp>
        <p:nvSpPr>
          <p:cNvPr id="5" name="object 5"/>
          <p:cNvSpPr txBox="1"/>
          <p:nvPr/>
        </p:nvSpPr>
        <p:spPr>
          <a:xfrm>
            <a:off x="3429127" y="63931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7774178" y="6469379"/>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86</a:t>
            </a:fld>
            <a:endParaRPr sz="120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2" rIns="0" bIns="0" rtlCol="0">
            <a:noAutofit/>
          </a:bodyPr>
          <a:lstStyle/>
          <a:p>
            <a:pPr marL="3375025">
              <a:lnSpc>
                <a:spcPct val="100000"/>
              </a:lnSpc>
            </a:pPr>
            <a:r>
              <a:rPr sz="4400" dirty="0">
                <a:latin typeface="Calibri"/>
                <a:cs typeface="Calibri"/>
              </a:rPr>
              <a:t>Noise</a:t>
            </a:r>
            <a:endParaRPr sz="4400">
              <a:latin typeface="Calibri"/>
              <a:cs typeface="Calibri"/>
            </a:endParaRPr>
          </a:p>
        </p:txBody>
      </p:sp>
      <p:sp>
        <p:nvSpPr>
          <p:cNvPr id="3" name="object 3"/>
          <p:cNvSpPr/>
          <p:nvPr/>
        </p:nvSpPr>
        <p:spPr>
          <a:xfrm>
            <a:off x="990600" y="1524000"/>
            <a:ext cx="7163434" cy="37338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993139" y="5356097"/>
            <a:ext cx="6733540" cy="754380"/>
          </a:xfrm>
          <a:prstGeom prst="rect">
            <a:avLst/>
          </a:prstGeom>
        </p:spPr>
        <p:txBody>
          <a:bodyPr vert="horz" wrap="square" lIns="0" tIns="0" rIns="0" bIns="0" rtlCol="0">
            <a:noAutofit/>
          </a:bodyPr>
          <a:lstStyle/>
          <a:p>
            <a:pPr marL="12700" marR="12700">
              <a:lnSpc>
                <a:spcPct val="100000"/>
              </a:lnSpc>
              <a:tabLst>
                <a:tab pos="5116830" algn="l"/>
              </a:tabLst>
            </a:pPr>
            <a:r>
              <a:rPr sz="1600" spc="-25" dirty="0">
                <a:latin typeface="Calibri"/>
                <a:cs typeface="Calibri"/>
              </a:rPr>
              <a:t>R</a:t>
            </a:r>
            <a:r>
              <a:rPr sz="1600" spc="-20" dirty="0">
                <a:latin typeface="Calibri"/>
                <a:cs typeface="Calibri"/>
              </a:rPr>
              <a:t>a</a:t>
            </a:r>
            <a:r>
              <a:rPr sz="1600" spc="-25" dirty="0">
                <a:latin typeface="Calibri"/>
                <a:cs typeface="Calibri"/>
              </a:rPr>
              <a:t>d</a:t>
            </a:r>
            <a:r>
              <a:rPr sz="1600" spc="0" dirty="0">
                <a:latin typeface="Calibri"/>
                <a:cs typeface="Calibri"/>
              </a:rPr>
              <a:t>i</a:t>
            </a:r>
            <a:r>
              <a:rPr sz="1600" spc="-45" dirty="0">
                <a:latin typeface="Calibri"/>
                <a:cs typeface="Calibri"/>
              </a:rPr>
              <a:t>at</a:t>
            </a:r>
            <a:r>
              <a:rPr sz="1600" spc="-25" dirty="0">
                <a:latin typeface="Calibri"/>
                <a:cs typeface="Calibri"/>
              </a:rPr>
              <a:t>e</a:t>
            </a:r>
            <a:r>
              <a:rPr sz="1600" spc="-10" dirty="0">
                <a:latin typeface="Calibri"/>
                <a:cs typeface="Calibri"/>
              </a:rPr>
              <a:t>d</a:t>
            </a:r>
            <a:r>
              <a:rPr sz="1600" spc="-25" dirty="0">
                <a:latin typeface="Calibri"/>
                <a:cs typeface="Calibri"/>
              </a:rPr>
              <a:t> no</a:t>
            </a:r>
            <a:r>
              <a:rPr sz="1600" spc="-15" dirty="0">
                <a:latin typeface="Calibri"/>
                <a:cs typeface="Calibri"/>
              </a:rPr>
              <a:t>i</a:t>
            </a:r>
            <a:r>
              <a:rPr sz="1600" spc="-25" dirty="0">
                <a:latin typeface="Calibri"/>
                <a:cs typeface="Calibri"/>
              </a:rPr>
              <a:t>s</a:t>
            </a:r>
            <a:r>
              <a:rPr sz="1600" spc="-10" dirty="0">
                <a:latin typeface="Calibri"/>
                <a:cs typeface="Calibri"/>
              </a:rPr>
              <a:t>e</a:t>
            </a:r>
            <a:r>
              <a:rPr sz="1600" spc="5" dirty="0">
                <a:latin typeface="Calibri"/>
                <a:cs typeface="Calibri"/>
              </a:rPr>
              <a:t> </a:t>
            </a:r>
            <a:r>
              <a:rPr sz="1600" spc="0" dirty="0">
                <a:latin typeface="Calibri"/>
                <a:cs typeface="Calibri"/>
              </a:rPr>
              <a:t>f</a:t>
            </a:r>
            <a:r>
              <a:rPr sz="1600" spc="-75" dirty="0">
                <a:latin typeface="Calibri"/>
                <a:cs typeface="Calibri"/>
              </a:rPr>
              <a:t>r</a:t>
            </a:r>
            <a:r>
              <a:rPr sz="1600" spc="-25" dirty="0">
                <a:latin typeface="Calibri"/>
                <a:cs typeface="Calibri"/>
              </a:rPr>
              <a:t>o</a:t>
            </a:r>
            <a:r>
              <a:rPr sz="1600" spc="-15" dirty="0">
                <a:latin typeface="Calibri"/>
                <a:cs typeface="Calibri"/>
              </a:rPr>
              <a:t>m</a:t>
            </a:r>
            <a:r>
              <a:rPr sz="1600" spc="-30" dirty="0">
                <a:latin typeface="Calibri"/>
                <a:cs typeface="Calibri"/>
              </a:rPr>
              <a:t> 1</a:t>
            </a:r>
            <a:r>
              <a:rPr sz="1600" spc="-15" dirty="0">
                <a:latin typeface="Calibri"/>
                <a:cs typeface="Calibri"/>
              </a:rPr>
              <a:t>.</a:t>
            </a:r>
            <a:r>
              <a:rPr sz="1600" spc="-10" dirty="0">
                <a:latin typeface="Calibri"/>
                <a:cs typeface="Calibri"/>
              </a:rPr>
              <a:t>5</a:t>
            </a:r>
            <a:r>
              <a:rPr sz="1600" spc="-20" dirty="0">
                <a:latin typeface="Calibri"/>
                <a:cs typeface="Calibri"/>
              </a:rPr>
              <a:t> </a:t>
            </a:r>
            <a:r>
              <a:rPr sz="1600" spc="-15" dirty="0">
                <a:latin typeface="Calibri"/>
                <a:cs typeface="Calibri"/>
              </a:rPr>
              <a:t>i</a:t>
            </a:r>
            <a:r>
              <a:rPr sz="1600" spc="-25" dirty="0">
                <a:latin typeface="Calibri"/>
                <a:cs typeface="Calibri"/>
              </a:rPr>
              <a:t>n</a:t>
            </a:r>
            <a:r>
              <a:rPr sz="1600" spc="-5" dirty="0">
                <a:latin typeface="Calibri"/>
                <a:cs typeface="Calibri"/>
              </a:rPr>
              <a:t>.</a:t>
            </a:r>
            <a:r>
              <a:rPr sz="1600" spc="-25" dirty="0">
                <a:latin typeface="Calibri"/>
                <a:cs typeface="Calibri"/>
              </a:rPr>
              <a:t> </a:t>
            </a:r>
            <a:r>
              <a:rPr sz="1600" spc="-20" dirty="0">
                <a:latin typeface="Calibri"/>
                <a:cs typeface="Calibri"/>
              </a:rPr>
              <a:t>d</a:t>
            </a:r>
            <a:r>
              <a:rPr sz="1600" spc="0" dirty="0">
                <a:latin typeface="Calibri"/>
                <a:cs typeface="Calibri"/>
              </a:rPr>
              <a:t>i</a:t>
            </a:r>
            <a:r>
              <a:rPr sz="1600" spc="-20" dirty="0">
                <a:latin typeface="Calibri"/>
                <a:cs typeface="Calibri"/>
              </a:rPr>
              <a:t>a</a:t>
            </a:r>
            <a:r>
              <a:rPr sz="1600" spc="-5" dirty="0">
                <a:latin typeface="Calibri"/>
                <a:cs typeface="Calibri"/>
              </a:rPr>
              <a:t>.</a:t>
            </a:r>
            <a:r>
              <a:rPr sz="1600" spc="-45" dirty="0">
                <a:latin typeface="Calibri"/>
                <a:cs typeface="Calibri"/>
              </a:rPr>
              <a:t> </a:t>
            </a:r>
            <a:r>
              <a:rPr sz="1600" spc="-15" dirty="0">
                <a:latin typeface="Calibri"/>
                <a:cs typeface="Calibri"/>
              </a:rPr>
              <a:t>fl</a:t>
            </a:r>
            <a:r>
              <a:rPr sz="1600" spc="-25" dirty="0">
                <a:latin typeface="Calibri"/>
                <a:cs typeface="Calibri"/>
              </a:rPr>
              <a:t>uo</a:t>
            </a:r>
            <a:r>
              <a:rPr sz="1600" spc="-75" dirty="0">
                <a:latin typeface="Calibri"/>
                <a:cs typeface="Calibri"/>
              </a:rPr>
              <a:t>r</a:t>
            </a:r>
            <a:r>
              <a:rPr sz="1600" spc="-25" dirty="0">
                <a:latin typeface="Calibri"/>
                <a:cs typeface="Calibri"/>
              </a:rPr>
              <a:t>es</a:t>
            </a:r>
            <a:r>
              <a:rPr sz="1600" spc="-35" dirty="0">
                <a:latin typeface="Calibri"/>
                <a:cs typeface="Calibri"/>
              </a:rPr>
              <a:t>c</a:t>
            </a:r>
            <a:r>
              <a:rPr sz="1600" spc="-25" dirty="0">
                <a:latin typeface="Calibri"/>
                <a:cs typeface="Calibri"/>
              </a:rPr>
              <a:t>e</a:t>
            </a:r>
            <a:r>
              <a:rPr sz="1600" spc="-45" dirty="0">
                <a:latin typeface="Calibri"/>
                <a:cs typeface="Calibri"/>
              </a:rPr>
              <a:t>n</a:t>
            </a:r>
            <a:r>
              <a:rPr sz="1600" spc="-10" dirty="0">
                <a:latin typeface="Calibri"/>
                <a:cs typeface="Calibri"/>
              </a:rPr>
              <a:t>t</a:t>
            </a:r>
            <a:r>
              <a:rPr sz="1600" spc="35" dirty="0">
                <a:latin typeface="Calibri"/>
                <a:cs typeface="Calibri"/>
              </a:rPr>
              <a:t> </a:t>
            </a:r>
            <a:r>
              <a:rPr sz="1600" spc="-15" dirty="0">
                <a:latin typeface="Calibri"/>
                <a:cs typeface="Calibri"/>
              </a:rPr>
              <a:t>l</a:t>
            </a:r>
            <a:r>
              <a:rPr sz="1600" spc="-20" dirty="0">
                <a:latin typeface="Calibri"/>
                <a:cs typeface="Calibri"/>
              </a:rPr>
              <a:t>a</a:t>
            </a:r>
            <a:r>
              <a:rPr sz="1600" spc="-35" dirty="0">
                <a:latin typeface="Calibri"/>
                <a:cs typeface="Calibri"/>
              </a:rPr>
              <a:t>m</a:t>
            </a:r>
            <a:r>
              <a:rPr sz="1600" spc="-10" dirty="0">
                <a:latin typeface="Calibri"/>
                <a:cs typeface="Calibri"/>
              </a:rPr>
              <a:t>p</a:t>
            </a:r>
            <a:r>
              <a:rPr sz="1600" spc="-25" dirty="0">
                <a:latin typeface="Calibri"/>
                <a:cs typeface="Calibri"/>
              </a:rPr>
              <a:t> </a:t>
            </a:r>
            <a:r>
              <a:rPr sz="1600" spc="-20" dirty="0">
                <a:latin typeface="Calibri"/>
                <a:cs typeface="Calibri"/>
              </a:rPr>
              <a:t>p</a:t>
            </a:r>
            <a:r>
              <a:rPr sz="1600" spc="-25" dirty="0">
                <a:latin typeface="Calibri"/>
                <a:cs typeface="Calibri"/>
              </a:rPr>
              <a:t>u</a:t>
            </a:r>
            <a:r>
              <a:rPr sz="1600" spc="0" dirty="0">
                <a:latin typeface="Calibri"/>
                <a:cs typeface="Calibri"/>
              </a:rPr>
              <a:t>l</a:t>
            </a:r>
            <a:r>
              <a:rPr sz="1600" spc="-25" dirty="0">
                <a:latin typeface="Calibri"/>
                <a:cs typeface="Calibri"/>
              </a:rPr>
              <a:t>se</a:t>
            </a:r>
            <a:r>
              <a:rPr sz="1600" spc="-10" dirty="0">
                <a:latin typeface="Calibri"/>
                <a:cs typeface="Calibri"/>
              </a:rPr>
              <a:t>d</a:t>
            </a:r>
            <a:r>
              <a:rPr sz="1600" spc="-25" dirty="0">
                <a:latin typeface="Calibri"/>
                <a:cs typeface="Calibri"/>
              </a:rPr>
              <a:t> </a:t>
            </a:r>
            <a:r>
              <a:rPr sz="1600" spc="-45" dirty="0">
                <a:latin typeface="Calibri"/>
                <a:cs typeface="Calibri"/>
              </a:rPr>
              <a:t>a</a:t>
            </a:r>
            <a:r>
              <a:rPr sz="1600" spc="-10" dirty="0">
                <a:latin typeface="Calibri"/>
                <a:cs typeface="Calibri"/>
              </a:rPr>
              <a:t>t</a:t>
            </a:r>
            <a:r>
              <a:rPr sz="1600" spc="-35" dirty="0">
                <a:latin typeface="Calibri"/>
                <a:cs typeface="Calibri"/>
              </a:rPr>
              <a:t> </a:t>
            </a:r>
            <a:r>
              <a:rPr sz="1600" spc="-30" dirty="0">
                <a:latin typeface="Calibri"/>
                <a:cs typeface="Calibri"/>
              </a:rPr>
              <a:t>10</a:t>
            </a:r>
            <a:r>
              <a:rPr sz="1600" spc="-10" dirty="0">
                <a:latin typeface="Calibri"/>
                <a:cs typeface="Calibri"/>
              </a:rPr>
              <a:t>A</a:t>
            </a:r>
            <a:r>
              <a:rPr sz="1600" spc="25" dirty="0">
                <a:latin typeface="Calibri"/>
                <a:cs typeface="Calibri"/>
              </a:rPr>
              <a:t> </a:t>
            </a:r>
            <a:r>
              <a:rPr sz="1600" spc="-25" dirty="0">
                <a:latin typeface="Calibri"/>
                <a:cs typeface="Calibri"/>
              </a:rPr>
              <a:t>pe</a:t>
            </a:r>
            <a:r>
              <a:rPr sz="1600" spc="-20" dirty="0">
                <a:latin typeface="Calibri"/>
                <a:cs typeface="Calibri"/>
              </a:rPr>
              <a:t>a</a:t>
            </a:r>
            <a:r>
              <a:rPr sz="1600" spc="-30" dirty="0">
                <a:latin typeface="Calibri"/>
                <a:cs typeface="Calibri"/>
              </a:rPr>
              <a:t>k</a:t>
            </a:r>
            <a:r>
              <a:rPr sz="1600" spc="-5" dirty="0">
                <a:latin typeface="Calibri"/>
                <a:cs typeface="Calibri"/>
              </a:rPr>
              <a:t>. </a:t>
            </a:r>
            <a:r>
              <a:rPr sz="1600" spc="-15" dirty="0">
                <a:latin typeface="Calibri"/>
                <a:cs typeface="Calibri"/>
              </a:rPr>
              <a:t> </a:t>
            </a:r>
            <a:r>
              <a:rPr sz="1600" spc="-95" dirty="0">
                <a:latin typeface="Calibri"/>
                <a:cs typeface="Calibri"/>
              </a:rPr>
              <a:t>P</a:t>
            </a:r>
            <a:r>
              <a:rPr sz="1600" spc="-25" dirty="0">
                <a:latin typeface="Calibri"/>
                <a:cs typeface="Calibri"/>
              </a:rPr>
              <a:t>e</a:t>
            </a:r>
            <a:r>
              <a:rPr sz="1600" spc="-20" dirty="0">
                <a:latin typeface="Calibri"/>
                <a:cs typeface="Calibri"/>
              </a:rPr>
              <a:t>a</a:t>
            </a:r>
            <a:r>
              <a:rPr sz="1600" spc="-55" dirty="0">
                <a:latin typeface="Calibri"/>
                <a:cs typeface="Calibri"/>
              </a:rPr>
              <a:t>k</a:t>
            </a:r>
            <a:r>
              <a:rPr sz="1600" spc="-10" dirty="0">
                <a:latin typeface="Calibri"/>
                <a:cs typeface="Calibri"/>
              </a:rPr>
              <a:t>s</a:t>
            </a:r>
            <a:r>
              <a:rPr sz="1600" spc="-5" dirty="0">
                <a:latin typeface="Calibri"/>
                <a:cs typeface="Calibri"/>
              </a:rPr>
              <a:t> </a:t>
            </a:r>
            <a:r>
              <a:rPr sz="1600" spc="-25" dirty="0">
                <a:latin typeface="Calibri"/>
                <a:cs typeface="Calibri"/>
              </a:rPr>
              <a:t>supe</a:t>
            </a:r>
            <a:r>
              <a:rPr sz="1600" spc="-30" dirty="0">
                <a:latin typeface="Calibri"/>
                <a:cs typeface="Calibri"/>
              </a:rPr>
              <a:t>r</a:t>
            </a:r>
            <a:r>
              <a:rPr sz="1600" spc="-15" dirty="0">
                <a:latin typeface="Calibri"/>
                <a:cs typeface="Calibri"/>
              </a:rPr>
              <a:t>i</a:t>
            </a:r>
            <a:r>
              <a:rPr sz="1600" spc="-35" dirty="0">
                <a:latin typeface="Calibri"/>
                <a:cs typeface="Calibri"/>
              </a:rPr>
              <a:t>m</a:t>
            </a:r>
            <a:r>
              <a:rPr sz="1600" spc="-25" dirty="0">
                <a:latin typeface="Calibri"/>
                <a:cs typeface="Calibri"/>
              </a:rPr>
              <a:t>pose</a:t>
            </a:r>
            <a:r>
              <a:rPr sz="1600" spc="-10" dirty="0">
                <a:latin typeface="Calibri"/>
                <a:cs typeface="Calibri"/>
              </a:rPr>
              <a:t>d</a:t>
            </a:r>
            <a:r>
              <a:rPr sz="1600" spc="45" dirty="0">
                <a:latin typeface="Calibri"/>
                <a:cs typeface="Calibri"/>
              </a:rPr>
              <a:t> </a:t>
            </a:r>
            <a:r>
              <a:rPr sz="1600" spc="-25" dirty="0">
                <a:latin typeface="Calibri"/>
                <a:cs typeface="Calibri"/>
              </a:rPr>
              <a:t>o</a:t>
            </a:r>
            <a:r>
              <a:rPr sz="1600" spc="-10" dirty="0">
                <a:latin typeface="Calibri"/>
                <a:cs typeface="Calibri"/>
              </a:rPr>
              <a:t>n</a:t>
            </a:r>
            <a:r>
              <a:rPr sz="1600" spc="10" dirty="0">
                <a:latin typeface="Calibri"/>
                <a:cs typeface="Calibri"/>
              </a:rPr>
              <a:t> </a:t>
            </a:r>
            <a:r>
              <a:rPr sz="1600" spc="-25" dirty="0">
                <a:latin typeface="Calibri"/>
                <a:cs typeface="Calibri"/>
              </a:rPr>
              <a:t>no</a:t>
            </a:r>
            <a:r>
              <a:rPr sz="1600" spc="-15" dirty="0">
                <a:latin typeface="Calibri"/>
                <a:cs typeface="Calibri"/>
              </a:rPr>
              <a:t>i</a:t>
            </a:r>
            <a:r>
              <a:rPr sz="1600" spc="-25" dirty="0">
                <a:latin typeface="Calibri"/>
                <a:cs typeface="Calibri"/>
              </a:rPr>
              <a:t>s</a:t>
            </a:r>
            <a:r>
              <a:rPr sz="1600" spc="-10" dirty="0">
                <a:latin typeface="Calibri"/>
                <a:cs typeface="Calibri"/>
              </a:rPr>
              <a:t>e</a:t>
            </a:r>
            <a:r>
              <a:rPr sz="1600" spc="5" dirty="0">
                <a:latin typeface="Calibri"/>
                <a:cs typeface="Calibri"/>
              </a:rPr>
              <a:t> </a:t>
            </a:r>
            <a:r>
              <a:rPr sz="1600" spc="-20" dirty="0">
                <a:latin typeface="Calibri"/>
                <a:cs typeface="Calibri"/>
              </a:rPr>
              <a:t>a</a:t>
            </a:r>
            <a:r>
              <a:rPr sz="1600" spc="-75" dirty="0">
                <a:latin typeface="Calibri"/>
                <a:cs typeface="Calibri"/>
              </a:rPr>
              <a:t>r</a:t>
            </a:r>
            <a:r>
              <a:rPr sz="1600" spc="-10" dirty="0">
                <a:latin typeface="Calibri"/>
                <a:cs typeface="Calibri"/>
              </a:rPr>
              <a:t>e</a:t>
            </a:r>
            <a:r>
              <a:rPr sz="1600" spc="5" dirty="0">
                <a:latin typeface="Calibri"/>
                <a:cs typeface="Calibri"/>
              </a:rPr>
              <a:t> </a:t>
            </a:r>
            <a:r>
              <a:rPr sz="1600" spc="0" dirty="0">
                <a:latin typeface="Calibri"/>
                <a:cs typeface="Calibri"/>
              </a:rPr>
              <a:t>f</a:t>
            </a:r>
            <a:r>
              <a:rPr sz="1600" spc="-75" dirty="0">
                <a:latin typeface="Calibri"/>
                <a:cs typeface="Calibri"/>
              </a:rPr>
              <a:t>r</a:t>
            </a:r>
            <a:r>
              <a:rPr sz="1600" spc="-25" dirty="0">
                <a:latin typeface="Calibri"/>
                <a:cs typeface="Calibri"/>
              </a:rPr>
              <a:t>o</a:t>
            </a:r>
            <a:r>
              <a:rPr sz="1600" spc="-15" dirty="0">
                <a:latin typeface="Calibri"/>
                <a:cs typeface="Calibri"/>
              </a:rPr>
              <a:t>m</a:t>
            </a:r>
            <a:r>
              <a:rPr sz="1600" spc="5" dirty="0">
                <a:latin typeface="Calibri"/>
                <a:cs typeface="Calibri"/>
              </a:rPr>
              <a:t> </a:t>
            </a:r>
            <a:r>
              <a:rPr sz="1600" spc="-20" dirty="0">
                <a:latin typeface="Calibri"/>
                <a:cs typeface="Calibri"/>
              </a:rPr>
              <a:t>a</a:t>
            </a:r>
            <a:r>
              <a:rPr sz="1600" spc="-35" dirty="0">
                <a:latin typeface="Calibri"/>
                <a:cs typeface="Calibri"/>
              </a:rPr>
              <a:t>m</a:t>
            </a:r>
            <a:r>
              <a:rPr sz="1600" spc="-25" dirty="0">
                <a:latin typeface="Calibri"/>
                <a:cs typeface="Calibri"/>
              </a:rPr>
              <a:t>b</a:t>
            </a:r>
            <a:r>
              <a:rPr sz="1600" spc="0" dirty="0">
                <a:latin typeface="Calibri"/>
                <a:cs typeface="Calibri"/>
              </a:rPr>
              <a:t>i</a:t>
            </a:r>
            <a:r>
              <a:rPr sz="1600" spc="-25" dirty="0">
                <a:latin typeface="Calibri"/>
                <a:cs typeface="Calibri"/>
              </a:rPr>
              <a:t>e</a:t>
            </a:r>
            <a:r>
              <a:rPr sz="1600" spc="-45" dirty="0">
                <a:latin typeface="Calibri"/>
                <a:cs typeface="Calibri"/>
              </a:rPr>
              <a:t>n</a:t>
            </a:r>
            <a:r>
              <a:rPr sz="1600" spc="-10" dirty="0">
                <a:latin typeface="Calibri"/>
                <a:cs typeface="Calibri"/>
              </a:rPr>
              <a:t>t</a:t>
            </a:r>
            <a:r>
              <a:rPr sz="1600" spc="-35" dirty="0">
                <a:latin typeface="Calibri"/>
                <a:cs typeface="Calibri"/>
              </a:rPr>
              <a:t> </a:t>
            </a:r>
            <a:r>
              <a:rPr sz="1600" spc="-114" dirty="0">
                <a:latin typeface="Calibri"/>
                <a:cs typeface="Calibri"/>
              </a:rPr>
              <a:t>r</a:t>
            </a:r>
            <a:r>
              <a:rPr sz="1600" spc="-20" dirty="0">
                <a:latin typeface="Calibri"/>
                <a:cs typeface="Calibri"/>
              </a:rPr>
              <a:t>a</a:t>
            </a:r>
            <a:r>
              <a:rPr sz="1600" spc="-25" dirty="0">
                <a:latin typeface="Calibri"/>
                <a:cs typeface="Calibri"/>
              </a:rPr>
              <a:t>d</a:t>
            </a:r>
            <a:r>
              <a:rPr sz="1600" spc="-15" dirty="0">
                <a:latin typeface="Calibri"/>
                <a:cs typeface="Calibri"/>
              </a:rPr>
              <a:t>i</a:t>
            </a:r>
            <a:r>
              <a:rPr sz="1600" spc="-10" dirty="0">
                <a:latin typeface="Calibri"/>
                <a:cs typeface="Calibri"/>
              </a:rPr>
              <a:t>o</a:t>
            </a:r>
            <a:r>
              <a:rPr sz="1600" spc="15" dirty="0">
                <a:latin typeface="Calibri"/>
                <a:cs typeface="Calibri"/>
              </a:rPr>
              <a:t> </a:t>
            </a:r>
            <a:r>
              <a:rPr sz="1600" spc="-25" dirty="0">
                <a:latin typeface="Calibri"/>
                <a:cs typeface="Calibri"/>
              </a:rPr>
              <a:t>s</a:t>
            </a:r>
            <a:r>
              <a:rPr sz="1600" spc="-15" dirty="0">
                <a:latin typeface="Calibri"/>
                <a:cs typeface="Calibri"/>
              </a:rPr>
              <a:t>i</a:t>
            </a:r>
            <a:r>
              <a:rPr sz="1600" spc="-20" dirty="0">
                <a:latin typeface="Calibri"/>
                <a:cs typeface="Calibri"/>
              </a:rPr>
              <a:t>g</a:t>
            </a:r>
            <a:r>
              <a:rPr sz="1600" spc="-25" dirty="0">
                <a:latin typeface="Calibri"/>
                <a:cs typeface="Calibri"/>
              </a:rPr>
              <a:t>n</a:t>
            </a:r>
            <a:r>
              <a:rPr sz="1600" spc="-20" dirty="0">
                <a:latin typeface="Calibri"/>
                <a:cs typeface="Calibri"/>
              </a:rPr>
              <a:t>a</a:t>
            </a:r>
            <a:r>
              <a:rPr sz="1600" spc="0" dirty="0">
                <a:latin typeface="Calibri"/>
                <a:cs typeface="Calibri"/>
              </a:rPr>
              <a:t>l</a:t>
            </a:r>
            <a:r>
              <a:rPr sz="1600" spc="-5" dirty="0">
                <a:latin typeface="Calibri"/>
                <a:cs typeface="Calibri"/>
              </a:rPr>
              <a:t>s. </a:t>
            </a:r>
            <a:r>
              <a:rPr sz="1600" spc="-85" dirty="0">
                <a:latin typeface="Calibri"/>
                <a:cs typeface="Calibri"/>
              </a:rPr>
              <a:t> </a:t>
            </a:r>
            <a:r>
              <a:rPr sz="1600" spc="-75" dirty="0">
                <a:latin typeface="Calibri"/>
                <a:cs typeface="Calibri"/>
              </a:rPr>
              <a:t>R</a:t>
            </a:r>
            <a:r>
              <a:rPr sz="1600" spc="-25" dirty="0">
                <a:latin typeface="Calibri"/>
                <a:cs typeface="Calibri"/>
              </a:rPr>
              <a:t>e</a:t>
            </a:r>
            <a:r>
              <a:rPr sz="1600" spc="-40" dirty="0">
                <a:latin typeface="Calibri"/>
                <a:cs typeface="Calibri"/>
              </a:rPr>
              <a:t>c</a:t>
            </a:r>
            <a:r>
              <a:rPr sz="1600" spc="-25" dirty="0">
                <a:latin typeface="Calibri"/>
                <a:cs typeface="Calibri"/>
              </a:rPr>
              <a:t>e</a:t>
            </a:r>
            <a:r>
              <a:rPr sz="1600" spc="-15" dirty="0">
                <a:latin typeface="Calibri"/>
                <a:cs typeface="Calibri"/>
              </a:rPr>
              <a:t>i</a:t>
            </a:r>
            <a:r>
              <a:rPr sz="1600" spc="-45" dirty="0">
                <a:latin typeface="Calibri"/>
                <a:cs typeface="Calibri"/>
              </a:rPr>
              <a:t>v</a:t>
            </a:r>
            <a:r>
              <a:rPr sz="1600" spc="-25" dirty="0">
                <a:latin typeface="Calibri"/>
                <a:cs typeface="Calibri"/>
              </a:rPr>
              <a:t>e</a:t>
            </a:r>
            <a:r>
              <a:rPr sz="1600" spc="-10" dirty="0">
                <a:latin typeface="Calibri"/>
                <a:cs typeface="Calibri"/>
              </a:rPr>
              <a:t>d</a:t>
            </a:r>
            <a:r>
              <a:rPr sz="1600" spc="45" dirty="0">
                <a:latin typeface="Calibri"/>
                <a:cs typeface="Calibri"/>
              </a:rPr>
              <a:t> </a:t>
            </a:r>
            <a:r>
              <a:rPr sz="1600" spc="-45" dirty="0">
                <a:latin typeface="Calibri"/>
                <a:cs typeface="Calibri"/>
              </a:rPr>
              <a:t>b</a:t>
            </a:r>
            <a:r>
              <a:rPr sz="1600" spc="-10" dirty="0">
                <a:latin typeface="Calibri"/>
                <a:cs typeface="Calibri"/>
              </a:rPr>
              <a:t>y</a:t>
            </a:r>
            <a:r>
              <a:rPr sz="1600" spc="5" dirty="0">
                <a:latin typeface="Calibri"/>
                <a:cs typeface="Calibri"/>
              </a:rPr>
              <a:t> </a:t>
            </a:r>
            <a:r>
              <a:rPr sz="1600" spc="-10" dirty="0">
                <a:latin typeface="Calibri"/>
                <a:cs typeface="Calibri"/>
              </a:rPr>
              <a:t>1</a:t>
            </a:r>
            <a:r>
              <a:rPr sz="1600" spc="-20" dirty="0">
                <a:latin typeface="Calibri"/>
                <a:cs typeface="Calibri"/>
              </a:rPr>
              <a:t> </a:t>
            </a:r>
            <a:r>
              <a:rPr sz="1600" spc="0" dirty="0">
                <a:latin typeface="Calibri"/>
                <a:cs typeface="Calibri"/>
              </a:rPr>
              <a:t>ft</a:t>
            </a:r>
            <a:r>
              <a:rPr sz="1600" spc="-5" dirty="0">
                <a:latin typeface="Calibri"/>
                <a:cs typeface="Calibri"/>
              </a:rPr>
              <a:t>.</a:t>
            </a:r>
            <a:r>
              <a:rPr sz="1600" spc="-35" dirty="0">
                <a:latin typeface="Calibri"/>
                <a:cs typeface="Calibri"/>
              </a:rPr>
              <a:t> </a:t>
            </a:r>
            <a:r>
              <a:rPr sz="1600" spc="-15" dirty="0">
                <a:latin typeface="Calibri"/>
                <a:cs typeface="Calibri"/>
              </a:rPr>
              <a:t>l</a:t>
            </a:r>
            <a:r>
              <a:rPr sz="1600" spc="-25" dirty="0">
                <a:latin typeface="Calibri"/>
                <a:cs typeface="Calibri"/>
              </a:rPr>
              <a:t>en</a:t>
            </a:r>
            <a:r>
              <a:rPr sz="1600" spc="-70" dirty="0">
                <a:latin typeface="Calibri"/>
                <a:cs typeface="Calibri"/>
              </a:rPr>
              <a:t>g</a:t>
            </a:r>
            <a:r>
              <a:rPr sz="1600" spc="-20" dirty="0">
                <a:latin typeface="Calibri"/>
                <a:cs typeface="Calibri"/>
              </a:rPr>
              <a:t>th</a:t>
            </a:r>
            <a:r>
              <a:rPr sz="1600" spc="-15" dirty="0">
                <a:latin typeface="Calibri"/>
                <a:cs typeface="Calibri"/>
              </a:rPr>
              <a:t> </a:t>
            </a:r>
            <a:r>
              <a:rPr sz="1600" spc="-20" dirty="0">
                <a:latin typeface="Calibri"/>
                <a:cs typeface="Calibri"/>
              </a:rPr>
              <a:t>“</a:t>
            </a:r>
            <a:r>
              <a:rPr sz="1600" spc="-30" dirty="0">
                <a:latin typeface="Calibri"/>
                <a:cs typeface="Calibri"/>
              </a:rPr>
              <a:t>r</a:t>
            </a:r>
            <a:r>
              <a:rPr sz="1600" spc="-25" dirty="0">
                <a:latin typeface="Calibri"/>
                <a:cs typeface="Calibri"/>
              </a:rPr>
              <a:t>ubbe</a:t>
            </a:r>
            <a:r>
              <a:rPr sz="1600" spc="-10" dirty="0">
                <a:latin typeface="Calibri"/>
                <a:cs typeface="Calibri"/>
              </a:rPr>
              <a:t>r</a:t>
            </a:r>
            <a:r>
              <a:rPr sz="1600" spc="25" dirty="0">
                <a:latin typeface="Calibri"/>
                <a:cs typeface="Calibri"/>
              </a:rPr>
              <a:t> </a:t>
            </a:r>
            <a:r>
              <a:rPr sz="1600" spc="-20" dirty="0">
                <a:latin typeface="Calibri"/>
                <a:cs typeface="Calibri"/>
              </a:rPr>
              <a:t>du</a:t>
            </a:r>
            <a:r>
              <a:rPr sz="1600" spc="-30" dirty="0">
                <a:latin typeface="Calibri"/>
                <a:cs typeface="Calibri"/>
              </a:rPr>
              <a:t>ck</a:t>
            </a:r>
            <a:r>
              <a:rPr sz="1600" spc="55" dirty="0">
                <a:latin typeface="Calibri"/>
                <a:cs typeface="Calibri"/>
              </a:rPr>
              <a:t>y</a:t>
            </a:r>
            <a:r>
              <a:rPr sz="1600" spc="-10" dirty="0">
                <a:latin typeface="Calibri"/>
                <a:cs typeface="Calibri"/>
              </a:rPr>
              <a:t>”</a:t>
            </a:r>
            <a:r>
              <a:rPr sz="1600" spc="25" dirty="0">
                <a:latin typeface="Calibri"/>
                <a:cs typeface="Calibri"/>
              </a:rPr>
              <a:t> </a:t>
            </a:r>
            <a:r>
              <a:rPr sz="1600" spc="-20" dirty="0">
                <a:latin typeface="Calibri"/>
                <a:cs typeface="Calibri"/>
              </a:rPr>
              <a:t>a</a:t>
            </a:r>
            <a:r>
              <a:rPr sz="1600" spc="-45" dirty="0">
                <a:latin typeface="Calibri"/>
                <a:cs typeface="Calibri"/>
              </a:rPr>
              <a:t>nt</a:t>
            </a:r>
            <a:r>
              <a:rPr sz="1600" spc="-25" dirty="0">
                <a:latin typeface="Calibri"/>
                <a:cs typeface="Calibri"/>
              </a:rPr>
              <a:t>enn</a:t>
            </a:r>
            <a:r>
              <a:rPr sz="1600" spc="-10" dirty="0">
                <a:latin typeface="Calibri"/>
                <a:cs typeface="Calibri"/>
              </a:rPr>
              <a:t>a</a:t>
            </a:r>
            <a:r>
              <a:rPr sz="1600" spc="-40" dirty="0">
                <a:latin typeface="Calibri"/>
                <a:cs typeface="Calibri"/>
              </a:rPr>
              <a:t> </a:t>
            </a:r>
            <a:r>
              <a:rPr sz="1600" spc="-25" dirty="0">
                <a:latin typeface="Calibri"/>
                <a:cs typeface="Calibri"/>
              </a:rPr>
              <a:t>p</a:t>
            </a:r>
            <a:r>
              <a:rPr sz="1600" spc="-15" dirty="0">
                <a:latin typeface="Calibri"/>
                <a:cs typeface="Calibri"/>
              </a:rPr>
              <a:t>l</a:t>
            </a:r>
            <a:r>
              <a:rPr sz="1600" spc="-20" dirty="0">
                <a:latin typeface="Calibri"/>
                <a:cs typeface="Calibri"/>
              </a:rPr>
              <a:t>a</a:t>
            </a:r>
            <a:r>
              <a:rPr sz="1600" spc="-25" dirty="0">
                <a:latin typeface="Calibri"/>
                <a:cs typeface="Calibri"/>
              </a:rPr>
              <a:t>ce</a:t>
            </a:r>
            <a:r>
              <a:rPr sz="1600" spc="-10" dirty="0">
                <a:latin typeface="Calibri"/>
                <a:cs typeface="Calibri"/>
              </a:rPr>
              <a:t>d</a:t>
            </a:r>
            <a:r>
              <a:rPr sz="1600" spc="-15" dirty="0">
                <a:latin typeface="Calibri"/>
                <a:cs typeface="Calibri"/>
              </a:rPr>
              <a:t> </a:t>
            </a:r>
            <a:r>
              <a:rPr sz="1600" spc="-30" dirty="0">
                <a:latin typeface="Calibri"/>
                <a:cs typeface="Calibri"/>
              </a:rPr>
              <a:t>1</a:t>
            </a:r>
            <a:r>
              <a:rPr sz="1600" spc="-15" dirty="0">
                <a:latin typeface="Calibri"/>
                <a:cs typeface="Calibri"/>
              </a:rPr>
              <a:t>.</a:t>
            </a:r>
            <a:r>
              <a:rPr sz="1600" spc="-10" dirty="0">
                <a:latin typeface="Calibri"/>
                <a:cs typeface="Calibri"/>
              </a:rPr>
              <a:t>5</a:t>
            </a:r>
            <a:r>
              <a:rPr sz="1600" spc="-20" dirty="0">
                <a:latin typeface="Calibri"/>
                <a:cs typeface="Calibri"/>
              </a:rPr>
              <a:t> </a:t>
            </a:r>
            <a:r>
              <a:rPr sz="1600" spc="0" dirty="0">
                <a:latin typeface="Calibri"/>
                <a:cs typeface="Calibri"/>
              </a:rPr>
              <a:t>ft</a:t>
            </a:r>
            <a:r>
              <a:rPr sz="1600" spc="-5" dirty="0">
                <a:latin typeface="Calibri"/>
                <a:cs typeface="Calibri"/>
              </a:rPr>
              <a:t>.</a:t>
            </a:r>
            <a:r>
              <a:rPr sz="1600" spc="-35" dirty="0">
                <a:latin typeface="Calibri"/>
                <a:cs typeface="Calibri"/>
              </a:rPr>
              <a:t> </a:t>
            </a:r>
            <a:r>
              <a:rPr sz="1600" spc="0" dirty="0">
                <a:latin typeface="Calibri"/>
                <a:cs typeface="Calibri"/>
              </a:rPr>
              <a:t>f</a:t>
            </a:r>
            <a:r>
              <a:rPr sz="1600" spc="-75" dirty="0">
                <a:latin typeface="Calibri"/>
                <a:cs typeface="Calibri"/>
              </a:rPr>
              <a:t>r</a:t>
            </a:r>
            <a:r>
              <a:rPr sz="1600" spc="-25" dirty="0">
                <a:latin typeface="Calibri"/>
                <a:cs typeface="Calibri"/>
              </a:rPr>
              <a:t>o</a:t>
            </a:r>
            <a:r>
              <a:rPr sz="1600" spc="-15" dirty="0">
                <a:latin typeface="Calibri"/>
                <a:cs typeface="Calibri"/>
              </a:rPr>
              <a:t>m</a:t>
            </a:r>
            <a:r>
              <a:rPr sz="1600" spc="-5" dirty="0">
                <a:latin typeface="Calibri"/>
                <a:cs typeface="Calibri"/>
              </a:rPr>
              <a:t> </a:t>
            </a:r>
            <a:r>
              <a:rPr sz="1600" spc="-25" dirty="0">
                <a:latin typeface="Calibri"/>
                <a:cs typeface="Calibri"/>
              </a:rPr>
              <a:t>p</a:t>
            </a:r>
            <a:r>
              <a:rPr sz="1600" spc="-15" dirty="0">
                <a:latin typeface="Calibri"/>
                <a:cs typeface="Calibri"/>
              </a:rPr>
              <a:t>l</a:t>
            </a:r>
            <a:r>
              <a:rPr sz="1600" spc="-20" dirty="0">
                <a:latin typeface="Calibri"/>
                <a:cs typeface="Calibri"/>
              </a:rPr>
              <a:t>a</a:t>
            </a:r>
            <a:r>
              <a:rPr sz="1600" spc="-25" dirty="0">
                <a:latin typeface="Calibri"/>
                <a:cs typeface="Calibri"/>
              </a:rPr>
              <a:t>s</a:t>
            </a:r>
            <a:r>
              <a:rPr sz="1600" spc="-35" dirty="0">
                <a:latin typeface="Calibri"/>
                <a:cs typeface="Calibri"/>
              </a:rPr>
              <a:t>m</a:t>
            </a:r>
            <a:r>
              <a:rPr sz="1600" spc="-10" dirty="0">
                <a:latin typeface="Calibri"/>
                <a:cs typeface="Calibri"/>
              </a:rPr>
              <a:t>a</a:t>
            </a:r>
            <a:r>
              <a:rPr sz="1600" spc="-25" dirty="0">
                <a:latin typeface="Calibri"/>
                <a:cs typeface="Calibri"/>
              </a:rPr>
              <a:t> </a:t>
            </a:r>
            <a:r>
              <a:rPr sz="1600" spc="-20" dirty="0">
                <a:latin typeface="Calibri"/>
                <a:cs typeface="Calibri"/>
              </a:rPr>
              <a:t>a</a:t>
            </a:r>
            <a:r>
              <a:rPr sz="1600" spc="-45" dirty="0">
                <a:latin typeface="Calibri"/>
                <a:cs typeface="Calibri"/>
              </a:rPr>
              <a:t>nt</a:t>
            </a:r>
            <a:r>
              <a:rPr sz="1600" spc="-25" dirty="0">
                <a:latin typeface="Calibri"/>
                <a:cs typeface="Calibri"/>
              </a:rPr>
              <a:t>enn</a:t>
            </a:r>
            <a:r>
              <a:rPr sz="1600" spc="-20" dirty="0">
                <a:latin typeface="Calibri"/>
                <a:cs typeface="Calibri"/>
              </a:rPr>
              <a:t>a</a:t>
            </a:r>
            <a:r>
              <a:rPr sz="1600" spc="-5" dirty="0">
                <a:latin typeface="Calibri"/>
                <a:cs typeface="Calibri"/>
              </a:rPr>
              <a:t>.	</a:t>
            </a:r>
            <a:r>
              <a:rPr sz="1600" spc="-40" dirty="0">
                <a:latin typeface="Calibri"/>
                <a:cs typeface="Calibri"/>
              </a:rPr>
              <a:t>V</a:t>
            </a:r>
            <a:r>
              <a:rPr sz="1600" spc="0" dirty="0">
                <a:latin typeface="Calibri"/>
                <a:cs typeface="Calibri"/>
              </a:rPr>
              <a:t>i</a:t>
            </a:r>
            <a:r>
              <a:rPr sz="1600" spc="-25" dirty="0">
                <a:latin typeface="Calibri"/>
                <a:cs typeface="Calibri"/>
              </a:rPr>
              <a:t>de</a:t>
            </a:r>
            <a:r>
              <a:rPr sz="1600" spc="-10" dirty="0">
                <a:latin typeface="Calibri"/>
                <a:cs typeface="Calibri"/>
              </a:rPr>
              <a:t>o</a:t>
            </a:r>
            <a:r>
              <a:rPr sz="1600" spc="20" dirty="0">
                <a:latin typeface="Calibri"/>
                <a:cs typeface="Calibri"/>
              </a:rPr>
              <a:t> </a:t>
            </a:r>
            <a:r>
              <a:rPr sz="1600" spc="-75" dirty="0">
                <a:latin typeface="Calibri"/>
                <a:cs typeface="Calibri"/>
              </a:rPr>
              <a:t>B</a:t>
            </a:r>
            <a:r>
              <a:rPr sz="1600" spc="-35" dirty="0">
                <a:latin typeface="Calibri"/>
                <a:cs typeface="Calibri"/>
              </a:rPr>
              <a:t>W</a:t>
            </a:r>
            <a:r>
              <a:rPr sz="1600" spc="-40" dirty="0">
                <a:latin typeface="Calibri"/>
                <a:cs typeface="Calibri"/>
              </a:rPr>
              <a:t>=</a:t>
            </a:r>
            <a:r>
              <a:rPr sz="1600" spc="-30" dirty="0">
                <a:latin typeface="Calibri"/>
                <a:cs typeface="Calibri"/>
              </a:rPr>
              <a:t>30</a:t>
            </a:r>
            <a:r>
              <a:rPr sz="1600" spc="-10" dirty="0">
                <a:latin typeface="Calibri"/>
                <a:cs typeface="Calibri"/>
              </a:rPr>
              <a:t>0</a:t>
            </a:r>
            <a:r>
              <a:rPr sz="1600" spc="85" dirty="0">
                <a:latin typeface="Calibri"/>
                <a:cs typeface="Calibri"/>
              </a:rPr>
              <a:t> </a:t>
            </a:r>
            <a:r>
              <a:rPr sz="1600" spc="-40" dirty="0">
                <a:latin typeface="Calibri"/>
                <a:cs typeface="Calibri"/>
              </a:rPr>
              <a:t>k</a:t>
            </a:r>
            <a:r>
              <a:rPr sz="1600" spc="-25" dirty="0">
                <a:latin typeface="Calibri"/>
                <a:cs typeface="Calibri"/>
              </a:rPr>
              <a:t>H</a:t>
            </a:r>
            <a:r>
              <a:rPr sz="1600" spc="-5" dirty="0">
                <a:latin typeface="Calibri"/>
                <a:cs typeface="Calibri"/>
              </a:rPr>
              <a:t>z.</a:t>
            </a:r>
            <a:endParaRPr sz="1600">
              <a:latin typeface="Calibri"/>
              <a:cs typeface="Calibri"/>
            </a:endParaRPr>
          </a:p>
        </p:txBody>
      </p:sp>
      <p:sp>
        <p:nvSpPr>
          <p:cNvPr id="5" name="object 5"/>
          <p:cNvSpPr txBox="1"/>
          <p:nvPr/>
        </p:nvSpPr>
        <p:spPr>
          <a:xfrm>
            <a:off x="3200526"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7743952" y="6393179"/>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87</a:t>
            </a:fld>
            <a:endParaRPr sz="1200">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172" rIns="0" bIns="0" rtlCol="0">
            <a:noAutofit/>
          </a:bodyPr>
          <a:lstStyle/>
          <a:p>
            <a:pPr marL="3375025">
              <a:lnSpc>
                <a:spcPct val="100000"/>
              </a:lnSpc>
            </a:pPr>
            <a:r>
              <a:rPr sz="4400" dirty="0">
                <a:latin typeface="Calibri"/>
                <a:cs typeface="Calibri"/>
              </a:rPr>
              <a:t>Noise</a:t>
            </a:r>
            <a:endParaRPr sz="4400">
              <a:latin typeface="Calibri"/>
              <a:cs typeface="Calibri"/>
            </a:endParaRPr>
          </a:p>
        </p:txBody>
      </p:sp>
      <p:sp>
        <p:nvSpPr>
          <p:cNvPr id="3" name="object 3"/>
          <p:cNvSpPr/>
          <p:nvPr/>
        </p:nvSpPr>
        <p:spPr>
          <a:xfrm>
            <a:off x="723900" y="1676400"/>
            <a:ext cx="7694549" cy="3810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2059939" y="5661355"/>
            <a:ext cx="5459730" cy="759460"/>
          </a:xfrm>
          <a:prstGeom prst="rect">
            <a:avLst/>
          </a:prstGeom>
        </p:spPr>
        <p:txBody>
          <a:bodyPr vert="horz" wrap="square" lIns="0" tIns="0" rIns="0" bIns="0" rtlCol="0">
            <a:noAutofit/>
          </a:bodyPr>
          <a:lstStyle/>
          <a:p>
            <a:pPr marL="12700" marR="12700">
              <a:lnSpc>
                <a:spcPct val="100000"/>
              </a:lnSpc>
            </a:pPr>
            <a:r>
              <a:rPr sz="2400" dirty="0">
                <a:latin typeface="Calibri"/>
                <a:cs typeface="Calibri"/>
              </a:rPr>
              <a:t>Spe</a:t>
            </a:r>
            <a:r>
              <a:rPr sz="2400" spc="-10" dirty="0">
                <a:latin typeface="Calibri"/>
                <a:cs typeface="Calibri"/>
              </a:rPr>
              <a:t>ct</a:t>
            </a:r>
            <a:r>
              <a:rPr sz="2400" spc="-5" dirty="0">
                <a:latin typeface="Calibri"/>
                <a:cs typeface="Calibri"/>
              </a:rPr>
              <a:t>r</a:t>
            </a:r>
            <a:r>
              <a:rPr sz="2400" spc="0" dirty="0">
                <a:latin typeface="Calibri"/>
                <a:cs typeface="Calibri"/>
              </a:rPr>
              <a:t>um</a:t>
            </a:r>
            <a:r>
              <a:rPr sz="2400" spc="-45" dirty="0">
                <a:latin typeface="Calibri"/>
                <a:cs typeface="Calibri"/>
              </a:rPr>
              <a:t> </a:t>
            </a:r>
            <a:r>
              <a:rPr sz="2400" spc="0" dirty="0">
                <a:latin typeface="Calibri"/>
                <a:cs typeface="Calibri"/>
              </a:rPr>
              <a:t>with</a:t>
            </a:r>
            <a:r>
              <a:rPr sz="2400" spc="-40" dirty="0">
                <a:latin typeface="Calibri"/>
                <a:cs typeface="Calibri"/>
              </a:rPr>
              <a:t> </a:t>
            </a:r>
            <a:r>
              <a:rPr sz="2400" spc="0" dirty="0">
                <a:latin typeface="Calibri"/>
                <a:cs typeface="Calibri"/>
              </a:rPr>
              <a:t>plasma</a:t>
            </a:r>
            <a:r>
              <a:rPr sz="2400" spc="-35" dirty="0">
                <a:latin typeface="Calibri"/>
                <a:cs typeface="Calibri"/>
              </a:rPr>
              <a:t> </a:t>
            </a:r>
            <a:r>
              <a:rPr sz="2400" spc="-10" dirty="0">
                <a:latin typeface="Calibri"/>
                <a:cs typeface="Calibri"/>
              </a:rPr>
              <a:t>o</a:t>
            </a:r>
            <a:r>
              <a:rPr sz="2400" spc="-65" dirty="0">
                <a:latin typeface="Calibri"/>
                <a:cs typeface="Calibri"/>
              </a:rPr>
              <a:t>f</a:t>
            </a:r>
            <a:r>
              <a:rPr sz="2400" spc="-10" dirty="0">
                <a:latin typeface="Calibri"/>
                <a:cs typeface="Calibri"/>
              </a:rPr>
              <a:t>f;</a:t>
            </a:r>
            <a:r>
              <a:rPr sz="2400" spc="15" dirty="0">
                <a:latin typeface="Calibri"/>
                <a:cs typeface="Calibri"/>
              </a:rPr>
              <a:t> </a:t>
            </a:r>
            <a:r>
              <a:rPr sz="2400" spc="-5" dirty="0">
                <a:latin typeface="Calibri"/>
                <a:cs typeface="Calibri"/>
              </a:rPr>
              <a:t>sh</a:t>
            </a:r>
            <a:r>
              <a:rPr sz="2400" spc="-45" dirty="0">
                <a:latin typeface="Calibri"/>
                <a:cs typeface="Calibri"/>
              </a:rPr>
              <a:t>o</a:t>
            </a:r>
            <a:r>
              <a:rPr sz="2400" spc="0" dirty="0">
                <a:latin typeface="Calibri"/>
                <a:cs typeface="Calibri"/>
              </a:rPr>
              <a:t>wing</a:t>
            </a:r>
            <a:r>
              <a:rPr sz="2400" spc="-15" dirty="0">
                <a:latin typeface="Calibri"/>
                <a:cs typeface="Calibri"/>
              </a:rPr>
              <a:t> </a:t>
            </a:r>
            <a:r>
              <a:rPr sz="2400" spc="0" dirty="0">
                <a:latin typeface="Calibri"/>
                <a:cs typeface="Calibri"/>
              </a:rPr>
              <a:t>baseline no</a:t>
            </a:r>
            <a:r>
              <a:rPr sz="2400" spc="-10" dirty="0">
                <a:latin typeface="Calibri"/>
                <a:cs typeface="Calibri"/>
              </a:rPr>
              <a:t>i</a:t>
            </a:r>
            <a:r>
              <a:rPr sz="2400" spc="-15" dirty="0">
                <a:latin typeface="Calibri"/>
                <a:cs typeface="Calibri"/>
              </a:rPr>
              <a:t>se</a:t>
            </a:r>
            <a:r>
              <a:rPr sz="2400" spc="-25" dirty="0">
                <a:latin typeface="Calibri"/>
                <a:cs typeface="Calibri"/>
              </a:rPr>
              <a:t> </a:t>
            </a:r>
            <a:r>
              <a:rPr sz="2400" spc="-15" dirty="0">
                <a:latin typeface="Calibri"/>
                <a:cs typeface="Calibri"/>
              </a:rPr>
              <a:t>fl</a:t>
            </a:r>
            <a:r>
              <a:rPr sz="2400" spc="-20" dirty="0">
                <a:latin typeface="Calibri"/>
                <a:cs typeface="Calibri"/>
              </a:rPr>
              <a:t>oo</a:t>
            </a:r>
            <a:r>
              <a:rPr sz="2400" spc="-10" dirty="0">
                <a:latin typeface="Calibri"/>
                <a:cs typeface="Calibri"/>
              </a:rPr>
              <a:t>r</a:t>
            </a:r>
            <a:r>
              <a:rPr sz="2400" spc="-25" dirty="0">
                <a:latin typeface="Calibri"/>
                <a:cs typeface="Calibri"/>
              </a:rPr>
              <a:t> </a:t>
            </a:r>
            <a:r>
              <a:rPr sz="2400" spc="-10" dirty="0">
                <a:latin typeface="Calibri"/>
                <a:cs typeface="Calibri"/>
              </a:rPr>
              <a:t>a</a:t>
            </a:r>
            <a:r>
              <a:rPr sz="2400" spc="-15" dirty="0">
                <a:latin typeface="Calibri"/>
                <a:cs typeface="Calibri"/>
              </a:rPr>
              <a:t>n</a:t>
            </a:r>
            <a:r>
              <a:rPr sz="2400" spc="0" dirty="0">
                <a:latin typeface="Calibri"/>
                <a:cs typeface="Calibri"/>
              </a:rPr>
              <a:t>d</a:t>
            </a:r>
            <a:r>
              <a:rPr sz="2400" spc="-5" dirty="0">
                <a:latin typeface="Calibri"/>
                <a:cs typeface="Calibri"/>
              </a:rPr>
              <a:t> </a:t>
            </a:r>
            <a:r>
              <a:rPr sz="2400" spc="-114" dirty="0">
                <a:latin typeface="Calibri"/>
                <a:cs typeface="Calibri"/>
              </a:rPr>
              <a:t>r</a:t>
            </a:r>
            <a:r>
              <a:rPr sz="2400" spc="0" dirty="0">
                <a:latin typeface="Calibri"/>
                <a:cs typeface="Calibri"/>
              </a:rPr>
              <a:t>adio</a:t>
            </a:r>
            <a:r>
              <a:rPr sz="2400" spc="-15" dirty="0">
                <a:latin typeface="Calibri"/>
                <a:cs typeface="Calibri"/>
              </a:rPr>
              <a:t> </a:t>
            </a:r>
            <a:r>
              <a:rPr sz="2400" spc="0" dirty="0">
                <a:latin typeface="Calibri"/>
                <a:cs typeface="Calibri"/>
              </a:rPr>
              <a:t>signals.</a:t>
            </a:r>
            <a:endParaRPr sz="2400">
              <a:latin typeface="Calibri"/>
              <a:cs typeface="Calibri"/>
            </a:endParaRPr>
          </a:p>
        </p:txBody>
      </p:sp>
      <p:sp>
        <p:nvSpPr>
          <p:cNvPr id="5" name="object 5"/>
          <p:cNvSpPr txBox="1"/>
          <p:nvPr/>
        </p:nvSpPr>
        <p:spPr>
          <a:xfrm>
            <a:off x="3200526" y="6316979"/>
            <a:ext cx="2840355" cy="203200"/>
          </a:xfrm>
          <a:prstGeom prst="rect">
            <a:avLst/>
          </a:prstGeom>
        </p:spPr>
        <p:txBody>
          <a:bodyPr vert="horz" wrap="square" lIns="0" tIns="0" rIns="0" bIns="0" rtlCol="0">
            <a:noAutofit/>
          </a:bodyPr>
          <a:lstStyle/>
          <a:p>
            <a:pPr marL="12700">
              <a:lnSpc>
                <a:spcPct val="100000"/>
              </a:lnSpc>
            </a:pPr>
            <a:r>
              <a:rPr sz="1200" dirty="0">
                <a:latin typeface="Calibri"/>
                <a:cs typeface="Calibri"/>
              </a:rPr>
              <a:t>D</a:t>
            </a:r>
            <a:r>
              <a:rPr sz="1200" spc="-125" dirty="0">
                <a:latin typeface="Calibri"/>
                <a:cs typeface="Calibri"/>
              </a:rPr>
              <a:t>r</a:t>
            </a:r>
            <a:r>
              <a:rPr sz="1200" spc="0" dirty="0">
                <a:latin typeface="Calibri"/>
                <a:cs typeface="Calibri"/>
              </a:rPr>
              <a:t>.</a:t>
            </a:r>
            <a:r>
              <a:rPr sz="1200" spc="-15" dirty="0">
                <a:latin typeface="Calibri"/>
                <a:cs typeface="Calibri"/>
              </a:rPr>
              <a:t> </a:t>
            </a:r>
            <a:r>
              <a:rPr sz="1200" spc="-105" dirty="0">
                <a:latin typeface="Calibri"/>
                <a:cs typeface="Calibri"/>
              </a:rPr>
              <a:t>T</a:t>
            </a:r>
            <a:r>
              <a:rPr sz="1200" spc="-10" dirty="0">
                <a:latin typeface="Calibri"/>
                <a:cs typeface="Calibri"/>
              </a:rPr>
              <a:t>ed A</a:t>
            </a:r>
            <a:r>
              <a:rPr sz="1200" spc="5" dirty="0">
                <a:latin typeface="Calibri"/>
                <a:cs typeface="Calibri"/>
              </a:rPr>
              <a:t>n</a:t>
            </a:r>
            <a:r>
              <a:rPr sz="1200" spc="0" dirty="0">
                <a:latin typeface="Calibri"/>
                <a:cs typeface="Calibri"/>
              </a:rPr>
              <a:t>d</a:t>
            </a:r>
            <a:r>
              <a:rPr sz="1200" spc="-10" dirty="0">
                <a:latin typeface="Calibri"/>
                <a:cs typeface="Calibri"/>
              </a:rPr>
              <a:t>e</a:t>
            </a:r>
            <a:r>
              <a:rPr sz="1200" spc="-25" dirty="0">
                <a:latin typeface="Calibri"/>
                <a:cs typeface="Calibri"/>
              </a:rPr>
              <a:t>r</a:t>
            </a:r>
            <a:r>
              <a:rPr sz="1200" spc="0" dirty="0">
                <a:latin typeface="Calibri"/>
                <a:cs typeface="Calibri"/>
              </a:rPr>
              <a:t>so</a:t>
            </a:r>
            <a:r>
              <a:rPr sz="1200" spc="5" dirty="0">
                <a:latin typeface="Calibri"/>
                <a:cs typeface="Calibri"/>
              </a:rPr>
              <a:t>n</a:t>
            </a:r>
            <a:r>
              <a:rPr sz="1200" spc="-5" dirty="0">
                <a:latin typeface="Calibri"/>
                <a:cs typeface="Calibri"/>
              </a:rPr>
              <a:t>;</a:t>
            </a:r>
            <a:r>
              <a:rPr sz="1200" spc="-20" dirty="0">
                <a:latin typeface="Calibri"/>
                <a:cs typeface="Calibri"/>
              </a:rPr>
              <a:t> </a:t>
            </a:r>
            <a:r>
              <a:rPr sz="1200" spc="-5" dirty="0">
                <a:latin typeface="Calibri"/>
                <a:cs typeface="Calibri"/>
              </a:rPr>
              <a:t>H</a:t>
            </a:r>
            <a:r>
              <a:rPr sz="1200" spc="0" dirty="0">
                <a:latin typeface="Calibri"/>
                <a:cs typeface="Calibri"/>
              </a:rPr>
              <a:t>ale</a:t>
            </a:r>
            <a:r>
              <a:rPr sz="1200" spc="-10" dirty="0">
                <a:latin typeface="Calibri"/>
                <a:cs typeface="Calibri"/>
              </a:rPr>
              <a:t>a</a:t>
            </a:r>
            <a:r>
              <a:rPr sz="1200" spc="-40" dirty="0">
                <a:latin typeface="Calibri"/>
                <a:cs typeface="Calibri"/>
              </a:rPr>
              <a:t>k</a:t>
            </a:r>
            <a:r>
              <a:rPr sz="1200" spc="0" dirty="0">
                <a:latin typeface="Calibri"/>
                <a:cs typeface="Calibri"/>
              </a:rPr>
              <a:t>ala</a:t>
            </a:r>
            <a:r>
              <a:rPr sz="1200" spc="15" dirty="0">
                <a:latin typeface="Calibri"/>
                <a:cs typeface="Calibri"/>
              </a:rPr>
              <a:t> </a:t>
            </a:r>
            <a:r>
              <a:rPr sz="1200" spc="0" dirty="0">
                <a:latin typeface="Calibri"/>
                <a:cs typeface="Calibri"/>
              </a:rPr>
              <a:t>R</a:t>
            </a:r>
            <a:r>
              <a:rPr sz="1200" spc="-10" dirty="0">
                <a:latin typeface="Calibri"/>
                <a:cs typeface="Calibri"/>
              </a:rPr>
              <a:t>&amp;</a:t>
            </a:r>
            <a:r>
              <a:rPr sz="1200" spc="0" dirty="0">
                <a:latin typeface="Calibri"/>
                <a:cs typeface="Calibri"/>
              </a:rPr>
              <a:t>D</a:t>
            </a:r>
            <a:r>
              <a:rPr sz="1200" spc="-5" dirty="0">
                <a:latin typeface="Calibri"/>
                <a:cs typeface="Calibri"/>
              </a:rPr>
              <a:t>; </a:t>
            </a:r>
            <a:r>
              <a:rPr sz="1200" spc="-10" dirty="0">
                <a:latin typeface="Calibri"/>
                <a:cs typeface="Calibri"/>
              </a:rPr>
              <a:t>P</a:t>
            </a:r>
            <a:r>
              <a:rPr sz="1200" spc="-25" dirty="0">
                <a:latin typeface="Calibri"/>
                <a:cs typeface="Calibri"/>
              </a:rPr>
              <a:t>r</a:t>
            </a:r>
            <a:r>
              <a:rPr sz="1200" spc="0" dirty="0">
                <a:latin typeface="Calibri"/>
                <a:cs typeface="Calibri"/>
              </a:rPr>
              <a:t>op</a:t>
            </a:r>
            <a:r>
              <a:rPr sz="1200" spc="-5" dirty="0">
                <a:latin typeface="Calibri"/>
                <a:cs typeface="Calibri"/>
              </a:rPr>
              <a:t>ri</a:t>
            </a:r>
            <a:r>
              <a:rPr sz="1200" spc="-20" dirty="0">
                <a:latin typeface="Calibri"/>
                <a:cs typeface="Calibri"/>
              </a:rPr>
              <a:t>e</a:t>
            </a:r>
            <a:r>
              <a:rPr sz="1200" spc="-15" dirty="0">
                <a:latin typeface="Calibri"/>
                <a:cs typeface="Calibri"/>
              </a:rPr>
              <a:t>t</a:t>
            </a:r>
            <a:r>
              <a:rPr sz="1200" spc="-5" dirty="0">
                <a:latin typeface="Calibri"/>
                <a:cs typeface="Calibri"/>
              </a:rPr>
              <a:t>ary</a:t>
            </a:r>
            <a:endParaRPr sz="1200">
              <a:latin typeface="Calibri"/>
              <a:cs typeface="Calibri"/>
            </a:endParaRPr>
          </a:p>
        </p:txBody>
      </p:sp>
      <p:sp>
        <p:nvSpPr>
          <p:cNvPr id="6" name="object 6"/>
          <p:cNvSpPr txBox="1"/>
          <p:nvPr/>
        </p:nvSpPr>
        <p:spPr>
          <a:xfrm>
            <a:off x="7743952" y="6393179"/>
            <a:ext cx="203200" cy="203200"/>
          </a:xfrm>
          <a:prstGeom prst="rect">
            <a:avLst/>
          </a:prstGeom>
        </p:spPr>
        <p:txBody>
          <a:bodyPr vert="horz" wrap="square" lIns="0" tIns="0" rIns="0" bIns="0" rtlCol="0">
            <a:noAutofit/>
          </a:bodyPr>
          <a:lstStyle/>
          <a:p>
            <a:pPr marL="25400">
              <a:lnSpc>
                <a:spcPct val="100000"/>
              </a:lnSpc>
            </a:pPr>
            <a:fld id="{81D60167-4931-47E6-BA6A-407CBD079E47}" type="slidenum">
              <a:rPr sz="1200" spc="-10" dirty="0" smtClean="0">
                <a:solidFill>
                  <a:srgbClr val="878787"/>
                </a:solidFill>
                <a:latin typeface="Calibri"/>
                <a:cs typeface="Calibri"/>
              </a:rPr>
              <a:t>88</a:t>
            </a:fld>
            <a:endParaRPr sz="120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6794" rIns="0" bIns="0" rtlCol="0">
            <a:noAutofit/>
          </a:bodyPr>
          <a:lstStyle/>
          <a:p>
            <a:pPr marL="1246505">
              <a:lnSpc>
                <a:spcPct val="100000"/>
              </a:lnSpc>
            </a:pPr>
            <a:r>
              <a:rPr sz="2800" b="1" spc="-20" dirty="0">
                <a:latin typeface="Arial"/>
                <a:cs typeface="Arial"/>
              </a:rPr>
              <a:t>T</a:t>
            </a:r>
            <a:r>
              <a:rPr sz="2800" b="1" spc="-35" dirty="0">
                <a:latin typeface="Arial"/>
                <a:cs typeface="Arial"/>
              </a:rPr>
              <a:t>h</a:t>
            </a:r>
            <a:r>
              <a:rPr sz="2800" b="1" spc="-15" dirty="0">
                <a:latin typeface="Arial"/>
                <a:cs typeface="Arial"/>
              </a:rPr>
              <a:t>ermal</a:t>
            </a:r>
            <a:r>
              <a:rPr sz="2800" b="1" spc="15" dirty="0">
                <a:latin typeface="Arial"/>
                <a:cs typeface="Arial"/>
              </a:rPr>
              <a:t> </a:t>
            </a:r>
            <a:r>
              <a:rPr sz="2800" b="1" spc="-25" dirty="0">
                <a:latin typeface="Arial"/>
                <a:cs typeface="Arial"/>
              </a:rPr>
              <a:t>N</a:t>
            </a:r>
            <a:r>
              <a:rPr sz="2800" b="1" spc="-35" dirty="0">
                <a:latin typeface="Arial"/>
                <a:cs typeface="Arial"/>
              </a:rPr>
              <a:t>o</a:t>
            </a:r>
            <a:r>
              <a:rPr sz="2800" b="1" spc="-15" dirty="0">
                <a:latin typeface="Arial"/>
                <a:cs typeface="Arial"/>
              </a:rPr>
              <a:t>ise</a:t>
            </a:r>
            <a:r>
              <a:rPr sz="2800" b="1" spc="15" dirty="0">
                <a:latin typeface="Arial"/>
                <a:cs typeface="Arial"/>
              </a:rPr>
              <a:t> </a:t>
            </a:r>
            <a:r>
              <a:rPr sz="2800" b="1" spc="-15" dirty="0">
                <a:latin typeface="Arial"/>
                <a:cs typeface="Arial"/>
              </a:rPr>
              <a:t>in</a:t>
            </a:r>
            <a:r>
              <a:rPr sz="2800" b="1" spc="-5" dirty="0">
                <a:latin typeface="Arial"/>
                <a:cs typeface="Arial"/>
              </a:rPr>
              <a:t> </a:t>
            </a:r>
            <a:r>
              <a:rPr sz="2800" b="1" spc="-20" dirty="0">
                <a:latin typeface="Arial"/>
                <a:cs typeface="Arial"/>
              </a:rPr>
              <a:t>a</a:t>
            </a:r>
            <a:r>
              <a:rPr sz="2800" b="1" spc="-5" dirty="0">
                <a:latin typeface="Arial"/>
                <a:cs typeface="Arial"/>
              </a:rPr>
              <a:t> </a:t>
            </a:r>
            <a:r>
              <a:rPr sz="2800" b="1" spc="-20" dirty="0">
                <a:latin typeface="Arial"/>
                <a:cs typeface="Arial"/>
              </a:rPr>
              <a:t>Me</a:t>
            </a:r>
            <a:r>
              <a:rPr sz="2800" b="1" spc="-5" dirty="0">
                <a:latin typeface="Arial"/>
                <a:cs typeface="Arial"/>
              </a:rPr>
              <a:t>t</a:t>
            </a:r>
            <a:r>
              <a:rPr sz="2800" b="1" spc="-15" dirty="0">
                <a:latin typeface="Arial"/>
                <a:cs typeface="Arial"/>
              </a:rPr>
              <a:t>al</a:t>
            </a:r>
            <a:r>
              <a:rPr sz="2800" b="1" spc="-5" dirty="0">
                <a:latin typeface="Arial"/>
                <a:cs typeface="Arial"/>
              </a:rPr>
              <a:t> </a:t>
            </a:r>
            <a:r>
              <a:rPr sz="2800" b="1" spc="-20" dirty="0">
                <a:latin typeface="Arial"/>
                <a:cs typeface="Arial"/>
              </a:rPr>
              <a:t>Antenna</a:t>
            </a:r>
            <a:endParaRPr sz="2800">
              <a:latin typeface="Arial"/>
              <a:cs typeface="Arial"/>
            </a:endParaRPr>
          </a:p>
        </p:txBody>
      </p:sp>
      <p:sp>
        <p:nvSpPr>
          <p:cNvPr id="3" name="object 3"/>
          <p:cNvSpPr txBox="1"/>
          <p:nvPr/>
        </p:nvSpPr>
        <p:spPr>
          <a:xfrm>
            <a:off x="878839" y="1501902"/>
            <a:ext cx="3927475" cy="315595"/>
          </a:xfrm>
          <a:prstGeom prst="rect">
            <a:avLst/>
          </a:prstGeom>
        </p:spPr>
        <p:txBody>
          <a:bodyPr vert="horz" wrap="square" lIns="0" tIns="0" rIns="0" bIns="0" rtlCol="0">
            <a:noAutofit/>
          </a:bodyPr>
          <a:lstStyle/>
          <a:p>
            <a:pPr marL="184785" indent="-172720">
              <a:lnSpc>
                <a:spcPct val="100000"/>
              </a:lnSpc>
              <a:buFont typeface="Arial"/>
              <a:buChar char="•"/>
              <a:tabLst>
                <a:tab pos="184785" algn="l"/>
              </a:tabLst>
            </a:pPr>
            <a:r>
              <a:rPr sz="2000" spc="0" dirty="0">
                <a:latin typeface="Arial"/>
                <a:cs typeface="Arial"/>
              </a:rPr>
              <a:t>J</a:t>
            </a:r>
            <a:r>
              <a:rPr sz="2000" spc="5" dirty="0">
                <a:latin typeface="Arial"/>
                <a:cs typeface="Arial"/>
              </a:rPr>
              <a:t>o</a:t>
            </a:r>
            <a:r>
              <a:rPr sz="2000" spc="0" dirty="0">
                <a:latin typeface="Arial"/>
                <a:cs typeface="Arial"/>
              </a:rPr>
              <a:t>hn</a:t>
            </a:r>
            <a:r>
              <a:rPr sz="2000" spc="5" dirty="0">
                <a:latin typeface="Arial"/>
                <a:cs typeface="Arial"/>
              </a:rPr>
              <a:t>s</a:t>
            </a:r>
            <a:r>
              <a:rPr sz="2000" spc="0" dirty="0">
                <a:latin typeface="Arial"/>
                <a:cs typeface="Arial"/>
              </a:rPr>
              <a:t>o</a:t>
            </a:r>
            <a:r>
              <a:rPr sz="2000" spc="5" dirty="0">
                <a:latin typeface="Arial"/>
                <a:cs typeface="Arial"/>
              </a:rPr>
              <a:t>n</a:t>
            </a:r>
            <a:r>
              <a:rPr sz="2000" spc="-10" dirty="0">
                <a:latin typeface="Arial"/>
                <a:cs typeface="Arial"/>
              </a:rPr>
              <a:t>-</a:t>
            </a:r>
            <a:r>
              <a:rPr sz="2000" spc="0" dirty="0">
                <a:latin typeface="Arial"/>
                <a:cs typeface="Arial"/>
              </a:rPr>
              <a:t>Nyqui</a:t>
            </a:r>
            <a:r>
              <a:rPr sz="2000" spc="5" dirty="0">
                <a:latin typeface="Arial"/>
                <a:cs typeface="Arial"/>
              </a:rPr>
              <a:t>s</a:t>
            </a:r>
            <a:r>
              <a:rPr sz="2000" spc="0" dirty="0">
                <a:latin typeface="Arial"/>
                <a:cs typeface="Arial"/>
              </a:rPr>
              <a:t>t</a:t>
            </a:r>
            <a:r>
              <a:rPr sz="2000" spc="-45" dirty="0">
                <a:latin typeface="Arial"/>
                <a:cs typeface="Arial"/>
              </a:rPr>
              <a:t> </a:t>
            </a:r>
            <a:r>
              <a:rPr sz="2000" spc="0" dirty="0">
                <a:latin typeface="Arial"/>
                <a:cs typeface="Arial"/>
              </a:rPr>
              <a:t>Noise</a:t>
            </a:r>
            <a:r>
              <a:rPr sz="2000" spc="-25" dirty="0">
                <a:latin typeface="Arial"/>
                <a:cs typeface="Arial"/>
              </a:rPr>
              <a:t> </a:t>
            </a:r>
            <a:r>
              <a:rPr sz="2000" spc="0" dirty="0">
                <a:latin typeface="Arial"/>
                <a:cs typeface="Arial"/>
              </a:rPr>
              <a:t>equ</a:t>
            </a:r>
            <a:r>
              <a:rPr sz="2000" spc="5" dirty="0">
                <a:latin typeface="Arial"/>
                <a:cs typeface="Arial"/>
              </a:rPr>
              <a:t>a</a:t>
            </a:r>
            <a:r>
              <a:rPr sz="2000" spc="0" dirty="0">
                <a:latin typeface="Arial"/>
                <a:cs typeface="Arial"/>
              </a:rPr>
              <a:t>tion:</a:t>
            </a:r>
            <a:endParaRPr sz="2000">
              <a:latin typeface="Arial"/>
              <a:cs typeface="Arial"/>
            </a:endParaRPr>
          </a:p>
        </p:txBody>
      </p:sp>
      <p:sp>
        <p:nvSpPr>
          <p:cNvPr id="4" name="object 4"/>
          <p:cNvSpPr txBox="1"/>
          <p:nvPr/>
        </p:nvSpPr>
        <p:spPr>
          <a:xfrm>
            <a:off x="8251697" y="1552702"/>
            <a:ext cx="273685" cy="254635"/>
          </a:xfrm>
          <a:prstGeom prst="rect">
            <a:avLst/>
          </a:prstGeom>
        </p:spPr>
        <p:txBody>
          <a:bodyPr vert="horz" wrap="square" lIns="0" tIns="0" rIns="0" bIns="0" rtlCol="0">
            <a:noAutofit/>
          </a:bodyPr>
          <a:lstStyle/>
          <a:p>
            <a:pPr marL="12700">
              <a:lnSpc>
                <a:spcPct val="100000"/>
              </a:lnSpc>
            </a:pPr>
            <a:r>
              <a:rPr sz="1600" spc="-10" dirty="0">
                <a:latin typeface="Arial"/>
                <a:cs typeface="Arial"/>
              </a:rPr>
              <a:t>(1)</a:t>
            </a:r>
            <a:endParaRPr sz="1600">
              <a:latin typeface="Arial"/>
              <a:cs typeface="Arial"/>
            </a:endParaRPr>
          </a:p>
        </p:txBody>
      </p:sp>
      <p:sp>
        <p:nvSpPr>
          <p:cNvPr id="5" name="object 5"/>
          <p:cNvSpPr txBox="1"/>
          <p:nvPr/>
        </p:nvSpPr>
        <p:spPr>
          <a:xfrm>
            <a:off x="1051356" y="2167228"/>
            <a:ext cx="7301865" cy="3736975"/>
          </a:xfrm>
          <a:prstGeom prst="rect">
            <a:avLst/>
          </a:prstGeom>
        </p:spPr>
        <p:txBody>
          <a:bodyPr vert="horz" wrap="square" lIns="0" tIns="0" rIns="0" bIns="0" rtlCol="0">
            <a:noAutofit/>
          </a:bodyPr>
          <a:lstStyle/>
          <a:p>
            <a:pPr marR="188595" algn="ctr">
              <a:lnSpc>
                <a:spcPct val="100000"/>
              </a:lnSpc>
            </a:pPr>
            <a:r>
              <a:rPr sz="3450" i="1" spc="-165" dirty="0">
                <a:latin typeface="Times New Roman"/>
                <a:cs typeface="Times New Roman"/>
              </a:rPr>
              <a:t>N</a:t>
            </a:r>
            <a:r>
              <a:rPr sz="3450" i="1" spc="90" dirty="0">
                <a:latin typeface="Times New Roman"/>
                <a:cs typeface="Times New Roman"/>
              </a:rPr>
              <a:t> </a:t>
            </a:r>
            <a:r>
              <a:rPr sz="3450" spc="-135" dirty="0">
                <a:latin typeface="Symbol"/>
                <a:cs typeface="Symbol"/>
              </a:rPr>
              <a:t></a:t>
            </a:r>
            <a:r>
              <a:rPr sz="3450" spc="-210" dirty="0">
                <a:latin typeface="Times New Roman"/>
                <a:cs typeface="Times New Roman"/>
              </a:rPr>
              <a:t> </a:t>
            </a:r>
            <a:r>
              <a:rPr sz="3450" spc="-45" dirty="0">
                <a:latin typeface="Times New Roman"/>
                <a:cs typeface="Times New Roman"/>
              </a:rPr>
              <a:t>4</a:t>
            </a:r>
            <a:r>
              <a:rPr sz="3450" i="1" spc="-235" dirty="0">
                <a:latin typeface="Times New Roman"/>
                <a:cs typeface="Times New Roman"/>
              </a:rPr>
              <a:t>R</a:t>
            </a:r>
            <a:r>
              <a:rPr sz="3450" i="1" spc="-50" dirty="0">
                <a:latin typeface="Times New Roman"/>
                <a:cs typeface="Times New Roman"/>
              </a:rPr>
              <a:t>k</a:t>
            </a:r>
            <a:r>
              <a:rPr sz="3000" i="1" spc="-195" baseline="-25000" dirty="0">
                <a:latin typeface="Times New Roman"/>
                <a:cs typeface="Times New Roman"/>
              </a:rPr>
              <a:t>B</a:t>
            </a:r>
            <a:r>
              <a:rPr sz="3450" i="1" spc="-135" dirty="0">
                <a:latin typeface="Times New Roman"/>
                <a:cs typeface="Times New Roman"/>
              </a:rPr>
              <a:t>T</a:t>
            </a:r>
            <a:endParaRPr sz="3450">
              <a:latin typeface="Times New Roman"/>
              <a:cs typeface="Times New Roman"/>
            </a:endParaRPr>
          </a:p>
          <a:p>
            <a:pPr>
              <a:lnSpc>
                <a:spcPts val="1000"/>
              </a:lnSpc>
            </a:pPr>
            <a:endParaRPr sz="1000"/>
          </a:p>
          <a:p>
            <a:pPr>
              <a:lnSpc>
                <a:spcPts val="1000"/>
              </a:lnSpc>
            </a:pPr>
            <a:endParaRPr sz="1000"/>
          </a:p>
          <a:p>
            <a:pPr>
              <a:lnSpc>
                <a:spcPts val="1300"/>
              </a:lnSpc>
              <a:spcBef>
                <a:spcPts val="38"/>
              </a:spcBef>
            </a:pPr>
            <a:endParaRPr sz="1300"/>
          </a:p>
          <a:p>
            <a:pPr marL="12700" marR="12700" algn="just">
              <a:lnSpc>
                <a:spcPts val="1730"/>
              </a:lnSpc>
            </a:pPr>
            <a:r>
              <a:rPr sz="1800" spc="-260" dirty="0">
                <a:latin typeface="Arial"/>
                <a:cs typeface="Arial"/>
              </a:rPr>
              <a:t>―Fun</a:t>
            </a:r>
            <a:r>
              <a:rPr sz="1800" spc="-225" dirty="0">
                <a:latin typeface="Arial"/>
                <a:cs typeface="Arial"/>
              </a:rPr>
              <a:t>d</a:t>
            </a:r>
            <a:r>
              <a:rPr sz="1800" spc="0" dirty="0">
                <a:latin typeface="Arial"/>
                <a:cs typeface="Arial"/>
              </a:rPr>
              <a:t>am</a:t>
            </a:r>
            <a:r>
              <a:rPr sz="1800" spc="-10" dirty="0">
                <a:latin typeface="Arial"/>
                <a:cs typeface="Arial"/>
              </a:rPr>
              <a:t>e</a:t>
            </a:r>
            <a:r>
              <a:rPr sz="1800" spc="0" dirty="0">
                <a:latin typeface="Arial"/>
                <a:cs typeface="Arial"/>
              </a:rPr>
              <a:t>nt</a:t>
            </a:r>
            <a:r>
              <a:rPr sz="1800" spc="-10" dirty="0">
                <a:latin typeface="Arial"/>
                <a:cs typeface="Arial"/>
              </a:rPr>
              <a:t>a</a:t>
            </a:r>
            <a:r>
              <a:rPr sz="1800" spc="0" dirty="0">
                <a:latin typeface="Arial"/>
                <a:cs typeface="Arial"/>
              </a:rPr>
              <a:t>ls</a:t>
            </a:r>
            <a:r>
              <a:rPr sz="1800" spc="20" dirty="0">
                <a:latin typeface="Arial"/>
                <a:cs typeface="Arial"/>
              </a:rPr>
              <a:t> </a:t>
            </a:r>
            <a:r>
              <a:rPr sz="1800" spc="0" dirty="0">
                <a:latin typeface="Arial"/>
                <a:cs typeface="Arial"/>
              </a:rPr>
              <a:t>of</a:t>
            </a:r>
            <a:r>
              <a:rPr sz="1800" spc="-10" dirty="0">
                <a:latin typeface="Arial"/>
                <a:cs typeface="Arial"/>
              </a:rPr>
              <a:t> </a:t>
            </a:r>
            <a:r>
              <a:rPr sz="1800" spc="0" dirty="0">
                <a:latin typeface="Arial"/>
                <a:cs typeface="Arial"/>
              </a:rPr>
              <a:t>Statistic</a:t>
            </a:r>
            <a:r>
              <a:rPr sz="1800" spc="-10" dirty="0">
                <a:latin typeface="Arial"/>
                <a:cs typeface="Arial"/>
              </a:rPr>
              <a:t>a</a:t>
            </a:r>
            <a:r>
              <a:rPr sz="1800" spc="0" dirty="0">
                <a:latin typeface="Arial"/>
                <a:cs typeface="Arial"/>
              </a:rPr>
              <a:t>l</a:t>
            </a:r>
            <a:r>
              <a:rPr sz="1800" spc="1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 </a:t>
            </a:r>
            <a:r>
              <a:rPr sz="1800" spc="10" dirty="0">
                <a:latin typeface="Arial"/>
                <a:cs typeface="Arial"/>
              </a:rPr>
              <a:t>T</a:t>
            </a:r>
            <a:r>
              <a:rPr sz="1800" spc="0" dirty="0">
                <a:latin typeface="Arial"/>
                <a:cs typeface="Arial"/>
              </a:rPr>
              <a:t>h</a:t>
            </a:r>
            <a:r>
              <a:rPr sz="1800" spc="-10" dirty="0">
                <a:latin typeface="Arial"/>
                <a:cs typeface="Arial"/>
              </a:rPr>
              <a:t>e</a:t>
            </a:r>
            <a:r>
              <a:rPr sz="1800" spc="0" dirty="0">
                <a:latin typeface="Arial"/>
                <a:cs typeface="Arial"/>
              </a:rPr>
              <a:t>rmal</a:t>
            </a:r>
            <a:r>
              <a:rPr sz="1800" spc="-10" dirty="0">
                <a:latin typeface="Arial"/>
                <a:cs typeface="Arial"/>
              </a:rPr>
              <a:t> </a:t>
            </a:r>
            <a:r>
              <a:rPr sz="1800" spc="0" dirty="0">
                <a:latin typeface="Arial"/>
                <a:cs typeface="Arial"/>
              </a:rPr>
              <a:t>Ph</a:t>
            </a:r>
            <a:r>
              <a:rPr sz="1800" spc="-30" dirty="0">
                <a:latin typeface="Arial"/>
                <a:cs typeface="Arial"/>
              </a:rPr>
              <a:t>ysics‖,</a:t>
            </a:r>
            <a:r>
              <a:rPr sz="1800" spc="25" dirty="0">
                <a:latin typeface="Arial"/>
                <a:cs typeface="Arial"/>
              </a:rPr>
              <a:t> </a:t>
            </a:r>
            <a:r>
              <a:rPr sz="1800" spc="0" dirty="0">
                <a:latin typeface="Arial"/>
                <a:cs typeface="Arial"/>
              </a:rPr>
              <a:t>by</a:t>
            </a:r>
            <a:r>
              <a:rPr sz="1800" spc="-5" dirty="0">
                <a:latin typeface="Arial"/>
                <a:cs typeface="Arial"/>
              </a:rPr>
              <a:t> </a:t>
            </a:r>
            <a:r>
              <a:rPr sz="1800" spc="0" dirty="0">
                <a:latin typeface="Arial"/>
                <a:cs typeface="Arial"/>
              </a:rPr>
              <a:t>F.</a:t>
            </a:r>
            <a:r>
              <a:rPr sz="1800" spc="-5" dirty="0">
                <a:latin typeface="Arial"/>
                <a:cs typeface="Arial"/>
              </a:rPr>
              <a:t> </a:t>
            </a:r>
            <a:r>
              <a:rPr sz="1800" spc="0" dirty="0">
                <a:latin typeface="Arial"/>
                <a:cs typeface="Arial"/>
              </a:rPr>
              <a:t>R</a:t>
            </a:r>
            <a:r>
              <a:rPr sz="1800" spc="-10" dirty="0">
                <a:latin typeface="Arial"/>
                <a:cs typeface="Arial"/>
              </a:rPr>
              <a:t>e</a:t>
            </a:r>
            <a:r>
              <a:rPr sz="1800" spc="0" dirty="0">
                <a:latin typeface="Arial"/>
                <a:cs typeface="Arial"/>
              </a:rPr>
              <a:t>if,</a:t>
            </a:r>
            <a:r>
              <a:rPr sz="1800" spc="5" dirty="0">
                <a:latin typeface="Arial"/>
                <a:cs typeface="Arial"/>
              </a:rPr>
              <a:t> </a:t>
            </a:r>
            <a:r>
              <a:rPr sz="1800" spc="0" dirty="0">
                <a:latin typeface="Arial"/>
                <a:cs typeface="Arial"/>
              </a:rPr>
              <a:t>McGra</a:t>
            </a:r>
            <a:r>
              <a:rPr sz="1800" spc="-20" dirty="0">
                <a:latin typeface="Arial"/>
                <a:cs typeface="Arial"/>
              </a:rPr>
              <a:t>w</a:t>
            </a:r>
            <a:r>
              <a:rPr sz="1800" spc="0" dirty="0">
                <a:latin typeface="Arial"/>
                <a:cs typeface="Arial"/>
              </a:rPr>
              <a:t>- H</a:t>
            </a:r>
            <a:r>
              <a:rPr sz="1800" spc="-10" dirty="0">
                <a:latin typeface="Arial"/>
                <a:cs typeface="Arial"/>
              </a:rPr>
              <a:t>i</a:t>
            </a:r>
            <a:r>
              <a:rPr sz="1800" spc="0" dirty="0">
                <a:latin typeface="Arial"/>
                <a:cs typeface="Arial"/>
              </a:rPr>
              <a:t>l</a:t>
            </a:r>
            <a:r>
              <a:rPr sz="1800" spc="-10" dirty="0">
                <a:latin typeface="Arial"/>
                <a:cs typeface="Arial"/>
              </a:rPr>
              <a:t>l</a:t>
            </a:r>
            <a:r>
              <a:rPr sz="1800" spc="0" dirty="0">
                <a:latin typeface="Arial"/>
                <a:cs typeface="Arial"/>
              </a:rPr>
              <a:t>,</a:t>
            </a:r>
            <a:r>
              <a:rPr sz="1800" spc="15" dirty="0">
                <a:latin typeface="Arial"/>
                <a:cs typeface="Arial"/>
              </a:rPr>
              <a:t> </a:t>
            </a:r>
            <a:r>
              <a:rPr sz="1800" spc="0" dirty="0">
                <a:latin typeface="Arial"/>
                <a:cs typeface="Arial"/>
              </a:rPr>
              <a:t>1</a:t>
            </a:r>
            <a:r>
              <a:rPr sz="1800" spc="-10" dirty="0">
                <a:latin typeface="Arial"/>
                <a:cs typeface="Arial"/>
              </a:rPr>
              <a:t>9</a:t>
            </a:r>
            <a:r>
              <a:rPr sz="1800" spc="0" dirty="0">
                <a:latin typeface="Arial"/>
                <a:cs typeface="Arial"/>
              </a:rPr>
              <a:t>6</a:t>
            </a:r>
            <a:r>
              <a:rPr sz="1800" spc="-10" dirty="0">
                <a:latin typeface="Arial"/>
                <a:cs typeface="Arial"/>
              </a:rPr>
              <a:t>5</a:t>
            </a:r>
            <a:r>
              <a:rPr sz="1800" spc="0" dirty="0">
                <a:latin typeface="Arial"/>
                <a:cs typeface="Arial"/>
              </a:rPr>
              <a:t>,</a:t>
            </a:r>
            <a:r>
              <a:rPr sz="1800" spc="5" dirty="0">
                <a:latin typeface="Arial"/>
                <a:cs typeface="Arial"/>
              </a:rPr>
              <a:t> </a:t>
            </a:r>
            <a:r>
              <a:rPr sz="1800" spc="0" dirty="0">
                <a:latin typeface="Arial"/>
                <a:cs typeface="Arial"/>
              </a:rPr>
              <a:t>p</a:t>
            </a:r>
            <a:r>
              <a:rPr sz="1800" spc="-10" dirty="0">
                <a:latin typeface="Arial"/>
                <a:cs typeface="Arial"/>
              </a:rPr>
              <a:t>p</a:t>
            </a:r>
            <a:r>
              <a:rPr sz="1800" spc="0" dirty="0">
                <a:latin typeface="Arial"/>
                <a:cs typeface="Arial"/>
              </a:rPr>
              <a:t>.</a:t>
            </a:r>
            <a:r>
              <a:rPr sz="1800" spc="5" dirty="0">
                <a:latin typeface="Arial"/>
                <a:cs typeface="Arial"/>
              </a:rPr>
              <a:t> </a:t>
            </a:r>
            <a:r>
              <a:rPr sz="1800" spc="0" dirty="0">
                <a:latin typeface="Arial"/>
                <a:cs typeface="Arial"/>
              </a:rPr>
              <a:t>5</a:t>
            </a:r>
            <a:r>
              <a:rPr sz="1800" spc="-10" dirty="0">
                <a:latin typeface="Arial"/>
                <a:cs typeface="Arial"/>
              </a:rPr>
              <a:t>8</a:t>
            </a:r>
            <a:r>
              <a:rPr sz="1800" spc="0" dirty="0">
                <a:latin typeface="Arial"/>
                <a:cs typeface="Arial"/>
              </a:rPr>
              <a:t>7-5</a:t>
            </a:r>
            <a:r>
              <a:rPr sz="1800" spc="-10" dirty="0">
                <a:latin typeface="Arial"/>
                <a:cs typeface="Arial"/>
              </a:rPr>
              <a:t>8</a:t>
            </a:r>
            <a:r>
              <a:rPr sz="1800" spc="0" dirty="0">
                <a:latin typeface="Arial"/>
                <a:cs typeface="Arial"/>
              </a:rPr>
              <a:t>9</a:t>
            </a:r>
            <a:r>
              <a:rPr sz="1800" spc="20" dirty="0">
                <a:latin typeface="Arial"/>
                <a:cs typeface="Arial"/>
              </a:rPr>
              <a:t> </a:t>
            </a:r>
            <a:r>
              <a:rPr sz="1800" spc="0" dirty="0">
                <a:latin typeface="Arial"/>
                <a:cs typeface="Arial"/>
              </a:rPr>
              <a:t>for </a:t>
            </a:r>
            <a:r>
              <a:rPr sz="1800" spc="5" dirty="0">
                <a:latin typeface="Arial"/>
                <a:cs typeface="Arial"/>
              </a:rPr>
              <a:t>t</a:t>
            </a:r>
            <a:r>
              <a:rPr sz="1800" spc="0" dirty="0">
                <a:latin typeface="Arial"/>
                <a:cs typeface="Arial"/>
              </a:rPr>
              <a:t>he</a:t>
            </a:r>
            <a:r>
              <a:rPr sz="1800" spc="-10" dirty="0">
                <a:latin typeface="Arial"/>
                <a:cs typeface="Arial"/>
              </a:rPr>
              <a:t> </a:t>
            </a:r>
            <a:r>
              <a:rPr sz="1800" spc="0" dirty="0">
                <a:latin typeface="Arial"/>
                <a:cs typeface="Arial"/>
              </a:rPr>
              <a:t>s</a:t>
            </a:r>
            <a:r>
              <a:rPr sz="1800" spc="5" dirty="0">
                <a:latin typeface="Arial"/>
                <a:cs typeface="Arial"/>
              </a:rPr>
              <a:t>t</a:t>
            </a:r>
            <a:r>
              <a:rPr sz="1800" spc="0" dirty="0">
                <a:latin typeface="Arial"/>
                <a:cs typeface="Arial"/>
              </a:rPr>
              <a:t>a</a:t>
            </a:r>
            <a:r>
              <a:rPr sz="1800" spc="-10" dirty="0">
                <a:latin typeface="Arial"/>
                <a:cs typeface="Arial"/>
              </a:rPr>
              <a:t>n</a:t>
            </a:r>
            <a:r>
              <a:rPr sz="1800" spc="0" dirty="0">
                <a:latin typeface="Arial"/>
                <a:cs typeface="Arial"/>
              </a:rPr>
              <a:t>d</a:t>
            </a:r>
            <a:r>
              <a:rPr sz="1800" spc="-10" dirty="0">
                <a:latin typeface="Arial"/>
                <a:cs typeface="Arial"/>
              </a:rPr>
              <a:t>a</a:t>
            </a:r>
            <a:r>
              <a:rPr sz="1800" spc="0" dirty="0">
                <a:latin typeface="Arial"/>
                <a:cs typeface="Arial"/>
              </a:rPr>
              <a:t>rd</a:t>
            </a:r>
            <a:r>
              <a:rPr sz="1800" spc="5" dirty="0">
                <a:latin typeface="Arial"/>
                <a:cs typeface="Arial"/>
              </a:rPr>
              <a:t> </a:t>
            </a:r>
            <a:r>
              <a:rPr sz="1800" spc="0" dirty="0">
                <a:latin typeface="Arial"/>
                <a:cs typeface="Arial"/>
              </a:rPr>
              <a:t>N</a:t>
            </a:r>
            <a:r>
              <a:rPr sz="1800" spc="-30" dirty="0">
                <a:latin typeface="Arial"/>
                <a:cs typeface="Arial"/>
              </a:rPr>
              <a:t>y</a:t>
            </a:r>
            <a:r>
              <a:rPr sz="1800" spc="0" dirty="0">
                <a:latin typeface="Arial"/>
                <a:cs typeface="Arial"/>
              </a:rPr>
              <a:t>q</a:t>
            </a:r>
            <a:r>
              <a:rPr sz="1800" spc="-10" dirty="0">
                <a:latin typeface="Arial"/>
                <a:cs typeface="Arial"/>
              </a:rPr>
              <a:t>u</a:t>
            </a:r>
            <a:r>
              <a:rPr sz="1800" spc="0" dirty="0">
                <a:latin typeface="Arial"/>
                <a:cs typeface="Arial"/>
              </a:rPr>
              <a:t>ist’s</a:t>
            </a:r>
            <a:r>
              <a:rPr sz="1800" spc="30" dirty="0">
                <a:latin typeface="Arial"/>
                <a:cs typeface="Arial"/>
              </a:rPr>
              <a:t> </a:t>
            </a:r>
            <a:r>
              <a:rPr sz="1800" spc="10" dirty="0">
                <a:latin typeface="Arial"/>
                <a:cs typeface="Arial"/>
              </a:rPr>
              <a:t>T</a:t>
            </a:r>
            <a:r>
              <a:rPr sz="1800" spc="0" dirty="0">
                <a:latin typeface="Arial"/>
                <a:cs typeface="Arial"/>
              </a:rPr>
              <a:t>h</a:t>
            </a:r>
            <a:r>
              <a:rPr sz="1800" spc="-10" dirty="0">
                <a:latin typeface="Arial"/>
                <a:cs typeface="Arial"/>
              </a:rPr>
              <a:t>e</a:t>
            </a:r>
            <a:r>
              <a:rPr sz="1800" spc="0" dirty="0">
                <a:latin typeface="Arial"/>
                <a:cs typeface="Arial"/>
              </a:rPr>
              <a:t>or</a:t>
            </a:r>
            <a:r>
              <a:rPr sz="1800" spc="-10" dirty="0">
                <a:latin typeface="Arial"/>
                <a:cs typeface="Arial"/>
              </a:rPr>
              <a:t>e</a:t>
            </a:r>
            <a:r>
              <a:rPr sz="1800" spc="0" dirty="0">
                <a:latin typeface="Arial"/>
                <a:cs typeface="Arial"/>
              </a:rPr>
              <a:t>m</a:t>
            </a:r>
            <a:r>
              <a:rPr sz="1800" spc="-1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a:t>
            </a:r>
            <a:r>
              <a:rPr sz="1800" spc="5" dirty="0">
                <a:latin typeface="Arial"/>
                <a:cs typeface="Arial"/>
              </a:rPr>
              <a:t> </a:t>
            </a:r>
            <a:r>
              <a:rPr sz="1800" spc="0" dirty="0">
                <a:latin typeface="Arial"/>
                <a:cs typeface="Arial"/>
              </a:rPr>
              <a:t>p</a:t>
            </a:r>
            <a:r>
              <a:rPr sz="1800" spc="-10" dirty="0">
                <a:latin typeface="Arial"/>
                <a:cs typeface="Arial"/>
              </a:rPr>
              <a:t>p</a:t>
            </a:r>
            <a:r>
              <a:rPr sz="1800" spc="0" dirty="0">
                <a:latin typeface="Arial"/>
                <a:cs typeface="Arial"/>
              </a:rPr>
              <a:t>.</a:t>
            </a:r>
            <a:r>
              <a:rPr sz="1800" spc="5" dirty="0">
                <a:latin typeface="Arial"/>
                <a:cs typeface="Arial"/>
              </a:rPr>
              <a:t> </a:t>
            </a:r>
            <a:r>
              <a:rPr sz="1800" spc="0" dirty="0">
                <a:latin typeface="Arial"/>
                <a:cs typeface="Arial"/>
              </a:rPr>
              <a:t>5</a:t>
            </a:r>
            <a:r>
              <a:rPr sz="1800" spc="-10" dirty="0">
                <a:latin typeface="Arial"/>
                <a:cs typeface="Arial"/>
              </a:rPr>
              <a:t>8</a:t>
            </a:r>
            <a:r>
              <a:rPr sz="1800" spc="5" dirty="0">
                <a:latin typeface="Arial"/>
                <a:cs typeface="Arial"/>
              </a:rPr>
              <a:t>5</a:t>
            </a:r>
            <a:r>
              <a:rPr sz="1800" spc="0" dirty="0">
                <a:latin typeface="Arial"/>
                <a:cs typeface="Arial"/>
              </a:rPr>
              <a:t>- 5</a:t>
            </a:r>
            <a:r>
              <a:rPr sz="1800" spc="-10" dirty="0">
                <a:latin typeface="Arial"/>
                <a:cs typeface="Arial"/>
              </a:rPr>
              <a:t>8</a:t>
            </a:r>
            <a:r>
              <a:rPr sz="1800" spc="0" dirty="0">
                <a:latin typeface="Arial"/>
                <a:cs typeface="Arial"/>
              </a:rPr>
              <a:t>7</a:t>
            </a:r>
            <a:r>
              <a:rPr sz="1800" spc="5" dirty="0">
                <a:latin typeface="Arial"/>
                <a:cs typeface="Arial"/>
              </a:rPr>
              <a:t> </a:t>
            </a:r>
            <a:r>
              <a:rPr sz="1800" spc="0" dirty="0">
                <a:latin typeface="Arial"/>
                <a:cs typeface="Arial"/>
              </a:rPr>
              <a:t>for</a:t>
            </a:r>
            <a:r>
              <a:rPr sz="1800" spc="-10" dirty="0">
                <a:latin typeface="Arial"/>
                <a:cs typeface="Arial"/>
              </a:rPr>
              <a:t> </a:t>
            </a:r>
            <a:r>
              <a:rPr sz="1800" spc="0" dirty="0">
                <a:latin typeface="Arial"/>
                <a:cs typeface="Arial"/>
              </a:rPr>
              <a:t>the</a:t>
            </a:r>
            <a:r>
              <a:rPr sz="1800" spc="-10" dirty="0">
                <a:latin typeface="Arial"/>
                <a:cs typeface="Arial"/>
              </a:rPr>
              <a:t> </a:t>
            </a:r>
            <a:r>
              <a:rPr sz="1800" spc="5" dirty="0">
                <a:latin typeface="Arial"/>
                <a:cs typeface="Arial"/>
              </a:rPr>
              <a:t>W</a:t>
            </a:r>
            <a:r>
              <a:rPr sz="1800" spc="0" dirty="0">
                <a:latin typeface="Arial"/>
                <a:cs typeface="Arial"/>
              </a:rPr>
              <a:t>i</a:t>
            </a:r>
            <a:r>
              <a:rPr sz="1800" spc="-10" dirty="0">
                <a:latin typeface="Arial"/>
                <a:cs typeface="Arial"/>
              </a:rPr>
              <a:t>e</a:t>
            </a:r>
            <a:r>
              <a:rPr sz="1800" spc="0" dirty="0">
                <a:latin typeface="Arial"/>
                <a:cs typeface="Arial"/>
              </a:rPr>
              <a:t>n</a:t>
            </a:r>
            <a:r>
              <a:rPr sz="1800" spc="-10" dirty="0">
                <a:latin typeface="Arial"/>
                <a:cs typeface="Arial"/>
              </a:rPr>
              <a:t>e</a:t>
            </a:r>
            <a:r>
              <a:rPr sz="1800" spc="5" dirty="0">
                <a:latin typeface="Arial"/>
                <a:cs typeface="Arial"/>
              </a:rPr>
              <a:t>r</a:t>
            </a:r>
            <a:r>
              <a:rPr sz="1800" spc="0" dirty="0">
                <a:latin typeface="Arial"/>
                <a:cs typeface="Arial"/>
              </a:rPr>
              <a:t>-K</a:t>
            </a:r>
            <a:r>
              <a:rPr sz="1800" spc="-10" dirty="0">
                <a:latin typeface="Arial"/>
                <a:cs typeface="Arial"/>
              </a:rPr>
              <a:t>h</a:t>
            </a:r>
            <a:r>
              <a:rPr sz="1800" spc="0" dirty="0">
                <a:latin typeface="Arial"/>
                <a:cs typeface="Arial"/>
              </a:rPr>
              <a:t>i</a:t>
            </a:r>
            <a:r>
              <a:rPr sz="1800" spc="-10" dirty="0">
                <a:latin typeface="Arial"/>
                <a:cs typeface="Arial"/>
              </a:rPr>
              <a:t>n</a:t>
            </a:r>
            <a:r>
              <a:rPr sz="1800" spc="0" dirty="0">
                <a:latin typeface="Arial"/>
                <a:cs typeface="Arial"/>
              </a:rPr>
              <a:t>tchi</a:t>
            </a:r>
            <a:r>
              <a:rPr sz="1800" spc="-10" dirty="0">
                <a:latin typeface="Arial"/>
                <a:cs typeface="Arial"/>
              </a:rPr>
              <a:t>n</a:t>
            </a:r>
            <a:r>
              <a:rPr sz="1800" spc="0" dirty="0">
                <a:latin typeface="Arial"/>
                <a:cs typeface="Arial"/>
              </a:rPr>
              <a:t>e</a:t>
            </a:r>
            <a:r>
              <a:rPr sz="1800" spc="30" dirty="0">
                <a:latin typeface="Arial"/>
                <a:cs typeface="Arial"/>
              </a:rPr>
              <a:t> </a:t>
            </a:r>
            <a:r>
              <a:rPr sz="1800" spc="10" dirty="0">
                <a:latin typeface="Arial"/>
                <a:cs typeface="Arial"/>
              </a:rPr>
              <a:t>T</a:t>
            </a:r>
            <a:r>
              <a:rPr sz="1800" spc="0" dirty="0">
                <a:latin typeface="Arial"/>
                <a:cs typeface="Arial"/>
              </a:rPr>
              <a:t>h</a:t>
            </a:r>
            <a:r>
              <a:rPr sz="1800" spc="-10" dirty="0">
                <a:latin typeface="Arial"/>
                <a:cs typeface="Arial"/>
              </a:rPr>
              <a:t>e</a:t>
            </a:r>
            <a:r>
              <a:rPr sz="1800" spc="0" dirty="0">
                <a:latin typeface="Arial"/>
                <a:cs typeface="Arial"/>
              </a:rPr>
              <a:t>or</a:t>
            </a:r>
            <a:r>
              <a:rPr sz="1800" spc="-10" dirty="0">
                <a:latin typeface="Arial"/>
                <a:cs typeface="Arial"/>
              </a:rPr>
              <a:t>e</a:t>
            </a:r>
            <a:r>
              <a:rPr sz="1800" spc="0" dirty="0">
                <a:latin typeface="Arial"/>
                <a:cs typeface="Arial"/>
              </a:rPr>
              <a:t>m.</a:t>
            </a:r>
            <a:endParaRPr sz="1800">
              <a:latin typeface="Arial"/>
              <a:cs typeface="Arial"/>
            </a:endParaRPr>
          </a:p>
          <a:p>
            <a:pPr>
              <a:lnSpc>
                <a:spcPts val="1000"/>
              </a:lnSpc>
            </a:pPr>
            <a:endParaRPr sz="1000"/>
          </a:p>
          <a:p>
            <a:pPr>
              <a:lnSpc>
                <a:spcPts val="1100"/>
              </a:lnSpc>
              <a:spcBef>
                <a:spcPts val="73"/>
              </a:spcBef>
            </a:pPr>
            <a:endParaRPr sz="1100"/>
          </a:p>
          <a:p>
            <a:pPr marL="469265" indent="-287020">
              <a:lnSpc>
                <a:spcPct val="100000"/>
              </a:lnSpc>
              <a:buFont typeface="Arial"/>
              <a:buChar char="–"/>
              <a:tabLst>
                <a:tab pos="469265" algn="l"/>
              </a:tabLst>
            </a:pPr>
            <a:r>
              <a:rPr sz="1800" spc="-40" dirty="0">
                <a:latin typeface="Arial"/>
                <a:cs typeface="Arial"/>
              </a:rPr>
              <a:t>w</a:t>
            </a:r>
            <a:r>
              <a:rPr sz="1800" spc="0" dirty="0">
                <a:latin typeface="Arial"/>
                <a:cs typeface="Arial"/>
              </a:rPr>
              <a:t>h</a:t>
            </a:r>
            <a:r>
              <a:rPr sz="1800" spc="-10" dirty="0">
                <a:latin typeface="Arial"/>
                <a:cs typeface="Arial"/>
              </a:rPr>
              <a:t>e</a:t>
            </a:r>
            <a:r>
              <a:rPr sz="1800" spc="0" dirty="0">
                <a:latin typeface="Arial"/>
                <a:cs typeface="Arial"/>
              </a:rPr>
              <a:t>re</a:t>
            </a:r>
            <a:r>
              <a:rPr sz="1800" spc="45" dirty="0">
                <a:latin typeface="Arial"/>
                <a:cs typeface="Arial"/>
              </a:rPr>
              <a:t> </a:t>
            </a:r>
            <a:r>
              <a:rPr sz="1800" spc="0" dirty="0">
                <a:latin typeface="Arial"/>
                <a:cs typeface="Arial"/>
              </a:rPr>
              <a:t>N is the</a:t>
            </a:r>
            <a:r>
              <a:rPr sz="1800" spc="-10" dirty="0">
                <a:latin typeface="Arial"/>
                <a:cs typeface="Arial"/>
              </a:rPr>
              <a:t> </a:t>
            </a:r>
            <a:r>
              <a:rPr sz="1800" spc="0" dirty="0">
                <a:latin typeface="Arial"/>
                <a:cs typeface="Arial"/>
              </a:rPr>
              <a:t>n</a:t>
            </a:r>
            <a:r>
              <a:rPr sz="1800" spc="-10" dirty="0">
                <a:latin typeface="Arial"/>
                <a:cs typeface="Arial"/>
              </a:rPr>
              <a:t>o</a:t>
            </a:r>
            <a:r>
              <a:rPr sz="1800" spc="0" dirty="0">
                <a:latin typeface="Arial"/>
                <a:cs typeface="Arial"/>
              </a:rPr>
              <a:t>ise</a:t>
            </a:r>
            <a:r>
              <a:rPr sz="1800" spc="5" dirty="0">
                <a:latin typeface="Arial"/>
                <a:cs typeface="Arial"/>
              </a:rPr>
              <a:t> </a:t>
            </a:r>
            <a:r>
              <a:rPr sz="1800" spc="0" dirty="0">
                <a:latin typeface="Arial"/>
                <a:cs typeface="Arial"/>
              </a:rPr>
              <a:t>sp</a:t>
            </a:r>
            <a:r>
              <a:rPr sz="1800" spc="-10" dirty="0">
                <a:latin typeface="Arial"/>
                <a:cs typeface="Arial"/>
              </a:rPr>
              <a:t>e</a:t>
            </a:r>
            <a:r>
              <a:rPr sz="1800" spc="0" dirty="0">
                <a:latin typeface="Arial"/>
                <a:cs typeface="Arial"/>
              </a:rPr>
              <a:t>ctrum as </a:t>
            </a:r>
            <a:r>
              <a:rPr sz="1800" spc="5" dirty="0">
                <a:latin typeface="Arial"/>
                <a:cs typeface="Arial"/>
              </a:rPr>
              <a:t>V</a:t>
            </a:r>
            <a:r>
              <a:rPr sz="1800" spc="0" baseline="25462" dirty="0">
                <a:latin typeface="Arial"/>
                <a:cs typeface="Arial"/>
              </a:rPr>
              <a:t>2</a:t>
            </a:r>
            <a:r>
              <a:rPr sz="1800" spc="0" dirty="0">
                <a:latin typeface="Arial"/>
                <a:cs typeface="Arial"/>
              </a:rPr>
              <a:t>/Hz</a:t>
            </a:r>
            <a:endParaRPr sz="1800">
              <a:latin typeface="Arial"/>
              <a:cs typeface="Arial"/>
            </a:endParaRPr>
          </a:p>
          <a:p>
            <a:pPr>
              <a:lnSpc>
                <a:spcPts val="700"/>
              </a:lnSpc>
              <a:spcBef>
                <a:spcPts val="31"/>
              </a:spcBef>
              <a:buFont typeface="Arial"/>
              <a:buChar char="–"/>
            </a:pPr>
            <a:endParaRPr sz="700"/>
          </a:p>
          <a:p>
            <a:pPr>
              <a:lnSpc>
                <a:spcPts val="1000"/>
              </a:lnSpc>
              <a:buFont typeface="Arial"/>
              <a:buChar char="–"/>
            </a:pPr>
            <a:endParaRPr sz="1000"/>
          </a:p>
          <a:p>
            <a:pPr marL="469265" indent="-287020">
              <a:lnSpc>
                <a:spcPct val="100000"/>
              </a:lnSpc>
              <a:buFont typeface="Arial"/>
              <a:buChar char="–"/>
              <a:tabLst>
                <a:tab pos="469265" algn="l"/>
              </a:tabLst>
            </a:pPr>
            <a:r>
              <a:rPr sz="1800" dirty="0">
                <a:latin typeface="Arial"/>
                <a:cs typeface="Arial"/>
              </a:rPr>
              <a:t>R is the</a:t>
            </a:r>
            <a:r>
              <a:rPr sz="1800" spc="-10" dirty="0">
                <a:latin typeface="Arial"/>
                <a:cs typeface="Arial"/>
              </a:rPr>
              <a:t> </a:t>
            </a:r>
            <a:r>
              <a:rPr sz="1800" spc="0" dirty="0">
                <a:latin typeface="Arial"/>
                <a:cs typeface="Arial"/>
              </a:rPr>
              <a:t>resista</a:t>
            </a:r>
            <a:r>
              <a:rPr sz="1800" spc="-15" dirty="0">
                <a:latin typeface="Arial"/>
                <a:cs typeface="Arial"/>
              </a:rPr>
              <a:t>n</a:t>
            </a:r>
            <a:r>
              <a:rPr sz="1800" spc="0" dirty="0">
                <a:latin typeface="Arial"/>
                <a:cs typeface="Arial"/>
              </a:rPr>
              <a:t>ce</a:t>
            </a:r>
            <a:r>
              <a:rPr sz="1800" spc="5" dirty="0">
                <a:latin typeface="Arial"/>
                <a:cs typeface="Arial"/>
              </a:rPr>
              <a:t> </a:t>
            </a:r>
            <a:r>
              <a:rPr sz="1800" spc="0" dirty="0">
                <a:latin typeface="Arial"/>
                <a:cs typeface="Arial"/>
              </a:rPr>
              <a:t>of the</a:t>
            </a:r>
            <a:r>
              <a:rPr sz="1800" spc="-10" dirty="0">
                <a:latin typeface="Arial"/>
                <a:cs typeface="Arial"/>
              </a:rPr>
              <a:t> </a:t>
            </a:r>
            <a:r>
              <a:rPr sz="1800" spc="0" dirty="0">
                <a:latin typeface="Arial"/>
                <a:cs typeface="Arial"/>
              </a:rPr>
              <a:t>o</a:t>
            </a:r>
            <a:r>
              <a:rPr sz="1800" spc="-10" dirty="0">
                <a:latin typeface="Arial"/>
                <a:cs typeface="Arial"/>
              </a:rPr>
              <a:t>b</a:t>
            </a:r>
            <a:r>
              <a:rPr sz="1800" spc="0" dirty="0">
                <a:latin typeface="Arial"/>
                <a:cs typeface="Arial"/>
              </a:rPr>
              <a:t>j</a:t>
            </a:r>
            <a:r>
              <a:rPr sz="1800" spc="-10" dirty="0">
                <a:latin typeface="Arial"/>
                <a:cs typeface="Arial"/>
              </a:rPr>
              <a:t>e</a:t>
            </a:r>
            <a:r>
              <a:rPr sz="1800" spc="0" dirty="0">
                <a:latin typeface="Arial"/>
                <a:cs typeface="Arial"/>
              </a:rPr>
              <a:t>ct</a:t>
            </a:r>
            <a:r>
              <a:rPr sz="1800" spc="5" dirty="0">
                <a:latin typeface="Arial"/>
                <a:cs typeface="Arial"/>
              </a:rPr>
              <a:t> </a:t>
            </a:r>
            <a:r>
              <a:rPr sz="1800" spc="0" dirty="0">
                <a:latin typeface="Arial"/>
                <a:cs typeface="Arial"/>
              </a:rPr>
              <a:t>in</a:t>
            </a:r>
            <a:r>
              <a:rPr sz="1800" spc="5" dirty="0">
                <a:latin typeface="Arial"/>
                <a:cs typeface="Arial"/>
              </a:rPr>
              <a:t> </a:t>
            </a:r>
            <a:r>
              <a:rPr sz="1800" spc="0" dirty="0">
                <a:latin typeface="Arial"/>
                <a:cs typeface="Arial"/>
              </a:rPr>
              <a:t>Ohms</a:t>
            </a:r>
            <a:r>
              <a:rPr sz="1800" spc="-10" dirty="0">
                <a:latin typeface="Arial"/>
                <a:cs typeface="Arial"/>
              </a:rPr>
              <a:t> </a:t>
            </a:r>
            <a:r>
              <a:rPr sz="1800" spc="0" dirty="0">
                <a:latin typeface="Arial"/>
                <a:cs typeface="Arial"/>
              </a:rPr>
              <a:t>(n</a:t>
            </a:r>
            <a:r>
              <a:rPr sz="1800" spc="-10" dirty="0">
                <a:latin typeface="Arial"/>
                <a:cs typeface="Arial"/>
              </a:rPr>
              <a:t>o</a:t>
            </a:r>
            <a:r>
              <a:rPr sz="1800" spc="0" dirty="0">
                <a:latin typeface="Arial"/>
                <a:cs typeface="Arial"/>
              </a:rPr>
              <a:t>t</a:t>
            </a:r>
            <a:r>
              <a:rPr sz="1800" spc="5" dirty="0">
                <a:latin typeface="Arial"/>
                <a:cs typeface="Arial"/>
              </a:rPr>
              <a:t> </a:t>
            </a:r>
            <a:r>
              <a:rPr sz="1800" spc="0" dirty="0">
                <a:latin typeface="Arial"/>
                <a:cs typeface="Arial"/>
              </a:rPr>
              <a:t>Ohms p</a:t>
            </a:r>
            <a:r>
              <a:rPr sz="1800" spc="-10" dirty="0">
                <a:latin typeface="Arial"/>
                <a:cs typeface="Arial"/>
              </a:rPr>
              <a:t>e</a:t>
            </a:r>
            <a:r>
              <a:rPr sz="1800" spc="0" dirty="0">
                <a:latin typeface="Arial"/>
                <a:cs typeface="Arial"/>
              </a:rPr>
              <a:t>r u</a:t>
            </a:r>
            <a:r>
              <a:rPr sz="1800" spc="-10" dirty="0">
                <a:latin typeface="Arial"/>
                <a:cs typeface="Arial"/>
              </a:rPr>
              <a:t>n</a:t>
            </a:r>
            <a:r>
              <a:rPr sz="1800" spc="0" dirty="0">
                <a:latin typeface="Arial"/>
                <a:cs typeface="Arial"/>
              </a:rPr>
              <a:t>it</a:t>
            </a:r>
            <a:r>
              <a:rPr sz="1800" spc="10" dirty="0">
                <a:latin typeface="Arial"/>
                <a:cs typeface="Arial"/>
              </a:rPr>
              <a:t> </a:t>
            </a:r>
            <a:r>
              <a:rPr sz="1800" spc="0" dirty="0">
                <a:latin typeface="Arial"/>
                <a:cs typeface="Arial"/>
              </a:rPr>
              <a:t>l</a:t>
            </a:r>
            <a:r>
              <a:rPr sz="1800" spc="-10" dirty="0">
                <a:latin typeface="Arial"/>
                <a:cs typeface="Arial"/>
              </a:rPr>
              <a:t>e</a:t>
            </a:r>
            <a:r>
              <a:rPr sz="1800" spc="0" dirty="0">
                <a:latin typeface="Arial"/>
                <a:cs typeface="Arial"/>
              </a:rPr>
              <a:t>n</a:t>
            </a:r>
            <a:r>
              <a:rPr sz="1800" spc="-10" dirty="0">
                <a:latin typeface="Arial"/>
                <a:cs typeface="Arial"/>
              </a:rPr>
              <a:t>g</a:t>
            </a:r>
            <a:r>
              <a:rPr sz="1800" spc="0" dirty="0">
                <a:latin typeface="Arial"/>
                <a:cs typeface="Arial"/>
              </a:rPr>
              <a:t>th)</a:t>
            </a:r>
            <a:endParaRPr sz="1800">
              <a:latin typeface="Arial"/>
              <a:cs typeface="Arial"/>
            </a:endParaRPr>
          </a:p>
          <a:p>
            <a:pPr>
              <a:lnSpc>
                <a:spcPts val="1000"/>
              </a:lnSpc>
              <a:buFont typeface="Arial"/>
              <a:buChar char="–"/>
            </a:pPr>
            <a:endParaRPr sz="1000"/>
          </a:p>
          <a:p>
            <a:pPr>
              <a:lnSpc>
                <a:spcPts val="1300"/>
              </a:lnSpc>
              <a:spcBef>
                <a:spcPts val="99"/>
              </a:spcBef>
              <a:buFont typeface="Arial"/>
              <a:buChar char="–"/>
            </a:pPr>
            <a:endParaRPr sz="1300"/>
          </a:p>
          <a:p>
            <a:pPr marL="469265" indent="-287020">
              <a:lnSpc>
                <a:spcPct val="100000"/>
              </a:lnSpc>
              <a:buFont typeface="Arial"/>
              <a:buChar char="–"/>
              <a:tabLst>
                <a:tab pos="469265" algn="l"/>
              </a:tabLst>
            </a:pPr>
            <a:r>
              <a:rPr sz="1800" i="1" dirty="0">
                <a:latin typeface="Arial"/>
                <a:cs typeface="Arial"/>
              </a:rPr>
              <a:t>k</a:t>
            </a:r>
            <a:r>
              <a:rPr sz="1800" i="1" baseline="-20833" dirty="0">
                <a:latin typeface="Arial"/>
                <a:cs typeface="Arial"/>
              </a:rPr>
              <a:t>B</a:t>
            </a:r>
            <a:r>
              <a:rPr sz="1800" i="1" spc="240" baseline="-20833" dirty="0">
                <a:latin typeface="Arial"/>
                <a:cs typeface="Arial"/>
              </a:rPr>
              <a:t> </a:t>
            </a:r>
            <a:r>
              <a:rPr sz="1800" spc="0" dirty="0">
                <a:latin typeface="Arial"/>
                <a:cs typeface="Arial"/>
              </a:rPr>
              <a:t>is B</a:t>
            </a:r>
            <a:r>
              <a:rPr sz="1800" spc="-10" dirty="0">
                <a:latin typeface="Arial"/>
                <a:cs typeface="Arial"/>
              </a:rPr>
              <a:t>o</a:t>
            </a:r>
            <a:r>
              <a:rPr sz="1800" spc="0" dirty="0">
                <a:latin typeface="Arial"/>
                <a:cs typeface="Arial"/>
              </a:rPr>
              <a:t>ltzma</a:t>
            </a:r>
            <a:r>
              <a:rPr sz="1800" spc="-10" dirty="0">
                <a:latin typeface="Arial"/>
                <a:cs typeface="Arial"/>
              </a:rPr>
              <a:t>n</a:t>
            </a:r>
            <a:r>
              <a:rPr sz="1800" spc="0" dirty="0">
                <a:latin typeface="Arial"/>
                <a:cs typeface="Arial"/>
              </a:rPr>
              <a:t>n</a:t>
            </a:r>
            <a:r>
              <a:rPr sz="1800" spc="-10" dirty="0">
                <a:latin typeface="Arial"/>
                <a:cs typeface="Arial"/>
              </a:rPr>
              <a:t>’</a:t>
            </a:r>
            <a:r>
              <a:rPr sz="1800" spc="0" dirty="0">
                <a:latin typeface="Arial"/>
                <a:cs typeface="Arial"/>
              </a:rPr>
              <a:t>s</a:t>
            </a:r>
            <a:r>
              <a:rPr sz="1800" spc="25" dirty="0">
                <a:latin typeface="Arial"/>
                <a:cs typeface="Arial"/>
              </a:rPr>
              <a:t> </a:t>
            </a:r>
            <a:r>
              <a:rPr sz="1800" spc="0" dirty="0">
                <a:latin typeface="Arial"/>
                <a:cs typeface="Arial"/>
              </a:rPr>
              <a:t>co</a:t>
            </a:r>
            <a:r>
              <a:rPr sz="1800" spc="-10" dirty="0">
                <a:latin typeface="Arial"/>
                <a:cs typeface="Arial"/>
              </a:rPr>
              <a:t>n</a:t>
            </a:r>
            <a:r>
              <a:rPr sz="1800" spc="0" dirty="0">
                <a:latin typeface="Arial"/>
                <a:cs typeface="Arial"/>
              </a:rPr>
              <a:t>sta</a:t>
            </a:r>
            <a:r>
              <a:rPr sz="1800" spc="-10" dirty="0">
                <a:latin typeface="Arial"/>
                <a:cs typeface="Arial"/>
              </a:rPr>
              <a:t>n</a:t>
            </a:r>
            <a:r>
              <a:rPr sz="1800" spc="0" dirty="0">
                <a:latin typeface="Arial"/>
                <a:cs typeface="Arial"/>
              </a:rPr>
              <a:t>t</a:t>
            </a:r>
            <a:r>
              <a:rPr sz="1800" spc="5" dirty="0">
                <a:latin typeface="Arial"/>
                <a:cs typeface="Arial"/>
              </a:rPr>
              <a:t> </a:t>
            </a:r>
            <a:r>
              <a:rPr sz="1800" spc="0" dirty="0">
                <a:latin typeface="Arial"/>
                <a:cs typeface="Arial"/>
              </a:rPr>
              <a:t>in</a:t>
            </a:r>
            <a:r>
              <a:rPr sz="1800" spc="-10" dirty="0">
                <a:latin typeface="Arial"/>
                <a:cs typeface="Arial"/>
              </a:rPr>
              <a:t> </a:t>
            </a:r>
            <a:r>
              <a:rPr sz="1800" spc="0" dirty="0">
                <a:latin typeface="Arial"/>
                <a:cs typeface="Arial"/>
              </a:rPr>
              <a:t>Jo</a:t>
            </a:r>
            <a:r>
              <a:rPr sz="1800" spc="-10" dirty="0">
                <a:latin typeface="Arial"/>
                <a:cs typeface="Arial"/>
              </a:rPr>
              <a:t>u</a:t>
            </a:r>
            <a:r>
              <a:rPr sz="1800" spc="0" dirty="0">
                <a:latin typeface="Arial"/>
                <a:cs typeface="Arial"/>
              </a:rPr>
              <a:t>l</a:t>
            </a:r>
            <a:r>
              <a:rPr sz="1800" spc="-10" dirty="0">
                <a:latin typeface="Arial"/>
                <a:cs typeface="Arial"/>
              </a:rPr>
              <a:t>e</a:t>
            </a:r>
            <a:r>
              <a:rPr sz="1800" spc="0" dirty="0">
                <a:latin typeface="Arial"/>
                <a:cs typeface="Arial"/>
              </a:rPr>
              <a:t>s</a:t>
            </a:r>
            <a:r>
              <a:rPr sz="1800" spc="10" dirty="0">
                <a:latin typeface="Arial"/>
                <a:cs typeface="Arial"/>
              </a:rPr>
              <a:t> </a:t>
            </a:r>
            <a:r>
              <a:rPr sz="1800" spc="0" dirty="0">
                <a:latin typeface="Arial"/>
                <a:cs typeface="Arial"/>
              </a:rPr>
              <a:t>p</a:t>
            </a:r>
            <a:r>
              <a:rPr sz="1800" spc="-10" dirty="0">
                <a:latin typeface="Arial"/>
                <a:cs typeface="Arial"/>
              </a:rPr>
              <a:t>e</a:t>
            </a:r>
            <a:r>
              <a:rPr sz="1800" spc="0" dirty="0">
                <a:latin typeface="Arial"/>
                <a:cs typeface="Arial"/>
              </a:rPr>
              <a:t>r</a:t>
            </a:r>
            <a:r>
              <a:rPr sz="1800" spc="10" dirty="0">
                <a:latin typeface="Arial"/>
                <a:cs typeface="Arial"/>
              </a:rPr>
              <a:t> </a:t>
            </a:r>
            <a:r>
              <a:rPr sz="1800" spc="0" dirty="0">
                <a:latin typeface="Arial"/>
                <a:cs typeface="Arial"/>
              </a:rPr>
              <a:t>d</a:t>
            </a:r>
            <a:r>
              <a:rPr sz="1800" spc="-10" dirty="0">
                <a:latin typeface="Arial"/>
                <a:cs typeface="Arial"/>
              </a:rPr>
              <a:t>e</a:t>
            </a:r>
            <a:r>
              <a:rPr sz="1800" spc="0" dirty="0">
                <a:latin typeface="Arial"/>
                <a:cs typeface="Arial"/>
              </a:rPr>
              <a:t>gr</a:t>
            </a:r>
            <a:r>
              <a:rPr sz="1800" spc="-10" dirty="0">
                <a:latin typeface="Arial"/>
                <a:cs typeface="Arial"/>
              </a:rPr>
              <a:t>e</a:t>
            </a:r>
            <a:r>
              <a:rPr sz="1800" spc="0" dirty="0">
                <a:latin typeface="Arial"/>
                <a:cs typeface="Arial"/>
              </a:rPr>
              <a:t>e</a:t>
            </a:r>
            <a:r>
              <a:rPr sz="1800" spc="5" dirty="0">
                <a:latin typeface="Arial"/>
                <a:cs typeface="Arial"/>
              </a:rPr>
              <a:t> </a:t>
            </a:r>
            <a:r>
              <a:rPr sz="1800" spc="0" dirty="0">
                <a:latin typeface="Arial"/>
                <a:cs typeface="Arial"/>
              </a:rPr>
              <a:t>K,</a:t>
            </a:r>
            <a:r>
              <a:rPr sz="1800" spc="-1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a:t>
            </a:r>
            <a:endParaRPr sz="1800">
              <a:latin typeface="Arial"/>
              <a:cs typeface="Arial"/>
            </a:endParaRPr>
          </a:p>
          <a:p>
            <a:pPr>
              <a:lnSpc>
                <a:spcPts val="700"/>
              </a:lnSpc>
              <a:spcBef>
                <a:spcPts val="30"/>
              </a:spcBef>
              <a:buFont typeface="Arial"/>
              <a:buChar char="–"/>
            </a:pPr>
            <a:endParaRPr sz="700"/>
          </a:p>
          <a:p>
            <a:pPr>
              <a:lnSpc>
                <a:spcPts val="1000"/>
              </a:lnSpc>
              <a:buFont typeface="Arial"/>
              <a:buChar char="–"/>
            </a:pPr>
            <a:endParaRPr sz="1000"/>
          </a:p>
          <a:p>
            <a:pPr marL="469265" indent="-287020">
              <a:lnSpc>
                <a:spcPct val="100000"/>
              </a:lnSpc>
              <a:buFont typeface="Arial"/>
              <a:buChar char="–"/>
              <a:tabLst>
                <a:tab pos="469265" algn="l"/>
              </a:tabLst>
            </a:pPr>
            <a:r>
              <a:rPr sz="1800" dirty="0">
                <a:latin typeface="Arial"/>
                <a:cs typeface="Arial"/>
              </a:rPr>
              <a:t>T</a:t>
            </a:r>
            <a:r>
              <a:rPr sz="1800" spc="-10" dirty="0">
                <a:latin typeface="Arial"/>
                <a:cs typeface="Arial"/>
              </a:rPr>
              <a:t> </a:t>
            </a:r>
            <a:r>
              <a:rPr sz="1800" spc="0" dirty="0">
                <a:latin typeface="Arial"/>
                <a:cs typeface="Arial"/>
              </a:rPr>
              <a:t>is the</a:t>
            </a:r>
            <a:r>
              <a:rPr sz="1800" spc="-10" dirty="0">
                <a:latin typeface="Arial"/>
                <a:cs typeface="Arial"/>
              </a:rPr>
              <a:t> </a:t>
            </a:r>
            <a:r>
              <a:rPr sz="1800" spc="5" dirty="0">
                <a:latin typeface="Arial"/>
                <a:cs typeface="Arial"/>
              </a:rPr>
              <a:t>t</a:t>
            </a:r>
            <a:r>
              <a:rPr sz="1800" spc="0" dirty="0">
                <a:latin typeface="Arial"/>
                <a:cs typeface="Arial"/>
              </a:rPr>
              <a:t>em</a:t>
            </a:r>
            <a:r>
              <a:rPr sz="1800" spc="-10" dirty="0">
                <a:latin typeface="Arial"/>
                <a:cs typeface="Arial"/>
              </a:rPr>
              <a:t>p</a:t>
            </a:r>
            <a:r>
              <a:rPr sz="1800" spc="0" dirty="0">
                <a:latin typeface="Arial"/>
                <a:cs typeface="Arial"/>
              </a:rPr>
              <a:t>er</a:t>
            </a:r>
            <a:r>
              <a:rPr sz="1800" spc="-10" dirty="0">
                <a:latin typeface="Arial"/>
                <a:cs typeface="Arial"/>
              </a:rPr>
              <a:t>a</a:t>
            </a:r>
            <a:r>
              <a:rPr sz="1800" spc="0" dirty="0">
                <a:latin typeface="Arial"/>
                <a:cs typeface="Arial"/>
              </a:rPr>
              <a:t>ture</a:t>
            </a:r>
            <a:r>
              <a:rPr sz="1800" spc="5" dirty="0">
                <a:latin typeface="Arial"/>
                <a:cs typeface="Arial"/>
              </a:rPr>
              <a:t> </a:t>
            </a:r>
            <a:r>
              <a:rPr sz="1800" spc="0" dirty="0">
                <a:latin typeface="Arial"/>
                <a:cs typeface="Arial"/>
              </a:rPr>
              <a:t>in</a:t>
            </a:r>
            <a:r>
              <a:rPr sz="1800" spc="5" dirty="0">
                <a:latin typeface="Arial"/>
                <a:cs typeface="Arial"/>
              </a:rPr>
              <a:t> </a:t>
            </a:r>
            <a:r>
              <a:rPr sz="1800" spc="0" dirty="0">
                <a:latin typeface="Arial"/>
                <a:cs typeface="Arial"/>
              </a:rPr>
              <a:t>d</a:t>
            </a:r>
            <a:r>
              <a:rPr sz="1800" spc="-10" dirty="0">
                <a:latin typeface="Arial"/>
                <a:cs typeface="Arial"/>
              </a:rPr>
              <a:t>e</a:t>
            </a:r>
            <a:r>
              <a:rPr sz="1800" spc="0" dirty="0">
                <a:latin typeface="Arial"/>
                <a:cs typeface="Arial"/>
              </a:rPr>
              <a:t>gr</a:t>
            </a:r>
            <a:r>
              <a:rPr sz="1800" spc="-10" dirty="0">
                <a:latin typeface="Arial"/>
                <a:cs typeface="Arial"/>
              </a:rPr>
              <a:t>e</a:t>
            </a:r>
            <a:r>
              <a:rPr sz="1800" spc="0" dirty="0">
                <a:latin typeface="Arial"/>
                <a:cs typeface="Arial"/>
              </a:rPr>
              <a:t>es</a:t>
            </a:r>
            <a:r>
              <a:rPr sz="1800" spc="5" dirty="0">
                <a:latin typeface="Arial"/>
                <a:cs typeface="Arial"/>
              </a:rPr>
              <a:t> </a:t>
            </a:r>
            <a:r>
              <a:rPr sz="1800" spc="0" dirty="0">
                <a:latin typeface="Arial"/>
                <a:cs typeface="Arial"/>
              </a:rPr>
              <a:t>K</a:t>
            </a:r>
            <a:r>
              <a:rPr sz="1800" spc="-10" dirty="0">
                <a:latin typeface="Arial"/>
                <a:cs typeface="Arial"/>
              </a:rPr>
              <a:t>e</a:t>
            </a:r>
            <a:r>
              <a:rPr sz="1800" spc="0" dirty="0">
                <a:latin typeface="Arial"/>
                <a:cs typeface="Arial"/>
              </a:rPr>
              <a:t>lv</a:t>
            </a:r>
            <a:r>
              <a:rPr sz="1800" spc="-10" dirty="0">
                <a:latin typeface="Arial"/>
                <a:cs typeface="Arial"/>
              </a:rPr>
              <a:t>i</a:t>
            </a:r>
            <a:r>
              <a:rPr sz="1800" spc="0" dirty="0">
                <a:latin typeface="Arial"/>
                <a:cs typeface="Arial"/>
              </a:rPr>
              <a:t>n.</a:t>
            </a:r>
            <a:endParaRPr sz="1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151377" y="6440119"/>
            <a:ext cx="284162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D</a:t>
            </a:r>
            <a:r>
              <a:rPr sz="1200" spc="-120"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10" dirty="0">
                <a:solidFill>
                  <a:srgbClr val="888888"/>
                </a:solidFill>
                <a:latin typeface="Calibri"/>
                <a:cs typeface="Calibri"/>
              </a:rPr>
              <a:t>T</a:t>
            </a:r>
            <a:r>
              <a:rPr sz="1200" spc="0" dirty="0">
                <a:solidFill>
                  <a:srgbClr val="888888"/>
                </a:solidFill>
                <a:latin typeface="Calibri"/>
                <a:cs typeface="Calibri"/>
              </a:rPr>
              <a:t>ed</a:t>
            </a:r>
            <a:r>
              <a:rPr sz="1200" spc="-5" dirty="0">
                <a:solidFill>
                  <a:srgbClr val="888888"/>
                </a:solidFill>
                <a:latin typeface="Calibri"/>
                <a:cs typeface="Calibri"/>
              </a:rPr>
              <a:t> </a:t>
            </a:r>
            <a:r>
              <a:rPr sz="1200" spc="0" dirty="0">
                <a:solidFill>
                  <a:srgbClr val="888888"/>
                </a:solidFill>
                <a:latin typeface="Calibri"/>
                <a:cs typeface="Calibri"/>
              </a:rPr>
              <a:t>Ande</a:t>
            </a:r>
            <a:r>
              <a:rPr sz="1200" spc="-25" dirty="0">
                <a:solidFill>
                  <a:srgbClr val="888888"/>
                </a:solidFill>
                <a:latin typeface="Calibri"/>
                <a:cs typeface="Calibri"/>
              </a:rPr>
              <a:t>r</a:t>
            </a:r>
            <a:r>
              <a:rPr sz="1200" spc="0" dirty="0">
                <a:solidFill>
                  <a:srgbClr val="888888"/>
                </a:solidFill>
                <a:latin typeface="Calibri"/>
                <a:cs typeface="Calibri"/>
              </a:rPr>
              <a:t>son;</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a:t>
            </a:r>
            <a:r>
              <a:rPr sz="1200" spc="-3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5" dirty="0">
                <a:solidFill>
                  <a:srgbClr val="888888"/>
                </a:solidFill>
                <a:latin typeface="Calibri"/>
                <a:cs typeface="Calibri"/>
              </a:rPr>
              <a:t>R&amp;</a:t>
            </a:r>
            <a:r>
              <a:rPr sz="1200" spc="0" dirty="0">
                <a:solidFill>
                  <a:srgbClr val="888888"/>
                </a:solidFill>
                <a:latin typeface="Calibri"/>
                <a:cs typeface="Calibri"/>
              </a:rPr>
              <a:t>D;</a:t>
            </a:r>
            <a:r>
              <a:rPr sz="1200" spc="-5" dirty="0">
                <a:solidFill>
                  <a:srgbClr val="888888"/>
                </a:solidFill>
                <a:latin typeface="Calibri"/>
                <a:cs typeface="Calibri"/>
              </a:rPr>
              <a:t> </a:t>
            </a:r>
            <a:r>
              <a:rPr sz="1200" spc="0" dirty="0">
                <a:solidFill>
                  <a:srgbClr val="888888"/>
                </a:solidFill>
                <a:latin typeface="Calibri"/>
                <a:cs typeface="Calibri"/>
              </a:rPr>
              <a:t>P</a:t>
            </a:r>
            <a:r>
              <a:rPr sz="1200" spc="-25" dirty="0">
                <a:solidFill>
                  <a:srgbClr val="888888"/>
                </a:solidFill>
                <a:latin typeface="Calibri"/>
                <a:cs typeface="Calibri"/>
              </a:rPr>
              <a:t>r</a:t>
            </a:r>
            <a:r>
              <a:rPr sz="1200" spc="0" dirty="0">
                <a:solidFill>
                  <a:srgbClr val="888888"/>
                </a:solidFill>
                <a:latin typeface="Calibri"/>
                <a:cs typeface="Calibri"/>
              </a:rPr>
              <a:t>o</a:t>
            </a:r>
            <a:r>
              <a:rPr sz="1200" spc="5" dirty="0">
                <a:solidFill>
                  <a:srgbClr val="888888"/>
                </a:solidFill>
                <a:latin typeface="Calibri"/>
                <a:cs typeface="Calibri"/>
              </a:rPr>
              <a:t>p</a:t>
            </a:r>
            <a:r>
              <a:rPr sz="1200" spc="0" dirty="0">
                <a:solidFill>
                  <a:srgbClr val="888888"/>
                </a:solidFill>
                <a:latin typeface="Calibri"/>
                <a:cs typeface="Calibri"/>
              </a:rPr>
              <a:t>ri</a:t>
            </a:r>
            <a:r>
              <a:rPr sz="1200" spc="-10" dirty="0">
                <a:solidFill>
                  <a:srgbClr val="888888"/>
                </a:solidFill>
                <a:latin typeface="Calibri"/>
                <a:cs typeface="Calibri"/>
              </a:rPr>
              <a:t>et</a:t>
            </a:r>
            <a:r>
              <a:rPr sz="1200" spc="0" dirty="0">
                <a:solidFill>
                  <a:srgbClr val="888888"/>
                </a:solidFill>
                <a:latin typeface="Calibri"/>
                <a:cs typeface="Calibri"/>
              </a:rPr>
              <a:t>ary</a:t>
            </a:r>
            <a:endParaRPr sz="12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80340">
              <a:lnSpc>
                <a:spcPct val="100000"/>
              </a:lnSpc>
            </a:pPr>
            <a:fld id="{81D60167-4931-47E6-BA6A-407CBD079E47}" type="slidenum">
              <a:rPr sz="1200" dirty="0" smtClean="0">
                <a:solidFill>
                  <a:srgbClr val="888888"/>
                </a:solidFill>
                <a:latin typeface="Calibri"/>
                <a:cs typeface="Calibri"/>
              </a:rPr>
              <a:t>9</a:t>
            </a:fld>
            <a:endParaRPr sz="1200">
              <a:latin typeface="Calibri"/>
              <a:cs typeface="Calibri"/>
            </a:endParaRPr>
          </a:p>
        </p:txBody>
      </p:sp>
      <p:sp>
        <p:nvSpPr>
          <p:cNvPr id="2" name="object 2"/>
          <p:cNvSpPr txBox="1">
            <a:spLocks noGrp="1"/>
          </p:cNvSpPr>
          <p:nvPr>
            <p:ph type="title"/>
          </p:nvPr>
        </p:nvSpPr>
        <p:spPr>
          <a:prstGeom prst="rect">
            <a:avLst/>
          </a:prstGeom>
        </p:spPr>
        <p:txBody>
          <a:bodyPr vert="horz" wrap="square" lIns="0" tIns="81026" rIns="0" bIns="0" rtlCol="0">
            <a:noAutofit/>
          </a:bodyPr>
          <a:lstStyle/>
          <a:p>
            <a:pPr marL="1078865">
              <a:lnSpc>
                <a:spcPct val="100000"/>
              </a:lnSpc>
            </a:pPr>
            <a:r>
              <a:rPr sz="4000" spc="-90" dirty="0">
                <a:latin typeface="Calibri Light"/>
                <a:cs typeface="Calibri Light"/>
              </a:rPr>
              <a:t>P</a:t>
            </a:r>
            <a:r>
              <a:rPr sz="4000" spc="-55" dirty="0">
                <a:latin typeface="Calibri Light"/>
                <a:cs typeface="Calibri Light"/>
              </a:rPr>
              <a:t>u</a:t>
            </a:r>
            <a:r>
              <a:rPr sz="4000" spc="-10" dirty="0">
                <a:latin typeface="Calibri Light"/>
                <a:cs typeface="Calibri Light"/>
              </a:rPr>
              <a:t>l</a:t>
            </a:r>
            <a:r>
              <a:rPr sz="4000" spc="-50" dirty="0">
                <a:latin typeface="Calibri Light"/>
                <a:cs typeface="Calibri Light"/>
              </a:rPr>
              <a:t>s</a:t>
            </a:r>
            <a:r>
              <a:rPr sz="4000" spc="-55" dirty="0">
                <a:latin typeface="Calibri Light"/>
                <a:cs typeface="Calibri Light"/>
              </a:rPr>
              <a:t>e</a:t>
            </a:r>
            <a:r>
              <a:rPr sz="4000" spc="-25" dirty="0">
                <a:latin typeface="Calibri Light"/>
                <a:cs typeface="Calibri Light"/>
              </a:rPr>
              <a:t>d</a:t>
            </a:r>
            <a:r>
              <a:rPr sz="4000" spc="-105" dirty="0">
                <a:latin typeface="Calibri Light"/>
                <a:cs typeface="Calibri Light"/>
              </a:rPr>
              <a:t> </a:t>
            </a:r>
            <a:r>
              <a:rPr sz="4000" spc="-55" dirty="0">
                <a:latin typeface="Calibri Light"/>
                <a:cs typeface="Calibri Light"/>
              </a:rPr>
              <a:t>P</a:t>
            </a:r>
            <a:r>
              <a:rPr sz="4000" spc="-10" dirty="0">
                <a:latin typeface="Calibri Light"/>
                <a:cs typeface="Calibri Light"/>
              </a:rPr>
              <a:t>l</a:t>
            </a:r>
            <a:r>
              <a:rPr sz="4000" spc="-50" dirty="0">
                <a:latin typeface="Calibri Light"/>
                <a:cs typeface="Calibri Light"/>
              </a:rPr>
              <a:t>a</a:t>
            </a:r>
            <a:r>
              <a:rPr sz="4000" spc="-45" dirty="0">
                <a:latin typeface="Calibri Light"/>
                <a:cs typeface="Calibri Light"/>
              </a:rPr>
              <a:t>s</a:t>
            </a:r>
            <a:r>
              <a:rPr sz="4000" spc="-80" dirty="0">
                <a:latin typeface="Calibri Light"/>
                <a:cs typeface="Calibri Light"/>
              </a:rPr>
              <a:t>m</a:t>
            </a:r>
            <a:r>
              <a:rPr sz="4000" spc="-20" dirty="0">
                <a:latin typeface="Calibri Light"/>
                <a:cs typeface="Calibri Light"/>
              </a:rPr>
              <a:t>a</a:t>
            </a:r>
            <a:r>
              <a:rPr sz="4000" spc="-90" dirty="0">
                <a:latin typeface="Calibri Light"/>
                <a:cs typeface="Calibri Light"/>
              </a:rPr>
              <a:t> </a:t>
            </a:r>
            <a:r>
              <a:rPr sz="4000" spc="-65" dirty="0">
                <a:latin typeface="Calibri Light"/>
                <a:cs typeface="Calibri Light"/>
              </a:rPr>
              <a:t>D</a:t>
            </a:r>
            <a:r>
              <a:rPr sz="4000" spc="-15" dirty="0">
                <a:latin typeface="Calibri Light"/>
                <a:cs typeface="Calibri Light"/>
              </a:rPr>
              <a:t>r</a:t>
            </a:r>
            <a:r>
              <a:rPr sz="4000" spc="-40" dirty="0">
                <a:latin typeface="Calibri Light"/>
                <a:cs typeface="Calibri Light"/>
              </a:rPr>
              <a:t>i</a:t>
            </a:r>
            <a:r>
              <a:rPr sz="4000" spc="-90" dirty="0">
                <a:latin typeface="Calibri Light"/>
                <a:cs typeface="Calibri Light"/>
              </a:rPr>
              <a:t>v</a:t>
            </a:r>
            <a:r>
              <a:rPr sz="4000" spc="-55" dirty="0">
                <a:latin typeface="Calibri Light"/>
                <a:cs typeface="Calibri Light"/>
              </a:rPr>
              <a:t>e</a:t>
            </a:r>
            <a:r>
              <a:rPr sz="4000" spc="-15" dirty="0">
                <a:latin typeface="Calibri Light"/>
                <a:cs typeface="Calibri Light"/>
              </a:rPr>
              <a:t>r</a:t>
            </a:r>
            <a:r>
              <a:rPr sz="4000" spc="-90" dirty="0">
                <a:latin typeface="Calibri Light"/>
                <a:cs typeface="Calibri Light"/>
              </a:rPr>
              <a:t> </a:t>
            </a:r>
            <a:r>
              <a:rPr sz="4000" spc="-55" dirty="0">
                <a:latin typeface="Calibri Light"/>
                <a:cs typeface="Calibri Light"/>
              </a:rPr>
              <a:t>C</a:t>
            </a:r>
            <a:r>
              <a:rPr sz="4000" spc="-10" dirty="0">
                <a:latin typeface="Calibri Light"/>
                <a:cs typeface="Calibri Light"/>
              </a:rPr>
              <a:t>i</a:t>
            </a:r>
            <a:r>
              <a:rPr sz="4000" spc="-95" dirty="0">
                <a:latin typeface="Calibri Light"/>
                <a:cs typeface="Calibri Light"/>
              </a:rPr>
              <a:t>r</a:t>
            </a:r>
            <a:r>
              <a:rPr sz="4000" spc="-35" dirty="0">
                <a:latin typeface="Calibri Light"/>
                <a:cs typeface="Calibri Light"/>
              </a:rPr>
              <a:t>c</a:t>
            </a:r>
            <a:r>
              <a:rPr sz="4000" spc="-65" dirty="0">
                <a:latin typeface="Calibri Light"/>
                <a:cs typeface="Calibri Light"/>
              </a:rPr>
              <a:t>u</a:t>
            </a:r>
            <a:r>
              <a:rPr sz="4000" spc="-30" dirty="0">
                <a:latin typeface="Calibri Light"/>
                <a:cs typeface="Calibri Light"/>
              </a:rPr>
              <a:t>i</a:t>
            </a:r>
            <a:r>
              <a:rPr sz="4000" spc="-15" dirty="0">
                <a:latin typeface="Calibri Light"/>
                <a:cs typeface="Calibri Light"/>
              </a:rPr>
              <a:t>t</a:t>
            </a:r>
            <a:endParaRPr sz="4000">
              <a:latin typeface="Calibri Light"/>
              <a:cs typeface="Calibri Light"/>
            </a:endParaRPr>
          </a:p>
        </p:txBody>
      </p:sp>
      <p:sp>
        <p:nvSpPr>
          <p:cNvPr id="3" name="object 3"/>
          <p:cNvSpPr txBox="1"/>
          <p:nvPr/>
        </p:nvSpPr>
        <p:spPr>
          <a:xfrm>
            <a:off x="707542" y="1069720"/>
            <a:ext cx="7694930" cy="4686300"/>
          </a:xfrm>
          <a:prstGeom prst="rect">
            <a:avLst/>
          </a:prstGeom>
        </p:spPr>
        <p:txBody>
          <a:bodyPr vert="horz" wrap="square" lIns="0" tIns="0" rIns="0" bIns="0" rtlCol="0">
            <a:noAutofit/>
          </a:bodyPr>
          <a:lstStyle/>
          <a:p>
            <a:pPr marL="241300" marR="12700" indent="-228600">
              <a:lnSpc>
                <a:spcPct val="70000"/>
              </a:lnSpc>
              <a:buFont typeface="Arial"/>
              <a:buChar char="•"/>
              <a:tabLst>
                <a:tab pos="241300" algn="l"/>
              </a:tabLst>
            </a:pPr>
            <a:r>
              <a:rPr sz="2600" spc="0" dirty="0">
                <a:latin typeface="Calibri"/>
                <a:cs typeface="Calibri"/>
              </a:rPr>
              <a:t>Our</a:t>
            </a:r>
            <a:r>
              <a:rPr sz="2600" spc="-5" dirty="0">
                <a:latin typeface="Calibri"/>
                <a:cs typeface="Calibri"/>
              </a:rPr>
              <a:t> </a:t>
            </a:r>
            <a:r>
              <a:rPr sz="2600" spc="0" dirty="0">
                <a:latin typeface="Calibri"/>
                <a:cs typeface="Calibri"/>
              </a:rPr>
              <a:t>plasma</a:t>
            </a:r>
            <a:r>
              <a:rPr sz="2600" spc="-15" dirty="0">
                <a:latin typeface="Calibri"/>
                <a:cs typeface="Calibri"/>
              </a:rPr>
              <a:t> </a:t>
            </a:r>
            <a:r>
              <a:rPr sz="2600" spc="0" dirty="0">
                <a:latin typeface="Calibri"/>
                <a:cs typeface="Calibri"/>
              </a:rPr>
              <a:t>a</a:t>
            </a:r>
            <a:r>
              <a:rPr sz="2600" spc="-25" dirty="0">
                <a:latin typeface="Calibri"/>
                <a:cs typeface="Calibri"/>
              </a:rPr>
              <a:t>nt</a:t>
            </a:r>
            <a:r>
              <a:rPr sz="2600" spc="0" dirty="0">
                <a:latin typeface="Calibri"/>
                <a:cs typeface="Calibri"/>
              </a:rPr>
              <a:t>ennas</a:t>
            </a:r>
            <a:r>
              <a:rPr sz="2600" spc="-25" dirty="0">
                <a:latin typeface="Calibri"/>
                <a:cs typeface="Calibri"/>
              </a:rPr>
              <a:t> </a:t>
            </a:r>
            <a:r>
              <a:rPr sz="2600" spc="0" dirty="0">
                <a:latin typeface="Calibri"/>
                <a:cs typeface="Calibri"/>
              </a:rPr>
              <a:t>a</a:t>
            </a:r>
            <a:r>
              <a:rPr sz="2600" spc="-35" dirty="0">
                <a:latin typeface="Calibri"/>
                <a:cs typeface="Calibri"/>
              </a:rPr>
              <a:t>r</a:t>
            </a:r>
            <a:r>
              <a:rPr sz="2600" spc="0" dirty="0">
                <a:latin typeface="Calibri"/>
                <a:cs typeface="Calibri"/>
              </a:rPr>
              <a:t>e</a:t>
            </a:r>
            <a:r>
              <a:rPr sz="2600" spc="-15" dirty="0">
                <a:latin typeface="Calibri"/>
                <a:cs typeface="Calibri"/>
              </a:rPr>
              <a:t> </a:t>
            </a:r>
            <a:r>
              <a:rPr sz="2600" spc="0" dirty="0">
                <a:latin typeface="Calibri"/>
                <a:cs typeface="Calibri"/>
              </a:rPr>
              <a:t>able</a:t>
            </a:r>
            <a:r>
              <a:rPr sz="2600" spc="-10" dirty="0">
                <a:latin typeface="Calibri"/>
                <a:cs typeface="Calibri"/>
              </a:rPr>
              <a:t> </a:t>
            </a:r>
            <a:r>
              <a:rPr sz="2600" spc="-25" dirty="0">
                <a:latin typeface="Calibri"/>
                <a:cs typeface="Calibri"/>
              </a:rPr>
              <a:t>t</a:t>
            </a:r>
            <a:r>
              <a:rPr sz="2600" spc="0" dirty="0">
                <a:latin typeface="Calibri"/>
                <a:cs typeface="Calibri"/>
              </a:rPr>
              <a:t>o </a:t>
            </a:r>
            <a:r>
              <a:rPr sz="2600" spc="-35" dirty="0">
                <a:latin typeface="Calibri"/>
                <a:cs typeface="Calibri"/>
              </a:rPr>
              <a:t>w</a:t>
            </a:r>
            <a:r>
              <a:rPr sz="2600" spc="0" dirty="0">
                <a:latin typeface="Calibri"/>
                <a:cs typeface="Calibri"/>
              </a:rPr>
              <a:t>ork</a:t>
            </a:r>
            <a:r>
              <a:rPr sz="2600" spc="10" dirty="0">
                <a:latin typeface="Calibri"/>
                <a:cs typeface="Calibri"/>
              </a:rPr>
              <a:t> </a:t>
            </a:r>
            <a:r>
              <a:rPr sz="2600" spc="-25" dirty="0">
                <a:latin typeface="Calibri"/>
                <a:cs typeface="Calibri"/>
              </a:rPr>
              <a:t>a</a:t>
            </a:r>
            <a:r>
              <a:rPr sz="2600" spc="0" dirty="0">
                <a:latin typeface="Calibri"/>
                <a:cs typeface="Calibri"/>
              </a:rPr>
              <a:t>t high f</a:t>
            </a:r>
            <a:r>
              <a:rPr sz="2600" spc="-40" dirty="0">
                <a:latin typeface="Calibri"/>
                <a:cs typeface="Calibri"/>
              </a:rPr>
              <a:t>r</a:t>
            </a:r>
            <a:r>
              <a:rPr sz="2600" spc="0" dirty="0">
                <a:latin typeface="Calibri"/>
                <a:cs typeface="Calibri"/>
              </a:rPr>
              <a:t>equenci</a:t>
            </a:r>
            <a:r>
              <a:rPr sz="2600" spc="-20" dirty="0">
                <a:latin typeface="Calibri"/>
                <a:cs typeface="Calibri"/>
              </a:rPr>
              <a:t>e</a:t>
            </a:r>
            <a:r>
              <a:rPr sz="2600" spc="0" dirty="0">
                <a:latin typeface="Calibri"/>
                <a:cs typeface="Calibri"/>
              </a:rPr>
              <a:t>s</a:t>
            </a:r>
            <a:r>
              <a:rPr sz="2600" spc="-50" dirty="0">
                <a:latin typeface="Calibri"/>
                <a:cs typeface="Calibri"/>
              </a:rPr>
              <a:t> </a:t>
            </a:r>
            <a:r>
              <a:rPr sz="2600" spc="0" dirty="0">
                <a:latin typeface="Calibri"/>
                <a:cs typeface="Calibri"/>
              </a:rPr>
              <a:t>(&gt;40GHz)</a:t>
            </a:r>
            <a:r>
              <a:rPr sz="2600" spc="-25" dirty="0">
                <a:latin typeface="Calibri"/>
                <a:cs typeface="Calibri"/>
              </a:rPr>
              <a:t> </a:t>
            </a:r>
            <a:r>
              <a:rPr sz="2600" spc="0" dirty="0">
                <a:latin typeface="Calibri"/>
                <a:cs typeface="Calibri"/>
              </a:rPr>
              <a:t>be</a:t>
            </a:r>
            <a:r>
              <a:rPr sz="2600" spc="-30" dirty="0">
                <a:latin typeface="Calibri"/>
                <a:cs typeface="Calibri"/>
              </a:rPr>
              <a:t>c</a:t>
            </a:r>
            <a:r>
              <a:rPr sz="2600" spc="0" dirty="0">
                <a:latin typeface="Calibri"/>
                <a:cs typeface="Calibri"/>
              </a:rPr>
              <a:t>ause</a:t>
            </a:r>
            <a:r>
              <a:rPr sz="2600" spc="-40" dirty="0">
                <a:latin typeface="Calibri"/>
                <a:cs typeface="Calibri"/>
              </a:rPr>
              <a:t> </a:t>
            </a:r>
            <a:r>
              <a:rPr sz="2600" spc="0" dirty="0">
                <a:latin typeface="Calibri"/>
                <a:cs typeface="Calibri"/>
              </a:rPr>
              <a:t>of</a:t>
            </a:r>
            <a:r>
              <a:rPr sz="2600" spc="-10" dirty="0">
                <a:latin typeface="Calibri"/>
                <a:cs typeface="Calibri"/>
              </a:rPr>
              <a:t> </a:t>
            </a:r>
            <a:r>
              <a:rPr sz="2600" spc="0" dirty="0">
                <a:latin typeface="Calibri"/>
                <a:cs typeface="Calibri"/>
              </a:rPr>
              <a:t>a </a:t>
            </a:r>
            <a:r>
              <a:rPr sz="2600" spc="-30" dirty="0">
                <a:latin typeface="Calibri"/>
                <a:cs typeface="Calibri"/>
              </a:rPr>
              <a:t>c</a:t>
            </a:r>
            <a:r>
              <a:rPr sz="2600" spc="0" dirty="0">
                <a:latin typeface="Calibri"/>
                <a:cs typeface="Calibri"/>
              </a:rPr>
              <a:t>once</a:t>
            </a:r>
            <a:r>
              <a:rPr sz="2600" spc="-20" dirty="0">
                <a:latin typeface="Calibri"/>
                <a:cs typeface="Calibri"/>
              </a:rPr>
              <a:t>p</a:t>
            </a:r>
            <a:r>
              <a:rPr sz="2600" spc="0" dirty="0">
                <a:latin typeface="Calibri"/>
                <a:cs typeface="Calibri"/>
              </a:rPr>
              <a:t>t</a:t>
            </a:r>
            <a:r>
              <a:rPr sz="2600" spc="-10" dirty="0">
                <a:latin typeface="Calibri"/>
                <a:cs typeface="Calibri"/>
              </a:rPr>
              <a:t> </a:t>
            </a:r>
            <a:r>
              <a:rPr sz="2600" spc="0" dirty="0">
                <a:latin typeface="Calibri"/>
                <a:cs typeface="Calibri"/>
              </a:rPr>
              <a:t>i</a:t>
            </a:r>
            <a:r>
              <a:rPr sz="2600" spc="-50" dirty="0">
                <a:latin typeface="Calibri"/>
                <a:cs typeface="Calibri"/>
              </a:rPr>
              <a:t>n</a:t>
            </a:r>
            <a:r>
              <a:rPr sz="2600" spc="-30" dirty="0">
                <a:latin typeface="Calibri"/>
                <a:cs typeface="Calibri"/>
              </a:rPr>
              <a:t>v</a:t>
            </a:r>
            <a:r>
              <a:rPr sz="2600" spc="0" dirty="0">
                <a:latin typeface="Calibri"/>
                <a:cs typeface="Calibri"/>
              </a:rPr>
              <a:t>e</a:t>
            </a:r>
            <a:r>
              <a:rPr sz="2600" spc="-30" dirty="0">
                <a:latin typeface="Calibri"/>
                <a:cs typeface="Calibri"/>
              </a:rPr>
              <a:t>n</a:t>
            </a:r>
            <a:r>
              <a:rPr sz="2600" spc="-25" dirty="0">
                <a:latin typeface="Calibri"/>
                <a:cs typeface="Calibri"/>
              </a:rPr>
              <a:t>t</a:t>
            </a:r>
            <a:r>
              <a:rPr sz="2600" spc="0" dirty="0">
                <a:latin typeface="Calibri"/>
                <a:cs typeface="Calibri"/>
              </a:rPr>
              <a:t>ed</a:t>
            </a:r>
            <a:r>
              <a:rPr sz="2600" spc="-40" dirty="0">
                <a:latin typeface="Calibri"/>
                <a:cs typeface="Calibri"/>
              </a:rPr>
              <a:t> </a:t>
            </a:r>
            <a:r>
              <a:rPr sz="2600" spc="-15" dirty="0">
                <a:latin typeface="Calibri"/>
                <a:cs typeface="Calibri"/>
              </a:rPr>
              <a:t>b</a:t>
            </a:r>
            <a:r>
              <a:rPr sz="2600" spc="0" dirty="0">
                <a:latin typeface="Calibri"/>
                <a:cs typeface="Calibri"/>
              </a:rPr>
              <a:t>y I</a:t>
            </a:r>
            <a:r>
              <a:rPr sz="2600" spc="-10" dirty="0">
                <a:latin typeface="Calibri"/>
                <a:cs typeface="Calibri"/>
              </a:rPr>
              <a:t>g</a:t>
            </a:r>
            <a:r>
              <a:rPr sz="2600" spc="0" dirty="0">
                <a:latin typeface="Calibri"/>
                <a:cs typeface="Calibri"/>
              </a:rPr>
              <a:t>or</a:t>
            </a:r>
            <a:r>
              <a:rPr sz="2600" spc="-15" dirty="0">
                <a:latin typeface="Calibri"/>
                <a:cs typeface="Calibri"/>
              </a:rPr>
              <a:t> </a:t>
            </a:r>
            <a:r>
              <a:rPr sz="2600" spc="0" dirty="0">
                <a:latin typeface="Calibri"/>
                <a:cs typeface="Calibri"/>
              </a:rPr>
              <a:t>Al</a:t>
            </a:r>
            <a:r>
              <a:rPr sz="2600" spc="-30" dirty="0">
                <a:latin typeface="Calibri"/>
                <a:cs typeface="Calibri"/>
              </a:rPr>
              <a:t>e</a:t>
            </a:r>
            <a:r>
              <a:rPr sz="2600" spc="-75" dirty="0">
                <a:latin typeface="Calibri"/>
                <a:cs typeface="Calibri"/>
              </a:rPr>
              <a:t>x</a:t>
            </a:r>
            <a:r>
              <a:rPr sz="2600" spc="-25" dirty="0">
                <a:latin typeface="Calibri"/>
                <a:cs typeface="Calibri"/>
              </a:rPr>
              <a:t>e</a:t>
            </a:r>
            <a:r>
              <a:rPr sz="2600" spc="-30" dirty="0">
                <a:latin typeface="Calibri"/>
                <a:cs typeface="Calibri"/>
              </a:rPr>
              <a:t>f</a:t>
            </a:r>
            <a:r>
              <a:rPr sz="2600" spc="0" dirty="0">
                <a:latin typeface="Calibri"/>
                <a:cs typeface="Calibri"/>
              </a:rPr>
              <a:t>f</a:t>
            </a:r>
            <a:r>
              <a:rPr sz="2600" spc="-40" dirty="0">
                <a:latin typeface="Calibri"/>
                <a:cs typeface="Calibri"/>
              </a:rPr>
              <a:t> </a:t>
            </a:r>
            <a:r>
              <a:rPr sz="2600" spc="0" dirty="0">
                <a:latin typeface="Calibri"/>
                <a:cs typeface="Calibri"/>
              </a:rPr>
              <a:t>and</a:t>
            </a:r>
            <a:r>
              <a:rPr sz="2600" spc="-15" dirty="0">
                <a:latin typeface="Calibri"/>
                <a:cs typeface="Calibri"/>
              </a:rPr>
              <a:t> </a:t>
            </a:r>
            <a:r>
              <a:rPr sz="2600" spc="0" dirty="0">
                <a:latin typeface="Calibri"/>
                <a:cs typeface="Calibri"/>
              </a:rPr>
              <a:t>Theodo</a:t>
            </a:r>
            <a:r>
              <a:rPr sz="2600" spc="-40" dirty="0">
                <a:latin typeface="Calibri"/>
                <a:cs typeface="Calibri"/>
              </a:rPr>
              <a:t>r</a:t>
            </a:r>
            <a:r>
              <a:rPr sz="2600" spc="0" dirty="0">
                <a:latin typeface="Calibri"/>
                <a:cs typeface="Calibri"/>
              </a:rPr>
              <a:t>e</a:t>
            </a:r>
            <a:r>
              <a:rPr sz="2600" spc="-25" dirty="0">
                <a:latin typeface="Calibri"/>
                <a:cs typeface="Calibri"/>
              </a:rPr>
              <a:t> </a:t>
            </a:r>
            <a:r>
              <a:rPr sz="2600" spc="0" dirty="0">
                <a:latin typeface="Calibri"/>
                <a:cs typeface="Calibri"/>
              </a:rPr>
              <a:t>Ande</a:t>
            </a:r>
            <a:r>
              <a:rPr sz="2600" spc="-40" dirty="0">
                <a:latin typeface="Calibri"/>
                <a:cs typeface="Calibri"/>
              </a:rPr>
              <a:t>r</a:t>
            </a:r>
            <a:r>
              <a:rPr sz="2600" spc="0" dirty="0">
                <a:latin typeface="Calibri"/>
                <a:cs typeface="Calibri"/>
              </a:rPr>
              <a:t>son</a:t>
            </a:r>
            <a:r>
              <a:rPr sz="2600" spc="-45" dirty="0">
                <a:latin typeface="Calibri"/>
                <a:cs typeface="Calibri"/>
              </a:rPr>
              <a:t> </a:t>
            </a:r>
            <a:r>
              <a:rPr sz="2600" spc="0" dirty="0">
                <a:latin typeface="Calibri"/>
                <a:cs typeface="Calibri"/>
              </a:rPr>
              <a:t>th</a:t>
            </a:r>
            <a:r>
              <a:rPr sz="2600" spc="-20" dirty="0">
                <a:latin typeface="Calibri"/>
                <a:cs typeface="Calibri"/>
              </a:rPr>
              <a:t>a</a:t>
            </a:r>
            <a:r>
              <a:rPr sz="2600" spc="0" dirty="0">
                <a:latin typeface="Calibri"/>
                <a:cs typeface="Calibri"/>
              </a:rPr>
              <a:t>t uses</a:t>
            </a:r>
            <a:r>
              <a:rPr sz="2600" spc="-30" dirty="0">
                <a:latin typeface="Calibri"/>
                <a:cs typeface="Calibri"/>
              </a:rPr>
              <a:t> </a:t>
            </a:r>
            <a:r>
              <a:rPr sz="2600" spc="-50" dirty="0">
                <a:latin typeface="Calibri"/>
                <a:cs typeface="Calibri"/>
              </a:rPr>
              <a:t>f</a:t>
            </a:r>
            <a:r>
              <a:rPr sz="2600" spc="0" dirty="0">
                <a:latin typeface="Calibri"/>
                <a:cs typeface="Calibri"/>
              </a:rPr>
              <a:t>a</a:t>
            </a:r>
            <a:r>
              <a:rPr sz="2600" spc="-25" dirty="0">
                <a:latin typeface="Calibri"/>
                <a:cs typeface="Calibri"/>
              </a:rPr>
              <a:t>s</a:t>
            </a:r>
            <a:r>
              <a:rPr sz="2600" spc="0" dirty="0">
                <a:latin typeface="Calibri"/>
                <a:cs typeface="Calibri"/>
              </a:rPr>
              <a:t>t</a:t>
            </a:r>
            <a:r>
              <a:rPr sz="2600" spc="-10" dirty="0">
                <a:latin typeface="Calibri"/>
                <a:cs typeface="Calibri"/>
              </a:rPr>
              <a:t> </a:t>
            </a:r>
            <a:r>
              <a:rPr sz="2600" spc="0" dirty="0">
                <a:latin typeface="Calibri"/>
                <a:cs typeface="Calibri"/>
              </a:rPr>
              <a:t>hig</a:t>
            </a:r>
            <a:r>
              <a:rPr sz="2600" spc="5" dirty="0">
                <a:latin typeface="Calibri"/>
                <a:cs typeface="Calibri"/>
              </a:rPr>
              <a:t>h</a:t>
            </a:r>
            <a:r>
              <a:rPr sz="2600" spc="0" dirty="0">
                <a:latin typeface="Calibri"/>
                <a:cs typeface="Calibri"/>
              </a:rPr>
              <a:t>- cur</a:t>
            </a:r>
            <a:r>
              <a:rPr sz="2600" spc="-25" dirty="0">
                <a:latin typeface="Calibri"/>
                <a:cs typeface="Calibri"/>
              </a:rPr>
              <a:t>r</a:t>
            </a:r>
            <a:r>
              <a:rPr sz="2600" spc="0" dirty="0">
                <a:latin typeface="Calibri"/>
                <a:cs typeface="Calibri"/>
              </a:rPr>
              <a:t>e</a:t>
            </a:r>
            <a:r>
              <a:rPr sz="2600" spc="-25" dirty="0">
                <a:latin typeface="Calibri"/>
                <a:cs typeface="Calibri"/>
              </a:rPr>
              <a:t>n</a:t>
            </a:r>
            <a:r>
              <a:rPr sz="2600" spc="0" dirty="0">
                <a:latin typeface="Calibri"/>
                <a:cs typeface="Calibri"/>
              </a:rPr>
              <a:t>t</a:t>
            </a:r>
            <a:r>
              <a:rPr sz="2600" spc="-20" dirty="0">
                <a:latin typeface="Calibri"/>
                <a:cs typeface="Calibri"/>
              </a:rPr>
              <a:t> </a:t>
            </a:r>
            <a:r>
              <a:rPr sz="2600" spc="0" dirty="0">
                <a:latin typeface="Calibri"/>
                <a:cs typeface="Calibri"/>
              </a:rPr>
              <a:t>pulses;</a:t>
            </a:r>
            <a:r>
              <a:rPr sz="2600" spc="-20" dirty="0">
                <a:latin typeface="Calibri"/>
                <a:cs typeface="Calibri"/>
              </a:rPr>
              <a:t> </a:t>
            </a:r>
            <a:r>
              <a:rPr sz="2600" spc="0" dirty="0">
                <a:latin typeface="Calibri"/>
                <a:cs typeface="Calibri"/>
              </a:rPr>
              <a:t>in</a:t>
            </a:r>
            <a:r>
              <a:rPr sz="2600" spc="-25" dirty="0">
                <a:latin typeface="Calibri"/>
                <a:cs typeface="Calibri"/>
              </a:rPr>
              <a:t>st</a:t>
            </a:r>
            <a:r>
              <a:rPr sz="2600" spc="0" dirty="0">
                <a:latin typeface="Calibri"/>
                <a:cs typeface="Calibri"/>
              </a:rPr>
              <a:t>ead</a:t>
            </a:r>
            <a:r>
              <a:rPr sz="2600" spc="-40" dirty="0">
                <a:latin typeface="Calibri"/>
                <a:cs typeface="Calibri"/>
              </a:rPr>
              <a:t> </a:t>
            </a:r>
            <a:r>
              <a:rPr sz="2600" spc="0" dirty="0">
                <a:latin typeface="Calibri"/>
                <a:cs typeface="Calibri"/>
              </a:rPr>
              <a:t>of</a:t>
            </a:r>
            <a:r>
              <a:rPr sz="2600" spc="-5" dirty="0">
                <a:latin typeface="Calibri"/>
                <a:cs typeface="Calibri"/>
              </a:rPr>
              <a:t> </a:t>
            </a:r>
            <a:r>
              <a:rPr sz="2600" spc="0" dirty="0">
                <a:latin typeface="Calibri"/>
                <a:cs typeface="Calibri"/>
              </a:rPr>
              <a:t>DC</a:t>
            </a:r>
            <a:r>
              <a:rPr sz="2600" spc="-10" dirty="0">
                <a:latin typeface="Calibri"/>
                <a:cs typeface="Calibri"/>
              </a:rPr>
              <a:t> </a:t>
            </a:r>
            <a:r>
              <a:rPr sz="2600" spc="0" dirty="0">
                <a:latin typeface="Calibri"/>
                <a:cs typeface="Calibri"/>
              </a:rPr>
              <a:t>cur</a:t>
            </a:r>
            <a:r>
              <a:rPr sz="2600" spc="-25" dirty="0">
                <a:latin typeface="Calibri"/>
                <a:cs typeface="Calibri"/>
              </a:rPr>
              <a:t>r</a:t>
            </a:r>
            <a:r>
              <a:rPr sz="2600" spc="0" dirty="0">
                <a:latin typeface="Calibri"/>
                <a:cs typeface="Calibri"/>
              </a:rPr>
              <a:t>e</a:t>
            </a:r>
            <a:r>
              <a:rPr sz="2600" spc="-25" dirty="0">
                <a:latin typeface="Calibri"/>
                <a:cs typeface="Calibri"/>
              </a:rPr>
              <a:t>n</a:t>
            </a:r>
            <a:r>
              <a:rPr sz="2600" spc="0" dirty="0">
                <a:latin typeface="Calibri"/>
                <a:cs typeface="Calibri"/>
              </a:rPr>
              <a:t>t.</a:t>
            </a:r>
            <a:endParaRPr sz="2600">
              <a:latin typeface="Calibri"/>
              <a:cs typeface="Calibri"/>
            </a:endParaRPr>
          </a:p>
          <a:p>
            <a:pPr>
              <a:lnSpc>
                <a:spcPts val="950"/>
              </a:lnSpc>
              <a:spcBef>
                <a:spcPts val="45"/>
              </a:spcBef>
              <a:buFont typeface="Arial"/>
              <a:buChar char="•"/>
            </a:pPr>
            <a:endParaRPr sz="950"/>
          </a:p>
          <a:p>
            <a:pPr marL="241300" marR="50165" indent="-228600" algn="just">
              <a:lnSpc>
                <a:spcPct val="70000"/>
              </a:lnSpc>
              <a:buFont typeface="Arial"/>
              <a:buChar char="•"/>
              <a:tabLst>
                <a:tab pos="241300" algn="l"/>
              </a:tabLst>
            </a:pPr>
            <a:r>
              <a:rPr sz="2600" spc="0" dirty="0">
                <a:latin typeface="Calibri"/>
                <a:cs typeface="Calibri"/>
              </a:rPr>
              <a:t>The</a:t>
            </a:r>
            <a:r>
              <a:rPr sz="2600" spc="-25" dirty="0">
                <a:latin typeface="Calibri"/>
                <a:cs typeface="Calibri"/>
              </a:rPr>
              <a:t> </a:t>
            </a:r>
            <a:r>
              <a:rPr sz="2600" spc="0" dirty="0">
                <a:latin typeface="Calibri"/>
                <a:cs typeface="Calibri"/>
              </a:rPr>
              <a:t>plasma</a:t>
            </a:r>
            <a:r>
              <a:rPr sz="2600" spc="-15" dirty="0">
                <a:latin typeface="Calibri"/>
                <a:cs typeface="Calibri"/>
              </a:rPr>
              <a:t> </a:t>
            </a:r>
            <a:r>
              <a:rPr sz="2600" spc="0" dirty="0">
                <a:latin typeface="Calibri"/>
                <a:cs typeface="Calibri"/>
              </a:rPr>
              <a:t>initi</a:t>
            </a:r>
            <a:r>
              <a:rPr sz="2600" spc="-15" dirty="0">
                <a:latin typeface="Calibri"/>
                <a:cs typeface="Calibri"/>
              </a:rPr>
              <a:t>a</a:t>
            </a:r>
            <a:r>
              <a:rPr sz="2600" spc="-25" dirty="0">
                <a:latin typeface="Calibri"/>
                <a:cs typeface="Calibri"/>
              </a:rPr>
              <a:t>t</a:t>
            </a:r>
            <a:r>
              <a:rPr sz="2600" spc="0" dirty="0">
                <a:latin typeface="Calibri"/>
                <a:cs typeface="Calibri"/>
              </a:rPr>
              <a:t>es</a:t>
            </a:r>
            <a:r>
              <a:rPr sz="2600" spc="-25" dirty="0">
                <a:latin typeface="Calibri"/>
                <a:cs typeface="Calibri"/>
              </a:rPr>
              <a:t> </a:t>
            </a:r>
            <a:r>
              <a:rPr sz="2600" spc="0" dirty="0">
                <a:latin typeface="Calibri"/>
                <a:cs typeface="Calibri"/>
              </a:rPr>
              <a:t>quic</a:t>
            </a:r>
            <a:r>
              <a:rPr sz="2600" spc="5" dirty="0">
                <a:latin typeface="Calibri"/>
                <a:cs typeface="Calibri"/>
              </a:rPr>
              <a:t>k</a:t>
            </a:r>
            <a:r>
              <a:rPr sz="2600" spc="0" dirty="0">
                <a:latin typeface="Calibri"/>
                <a:cs typeface="Calibri"/>
              </a:rPr>
              <a:t>ly</a:t>
            </a:r>
            <a:r>
              <a:rPr sz="2600" spc="-15" dirty="0">
                <a:latin typeface="Calibri"/>
                <a:cs typeface="Calibri"/>
              </a:rPr>
              <a:t> </a:t>
            </a:r>
            <a:r>
              <a:rPr sz="2600" spc="0" dirty="0">
                <a:latin typeface="Calibri"/>
                <a:cs typeface="Calibri"/>
              </a:rPr>
              <a:t>in</a:t>
            </a:r>
            <a:r>
              <a:rPr sz="2600" spc="-10" dirty="0">
                <a:latin typeface="Calibri"/>
                <a:cs typeface="Calibri"/>
              </a:rPr>
              <a:t> </a:t>
            </a:r>
            <a:r>
              <a:rPr sz="2600" spc="0" dirty="0">
                <a:latin typeface="Calibri"/>
                <a:cs typeface="Calibri"/>
              </a:rPr>
              <a:t>less</a:t>
            </a:r>
            <a:r>
              <a:rPr sz="2600" spc="-20" dirty="0">
                <a:latin typeface="Calibri"/>
                <a:cs typeface="Calibri"/>
              </a:rPr>
              <a:t> </a:t>
            </a:r>
            <a:r>
              <a:rPr sz="2600" spc="0" dirty="0">
                <a:latin typeface="Calibri"/>
                <a:cs typeface="Calibri"/>
              </a:rPr>
              <a:t>than</a:t>
            </a:r>
            <a:r>
              <a:rPr sz="2600" spc="-5" dirty="0">
                <a:latin typeface="Calibri"/>
                <a:cs typeface="Calibri"/>
              </a:rPr>
              <a:t> </a:t>
            </a:r>
            <a:r>
              <a:rPr sz="2600" spc="0" dirty="0">
                <a:latin typeface="Calibri"/>
                <a:cs typeface="Calibri"/>
              </a:rPr>
              <a:t>a </a:t>
            </a:r>
            <a:r>
              <a:rPr sz="2600" spc="-10" dirty="0">
                <a:latin typeface="Calibri"/>
                <a:cs typeface="Calibri"/>
              </a:rPr>
              <a:t>m</a:t>
            </a:r>
            <a:r>
              <a:rPr sz="2600" spc="0" dirty="0">
                <a:latin typeface="Calibri"/>
                <a:cs typeface="Calibri"/>
              </a:rPr>
              <a:t>ic</a:t>
            </a:r>
            <a:r>
              <a:rPr sz="2600" spc="-30" dirty="0">
                <a:latin typeface="Calibri"/>
                <a:cs typeface="Calibri"/>
              </a:rPr>
              <a:t>r</a:t>
            </a:r>
            <a:r>
              <a:rPr sz="2600" spc="0" dirty="0">
                <a:latin typeface="Calibri"/>
                <a:cs typeface="Calibri"/>
              </a:rPr>
              <a:t>ose</a:t>
            </a:r>
            <a:r>
              <a:rPr sz="2600" spc="-30" dirty="0">
                <a:latin typeface="Calibri"/>
                <a:cs typeface="Calibri"/>
              </a:rPr>
              <a:t>c</a:t>
            </a:r>
            <a:r>
              <a:rPr sz="2600" spc="0" dirty="0">
                <a:latin typeface="Calibri"/>
                <a:cs typeface="Calibri"/>
              </a:rPr>
              <a:t>ond, but</a:t>
            </a:r>
            <a:r>
              <a:rPr sz="2600" spc="-15" dirty="0">
                <a:latin typeface="Calibri"/>
                <a:cs typeface="Calibri"/>
              </a:rPr>
              <a:t> </a:t>
            </a:r>
            <a:r>
              <a:rPr sz="2600" spc="0" dirty="0">
                <a:latin typeface="Calibri"/>
                <a:cs typeface="Calibri"/>
              </a:rPr>
              <a:t>when</a:t>
            </a:r>
            <a:r>
              <a:rPr sz="2600" spc="-35" dirty="0">
                <a:latin typeface="Calibri"/>
                <a:cs typeface="Calibri"/>
              </a:rPr>
              <a:t> </a:t>
            </a:r>
            <a:r>
              <a:rPr sz="2600" spc="0" dirty="0">
                <a:latin typeface="Calibri"/>
                <a:cs typeface="Calibri"/>
              </a:rPr>
              <a:t>plasma i</a:t>
            </a:r>
            <a:r>
              <a:rPr sz="2600" spc="-15" dirty="0">
                <a:latin typeface="Calibri"/>
                <a:cs typeface="Calibri"/>
              </a:rPr>
              <a:t>o</a:t>
            </a:r>
            <a:r>
              <a:rPr sz="2600" spc="0" dirty="0">
                <a:latin typeface="Calibri"/>
                <a:cs typeface="Calibri"/>
              </a:rPr>
              <a:t>nizing</a:t>
            </a:r>
            <a:r>
              <a:rPr sz="2600" spc="-15" dirty="0">
                <a:latin typeface="Calibri"/>
                <a:cs typeface="Calibri"/>
              </a:rPr>
              <a:t> </a:t>
            </a:r>
            <a:r>
              <a:rPr sz="2600" spc="0" dirty="0">
                <a:latin typeface="Calibri"/>
                <a:cs typeface="Calibri"/>
              </a:rPr>
              <a:t>cur</a:t>
            </a:r>
            <a:r>
              <a:rPr sz="2600" spc="-30" dirty="0">
                <a:latin typeface="Calibri"/>
                <a:cs typeface="Calibri"/>
              </a:rPr>
              <a:t>r</a:t>
            </a:r>
            <a:r>
              <a:rPr sz="2600" spc="0" dirty="0">
                <a:latin typeface="Calibri"/>
                <a:cs typeface="Calibri"/>
              </a:rPr>
              <a:t>e</a:t>
            </a:r>
            <a:r>
              <a:rPr sz="2600" spc="-30" dirty="0">
                <a:latin typeface="Calibri"/>
                <a:cs typeface="Calibri"/>
              </a:rPr>
              <a:t>n</a:t>
            </a:r>
            <a:r>
              <a:rPr sz="2600" spc="0" dirty="0">
                <a:latin typeface="Calibri"/>
                <a:cs typeface="Calibri"/>
              </a:rPr>
              <a:t>t</a:t>
            </a:r>
            <a:r>
              <a:rPr sz="2600" spc="-25" dirty="0">
                <a:latin typeface="Calibri"/>
                <a:cs typeface="Calibri"/>
              </a:rPr>
              <a:t> </a:t>
            </a:r>
            <a:r>
              <a:rPr sz="2600" spc="0" dirty="0">
                <a:latin typeface="Calibri"/>
                <a:cs typeface="Calibri"/>
              </a:rPr>
              <a:t>is</a:t>
            </a:r>
            <a:r>
              <a:rPr sz="2600" spc="-10" dirty="0">
                <a:latin typeface="Calibri"/>
                <a:cs typeface="Calibri"/>
              </a:rPr>
              <a:t> </a:t>
            </a:r>
            <a:r>
              <a:rPr sz="2600" spc="0" dirty="0">
                <a:latin typeface="Calibri"/>
                <a:cs typeface="Calibri"/>
              </a:rPr>
              <a:t>turned</a:t>
            </a:r>
            <a:r>
              <a:rPr sz="2600" spc="-25" dirty="0">
                <a:latin typeface="Calibri"/>
                <a:cs typeface="Calibri"/>
              </a:rPr>
              <a:t> </a:t>
            </a:r>
            <a:r>
              <a:rPr sz="2600" spc="0" dirty="0">
                <a:latin typeface="Calibri"/>
                <a:cs typeface="Calibri"/>
              </a:rPr>
              <a:t>o</a:t>
            </a:r>
            <a:r>
              <a:rPr sz="2600" spc="-35" dirty="0">
                <a:latin typeface="Calibri"/>
                <a:cs typeface="Calibri"/>
              </a:rPr>
              <a:t>f</a:t>
            </a:r>
            <a:r>
              <a:rPr sz="2600" spc="-160" dirty="0">
                <a:latin typeface="Calibri"/>
                <a:cs typeface="Calibri"/>
              </a:rPr>
              <a:t>f</a:t>
            </a:r>
            <a:r>
              <a:rPr sz="2600" spc="0" dirty="0">
                <a:latin typeface="Calibri"/>
                <a:cs typeface="Calibri"/>
              </a:rPr>
              <a:t>, the</a:t>
            </a:r>
            <a:r>
              <a:rPr sz="2600" spc="-30" dirty="0">
                <a:latin typeface="Calibri"/>
                <a:cs typeface="Calibri"/>
              </a:rPr>
              <a:t> </a:t>
            </a:r>
            <a:r>
              <a:rPr sz="2600" spc="0" dirty="0">
                <a:latin typeface="Calibri"/>
                <a:cs typeface="Calibri"/>
              </a:rPr>
              <a:t>ions </a:t>
            </a:r>
            <a:r>
              <a:rPr sz="2600" spc="-35" dirty="0">
                <a:latin typeface="Calibri"/>
                <a:cs typeface="Calibri"/>
              </a:rPr>
              <a:t>t</a:t>
            </a:r>
            <a:r>
              <a:rPr sz="2600" spc="0" dirty="0">
                <a:latin typeface="Calibri"/>
                <a:cs typeface="Calibri"/>
              </a:rPr>
              <a:t>a</a:t>
            </a:r>
            <a:r>
              <a:rPr sz="2600" spc="-80" dirty="0">
                <a:latin typeface="Calibri"/>
                <a:cs typeface="Calibri"/>
              </a:rPr>
              <a:t>k</a:t>
            </a:r>
            <a:r>
              <a:rPr sz="2600" spc="0" dirty="0">
                <a:latin typeface="Calibri"/>
                <a:cs typeface="Calibri"/>
              </a:rPr>
              <a:t>e about</a:t>
            </a:r>
            <a:r>
              <a:rPr sz="2600" spc="-15" dirty="0">
                <a:latin typeface="Calibri"/>
                <a:cs typeface="Calibri"/>
              </a:rPr>
              <a:t> </a:t>
            </a:r>
            <a:r>
              <a:rPr sz="2600" spc="0" dirty="0">
                <a:latin typeface="Calibri"/>
                <a:cs typeface="Calibri"/>
              </a:rPr>
              <a:t>a</a:t>
            </a:r>
            <a:r>
              <a:rPr sz="2600" spc="10" dirty="0">
                <a:latin typeface="Calibri"/>
                <a:cs typeface="Calibri"/>
              </a:rPr>
              <a:t> </a:t>
            </a:r>
            <a:r>
              <a:rPr sz="2600" spc="0" dirty="0">
                <a:latin typeface="Calibri"/>
                <a:cs typeface="Calibri"/>
              </a:rPr>
              <a:t>millise</a:t>
            </a:r>
            <a:r>
              <a:rPr sz="2600" spc="-15" dirty="0">
                <a:latin typeface="Calibri"/>
                <a:cs typeface="Calibri"/>
              </a:rPr>
              <a:t>c</a:t>
            </a:r>
            <a:r>
              <a:rPr sz="2600" spc="0" dirty="0">
                <a:latin typeface="Calibri"/>
                <a:cs typeface="Calibri"/>
              </a:rPr>
              <a:t>ond</a:t>
            </a:r>
            <a:r>
              <a:rPr sz="2600" spc="-30" dirty="0">
                <a:latin typeface="Calibri"/>
                <a:cs typeface="Calibri"/>
              </a:rPr>
              <a:t> </a:t>
            </a:r>
            <a:r>
              <a:rPr sz="2600" spc="-25" dirty="0">
                <a:latin typeface="Calibri"/>
                <a:cs typeface="Calibri"/>
              </a:rPr>
              <a:t>t</a:t>
            </a:r>
            <a:r>
              <a:rPr sz="2600" spc="0" dirty="0">
                <a:latin typeface="Calibri"/>
                <a:cs typeface="Calibri"/>
              </a:rPr>
              <a:t>o </a:t>
            </a:r>
            <a:r>
              <a:rPr sz="2600" spc="-40" dirty="0">
                <a:latin typeface="Calibri"/>
                <a:cs typeface="Calibri"/>
              </a:rPr>
              <a:t>r</a:t>
            </a:r>
            <a:r>
              <a:rPr sz="2600" spc="0" dirty="0">
                <a:latin typeface="Calibri"/>
                <a:cs typeface="Calibri"/>
              </a:rPr>
              <a:t>e</a:t>
            </a:r>
            <a:r>
              <a:rPr sz="2600" spc="-25" dirty="0">
                <a:latin typeface="Calibri"/>
                <a:cs typeface="Calibri"/>
              </a:rPr>
              <a:t>c</a:t>
            </a:r>
            <a:r>
              <a:rPr sz="2600" spc="0" dirty="0">
                <a:latin typeface="Calibri"/>
                <a:cs typeface="Calibri"/>
              </a:rPr>
              <a:t>o</a:t>
            </a:r>
            <a:r>
              <a:rPr sz="2600" spc="-10" dirty="0">
                <a:latin typeface="Calibri"/>
                <a:cs typeface="Calibri"/>
              </a:rPr>
              <a:t>m</a:t>
            </a:r>
            <a:r>
              <a:rPr sz="2600" spc="0" dirty="0">
                <a:latin typeface="Calibri"/>
                <a:cs typeface="Calibri"/>
              </a:rPr>
              <a:t>bine</a:t>
            </a:r>
            <a:r>
              <a:rPr sz="2600" spc="-25" dirty="0">
                <a:latin typeface="Calibri"/>
                <a:cs typeface="Calibri"/>
              </a:rPr>
              <a:t> </a:t>
            </a:r>
            <a:r>
              <a:rPr sz="2600" spc="0" dirty="0">
                <a:latin typeface="Calibri"/>
                <a:cs typeface="Calibri"/>
              </a:rPr>
              <a:t>with elec</a:t>
            </a:r>
            <a:r>
              <a:rPr sz="2600" spc="5" dirty="0">
                <a:latin typeface="Calibri"/>
                <a:cs typeface="Calibri"/>
              </a:rPr>
              <a:t>t</a:t>
            </a:r>
            <a:r>
              <a:rPr sz="2600" spc="-35" dirty="0">
                <a:latin typeface="Calibri"/>
                <a:cs typeface="Calibri"/>
              </a:rPr>
              <a:t>r</a:t>
            </a:r>
            <a:r>
              <a:rPr sz="2600" spc="0" dirty="0">
                <a:latin typeface="Calibri"/>
                <a:cs typeface="Calibri"/>
              </a:rPr>
              <a:t>ons.</a:t>
            </a:r>
            <a:endParaRPr sz="2600">
              <a:latin typeface="Calibri"/>
              <a:cs typeface="Calibri"/>
            </a:endParaRPr>
          </a:p>
          <a:p>
            <a:pPr>
              <a:lnSpc>
                <a:spcPts val="950"/>
              </a:lnSpc>
              <a:spcBef>
                <a:spcPts val="45"/>
              </a:spcBef>
              <a:buFont typeface="Arial"/>
              <a:buChar char="•"/>
            </a:pPr>
            <a:endParaRPr sz="950"/>
          </a:p>
          <a:p>
            <a:pPr marL="241300" marR="787400" indent="-228600">
              <a:lnSpc>
                <a:spcPct val="70000"/>
              </a:lnSpc>
              <a:buFont typeface="Arial"/>
              <a:buChar char="•"/>
              <a:tabLst>
                <a:tab pos="241300" algn="l"/>
              </a:tabLst>
            </a:pPr>
            <a:r>
              <a:rPr sz="2600" spc="0" dirty="0">
                <a:latin typeface="Calibri"/>
                <a:cs typeface="Calibri"/>
              </a:rPr>
              <a:t>The</a:t>
            </a:r>
            <a:r>
              <a:rPr sz="2600" spc="-30" dirty="0">
                <a:latin typeface="Calibri"/>
                <a:cs typeface="Calibri"/>
              </a:rPr>
              <a:t>r</a:t>
            </a:r>
            <a:r>
              <a:rPr sz="2600" spc="-25" dirty="0">
                <a:latin typeface="Calibri"/>
                <a:cs typeface="Calibri"/>
              </a:rPr>
              <a:t>e</a:t>
            </a:r>
            <a:r>
              <a:rPr sz="2600" spc="-65" dirty="0">
                <a:latin typeface="Calibri"/>
                <a:cs typeface="Calibri"/>
              </a:rPr>
              <a:t>f</a:t>
            </a:r>
            <a:r>
              <a:rPr sz="2600" spc="0" dirty="0">
                <a:latin typeface="Calibri"/>
                <a:cs typeface="Calibri"/>
              </a:rPr>
              <a:t>o</a:t>
            </a:r>
            <a:r>
              <a:rPr sz="2600" spc="-40" dirty="0">
                <a:latin typeface="Calibri"/>
                <a:cs typeface="Calibri"/>
              </a:rPr>
              <a:t>r</a:t>
            </a:r>
            <a:r>
              <a:rPr sz="2600" spc="0" dirty="0">
                <a:latin typeface="Calibri"/>
                <a:cs typeface="Calibri"/>
              </a:rPr>
              <a:t>e</a:t>
            </a:r>
            <a:r>
              <a:rPr sz="2600" spc="-20" dirty="0">
                <a:latin typeface="Calibri"/>
                <a:cs typeface="Calibri"/>
              </a:rPr>
              <a:t> </a:t>
            </a:r>
            <a:r>
              <a:rPr sz="2600" spc="0" dirty="0">
                <a:latin typeface="Calibri"/>
                <a:cs typeface="Calibri"/>
              </a:rPr>
              <a:t>plasma</a:t>
            </a:r>
            <a:r>
              <a:rPr sz="2600" spc="-15" dirty="0">
                <a:latin typeface="Calibri"/>
                <a:cs typeface="Calibri"/>
              </a:rPr>
              <a:t> </a:t>
            </a:r>
            <a:r>
              <a:rPr sz="2600" spc="0" dirty="0">
                <a:latin typeface="Calibri"/>
                <a:cs typeface="Calibri"/>
              </a:rPr>
              <a:t>density</a:t>
            </a:r>
            <a:r>
              <a:rPr sz="2600" spc="-30" dirty="0">
                <a:latin typeface="Calibri"/>
                <a:cs typeface="Calibri"/>
              </a:rPr>
              <a:t> </a:t>
            </a:r>
            <a:r>
              <a:rPr sz="2600" spc="-25" dirty="0">
                <a:latin typeface="Calibri"/>
                <a:cs typeface="Calibri"/>
              </a:rPr>
              <a:t>s</a:t>
            </a:r>
            <a:r>
              <a:rPr sz="2600" spc="-35" dirty="0">
                <a:latin typeface="Calibri"/>
                <a:cs typeface="Calibri"/>
              </a:rPr>
              <a:t>t</a:t>
            </a:r>
            <a:r>
              <a:rPr sz="2600" spc="-50" dirty="0">
                <a:latin typeface="Calibri"/>
                <a:cs typeface="Calibri"/>
              </a:rPr>
              <a:t>a</a:t>
            </a:r>
            <a:r>
              <a:rPr sz="2600" spc="-30" dirty="0">
                <a:latin typeface="Calibri"/>
                <a:cs typeface="Calibri"/>
              </a:rPr>
              <a:t>y</a:t>
            </a:r>
            <a:r>
              <a:rPr sz="2600" spc="0" dirty="0">
                <a:latin typeface="Calibri"/>
                <a:cs typeface="Calibri"/>
              </a:rPr>
              <a:t>s</a:t>
            </a:r>
            <a:r>
              <a:rPr sz="2600" spc="-10" dirty="0">
                <a:latin typeface="Calibri"/>
                <a:cs typeface="Calibri"/>
              </a:rPr>
              <a:t> </a:t>
            </a:r>
            <a:r>
              <a:rPr sz="2600" spc="0" dirty="0">
                <a:latin typeface="Calibri"/>
                <a:cs typeface="Calibri"/>
              </a:rPr>
              <a:t>high</a:t>
            </a:r>
            <a:r>
              <a:rPr sz="2600" spc="-15" dirty="0">
                <a:latin typeface="Calibri"/>
                <a:cs typeface="Calibri"/>
              </a:rPr>
              <a:t> </a:t>
            </a:r>
            <a:r>
              <a:rPr sz="2600" spc="-65" dirty="0">
                <a:latin typeface="Calibri"/>
                <a:cs typeface="Calibri"/>
              </a:rPr>
              <a:t>f</a:t>
            </a:r>
            <a:r>
              <a:rPr sz="2600" spc="0" dirty="0">
                <a:latin typeface="Calibri"/>
                <a:cs typeface="Calibri"/>
              </a:rPr>
              <a:t>or</a:t>
            </a:r>
            <a:r>
              <a:rPr sz="2600" spc="5" dirty="0">
                <a:latin typeface="Calibri"/>
                <a:cs typeface="Calibri"/>
              </a:rPr>
              <a:t> </a:t>
            </a:r>
            <a:r>
              <a:rPr sz="2600" spc="0" dirty="0">
                <a:latin typeface="Calibri"/>
                <a:cs typeface="Calibri"/>
              </a:rPr>
              <a:t>almo</a:t>
            </a:r>
            <a:r>
              <a:rPr sz="2600" spc="-30" dirty="0">
                <a:latin typeface="Calibri"/>
                <a:cs typeface="Calibri"/>
              </a:rPr>
              <a:t>s</a:t>
            </a:r>
            <a:r>
              <a:rPr sz="2600" spc="0" dirty="0">
                <a:latin typeface="Calibri"/>
                <a:cs typeface="Calibri"/>
              </a:rPr>
              <a:t>t</a:t>
            </a:r>
            <a:r>
              <a:rPr sz="2600" spc="-10" dirty="0">
                <a:latin typeface="Calibri"/>
                <a:cs typeface="Calibri"/>
              </a:rPr>
              <a:t> </a:t>
            </a:r>
            <a:r>
              <a:rPr sz="2600" spc="0" dirty="0">
                <a:latin typeface="Calibri"/>
                <a:cs typeface="Calibri"/>
              </a:rPr>
              <a:t>a millise</a:t>
            </a:r>
            <a:r>
              <a:rPr sz="2600" spc="-15" dirty="0">
                <a:latin typeface="Calibri"/>
                <a:cs typeface="Calibri"/>
              </a:rPr>
              <a:t>c</a:t>
            </a:r>
            <a:r>
              <a:rPr sz="2600" spc="0" dirty="0">
                <a:latin typeface="Calibri"/>
                <a:cs typeface="Calibri"/>
              </a:rPr>
              <a:t>ond</a:t>
            </a:r>
            <a:r>
              <a:rPr sz="2600" spc="-30" dirty="0">
                <a:latin typeface="Calibri"/>
                <a:cs typeface="Calibri"/>
              </a:rPr>
              <a:t> </a:t>
            </a:r>
            <a:r>
              <a:rPr sz="2600" spc="-15" dirty="0">
                <a:latin typeface="Calibri"/>
                <a:cs typeface="Calibri"/>
              </a:rPr>
              <a:t>e</a:t>
            </a:r>
            <a:r>
              <a:rPr sz="2600" spc="-30" dirty="0">
                <a:latin typeface="Calibri"/>
                <a:cs typeface="Calibri"/>
              </a:rPr>
              <a:t>v</a:t>
            </a:r>
            <a:r>
              <a:rPr sz="2600" spc="0" dirty="0">
                <a:latin typeface="Calibri"/>
                <a:cs typeface="Calibri"/>
              </a:rPr>
              <a:t>en</a:t>
            </a:r>
            <a:r>
              <a:rPr sz="2600" spc="-25" dirty="0">
                <a:latin typeface="Calibri"/>
                <a:cs typeface="Calibri"/>
              </a:rPr>
              <a:t> </a:t>
            </a:r>
            <a:r>
              <a:rPr sz="2600" spc="0" dirty="0">
                <a:latin typeface="Calibri"/>
                <a:cs typeface="Calibri"/>
              </a:rPr>
              <a:t>though</a:t>
            </a:r>
            <a:r>
              <a:rPr sz="2600" spc="-20"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ionizing</a:t>
            </a:r>
            <a:r>
              <a:rPr sz="2600" spc="-10" dirty="0">
                <a:latin typeface="Calibri"/>
                <a:cs typeface="Calibri"/>
              </a:rPr>
              <a:t> </a:t>
            </a:r>
            <a:r>
              <a:rPr sz="2600" spc="0" dirty="0">
                <a:latin typeface="Calibri"/>
                <a:cs typeface="Calibri"/>
              </a:rPr>
              <a:t>cur</a:t>
            </a:r>
            <a:r>
              <a:rPr sz="2600" spc="-25" dirty="0">
                <a:latin typeface="Calibri"/>
                <a:cs typeface="Calibri"/>
              </a:rPr>
              <a:t>r</a:t>
            </a:r>
            <a:r>
              <a:rPr sz="2600" spc="0" dirty="0">
                <a:latin typeface="Calibri"/>
                <a:cs typeface="Calibri"/>
              </a:rPr>
              <a:t>e</a:t>
            </a:r>
            <a:r>
              <a:rPr sz="2600" spc="-25" dirty="0">
                <a:latin typeface="Calibri"/>
                <a:cs typeface="Calibri"/>
              </a:rPr>
              <a:t>n</a:t>
            </a:r>
            <a:r>
              <a:rPr sz="2600" spc="0" dirty="0">
                <a:latin typeface="Calibri"/>
                <a:cs typeface="Calibri"/>
              </a:rPr>
              <a:t>t</a:t>
            </a:r>
            <a:r>
              <a:rPr sz="2600" spc="-20" dirty="0">
                <a:latin typeface="Calibri"/>
                <a:cs typeface="Calibri"/>
              </a:rPr>
              <a:t> </a:t>
            </a:r>
            <a:r>
              <a:rPr sz="2600" spc="0" dirty="0">
                <a:latin typeface="Calibri"/>
                <a:cs typeface="Calibri"/>
              </a:rPr>
              <a:t>is</a:t>
            </a:r>
            <a:r>
              <a:rPr sz="2600" spc="-10" dirty="0">
                <a:latin typeface="Calibri"/>
                <a:cs typeface="Calibri"/>
              </a:rPr>
              <a:t> </a:t>
            </a:r>
            <a:r>
              <a:rPr sz="2600" spc="0" dirty="0">
                <a:latin typeface="Calibri"/>
                <a:cs typeface="Calibri"/>
              </a:rPr>
              <a:t>no lon</a:t>
            </a:r>
            <a:r>
              <a:rPr sz="2600" spc="-35" dirty="0">
                <a:latin typeface="Calibri"/>
                <a:cs typeface="Calibri"/>
              </a:rPr>
              <a:t>g</a:t>
            </a:r>
            <a:r>
              <a:rPr sz="2600" spc="0" dirty="0">
                <a:latin typeface="Calibri"/>
                <a:cs typeface="Calibri"/>
              </a:rPr>
              <a:t>er on.</a:t>
            </a:r>
            <a:endParaRPr sz="2600">
              <a:latin typeface="Calibri"/>
              <a:cs typeface="Calibri"/>
            </a:endParaRPr>
          </a:p>
          <a:p>
            <a:pPr>
              <a:lnSpc>
                <a:spcPts val="1000"/>
              </a:lnSpc>
              <a:spcBef>
                <a:spcPts val="7"/>
              </a:spcBef>
              <a:buFont typeface="Arial"/>
              <a:buChar char="•"/>
            </a:pPr>
            <a:endParaRPr sz="1000"/>
          </a:p>
          <a:p>
            <a:pPr marL="241300" marR="443230" indent="-228600">
              <a:lnSpc>
                <a:spcPct val="70000"/>
              </a:lnSpc>
              <a:buFont typeface="Arial"/>
              <a:buChar char="•"/>
              <a:tabLst>
                <a:tab pos="241300" algn="l"/>
              </a:tabLst>
            </a:pPr>
            <a:r>
              <a:rPr sz="2600" spc="0" dirty="0">
                <a:latin typeface="Calibri"/>
                <a:cs typeface="Calibri"/>
              </a:rPr>
              <a:t>If</a:t>
            </a:r>
            <a:r>
              <a:rPr sz="2600" spc="-10" dirty="0">
                <a:latin typeface="Calibri"/>
                <a:cs typeface="Calibri"/>
              </a:rPr>
              <a:t> </a:t>
            </a:r>
            <a:r>
              <a:rPr sz="2600" spc="-30" dirty="0">
                <a:latin typeface="Calibri"/>
                <a:cs typeface="Calibri"/>
              </a:rPr>
              <a:t>w</a:t>
            </a:r>
            <a:r>
              <a:rPr sz="2600" spc="0" dirty="0">
                <a:latin typeface="Calibri"/>
                <a:cs typeface="Calibri"/>
              </a:rPr>
              <a:t>e</a:t>
            </a:r>
            <a:r>
              <a:rPr sz="2600" spc="-15" dirty="0">
                <a:latin typeface="Calibri"/>
                <a:cs typeface="Calibri"/>
              </a:rPr>
              <a:t> </a:t>
            </a:r>
            <a:r>
              <a:rPr sz="2600" spc="0" dirty="0">
                <a:latin typeface="Calibri"/>
                <a:cs typeface="Calibri"/>
              </a:rPr>
              <a:t>use</a:t>
            </a:r>
            <a:r>
              <a:rPr sz="2600" spc="-20" dirty="0">
                <a:latin typeface="Calibri"/>
                <a:cs typeface="Calibri"/>
              </a:rPr>
              <a:t> </a:t>
            </a:r>
            <a:r>
              <a:rPr sz="2600" spc="0" dirty="0">
                <a:latin typeface="Calibri"/>
                <a:cs typeface="Calibri"/>
              </a:rPr>
              <a:t>an</a:t>
            </a:r>
            <a:r>
              <a:rPr sz="2600" spc="-5" dirty="0">
                <a:latin typeface="Calibri"/>
                <a:cs typeface="Calibri"/>
              </a:rPr>
              <a:t> </a:t>
            </a:r>
            <a:r>
              <a:rPr sz="2600" spc="-10" dirty="0">
                <a:latin typeface="Calibri"/>
                <a:cs typeface="Calibri"/>
              </a:rPr>
              <a:t>e</a:t>
            </a:r>
            <a:r>
              <a:rPr sz="2600" spc="-30" dirty="0">
                <a:latin typeface="Calibri"/>
                <a:cs typeface="Calibri"/>
              </a:rPr>
              <a:t>v</a:t>
            </a:r>
            <a:r>
              <a:rPr sz="2600" spc="0" dirty="0">
                <a:latin typeface="Calibri"/>
                <a:cs typeface="Calibri"/>
              </a:rPr>
              <a:t>en</a:t>
            </a:r>
            <a:r>
              <a:rPr sz="2600" spc="-25" dirty="0">
                <a:latin typeface="Calibri"/>
                <a:cs typeface="Calibri"/>
              </a:rPr>
              <a:t> </a:t>
            </a:r>
            <a:r>
              <a:rPr sz="2600" spc="0" dirty="0">
                <a:latin typeface="Calibri"/>
                <a:cs typeface="Calibri"/>
              </a:rPr>
              <a:t>shor</a:t>
            </a:r>
            <a:r>
              <a:rPr sz="2600" spc="-20" dirty="0">
                <a:latin typeface="Calibri"/>
                <a:cs typeface="Calibri"/>
              </a:rPr>
              <a:t>t</a:t>
            </a:r>
            <a:r>
              <a:rPr sz="2600" spc="0" dirty="0">
                <a:latin typeface="Calibri"/>
                <a:cs typeface="Calibri"/>
              </a:rPr>
              <a:t>er</a:t>
            </a:r>
            <a:r>
              <a:rPr sz="2600" spc="-20" dirty="0">
                <a:latin typeface="Calibri"/>
                <a:cs typeface="Calibri"/>
              </a:rPr>
              <a:t> </a:t>
            </a:r>
            <a:r>
              <a:rPr sz="2600" spc="0" dirty="0">
                <a:latin typeface="Calibri"/>
                <a:cs typeface="Calibri"/>
              </a:rPr>
              <a:t>pulse</a:t>
            </a:r>
            <a:r>
              <a:rPr sz="2600" spc="-20" dirty="0">
                <a:latin typeface="Calibri"/>
                <a:cs typeface="Calibri"/>
              </a:rPr>
              <a:t> </a:t>
            </a:r>
            <a:r>
              <a:rPr sz="2600" spc="0" dirty="0">
                <a:latin typeface="Calibri"/>
                <a:cs typeface="Calibri"/>
              </a:rPr>
              <a:t>width,</a:t>
            </a:r>
            <a:r>
              <a:rPr sz="2600" spc="-10" dirty="0">
                <a:latin typeface="Calibri"/>
                <a:cs typeface="Calibri"/>
              </a:rPr>
              <a:t> </a:t>
            </a:r>
            <a:r>
              <a:rPr sz="2600" spc="0" dirty="0">
                <a:latin typeface="Calibri"/>
                <a:cs typeface="Calibri"/>
              </a:rPr>
              <a:t>and</a:t>
            </a:r>
            <a:r>
              <a:rPr sz="2600" spc="-5" dirty="0">
                <a:latin typeface="Calibri"/>
                <a:cs typeface="Calibri"/>
              </a:rPr>
              <a:t> </a:t>
            </a:r>
            <a:r>
              <a:rPr sz="2600" spc="0" dirty="0">
                <a:latin typeface="Calibri"/>
                <a:cs typeface="Calibri"/>
              </a:rPr>
              <a:t>the</a:t>
            </a:r>
            <a:r>
              <a:rPr sz="2600" spc="-25" dirty="0">
                <a:latin typeface="Calibri"/>
                <a:cs typeface="Calibri"/>
              </a:rPr>
              <a:t>re</a:t>
            </a:r>
            <a:r>
              <a:rPr sz="2600" spc="-65" dirty="0">
                <a:latin typeface="Calibri"/>
                <a:cs typeface="Calibri"/>
              </a:rPr>
              <a:t>f</a:t>
            </a:r>
            <a:r>
              <a:rPr sz="2600" spc="0" dirty="0">
                <a:latin typeface="Calibri"/>
                <a:cs typeface="Calibri"/>
              </a:rPr>
              <a:t>o</a:t>
            </a:r>
            <a:r>
              <a:rPr sz="2600" spc="-40" dirty="0">
                <a:latin typeface="Calibri"/>
                <a:cs typeface="Calibri"/>
              </a:rPr>
              <a:t>r</a:t>
            </a:r>
            <a:r>
              <a:rPr sz="2600" spc="0" dirty="0">
                <a:latin typeface="Calibri"/>
                <a:cs typeface="Calibri"/>
              </a:rPr>
              <a:t>e less</a:t>
            </a:r>
            <a:r>
              <a:rPr sz="2600" spc="-20" dirty="0">
                <a:latin typeface="Calibri"/>
                <a:cs typeface="Calibri"/>
              </a:rPr>
              <a:t> </a:t>
            </a:r>
            <a:r>
              <a:rPr sz="2600" spc="0" dirty="0">
                <a:latin typeface="Calibri"/>
                <a:cs typeface="Calibri"/>
              </a:rPr>
              <a:t>p</a:t>
            </a:r>
            <a:r>
              <a:rPr sz="2600" spc="-20" dirty="0">
                <a:latin typeface="Calibri"/>
                <a:cs typeface="Calibri"/>
              </a:rPr>
              <a:t>o</a:t>
            </a:r>
            <a:r>
              <a:rPr sz="2600" spc="-30" dirty="0">
                <a:latin typeface="Calibri"/>
                <a:cs typeface="Calibri"/>
              </a:rPr>
              <a:t>w</a:t>
            </a:r>
            <a:r>
              <a:rPr sz="2600" spc="0" dirty="0">
                <a:latin typeface="Calibri"/>
                <a:cs typeface="Calibri"/>
              </a:rPr>
              <a:t>er is </a:t>
            </a:r>
            <a:r>
              <a:rPr sz="2600" spc="-45" dirty="0">
                <a:latin typeface="Calibri"/>
                <a:cs typeface="Calibri"/>
              </a:rPr>
              <a:t>r</a:t>
            </a:r>
            <a:r>
              <a:rPr sz="2600" spc="0" dirty="0">
                <a:latin typeface="Calibri"/>
                <a:cs typeface="Calibri"/>
              </a:rPr>
              <a:t>equi</a:t>
            </a:r>
            <a:r>
              <a:rPr sz="2600" spc="-30" dirty="0">
                <a:latin typeface="Calibri"/>
                <a:cs typeface="Calibri"/>
              </a:rPr>
              <a:t>r</a:t>
            </a:r>
            <a:r>
              <a:rPr sz="2600" spc="0" dirty="0">
                <a:latin typeface="Calibri"/>
                <a:cs typeface="Calibri"/>
              </a:rPr>
              <a:t>ed</a:t>
            </a:r>
            <a:r>
              <a:rPr sz="2600" spc="-25" dirty="0">
                <a:latin typeface="Calibri"/>
                <a:cs typeface="Calibri"/>
              </a:rPr>
              <a:t> t</a:t>
            </a:r>
            <a:r>
              <a:rPr sz="2600" spc="0" dirty="0">
                <a:latin typeface="Calibri"/>
                <a:cs typeface="Calibri"/>
              </a:rPr>
              <a:t>o run</a:t>
            </a:r>
            <a:r>
              <a:rPr sz="2600" spc="-15" dirty="0">
                <a:latin typeface="Calibri"/>
                <a:cs typeface="Calibri"/>
              </a:rPr>
              <a:t> </a:t>
            </a:r>
            <a:r>
              <a:rPr sz="2600" spc="0" dirty="0">
                <a:latin typeface="Calibri"/>
                <a:cs typeface="Calibri"/>
              </a:rPr>
              <a:t>the</a:t>
            </a:r>
            <a:r>
              <a:rPr sz="2600" spc="-10" dirty="0">
                <a:latin typeface="Calibri"/>
                <a:cs typeface="Calibri"/>
              </a:rPr>
              <a:t> </a:t>
            </a:r>
            <a:r>
              <a:rPr sz="2600" spc="0" dirty="0">
                <a:latin typeface="Calibri"/>
                <a:cs typeface="Calibri"/>
              </a:rPr>
              <a:t>a</a:t>
            </a:r>
            <a:r>
              <a:rPr sz="2600" spc="-25" dirty="0">
                <a:latin typeface="Calibri"/>
                <a:cs typeface="Calibri"/>
              </a:rPr>
              <a:t>nt</a:t>
            </a:r>
            <a:r>
              <a:rPr sz="2600" spc="0" dirty="0">
                <a:latin typeface="Calibri"/>
                <a:cs typeface="Calibri"/>
              </a:rPr>
              <a:t>enna.</a:t>
            </a:r>
            <a:endParaRPr sz="2600">
              <a:latin typeface="Calibri"/>
              <a:cs typeface="Calibri"/>
            </a:endParaRPr>
          </a:p>
          <a:p>
            <a:pPr>
              <a:lnSpc>
                <a:spcPts val="950"/>
              </a:lnSpc>
              <a:spcBef>
                <a:spcPts val="46"/>
              </a:spcBef>
              <a:buFont typeface="Arial"/>
              <a:buChar char="•"/>
            </a:pPr>
            <a:endParaRPr sz="950"/>
          </a:p>
          <a:p>
            <a:pPr marL="241300" marR="137795" indent="-228600">
              <a:lnSpc>
                <a:spcPct val="70000"/>
              </a:lnSpc>
              <a:buFont typeface="Arial"/>
              <a:buChar char="•"/>
              <a:tabLst>
                <a:tab pos="241300" algn="l"/>
              </a:tabLst>
            </a:pPr>
            <a:r>
              <a:rPr sz="2600" spc="-100" dirty="0">
                <a:latin typeface="Calibri"/>
                <a:cs typeface="Calibri"/>
              </a:rPr>
              <a:t>W</a:t>
            </a:r>
            <a:r>
              <a:rPr sz="2600" spc="0" dirty="0">
                <a:latin typeface="Calibri"/>
                <a:cs typeface="Calibri"/>
              </a:rPr>
              <a:t>e</a:t>
            </a:r>
            <a:r>
              <a:rPr sz="2600" spc="-15" dirty="0">
                <a:latin typeface="Calibri"/>
                <a:cs typeface="Calibri"/>
              </a:rPr>
              <a:t> </a:t>
            </a:r>
            <a:r>
              <a:rPr sz="2600" spc="0" dirty="0">
                <a:latin typeface="Calibri"/>
                <a:cs typeface="Calibri"/>
              </a:rPr>
              <a:t>d</a:t>
            </a:r>
            <a:r>
              <a:rPr sz="2600" spc="-15" dirty="0">
                <a:latin typeface="Calibri"/>
                <a:cs typeface="Calibri"/>
              </a:rPr>
              <a:t>e</a:t>
            </a:r>
            <a:r>
              <a:rPr sz="2600" spc="-30" dirty="0">
                <a:latin typeface="Calibri"/>
                <a:cs typeface="Calibri"/>
              </a:rPr>
              <a:t>v</a:t>
            </a:r>
            <a:r>
              <a:rPr sz="2600" spc="0" dirty="0">
                <a:latin typeface="Calibri"/>
                <a:cs typeface="Calibri"/>
              </a:rPr>
              <a:t>eloped</a:t>
            </a:r>
            <a:r>
              <a:rPr sz="2600" spc="-35" dirty="0">
                <a:latin typeface="Calibri"/>
                <a:cs typeface="Calibri"/>
              </a:rPr>
              <a:t> </a:t>
            </a:r>
            <a:r>
              <a:rPr sz="2600" spc="0" dirty="0">
                <a:latin typeface="Calibri"/>
                <a:cs typeface="Calibri"/>
              </a:rPr>
              <a:t>a pulsed</a:t>
            </a:r>
            <a:r>
              <a:rPr sz="2600" spc="-35" dirty="0">
                <a:latin typeface="Calibri"/>
                <a:cs typeface="Calibri"/>
              </a:rPr>
              <a:t> </a:t>
            </a:r>
            <a:r>
              <a:rPr sz="2600" spc="-30" dirty="0">
                <a:latin typeface="Calibri"/>
                <a:cs typeface="Calibri"/>
              </a:rPr>
              <a:t>v</a:t>
            </a:r>
            <a:r>
              <a:rPr sz="2600" spc="0" dirty="0">
                <a:latin typeface="Calibri"/>
                <a:cs typeface="Calibri"/>
              </a:rPr>
              <a:t>ol</a:t>
            </a:r>
            <a:r>
              <a:rPr sz="2600" spc="-40" dirty="0">
                <a:latin typeface="Calibri"/>
                <a:cs typeface="Calibri"/>
              </a:rPr>
              <a:t>t</a:t>
            </a:r>
            <a:r>
              <a:rPr sz="2600" spc="0" dirty="0">
                <a:latin typeface="Calibri"/>
                <a:cs typeface="Calibri"/>
              </a:rPr>
              <a:t>a</a:t>
            </a:r>
            <a:r>
              <a:rPr sz="2600" spc="-30" dirty="0">
                <a:latin typeface="Calibri"/>
                <a:cs typeface="Calibri"/>
              </a:rPr>
              <a:t>g</a:t>
            </a:r>
            <a:r>
              <a:rPr sz="2600" spc="0" dirty="0">
                <a:latin typeface="Calibri"/>
                <a:cs typeface="Calibri"/>
              </a:rPr>
              <a:t>e</a:t>
            </a:r>
            <a:r>
              <a:rPr sz="2600" spc="15" dirty="0">
                <a:latin typeface="Calibri"/>
                <a:cs typeface="Calibri"/>
              </a:rPr>
              <a:t> </a:t>
            </a:r>
            <a:r>
              <a:rPr sz="2600" spc="0" dirty="0">
                <a:latin typeface="Calibri"/>
                <a:cs typeface="Calibri"/>
              </a:rPr>
              <a:t>doubler</a:t>
            </a:r>
            <a:r>
              <a:rPr sz="2600" spc="-25" dirty="0">
                <a:latin typeface="Calibri"/>
                <a:cs typeface="Calibri"/>
              </a:rPr>
              <a:t> </a:t>
            </a:r>
            <a:r>
              <a:rPr sz="2600" spc="0" dirty="0">
                <a:latin typeface="Calibri"/>
                <a:cs typeface="Calibri"/>
              </a:rPr>
              <a:t>ci</a:t>
            </a:r>
            <a:r>
              <a:rPr sz="2600" spc="-30" dirty="0">
                <a:latin typeface="Calibri"/>
                <a:cs typeface="Calibri"/>
              </a:rPr>
              <a:t>r</a:t>
            </a:r>
            <a:r>
              <a:rPr sz="2600" spc="0" dirty="0">
                <a:latin typeface="Calibri"/>
                <a:cs typeface="Calibri"/>
              </a:rPr>
              <a:t>cui</a:t>
            </a:r>
            <a:r>
              <a:rPr sz="2600" spc="5" dirty="0">
                <a:latin typeface="Calibri"/>
                <a:cs typeface="Calibri"/>
              </a:rPr>
              <a:t>t</a:t>
            </a:r>
            <a:r>
              <a:rPr sz="2600" spc="-10" dirty="0">
                <a:latin typeface="Calibri"/>
                <a:cs typeface="Calibri"/>
              </a:rPr>
              <a:t>, all</a:t>
            </a:r>
            <a:r>
              <a:rPr sz="2600" spc="-15" dirty="0">
                <a:latin typeface="Calibri"/>
                <a:cs typeface="Calibri"/>
              </a:rPr>
              <a:t>o</a:t>
            </a:r>
            <a:r>
              <a:rPr sz="2600" spc="0" dirty="0">
                <a:latin typeface="Calibri"/>
                <a:cs typeface="Calibri"/>
              </a:rPr>
              <a:t>wing</a:t>
            </a:r>
            <a:r>
              <a:rPr sz="2600" spc="10" dirty="0">
                <a:latin typeface="Calibri"/>
                <a:cs typeface="Calibri"/>
              </a:rPr>
              <a:t> </a:t>
            </a:r>
            <a:r>
              <a:rPr sz="2600" spc="0" dirty="0">
                <a:latin typeface="Calibri"/>
                <a:cs typeface="Calibri"/>
              </a:rPr>
              <a:t>us</a:t>
            </a:r>
            <a:r>
              <a:rPr sz="2600" spc="-15" dirty="0">
                <a:latin typeface="Calibri"/>
                <a:cs typeface="Calibri"/>
              </a:rPr>
              <a:t> </a:t>
            </a:r>
            <a:r>
              <a:rPr sz="2600" spc="-25" dirty="0">
                <a:latin typeface="Calibri"/>
                <a:cs typeface="Calibri"/>
              </a:rPr>
              <a:t>t</a:t>
            </a:r>
            <a:r>
              <a:rPr sz="2600" spc="0" dirty="0">
                <a:latin typeface="Calibri"/>
                <a:cs typeface="Calibri"/>
              </a:rPr>
              <a:t>o use</a:t>
            </a:r>
            <a:r>
              <a:rPr sz="2600" spc="-30" dirty="0">
                <a:latin typeface="Calibri"/>
                <a:cs typeface="Calibri"/>
              </a:rPr>
              <a:t> </a:t>
            </a:r>
            <a:r>
              <a:rPr sz="2600" spc="0" dirty="0">
                <a:latin typeface="Calibri"/>
                <a:cs typeface="Calibri"/>
              </a:rPr>
              <a:t>a l</a:t>
            </a:r>
            <a:r>
              <a:rPr sz="2600" spc="-20" dirty="0">
                <a:latin typeface="Calibri"/>
                <a:cs typeface="Calibri"/>
              </a:rPr>
              <a:t>o</a:t>
            </a:r>
            <a:r>
              <a:rPr sz="2600" spc="-30" dirty="0">
                <a:latin typeface="Calibri"/>
                <a:cs typeface="Calibri"/>
              </a:rPr>
              <a:t>w</a:t>
            </a:r>
            <a:r>
              <a:rPr sz="2600" spc="0" dirty="0">
                <a:latin typeface="Calibri"/>
                <a:cs typeface="Calibri"/>
              </a:rPr>
              <a:t>er</a:t>
            </a:r>
            <a:r>
              <a:rPr sz="2600" spc="10" dirty="0">
                <a:latin typeface="Calibri"/>
                <a:cs typeface="Calibri"/>
              </a:rPr>
              <a:t> </a:t>
            </a:r>
            <a:r>
              <a:rPr sz="2600" spc="-30" dirty="0">
                <a:latin typeface="Calibri"/>
                <a:cs typeface="Calibri"/>
              </a:rPr>
              <a:t>v</a:t>
            </a:r>
            <a:r>
              <a:rPr sz="2600" spc="0" dirty="0">
                <a:latin typeface="Calibri"/>
                <a:cs typeface="Calibri"/>
              </a:rPr>
              <a:t>ol</a:t>
            </a:r>
            <a:r>
              <a:rPr sz="2600" spc="-40" dirty="0">
                <a:latin typeface="Calibri"/>
                <a:cs typeface="Calibri"/>
              </a:rPr>
              <a:t>t</a:t>
            </a:r>
            <a:r>
              <a:rPr sz="2600" spc="0" dirty="0">
                <a:latin typeface="Calibri"/>
                <a:cs typeface="Calibri"/>
              </a:rPr>
              <a:t>a</a:t>
            </a:r>
            <a:r>
              <a:rPr sz="2600" spc="-30" dirty="0">
                <a:latin typeface="Calibri"/>
                <a:cs typeface="Calibri"/>
              </a:rPr>
              <a:t>g</a:t>
            </a:r>
            <a:r>
              <a:rPr sz="2600" spc="0" dirty="0">
                <a:latin typeface="Calibri"/>
                <a:cs typeface="Calibri"/>
              </a:rPr>
              <a:t>e DC</a:t>
            </a:r>
            <a:r>
              <a:rPr sz="2600" spc="-10" dirty="0">
                <a:latin typeface="Calibri"/>
                <a:cs typeface="Calibri"/>
              </a:rPr>
              <a:t> </a:t>
            </a:r>
            <a:r>
              <a:rPr sz="2600" spc="0" dirty="0">
                <a:latin typeface="Calibri"/>
                <a:cs typeface="Calibri"/>
              </a:rPr>
              <a:t>p</a:t>
            </a:r>
            <a:r>
              <a:rPr sz="2600" spc="-20" dirty="0">
                <a:latin typeface="Calibri"/>
                <a:cs typeface="Calibri"/>
              </a:rPr>
              <a:t>o</a:t>
            </a:r>
            <a:r>
              <a:rPr sz="2600" spc="-30" dirty="0">
                <a:latin typeface="Calibri"/>
                <a:cs typeface="Calibri"/>
              </a:rPr>
              <a:t>w</a:t>
            </a:r>
            <a:r>
              <a:rPr sz="2600" spc="0" dirty="0">
                <a:latin typeface="Calibri"/>
                <a:cs typeface="Calibri"/>
              </a:rPr>
              <a:t>er supply</a:t>
            </a:r>
            <a:r>
              <a:rPr sz="2600" spc="-25" dirty="0">
                <a:latin typeface="Calibri"/>
                <a:cs typeface="Calibri"/>
              </a:rPr>
              <a:t> </a:t>
            </a:r>
            <a:r>
              <a:rPr sz="2600" spc="-65" dirty="0">
                <a:latin typeface="Calibri"/>
                <a:cs typeface="Calibri"/>
              </a:rPr>
              <a:t>f</a:t>
            </a:r>
            <a:r>
              <a:rPr sz="2600" spc="0" dirty="0">
                <a:latin typeface="Calibri"/>
                <a:cs typeface="Calibri"/>
              </a:rPr>
              <a:t>or the</a:t>
            </a:r>
            <a:r>
              <a:rPr sz="2600" spc="-10" dirty="0">
                <a:latin typeface="Calibri"/>
                <a:cs typeface="Calibri"/>
              </a:rPr>
              <a:t> </a:t>
            </a:r>
            <a:r>
              <a:rPr sz="2600" spc="0" dirty="0">
                <a:latin typeface="Calibri"/>
                <a:cs typeface="Calibri"/>
              </a:rPr>
              <a:t>input</a:t>
            </a:r>
            <a:r>
              <a:rPr sz="2600" spc="-20" dirty="0">
                <a:latin typeface="Calibri"/>
                <a:cs typeface="Calibri"/>
              </a:rPr>
              <a:t> </a:t>
            </a:r>
            <a:r>
              <a:rPr sz="2600" spc="0" dirty="0">
                <a:latin typeface="Calibri"/>
                <a:cs typeface="Calibri"/>
              </a:rPr>
              <a:t>p</a:t>
            </a:r>
            <a:r>
              <a:rPr sz="2600" spc="-20" dirty="0">
                <a:latin typeface="Calibri"/>
                <a:cs typeface="Calibri"/>
              </a:rPr>
              <a:t>o</a:t>
            </a:r>
            <a:r>
              <a:rPr sz="2600" spc="-30" dirty="0">
                <a:latin typeface="Calibri"/>
                <a:cs typeface="Calibri"/>
              </a:rPr>
              <a:t>w</a:t>
            </a:r>
            <a:r>
              <a:rPr sz="2600" spc="0" dirty="0">
                <a:latin typeface="Calibri"/>
                <a:cs typeface="Calibri"/>
              </a:rPr>
              <a:t>er </a:t>
            </a:r>
            <a:r>
              <a:rPr sz="2600" spc="-20" dirty="0">
                <a:latin typeface="Calibri"/>
                <a:cs typeface="Calibri"/>
              </a:rPr>
              <a:t>t</a:t>
            </a:r>
            <a:r>
              <a:rPr sz="2600" spc="0" dirty="0">
                <a:latin typeface="Calibri"/>
                <a:cs typeface="Calibri"/>
              </a:rPr>
              <a:t>o the</a:t>
            </a:r>
            <a:r>
              <a:rPr sz="2600" spc="-15" dirty="0">
                <a:latin typeface="Calibri"/>
                <a:cs typeface="Calibri"/>
              </a:rPr>
              <a:t> </a:t>
            </a:r>
            <a:r>
              <a:rPr sz="2600" spc="0" dirty="0">
                <a:latin typeface="Calibri"/>
                <a:cs typeface="Calibri"/>
              </a:rPr>
              <a:t>pulsing</a:t>
            </a:r>
            <a:r>
              <a:rPr sz="2600" spc="-20" dirty="0">
                <a:latin typeface="Calibri"/>
                <a:cs typeface="Calibri"/>
              </a:rPr>
              <a:t> </a:t>
            </a:r>
            <a:r>
              <a:rPr sz="2600" spc="0" dirty="0">
                <a:latin typeface="Calibri"/>
                <a:cs typeface="Calibri"/>
              </a:rPr>
              <a:t>ci</a:t>
            </a:r>
            <a:r>
              <a:rPr sz="2600" spc="-30" dirty="0">
                <a:latin typeface="Calibri"/>
                <a:cs typeface="Calibri"/>
              </a:rPr>
              <a:t>r</a:t>
            </a:r>
            <a:r>
              <a:rPr sz="2600" spc="0" dirty="0">
                <a:latin typeface="Calibri"/>
                <a:cs typeface="Calibri"/>
              </a:rPr>
              <a:t>cui</a:t>
            </a:r>
            <a:r>
              <a:rPr sz="2600" spc="5" dirty="0">
                <a:latin typeface="Calibri"/>
                <a:cs typeface="Calibri"/>
              </a:rPr>
              <a:t>t</a:t>
            </a:r>
            <a:r>
              <a:rPr sz="2600" spc="0" dirty="0">
                <a:latin typeface="Calibri"/>
                <a:cs typeface="Calibri"/>
              </a:rPr>
              <a:t>.</a:t>
            </a:r>
            <a:endParaRPr sz="2600">
              <a:latin typeface="Calibri"/>
              <a:cs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8694" rIns="0" bIns="0" rtlCol="0">
            <a:noAutofit/>
          </a:bodyPr>
          <a:lstStyle/>
          <a:p>
            <a:pPr marL="926465">
              <a:lnSpc>
                <a:spcPct val="100000"/>
              </a:lnSpc>
            </a:pPr>
            <a:r>
              <a:rPr sz="2800" b="1" spc="-20" dirty="0">
                <a:latin typeface="Arial"/>
                <a:cs typeface="Arial"/>
              </a:rPr>
              <a:t>T</a:t>
            </a:r>
            <a:r>
              <a:rPr sz="2800" b="1" spc="-35" dirty="0">
                <a:latin typeface="Arial"/>
                <a:cs typeface="Arial"/>
              </a:rPr>
              <a:t>h</a:t>
            </a:r>
            <a:r>
              <a:rPr sz="2800" b="1" spc="-15" dirty="0">
                <a:latin typeface="Arial"/>
                <a:cs typeface="Arial"/>
              </a:rPr>
              <a:t>ermal</a:t>
            </a:r>
            <a:r>
              <a:rPr sz="2800" b="1" spc="15" dirty="0">
                <a:latin typeface="Arial"/>
                <a:cs typeface="Arial"/>
              </a:rPr>
              <a:t> </a:t>
            </a:r>
            <a:r>
              <a:rPr sz="2800" b="1" spc="-25" dirty="0">
                <a:latin typeface="Arial"/>
                <a:cs typeface="Arial"/>
              </a:rPr>
              <a:t>N</a:t>
            </a:r>
            <a:r>
              <a:rPr sz="2800" b="1" spc="-35" dirty="0">
                <a:latin typeface="Arial"/>
                <a:cs typeface="Arial"/>
              </a:rPr>
              <a:t>o</a:t>
            </a:r>
            <a:r>
              <a:rPr sz="2800" b="1" spc="-15" dirty="0">
                <a:latin typeface="Arial"/>
                <a:cs typeface="Arial"/>
              </a:rPr>
              <a:t>ise</a:t>
            </a:r>
            <a:r>
              <a:rPr sz="2800" b="1" spc="15" dirty="0">
                <a:latin typeface="Arial"/>
                <a:cs typeface="Arial"/>
              </a:rPr>
              <a:t> </a:t>
            </a:r>
            <a:r>
              <a:rPr sz="2800" b="1" spc="-15" dirty="0">
                <a:latin typeface="Arial"/>
                <a:cs typeface="Arial"/>
              </a:rPr>
              <a:t>in</a:t>
            </a:r>
            <a:r>
              <a:rPr sz="2800" b="1" spc="-5" dirty="0">
                <a:latin typeface="Arial"/>
                <a:cs typeface="Arial"/>
              </a:rPr>
              <a:t> </a:t>
            </a:r>
            <a:r>
              <a:rPr sz="2800" b="1" spc="-20" dirty="0">
                <a:latin typeface="Arial"/>
                <a:cs typeface="Arial"/>
              </a:rPr>
              <a:t>a</a:t>
            </a:r>
            <a:r>
              <a:rPr sz="2800" b="1" spc="-5" dirty="0">
                <a:latin typeface="Arial"/>
                <a:cs typeface="Arial"/>
              </a:rPr>
              <a:t> </a:t>
            </a:r>
            <a:r>
              <a:rPr sz="2800" b="1" spc="-20" dirty="0">
                <a:latin typeface="Arial"/>
                <a:cs typeface="Arial"/>
              </a:rPr>
              <a:t>Plasma</a:t>
            </a:r>
            <a:r>
              <a:rPr sz="2800" b="1" spc="5" dirty="0">
                <a:latin typeface="Arial"/>
                <a:cs typeface="Arial"/>
              </a:rPr>
              <a:t> </a:t>
            </a:r>
            <a:r>
              <a:rPr sz="2800" b="1" spc="-20" dirty="0">
                <a:latin typeface="Arial"/>
                <a:cs typeface="Arial"/>
              </a:rPr>
              <a:t>Anten</a:t>
            </a:r>
            <a:r>
              <a:rPr sz="2800" b="1" spc="-35" dirty="0">
                <a:latin typeface="Arial"/>
                <a:cs typeface="Arial"/>
              </a:rPr>
              <a:t>n</a:t>
            </a:r>
            <a:r>
              <a:rPr sz="2800" b="1" spc="-20" dirty="0">
                <a:latin typeface="Arial"/>
                <a:cs typeface="Arial"/>
              </a:rPr>
              <a:t>a</a:t>
            </a:r>
            <a:endParaRPr sz="2800">
              <a:latin typeface="Arial"/>
              <a:cs typeface="Arial"/>
            </a:endParaRPr>
          </a:p>
        </p:txBody>
      </p:sp>
      <p:sp>
        <p:nvSpPr>
          <p:cNvPr id="3" name="object 3"/>
          <p:cNvSpPr txBox="1"/>
          <p:nvPr/>
        </p:nvSpPr>
        <p:spPr>
          <a:xfrm>
            <a:off x="459740" y="1204214"/>
            <a:ext cx="105410" cy="285115"/>
          </a:xfrm>
          <a:prstGeom prst="rect">
            <a:avLst/>
          </a:prstGeom>
        </p:spPr>
        <p:txBody>
          <a:bodyPr vert="horz" wrap="square" lIns="0" tIns="0" rIns="0" bIns="0" rtlCol="0">
            <a:noAutofit/>
          </a:bodyPr>
          <a:lstStyle/>
          <a:p>
            <a:pPr marL="12700">
              <a:lnSpc>
                <a:spcPct val="100000"/>
              </a:lnSpc>
            </a:pPr>
            <a:r>
              <a:rPr sz="1800" dirty="0">
                <a:latin typeface="Arial"/>
                <a:cs typeface="Arial"/>
              </a:rPr>
              <a:t>•</a:t>
            </a:r>
            <a:endParaRPr sz="1800">
              <a:latin typeface="Arial"/>
              <a:cs typeface="Arial"/>
            </a:endParaRPr>
          </a:p>
        </p:txBody>
      </p:sp>
      <p:sp>
        <p:nvSpPr>
          <p:cNvPr id="4" name="object 4"/>
          <p:cNvSpPr txBox="1"/>
          <p:nvPr/>
        </p:nvSpPr>
        <p:spPr>
          <a:xfrm>
            <a:off x="993444" y="1259078"/>
            <a:ext cx="6535420" cy="449580"/>
          </a:xfrm>
          <a:prstGeom prst="rect">
            <a:avLst/>
          </a:prstGeom>
        </p:spPr>
        <p:txBody>
          <a:bodyPr vert="horz" wrap="square" lIns="0" tIns="0" rIns="0" bIns="0" rtlCol="0">
            <a:noAutofit/>
          </a:bodyPr>
          <a:lstStyle/>
          <a:p>
            <a:pPr marL="12700" marR="12700">
              <a:lnSpc>
                <a:spcPct val="80000"/>
              </a:lnSpc>
            </a:pPr>
            <a:r>
              <a:rPr sz="1800" dirty="0">
                <a:latin typeface="Arial"/>
                <a:cs typeface="Arial"/>
              </a:rPr>
              <a:t>R</a:t>
            </a:r>
            <a:r>
              <a:rPr sz="1800" spc="-10" dirty="0">
                <a:latin typeface="Arial"/>
                <a:cs typeface="Arial"/>
              </a:rPr>
              <a:t>i</a:t>
            </a:r>
            <a:r>
              <a:rPr sz="1800" spc="0" dirty="0">
                <a:latin typeface="Arial"/>
                <a:cs typeface="Arial"/>
              </a:rPr>
              <a:t>g</a:t>
            </a:r>
            <a:r>
              <a:rPr sz="1800" spc="-10" dirty="0">
                <a:latin typeface="Arial"/>
                <a:cs typeface="Arial"/>
              </a:rPr>
              <a:t>o</a:t>
            </a:r>
            <a:r>
              <a:rPr sz="1800" spc="0" dirty="0">
                <a:latin typeface="Arial"/>
                <a:cs typeface="Arial"/>
              </a:rPr>
              <a:t>ro</a:t>
            </a:r>
            <a:r>
              <a:rPr sz="1800" spc="-10" dirty="0">
                <a:latin typeface="Arial"/>
                <a:cs typeface="Arial"/>
              </a:rPr>
              <a:t>u</a:t>
            </a:r>
            <a:r>
              <a:rPr sz="1800" spc="0" dirty="0">
                <a:latin typeface="Arial"/>
                <a:cs typeface="Arial"/>
              </a:rPr>
              <a:t>s</a:t>
            </a:r>
            <a:r>
              <a:rPr sz="1800" spc="25" dirty="0">
                <a:latin typeface="Arial"/>
                <a:cs typeface="Arial"/>
              </a:rPr>
              <a:t> </a:t>
            </a:r>
            <a:r>
              <a:rPr sz="1800" spc="0" dirty="0">
                <a:latin typeface="Arial"/>
                <a:cs typeface="Arial"/>
              </a:rPr>
              <a:t>d</a:t>
            </a:r>
            <a:r>
              <a:rPr sz="1800" spc="-10" dirty="0">
                <a:latin typeface="Arial"/>
                <a:cs typeface="Arial"/>
              </a:rPr>
              <a:t>e</a:t>
            </a:r>
            <a:r>
              <a:rPr sz="1800" spc="0" dirty="0">
                <a:latin typeface="Arial"/>
                <a:cs typeface="Arial"/>
              </a:rPr>
              <a:t>riv</a:t>
            </a:r>
            <a:r>
              <a:rPr sz="1800" spc="-10" dirty="0">
                <a:latin typeface="Arial"/>
                <a:cs typeface="Arial"/>
              </a:rPr>
              <a:t>a</a:t>
            </a:r>
            <a:r>
              <a:rPr sz="1800" spc="0" dirty="0">
                <a:latin typeface="Arial"/>
                <a:cs typeface="Arial"/>
              </a:rPr>
              <a:t>tion</a:t>
            </a:r>
            <a:r>
              <a:rPr sz="1800" spc="5" dirty="0">
                <a:latin typeface="Arial"/>
                <a:cs typeface="Arial"/>
              </a:rPr>
              <a:t> </a:t>
            </a:r>
            <a:r>
              <a:rPr sz="1800" spc="0" dirty="0">
                <a:latin typeface="Arial"/>
                <a:cs typeface="Arial"/>
              </a:rPr>
              <a:t>of th</a:t>
            </a:r>
            <a:r>
              <a:rPr sz="1800" spc="-10" dirty="0">
                <a:latin typeface="Arial"/>
                <a:cs typeface="Arial"/>
              </a:rPr>
              <a:t>e</a:t>
            </a:r>
            <a:r>
              <a:rPr sz="1800" spc="0" dirty="0">
                <a:latin typeface="Arial"/>
                <a:cs typeface="Arial"/>
              </a:rPr>
              <a:t>rmal</a:t>
            </a:r>
            <a:r>
              <a:rPr sz="1800" spc="5" dirty="0">
                <a:latin typeface="Arial"/>
                <a:cs typeface="Arial"/>
              </a:rPr>
              <a:t> </a:t>
            </a:r>
            <a:r>
              <a:rPr sz="1800" spc="0" dirty="0">
                <a:latin typeface="Arial"/>
                <a:cs typeface="Arial"/>
              </a:rPr>
              <a:t>n</a:t>
            </a:r>
            <a:r>
              <a:rPr sz="1800" spc="-10" dirty="0">
                <a:latin typeface="Arial"/>
                <a:cs typeface="Arial"/>
              </a:rPr>
              <a:t>o</a:t>
            </a:r>
            <a:r>
              <a:rPr sz="1800" spc="0" dirty="0">
                <a:latin typeface="Arial"/>
                <a:cs typeface="Arial"/>
              </a:rPr>
              <a:t>ise</a:t>
            </a:r>
            <a:r>
              <a:rPr sz="1800" spc="5" dirty="0">
                <a:latin typeface="Arial"/>
                <a:cs typeface="Arial"/>
              </a:rPr>
              <a:t> </a:t>
            </a:r>
            <a:r>
              <a:rPr sz="1800" spc="0" dirty="0">
                <a:latin typeface="Arial"/>
                <a:cs typeface="Arial"/>
              </a:rPr>
              <a:t>sh</a:t>
            </a:r>
            <a:r>
              <a:rPr sz="1800" spc="-10" dirty="0">
                <a:latin typeface="Arial"/>
                <a:cs typeface="Arial"/>
              </a:rPr>
              <a:t>o</a:t>
            </a:r>
            <a:r>
              <a:rPr sz="1800" spc="-40" dirty="0">
                <a:latin typeface="Arial"/>
                <a:cs typeface="Arial"/>
              </a:rPr>
              <a:t>w</a:t>
            </a:r>
            <a:r>
              <a:rPr sz="1800" spc="0" dirty="0">
                <a:latin typeface="Arial"/>
                <a:cs typeface="Arial"/>
              </a:rPr>
              <a:t>s</a:t>
            </a:r>
            <a:r>
              <a:rPr sz="1800" spc="35" dirty="0">
                <a:latin typeface="Arial"/>
                <a:cs typeface="Arial"/>
              </a:rPr>
              <a:t> </a:t>
            </a:r>
            <a:r>
              <a:rPr sz="1800" spc="0" dirty="0">
                <a:latin typeface="Arial"/>
                <a:cs typeface="Arial"/>
              </a:rPr>
              <a:t>th</a:t>
            </a:r>
            <a:r>
              <a:rPr sz="1800" spc="-10" dirty="0">
                <a:latin typeface="Arial"/>
                <a:cs typeface="Arial"/>
              </a:rPr>
              <a:t>a</a:t>
            </a:r>
            <a:r>
              <a:rPr sz="1800" spc="0" dirty="0">
                <a:latin typeface="Arial"/>
                <a:cs typeface="Arial"/>
              </a:rPr>
              <a:t>t</a:t>
            </a:r>
            <a:r>
              <a:rPr sz="1800" spc="5" dirty="0">
                <a:latin typeface="Arial"/>
                <a:cs typeface="Arial"/>
              </a:rPr>
              <a:t> </a:t>
            </a:r>
            <a:r>
              <a:rPr sz="1800" spc="0" dirty="0">
                <a:latin typeface="Arial"/>
                <a:cs typeface="Arial"/>
              </a:rPr>
              <a:t>the</a:t>
            </a:r>
            <a:r>
              <a:rPr sz="1800" spc="-10" dirty="0">
                <a:latin typeface="Arial"/>
                <a:cs typeface="Arial"/>
              </a:rPr>
              <a:t> </a:t>
            </a:r>
            <a:r>
              <a:rPr sz="1800" spc="0" dirty="0">
                <a:latin typeface="Arial"/>
                <a:cs typeface="Arial"/>
              </a:rPr>
              <a:t>a</a:t>
            </a:r>
            <a:r>
              <a:rPr sz="1800" spc="-10" dirty="0">
                <a:latin typeface="Arial"/>
                <a:cs typeface="Arial"/>
              </a:rPr>
              <a:t>p</a:t>
            </a:r>
            <a:r>
              <a:rPr sz="1800" spc="0" dirty="0">
                <a:latin typeface="Arial"/>
                <a:cs typeface="Arial"/>
              </a:rPr>
              <a:t>pr</a:t>
            </a:r>
            <a:r>
              <a:rPr sz="1800" spc="-10" dirty="0">
                <a:latin typeface="Arial"/>
                <a:cs typeface="Arial"/>
              </a:rPr>
              <a:t>o</a:t>
            </a:r>
            <a:r>
              <a:rPr sz="1800" spc="-15" dirty="0">
                <a:latin typeface="Arial"/>
                <a:cs typeface="Arial"/>
              </a:rPr>
              <a:t>x</a:t>
            </a:r>
            <a:r>
              <a:rPr sz="1800" spc="0" dirty="0">
                <a:latin typeface="Arial"/>
                <a:cs typeface="Arial"/>
              </a:rPr>
              <a:t>im</a:t>
            </a:r>
            <a:r>
              <a:rPr sz="1800" spc="-10" dirty="0">
                <a:latin typeface="Arial"/>
                <a:cs typeface="Arial"/>
              </a:rPr>
              <a:t>a</a:t>
            </a:r>
            <a:r>
              <a:rPr sz="1800" spc="0" dirty="0">
                <a:latin typeface="Arial"/>
                <a:cs typeface="Arial"/>
              </a:rPr>
              <a:t>te e</a:t>
            </a:r>
            <a:r>
              <a:rPr sz="1800" spc="-20" dirty="0">
                <a:latin typeface="Arial"/>
                <a:cs typeface="Arial"/>
              </a:rPr>
              <a:t>x</a:t>
            </a:r>
            <a:r>
              <a:rPr sz="1800" spc="0" dirty="0">
                <a:latin typeface="Arial"/>
                <a:cs typeface="Arial"/>
              </a:rPr>
              <a:t>pr</a:t>
            </a:r>
            <a:r>
              <a:rPr sz="1800" spc="-10" dirty="0">
                <a:latin typeface="Arial"/>
                <a:cs typeface="Arial"/>
              </a:rPr>
              <a:t>e</a:t>
            </a:r>
            <a:r>
              <a:rPr sz="1800" spc="0" dirty="0">
                <a:latin typeface="Arial"/>
                <a:cs typeface="Arial"/>
              </a:rPr>
              <a:t>ssi</a:t>
            </a:r>
            <a:r>
              <a:rPr sz="1800" spc="-10" dirty="0">
                <a:latin typeface="Arial"/>
                <a:cs typeface="Arial"/>
              </a:rPr>
              <a:t>o</a:t>
            </a:r>
            <a:r>
              <a:rPr sz="1800" spc="0" dirty="0">
                <a:latin typeface="Arial"/>
                <a:cs typeface="Arial"/>
              </a:rPr>
              <a:t>n</a:t>
            </a:r>
            <a:r>
              <a:rPr sz="1800" spc="30" dirty="0">
                <a:latin typeface="Arial"/>
                <a:cs typeface="Arial"/>
              </a:rPr>
              <a:t> </a:t>
            </a:r>
            <a:r>
              <a:rPr sz="1800" spc="0" dirty="0">
                <a:latin typeface="Arial"/>
                <a:cs typeface="Arial"/>
              </a:rPr>
              <a:t>of</a:t>
            </a:r>
            <a:r>
              <a:rPr sz="1800" spc="-10" dirty="0">
                <a:latin typeface="Arial"/>
                <a:cs typeface="Arial"/>
              </a:rPr>
              <a:t> </a:t>
            </a:r>
            <a:r>
              <a:rPr sz="1800" spc="0" dirty="0">
                <a:latin typeface="Arial"/>
                <a:cs typeface="Arial"/>
              </a:rPr>
              <a:t>the</a:t>
            </a:r>
            <a:r>
              <a:rPr sz="1800" spc="-10" dirty="0">
                <a:latin typeface="Arial"/>
                <a:cs typeface="Arial"/>
              </a:rPr>
              <a:t> </a:t>
            </a:r>
            <a:r>
              <a:rPr sz="1800" spc="0" dirty="0">
                <a:latin typeface="Arial"/>
                <a:cs typeface="Arial"/>
              </a:rPr>
              <a:t>Jo</a:t>
            </a:r>
            <a:r>
              <a:rPr sz="1800" spc="-10" dirty="0">
                <a:latin typeface="Arial"/>
                <a:cs typeface="Arial"/>
              </a:rPr>
              <a:t>h</a:t>
            </a:r>
            <a:r>
              <a:rPr sz="1800" spc="0" dirty="0">
                <a:latin typeface="Arial"/>
                <a:cs typeface="Arial"/>
              </a:rPr>
              <a:t>ns</a:t>
            </a:r>
            <a:r>
              <a:rPr sz="1800" spc="-10" dirty="0">
                <a:latin typeface="Arial"/>
                <a:cs typeface="Arial"/>
              </a:rPr>
              <a:t>o</a:t>
            </a:r>
            <a:r>
              <a:rPr sz="1800" spc="-5" dirty="0">
                <a:latin typeface="Arial"/>
                <a:cs typeface="Arial"/>
              </a:rPr>
              <a:t>n</a:t>
            </a:r>
            <a:r>
              <a:rPr sz="1800" spc="0" dirty="0">
                <a:latin typeface="Arial"/>
                <a:cs typeface="Arial"/>
              </a:rPr>
              <a:t>-N</a:t>
            </a:r>
            <a:r>
              <a:rPr sz="1800" spc="-30" dirty="0">
                <a:latin typeface="Arial"/>
                <a:cs typeface="Arial"/>
              </a:rPr>
              <a:t>y</a:t>
            </a:r>
            <a:r>
              <a:rPr sz="1800" spc="0" dirty="0">
                <a:latin typeface="Arial"/>
                <a:cs typeface="Arial"/>
              </a:rPr>
              <a:t>q</a:t>
            </a:r>
            <a:r>
              <a:rPr sz="1800" spc="-10" dirty="0">
                <a:latin typeface="Arial"/>
                <a:cs typeface="Arial"/>
              </a:rPr>
              <a:t>u</a:t>
            </a:r>
            <a:r>
              <a:rPr sz="1800" spc="0" dirty="0">
                <a:latin typeface="Arial"/>
                <a:cs typeface="Arial"/>
              </a:rPr>
              <a:t>ist</a:t>
            </a:r>
            <a:r>
              <a:rPr sz="1800" spc="60" dirty="0">
                <a:latin typeface="Arial"/>
                <a:cs typeface="Arial"/>
              </a:rPr>
              <a:t> </a:t>
            </a:r>
            <a:r>
              <a:rPr sz="1800" spc="10" dirty="0">
                <a:latin typeface="Arial"/>
                <a:cs typeface="Arial"/>
              </a:rPr>
              <a:t>T</a:t>
            </a:r>
            <a:r>
              <a:rPr sz="1800" spc="0" dirty="0">
                <a:latin typeface="Arial"/>
                <a:cs typeface="Arial"/>
              </a:rPr>
              <a:t>h</a:t>
            </a:r>
            <a:r>
              <a:rPr sz="1800" spc="-10" dirty="0">
                <a:latin typeface="Arial"/>
                <a:cs typeface="Arial"/>
              </a:rPr>
              <a:t>e</a:t>
            </a:r>
            <a:r>
              <a:rPr sz="1800" spc="0" dirty="0">
                <a:latin typeface="Arial"/>
                <a:cs typeface="Arial"/>
              </a:rPr>
              <a:t>or</a:t>
            </a:r>
            <a:r>
              <a:rPr sz="1800" spc="-10" dirty="0">
                <a:latin typeface="Arial"/>
                <a:cs typeface="Arial"/>
              </a:rPr>
              <a:t>e</a:t>
            </a:r>
            <a:r>
              <a:rPr sz="1800" spc="0" dirty="0">
                <a:latin typeface="Arial"/>
                <a:cs typeface="Arial"/>
              </a:rPr>
              <a:t>m</a:t>
            </a:r>
            <a:r>
              <a:rPr sz="1800" spc="-10" dirty="0">
                <a:latin typeface="Arial"/>
                <a:cs typeface="Arial"/>
              </a:rPr>
              <a:t> </a:t>
            </a:r>
            <a:r>
              <a:rPr sz="1800" spc="0" dirty="0">
                <a:latin typeface="Arial"/>
                <a:cs typeface="Arial"/>
              </a:rPr>
              <a:t>b</a:t>
            </a:r>
            <a:r>
              <a:rPr sz="1800" spc="-10" dirty="0">
                <a:latin typeface="Arial"/>
                <a:cs typeface="Arial"/>
              </a:rPr>
              <a:t>e</a:t>
            </a:r>
            <a:r>
              <a:rPr sz="1800" spc="0" dirty="0">
                <a:latin typeface="Arial"/>
                <a:cs typeface="Arial"/>
              </a:rPr>
              <a:t>com</a:t>
            </a:r>
            <a:r>
              <a:rPr sz="1800" spc="-10" dirty="0">
                <a:latin typeface="Arial"/>
                <a:cs typeface="Arial"/>
              </a:rPr>
              <a:t>e</a:t>
            </a:r>
            <a:r>
              <a:rPr sz="1800" spc="0" dirty="0">
                <a:latin typeface="Arial"/>
                <a:cs typeface="Arial"/>
              </a:rPr>
              <a:t>s:</a:t>
            </a:r>
            <a:endParaRPr sz="1800">
              <a:latin typeface="Arial"/>
              <a:cs typeface="Arial"/>
            </a:endParaRPr>
          </a:p>
        </p:txBody>
      </p:sp>
      <p:sp>
        <p:nvSpPr>
          <p:cNvPr id="5" name="object 5"/>
          <p:cNvSpPr txBox="1"/>
          <p:nvPr/>
        </p:nvSpPr>
        <p:spPr>
          <a:xfrm>
            <a:off x="459740" y="2521330"/>
            <a:ext cx="105410" cy="285115"/>
          </a:xfrm>
          <a:prstGeom prst="rect">
            <a:avLst/>
          </a:prstGeom>
        </p:spPr>
        <p:txBody>
          <a:bodyPr vert="horz" wrap="square" lIns="0" tIns="0" rIns="0" bIns="0" rtlCol="0">
            <a:noAutofit/>
          </a:bodyPr>
          <a:lstStyle/>
          <a:p>
            <a:pPr marL="12700">
              <a:lnSpc>
                <a:spcPct val="100000"/>
              </a:lnSpc>
            </a:pPr>
            <a:r>
              <a:rPr sz="1800" dirty="0">
                <a:latin typeface="Arial"/>
                <a:cs typeface="Arial"/>
              </a:rPr>
              <a:t>•</a:t>
            </a:r>
            <a:endParaRPr sz="1800">
              <a:latin typeface="Arial"/>
              <a:cs typeface="Arial"/>
            </a:endParaRPr>
          </a:p>
        </p:txBody>
      </p:sp>
      <p:sp>
        <p:nvSpPr>
          <p:cNvPr id="6" name="object 6"/>
          <p:cNvSpPr txBox="1"/>
          <p:nvPr/>
        </p:nvSpPr>
        <p:spPr>
          <a:xfrm>
            <a:off x="7597902" y="2521330"/>
            <a:ext cx="304800" cy="285115"/>
          </a:xfrm>
          <a:prstGeom prst="rect">
            <a:avLst/>
          </a:prstGeom>
        </p:spPr>
        <p:txBody>
          <a:bodyPr vert="horz" wrap="square" lIns="0" tIns="0" rIns="0" bIns="0" rtlCol="0">
            <a:noAutofit/>
          </a:bodyPr>
          <a:lstStyle/>
          <a:p>
            <a:pPr marL="12700">
              <a:lnSpc>
                <a:spcPct val="100000"/>
              </a:lnSpc>
            </a:pPr>
            <a:r>
              <a:rPr sz="1800" dirty="0">
                <a:latin typeface="Arial"/>
                <a:cs typeface="Arial"/>
              </a:rPr>
              <a:t>(2)</a:t>
            </a:r>
            <a:endParaRPr sz="1800">
              <a:latin typeface="Arial"/>
              <a:cs typeface="Arial"/>
            </a:endParaRPr>
          </a:p>
        </p:txBody>
      </p:sp>
      <p:sp>
        <p:nvSpPr>
          <p:cNvPr id="7" name="object 7"/>
          <p:cNvSpPr txBox="1"/>
          <p:nvPr/>
        </p:nvSpPr>
        <p:spPr>
          <a:xfrm>
            <a:off x="993444" y="3344545"/>
            <a:ext cx="641985" cy="285115"/>
          </a:xfrm>
          <a:prstGeom prst="rect">
            <a:avLst/>
          </a:prstGeom>
        </p:spPr>
        <p:txBody>
          <a:bodyPr vert="horz" wrap="square" lIns="0" tIns="0" rIns="0" bIns="0" rtlCol="0">
            <a:noAutofit/>
          </a:bodyPr>
          <a:lstStyle/>
          <a:p>
            <a:pPr marL="12700">
              <a:lnSpc>
                <a:spcPct val="100000"/>
              </a:lnSpc>
            </a:pPr>
            <a:r>
              <a:rPr sz="1800" spc="-40" dirty="0">
                <a:latin typeface="Arial"/>
                <a:cs typeface="Arial"/>
              </a:rPr>
              <a:t>w</a:t>
            </a:r>
            <a:r>
              <a:rPr sz="1800" spc="0" dirty="0">
                <a:latin typeface="Arial"/>
                <a:cs typeface="Arial"/>
              </a:rPr>
              <a:t>h</a:t>
            </a:r>
            <a:r>
              <a:rPr sz="1800" spc="-10" dirty="0">
                <a:latin typeface="Arial"/>
                <a:cs typeface="Arial"/>
              </a:rPr>
              <a:t>e</a:t>
            </a:r>
            <a:r>
              <a:rPr sz="1800" spc="0" dirty="0">
                <a:latin typeface="Arial"/>
                <a:cs typeface="Arial"/>
              </a:rPr>
              <a:t>re</a:t>
            </a:r>
            <a:endParaRPr sz="1800">
              <a:latin typeface="Arial"/>
              <a:cs typeface="Arial"/>
            </a:endParaRPr>
          </a:p>
        </p:txBody>
      </p:sp>
      <p:sp>
        <p:nvSpPr>
          <p:cNvPr id="8" name="object 8"/>
          <p:cNvSpPr txBox="1"/>
          <p:nvPr/>
        </p:nvSpPr>
        <p:spPr>
          <a:xfrm>
            <a:off x="2669794" y="3344545"/>
            <a:ext cx="4418330" cy="285115"/>
          </a:xfrm>
          <a:prstGeom prst="rect">
            <a:avLst/>
          </a:prstGeom>
        </p:spPr>
        <p:txBody>
          <a:bodyPr vert="horz" wrap="square" lIns="0" tIns="0" rIns="0" bIns="0" rtlCol="0">
            <a:noAutofit/>
          </a:bodyPr>
          <a:lstStyle/>
          <a:p>
            <a:pPr marL="12700">
              <a:lnSpc>
                <a:spcPct val="100000"/>
              </a:lnSpc>
            </a:pPr>
            <a:r>
              <a:rPr sz="1800" dirty="0">
                <a:latin typeface="Arial"/>
                <a:cs typeface="Arial"/>
              </a:rPr>
              <a:t>is the</a:t>
            </a:r>
            <a:r>
              <a:rPr sz="1800" spc="-10" dirty="0">
                <a:latin typeface="Arial"/>
                <a:cs typeface="Arial"/>
              </a:rPr>
              <a:t> </a:t>
            </a:r>
            <a:r>
              <a:rPr sz="1800" spc="0" dirty="0">
                <a:latin typeface="Arial"/>
                <a:cs typeface="Arial"/>
              </a:rPr>
              <a:t>el</a:t>
            </a:r>
            <a:r>
              <a:rPr sz="1800" spc="-10" dirty="0">
                <a:latin typeface="Arial"/>
                <a:cs typeface="Arial"/>
              </a:rPr>
              <a:t>e</a:t>
            </a:r>
            <a:r>
              <a:rPr sz="1800" spc="0" dirty="0">
                <a:latin typeface="Arial"/>
                <a:cs typeface="Arial"/>
              </a:rPr>
              <a:t>ctro</a:t>
            </a:r>
            <a:r>
              <a:rPr sz="1800" spc="-5" dirty="0">
                <a:latin typeface="Arial"/>
                <a:cs typeface="Arial"/>
              </a:rPr>
              <a:t>n</a:t>
            </a:r>
            <a:r>
              <a:rPr sz="1800" spc="0" dirty="0">
                <a:latin typeface="Arial"/>
                <a:cs typeface="Arial"/>
              </a:rPr>
              <a:t>-at</a:t>
            </a:r>
            <a:r>
              <a:rPr sz="1800" spc="-10" dirty="0">
                <a:latin typeface="Arial"/>
                <a:cs typeface="Arial"/>
              </a:rPr>
              <a:t>o</a:t>
            </a:r>
            <a:r>
              <a:rPr sz="1800" spc="0" dirty="0">
                <a:latin typeface="Arial"/>
                <a:cs typeface="Arial"/>
              </a:rPr>
              <a:t>m</a:t>
            </a:r>
            <a:r>
              <a:rPr sz="1800" spc="10" dirty="0">
                <a:latin typeface="Arial"/>
                <a:cs typeface="Arial"/>
              </a:rPr>
              <a:t> </a:t>
            </a:r>
            <a:r>
              <a:rPr sz="1800" spc="0" dirty="0">
                <a:latin typeface="Arial"/>
                <a:cs typeface="Arial"/>
              </a:rPr>
              <a:t>co</a:t>
            </a:r>
            <a:r>
              <a:rPr sz="1800" spc="-10" dirty="0">
                <a:latin typeface="Arial"/>
                <a:cs typeface="Arial"/>
              </a:rPr>
              <a:t>l</a:t>
            </a:r>
            <a:r>
              <a:rPr sz="1800" spc="0" dirty="0">
                <a:latin typeface="Arial"/>
                <a:cs typeface="Arial"/>
              </a:rPr>
              <a:t>l</a:t>
            </a:r>
            <a:r>
              <a:rPr sz="1800" spc="-10" dirty="0">
                <a:latin typeface="Arial"/>
                <a:cs typeface="Arial"/>
              </a:rPr>
              <a:t>i</a:t>
            </a:r>
            <a:r>
              <a:rPr sz="1800" spc="0" dirty="0">
                <a:latin typeface="Arial"/>
                <a:cs typeface="Arial"/>
              </a:rPr>
              <a:t>si</a:t>
            </a:r>
            <a:r>
              <a:rPr sz="1800" spc="-10" dirty="0">
                <a:latin typeface="Arial"/>
                <a:cs typeface="Arial"/>
              </a:rPr>
              <a:t>o</a:t>
            </a:r>
            <a:r>
              <a:rPr sz="1800" spc="0" dirty="0">
                <a:latin typeface="Arial"/>
                <a:cs typeface="Arial"/>
              </a:rPr>
              <a:t>n</a:t>
            </a:r>
            <a:r>
              <a:rPr sz="1800" spc="20" dirty="0">
                <a:latin typeface="Arial"/>
                <a:cs typeface="Arial"/>
              </a:rPr>
              <a:t> </a:t>
            </a:r>
            <a:r>
              <a:rPr sz="1800" spc="0" dirty="0">
                <a:latin typeface="Arial"/>
                <a:cs typeface="Arial"/>
              </a:rPr>
              <a:t>fre</a:t>
            </a:r>
            <a:r>
              <a:rPr sz="1800" spc="-10" dirty="0">
                <a:latin typeface="Arial"/>
                <a:cs typeface="Arial"/>
              </a:rPr>
              <a:t>q</a:t>
            </a:r>
            <a:r>
              <a:rPr sz="1800" spc="0" dirty="0">
                <a:latin typeface="Arial"/>
                <a:cs typeface="Arial"/>
              </a:rPr>
              <a:t>u</a:t>
            </a:r>
            <a:r>
              <a:rPr sz="1800" spc="-10" dirty="0">
                <a:latin typeface="Arial"/>
                <a:cs typeface="Arial"/>
              </a:rPr>
              <a:t>e</a:t>
            </a:r>
            <a:r>
              <a:rPr sz="1800" spc="0" dirty="0">
                <a:latin typeface="Arial"/>
                <a:cs typeface="Arial"/>
              </a:rPr>
              <a:t>ncy</a:t>
            </a:r>
            <a:r>
              <a:rPr sz="1800" spc="5"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a:t>
            </a:r>
            <a:endParaRPr sz="1800">
              <a:latin typeface="Arial"/>
              <a:cs typeface="Arial"/>
            </a:endParaRPr>
          </a:p>
        </p:txBody>
      </p:sp>
      <p:sp>
        <p:nvSpPr>
          <p:cNvPr id="9" name="object 9"/>
          <p:cNvSpPr txBox="1"/>
          <p:nvPr/>
        </p:nvSpPr>
        <p:spPr>
          <a:xfrm>
            <a:off x="3203575" y="4167885"/>
            <a:ext cx="4239895" cy="285115"/>
          </a:xfrm>
          <a:prstGeom prst="rect">
            <a:avLst/>
          </a:prstGeom>
        </p:spPr>
        <p:txBody>
          <a:bodyPr vert="horz" wrap="square" lIns="0" tIns="0" rIns="0" bIns="0" rtlCol="0">
            <a:noAutofit/>
          </a:bodyPr>
          <a:lstStyle/>
          <a:p>
            <a:pPr marL="12700">
              <a:lnSpc>
                <a:spcPct val="100000"/>
              </a:lnSpc>
            </a:pPr>
            <a:r>
              <a:rPr sz="1800" dirty="0">
                <a:latin typeface="Arial"/>
                <a:cs typeface="Arial"/>
              </a:rPr>
              <a:t>is t</a:t>
            </a:r>
            <a:r>
              <a:rPr sz="1800" spc="-10" dirty="0">
                <a:latin typeface="Arial"/>
                <a:cs typeface="Arial"/>
              </a:rPr>
              <a:t>h</a:t>
            </a:r>
            <a:r>
              <a:rPr sz="1800" spc="0" dirty="0">
                <a:latin typeface="Arial"/>
                <a:cs typeface="Arial"/>
              </a:rPr>
              <a:t>e</a:t>
            </a:r>
            <a:r>
              <a:rPr sz="1800" spc="-5" dirty="0">
                <a:latin typeface="Arial"/>
                <a:cs typeface="Arial"/>
              </a:rPr>
              <a:t> </a:t>
            </a:r>
            <a:r>
              <a:rPr sz="1800" spc="0" dirty="0">
                <a:latin typeface="Arial"/>
                <a:cs typeface="Arial"/>
              </a:rPr>
              <a:t>o</a:t>
            </a:r>
            <a:r>
              <a:rPr sz="1800" spc="-10" dirty="0">
                <a:latin typeface="Arial"/>
                <a:cs typeface="Arial"/>
              </a:rPr>
              <a:t>pe</a:t>
            </a:r>
            <a:r>
              <a:rPr sz="1800" spc="0" dirty="0">
                <a:latin typeface="Arial"/>
                <a:cs typeface="Arial"/>
              </a:rPr>
              <a:t>r</a:t>
            </a:r>
            <a:r>
              <a:rPr sz="1800" spc="-10" dirty="0">
                <a:latin typeface="Arial"/>
                <a:cs typeface="Arial"/>
              </a:rPr>
              <a:t>a</a:t>
            </a:r>
            <a:r>
              <a:rPr sz="1800" spc="0" dirty="0">
                <a:latin typeface="Arial"/>
                <a:cs typeface="Arial"/>
              </a:rPr>
              <a:t>ti</a:t>
            </a:r>
            <a:r>
              <a:rPr sz="1800" spc="-10" dirty="0">
                <a:latin typeface="Arial"/>
                <a:cs typeface="Arial"/>
              </a:rPr>
              <a:t>n</a:t>
            </a:r>
            <a:r>
              <a:rPr sz="1800" spc="0" dirty="0">
                <a:latin typeface="Arial"/>
                <a:cs typeface="Arial"/>
              </a:rPr>
              <a:t>g</a:t>
            </a:r>
            <a:r>
              <a:rPr sz="1800" spc="20" dirty="0">
                <a:latin typeface="Arial"/>
                <a:cs typeface="Arial"/>
              </a:rPr>
              <a:t> </a:t>
            </a:r>
            <a:r>
              <a:rPr sz="1800" spc="-10" dirty="0">
                <a:latin typeface="Arial"/>
                <a:cs typeface="Arial"/>
              </a:rPr>
              <a:t>an</a:t>
            </a:r>
            <a:r>
              <a:rPr sz="1800" spc="0" dirty="0">
                <a:latin typeface="Arial"/>
                <a:cs typeface="Arial"/>
              </a:rPr>
              <a:t>te</a:t>
            </a:r>
            <a:r>
              <a:rPr sz="1800" spc="-10" dirty="0">
                <a:latin typeface="Arial"/>
                <a:cs typeface="Arial"/>
              </a:rPr>
              <a:t>nn</a:t>
            </a:r>
            <a:r>
              <a:rPr sz="1800" spc="0" dirty="0">
                <a:latin typeface="Arial"/>
                <a:cs typeface="Arial"/>
              </a:rPr>
              <a:t>a</a:t>
            </a:r>
            <a:r>
              <a:rPr sz="1800" spc="5" dirty="0">
                <a:latin typeface="Arial"/>
                <a:cs typeface="Arial"/>
              </a:rPr>
              <a:t> </a:t>
            </a:r>
            <a:r>
              <a:rPr sz="1800" spc="0" dirty="0">
                <a:latin typeface="Arial"/>
                <a:cs typeface="Arial"/>
              </a:rPr>
              <a:t>r</a:t>
            </a:r>
            <a:r>
              <a:rPr sz="1800" spc="-10" dirty="0">
                <a:latin typeface="Arial"/>
                <a:cs typeface="Arial"/>
              </a:rPr>
              <a:t>ad</a:t>
            </a:r>
            <a:r>
              <a:rPr sz="1800" spc="0" dirty="0">
                <a:latin typeface="Arial"/>
                <a:cs typeface="Arial"/>
              </a:rPr>
              <a:t>i</a:t>
            </a:r>
            <a:r>
              <a:rPr sz="1800" spc="-15" dirty="0">
                <a:latin typeface="Arial"/>
                <a:cs typeface="Arial"/>
              </a:rPr>
              <a:t>a</a:t>
            </a:r>
            <a:r>
              <a:rPr sz="1800" spc="0" dirty="0">
                <a:latin typeface="Arial"/>
                <a:cs typeface="Arial"/>
              </a:rPr>
              <a:t>n</a:t>
            </a:r>
            <a:r>
              <a:rPr sz="1800" spc="5" dirty="0">
                <a:latin typeface="Arial"/>
                <a:cs typeface="Arial"/>
              </a:rPr>
              <a:t> </a:t>
            </a:r>
            <a:r>
              <a:rPr sz="1800" spc="0" dirty="0">
                <a:latin typeface="Arial"/>
                <a:cs typeface="Arial"/>
              </a:rPr>
              <a:t>fre</a:t>
            </a:r>
            <a:r>
              <a:rPr sz="1800" spc="-10" dirty="0">
                <a:latin typeface="Arial"/>
                <a:cs typeface="Arial"/>
              </a:rPr>
              <a:t>quen</a:t>
            </a:r>
            <a:r>
              <a:rPr sz="1800" spc="0" dirty="0">
                <a:latin typeface="Arial"/>
                <a:cs typeface="Arial"/>
              </a:rPr>
              <a:t>cy</a:t>
            </a:r>
            <a:endParaRPr sz="1800">
              <a:latin typeface="Arial"/>
              <a:cs typeface="Arial"/>
            </a:endParaRPr>
          </a:p>
        </p:txBody>
      </p:sp>
      <p:sp>
        <p:nvSpPr>
          <p:cNvPr id="10" name="object 10"/>
          <p:cNvSpPr txBox="1"/>
          <p:nvPr/>
        </p:nvSpPr>
        <p:spPr>
          <a:xfrm>
            <a:off x="459740" y="4990845"/>
            <a:ext cx="105410" cy="285115"/>
          </a:xfrm>
          <a:prstGeom prst="rect">
            <a:avLst/>
          </a:prstGeom>
        </p:spPr>
        <p:txBody>
          <a:bodyPr vert="horz" wrap="square" lIns="0" tIns="0" rIns="0" bIns="0" rtlCol="0">
            <a:noAutofit/>
          </a:bodyPr>
          <a:lstStyle/>
          <a:p>
            <a:pPr marL="12700">
              <a:lnSpc>
                <a:spcPct val="100000"/>
              </a:lnSpc>
            </a:pPr>
            <a:r>
              <a:rPr sz="1800" dirty="0">
                <a:latin typeface="Arial"/>
                <a:cs typeface="Arial"/>
              </a:rPr>
              <a:t>•</a:t>
            </a:r>
            <a:endParaRPr sz="1800">
              <a:latin typeface="Arial"/>
              <a:cs typeface="Arial"/>
            </a:endParaRPr>
          </a:p>
        </p:txBody>
      </p:sp>
      <p:sp>
        <p:nvSpPr>
          <p:cNvPr id="11" name="object 11"/>
          <p:cNvSpPr txBox="1"/>
          <p:nvPr/>
        </p:nvSpPr>
        <p:spPr>
          <a:xfrm>
            <a:off x="993444" y="4990845"/>
            <a:ext cx="443865" cy="285115"/>
          </a:xfrm>
          <a:prstGeom prst="rect">
            <a:avLst/>
          </a:prstGeom>
        </p:spPr>
        <p:txBody>
          <a:bodyPr vert="horz" wrap="square" lIns="0" tIns="0" rIns="0" bIns="0" rtlCol="0">
            <a:noAutofit/>
          </a:bodyPr>
          <a:lstStyle/>
          <a:p>
            <a:pPr marL="12700">
              <a:lnSpc>
                <a:spcPct val="100000"/>
              </a:lnSpc>
            </a:pPr>
            <a:r>
              <a:rPr sz="1800" dirty="0">
                <a:latin typeface="Arial"/>
                <a:cs typeface="Arial"/>
              </a:rPr>
              <a:t>R</a:t>
            </a:r>
            <a:r>
              <a:rPr sz="1800" spc="-10" dirty="0">
                <a:latin typeface="Arial"/>
                <a:cs typeface="Arial"/>
              </a:rPr>
              <a:t>e</a:t>
            </a:r>
            <a:r>
              <a:rPr sz="1800" spc="0" dirty="0">
                <a:latin typeface="Arial"/>
                <a:cs typeface="Arial"/>
              </a:rPr>
              <a:t>f:</a:t>
            </a:r>
            <a:endParaRPr sz="1800">
              <a:latin typeface="Arial"/>
              <a:cs typeface="Arial"/>
            </a:endParaRPr>
          </a:p>
        </p:txBody>
      </p:sp>
      <p:sp>
        <p:nvSpPr>
          <p:cNvPr id="12" name="object 12"/>
          <p:cNvSpPr txBox="1"/>
          <p:nvPr/>
        </p:nvSpPr>
        <p:spPr>
          <a:xfrm>
            <a:off x="1602892" y="4990845"/>
            <a:ext cx="6260465" cy="285115"/>
          </a:xfrm>
          <a:prstGeom prst="rect">
            <a:avLst/>
          </a:prstGeom>
        </p:spPr>
        <p:txBody>
          <a:bodyPr vert="horz" wrap="square" lIns="0" tIns="0" rIns="0" bIns="0" rtlCol="0">
            <a:noAutofit/>
          </a:bodyPr>
          <a:lstStyle/>
          <a:p>
            <a:pPr marL="12700">
              <a:lnSpc>
                <a:spcPct val="100000"/>
              </a:lnSpc>
            </a:pPr>
            <a:r>
              <a:rPr sz="1800" dirty="0">
                <a:latin typeface="Arial"/>
                <a:cs typeface="Arial"/>
              </a:rPr>
              <a:t>Dr. </a:t>
            </a:r>
            <a:r>
              <a:rPr sz="1800" spc="15" dirty="0">
                <a:latin typeface="Arial"/>
                <a:cs typeface="Arial"/>
              </a:rPr>
              <a:t>T</a:t>
            </a:r>
            <a:r>
              <a:rPr sz="1800" spc="0" dirty="0">
                <a:latin typeface="Arial"/>
                <a:cs typeface="Arial"/>
              </a:rPr>
              <a:t>ed</a:t>
            </a:r>
            <a:r>
              <a:rPr sz="1800" spc="-2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a:t>
            </a:r>
            <a:r>
              <a:rPr sz="1800" spc="-10" dirty="0">
                <a:latin typeface="Arial"/>
                <a:cs typeface="Arial"/>
              </a:rPr>
              <a:t>e</a:t>
            </a:r>
            <a:r>
              <a:rPr sz="1800" spc="0" dirty="0">
                <a:latin typeface="Arial"/>
                <a:cs typeface="Arial"/>
              </a:rPr>
              <a:t>rso</a:t>
            </a:r>
            <a:r>
              <a:rPr sz="1800" spc="-10" dirty="0">
                <a:latin typeface="Arial"/>
                <a:cs typeface="Arial"/>
              </a:rPr>
              <a:t>n</a:t>
            </a:r>
            <a:r>
              <a:rPr sz="1800" spc="0" dirty="0">
                <a:latin typeface="Arial"/>
                <a:cs typeface="Arial"/>
              </a:rPr>
              <a:t>,</a:t>
            </a:r>
            <a:r>
              <a:rPr sz="1800" spc="15" dirty="0">
                <a:latin typeface="Arial"/>
                <a:cs typeface="Arial"/>
              </a:rPr>
              <a:t> </a:t>
            </a:r>
            <a:r>
              <a:rPr sz="1800" spc="0" dirty="0">
                <a:latin typeface="Arial"/>
                <a:cs typeface="Arial"/>
              </a:rPr>
              <a:t>2</a:t>
            </a:r>
            <a:r>
              <a:rPr sz="1800" spc="-10" dirty="0">
                <a:latin typeface="Arial"/>
                <a:cs typeface="Arial"/>
              </a:rPr>
              <a:t>0</a:t>
            </a:r>
            <a:r>
              <a:rPr sz="1800" spc="0" dirty="0">
                <a:latin typeface="Arial"/>
                <a:cs typeface="Arial"/>
              </a:rPr>
              <a:t>00</a:t>
            </a:r>
            <a:r>
              <a:rPr sz="1800" spc="5" dirty="0">
                <a:latin typeface="Arial"/>
                <a:cs typeface="Arial"/>
              </a:rPr>
              <a:t> </a:t>
            </a:r>
            <a:r>
              <a:rPr sz="1800" spc="0" dirty="0">
                <a:latin typeface="Arial"/>
                <a:cs typeface="Arial"/>
              </a:rPr>
              <a:t>IEEE</a:t>
            </a:r>
            <a:r>
              <a:rPr sz="1800" spc="-10" dirty="0">
                <a:latin typeface="Arial"/>
                <a:cs typeface="Arial"/>
              </a:rPr>
              <a:t> </a:t>
            </a:r>
            <a:r>
              <a:rPr sz="1800" spc="0" dirty="0">
                <a:latin typeface="Arial"/>
                <a:cs typeface="Arial"/>
              </a:rPr>
              <a:t>S</a:t>
            </a:r>
            <a:r>
              <a:rPr sz="1800" spc="-30" dirty="0">
                <a:latin typeface="Arial"/>
                <a:cs typeface="Arial"/>
              </a:rPr>
              <a:t>y</a:t>
            </a:r>
            <a:r>
              <a:rPr sz="1800" spc="0" dirty="0">
                <a:latin typeface="Arial"/>
                <a:cs typeface="Arial"/>
              </a:rPr>
              <a:t>mp</a:t>
            </a:r>
            <a:r>
              <a:rPr sz="1800" spc="-10" dirty="0">
                <a:latin typeface="Arial"/>
                <a:cs typeface="Arial"/>
              </a:rPr>
              <a:t>o</a:t>
            </a:r>
            <a:r>
              <a:rPr sz="1800" spc="0" dirty="0">
                <a:latin typeface="Arial"/>
                <a:cs typeface="Arial"/>
              </a:rPr>
              <a:t>si</a:t>
            </a:r>
            <a:r>
              <a:rPr sz="1800" spc="-10" dirty="0">
                <a:latin typeface="Arial"/>
                <a:cs typeface="Arial"/>
              </a:rPr>
              <a:t>u</a:t>
            </a:r>
            <a:r>
              <a:rPr sz="1800" spc="0" dirty="0">
                <a:latin typeface="Arial"/>
                <a:cs typeface="Arial"/>
              </a:rPr>
              <a:t>m</a:t>
            </a:r>
            <a:r>
              <a:rPr sz="1800" spc="35" dirty="0">
                <a:latin typeface="Arial"/>
                <a:cs typeface="Arial"/>
              </a:rPr>
              <a:t> </a:t>
            </a:r>
            <a:r>
              <a:rPr sz="1800" spc="0" dirty="0">
                <a:latin typeface="Arial"/>
                <a:cs typeface="Arial"/>
              </a:rPr>
              <a:t>R</a:t>
            </a:r>
            <a:r>
              <a:rPr sz="1800" spc="-10" dirty="0">
                <a:latin typeface="Arial"/>
                <a:cs typeface="Arial"/>
              </a:rPr>
              <a:t>e</a:t>
            </a:r>
            <a:r>
              <a:rPr sz="1800" spc="0" dirty="0">
                <a:latin typeface="Arial"/>
                <a:cs typeface="Arial"/>
              </a:rPr>
              <a:t>cor</a:t>
            </a:r>
            <a:r>
              <a:rPr sz="1800" spc="-10" dirty="0">
                <a:latin typeface="Arial"/>
                <a:cs typeface="Arial"/>
              </a:rPr>
              <a:t>d</a:t>
            </a:r>
            <a:r>
              <a:rPr sz="1800" spc="0" dirty="0">
                <a:latin typeface="Arial"/>
                <a:cs typeface="Arial"/>
              </a:rPr>
              <a:t>,</a:t>
            </a:r>
            <a:r>
              <a:rPr sz="1800" spc="15" dirty="0">
                <a:latin typeface="Arial"/>
                <a:cs typeface="Arial"/>
              </a:rPr>
              <a:t> </a:t>
            </a:r>
            <a:r>
              <a:rPr sz="1800" spc="0" dirty="0">
                <a:latin typeface="Arial"/>
                <a:cs typeface="Arial"/>
              </a:rPr>
              <a:t>V</a:t>
            </a:r>
            <a:r>
              <a:rPr sz="1800" spc="-10" dirty="0">
                <a:latin typeface="Arial"/>
                <a:cs typeface="Arial"/>
              </a:rPr>
              <a:t>o</a:t>
            </a:r>
            <a:r>
              <a:rPr sz="1800" spc="0" dirty="0">
                <a:latin typeface="Arial"/>
                <a:cs typeface="Arial"/>
              </a:rPr>
              <a:t>l</a:t>
            </a:r>
            <a:r>
              <a:rPr sz="1800" spc="-10" dirty="0">
                <a:latin typeface="Arial"/>
                <a:cs typeface="Arial"/>
              </a:rPr>
              <a:t>u</a:t>
            </a:r>
            <a:r>
              <a:rPr sz="1800" spc="0" dirty="0">
                <a:latin typeface="Arial"/>
                <a:cs typeface="Arial"/>
              </a:rPr>
              <a:t>me</a:t>
            </a:r>
            <a:r>
              <a:rPr sz="1800" spc="5" dirty="0">
                <a:latin typeface="Arial"/>
                <a:cs typeface="Arial"/>
              </a:rPr>
              <a:t> </a:t>
            </a:r>
            <a:r>
              <a:rPr sz="1800" spc="0" dirty="0">
                <a:latin typeface="Arial"/>
                <a:cs typeface="Arial"/>
              </a:rPr>
              <a:t>2,</a:t>
            </a:r>
            <a:endParaRPr sz="1800">
              <a:latin typeface="Arial"/>
              <a:cs typeface="Arial"/>
            </a:endParaRPr>
          </a:p>
        </p:txBody>
      </p:sp>
      <p:sp>
        <p:nvSpPr>
          <p:cNvPr id="13" name="object 13"/>
          <p:cNvSpPr txBox="1"/>
          <p:nvPr/>
        </p:nvSpPr>
        <p:spPr>
          <a:xfrm>
            <a:off x="993444" y="5210302"/>
            <a:ext cx="3768090" cy="285115"/>
          </a:xfrm>
          <a:prstGeom prst="rect">
            <a:avLst/>
          </a:prstGeom>
        </p:spPr>
        <p:txBody>
          <a:bodyPr vert="horz" wrap="square" lIns="0" tIns="0" rIns="0" bIns="0" rtlCol="0">
            <a:noAutofit/>
          </a:bodyPr>
          <a:lstStyle/>
          <a:p>
            <a:pPr marL="12700">
              <a:lnSpc>
                <a:spcPct val="100000"/>
              </a:lnSpc>
            </a:pPr>
            <a:r>
              <a:rPr sz="1800" dirty="0">
                <a:latin typeface="Arial"/>
                <a:cs typeface="Arial"/>
              </a:rPr>
              <a:t>p</a:t>
            </a:r>
            <a:r>
              <a:rPr sz="1800" spc="-10" dirty="0">
                <a:latin typeface="Arial"/>
                <a:cs typeface="Arial"/>
              </a:rPr>
              <a:t>a</a:t>
            </a:r>
            <a:r>
              <a:rPr sz="1800" spc="0" dirty="0">
                <a:latin typeface="Arial"/>
                <a:cs typeface="Arial"/>
              </a:rPr>
              <a:t>g</a:t>
            </a:r>
            <a:r>
              <a:rPr sz="1800" spc="-10" dirty="0">
                <a:latin typeface="Arial"/>
                <a:cs typeface="Arial"/>
              </a:rPr>
              <a:t>e</a:t>
            </a:r>
            <a:r>
              <a:rPr sz="1800" spc="0" dirty="0">
                <a:latin typeface="Arial"/>
                <a:cs typeface="Arial"/>
              </a:rPr>
              <a:t>s</a:t>
            </a:r>
            <a:r>
              <a:rPr sz="1800" spc="10" dirty="0">
                <a:latin typeface="Arial"/>
                <a:cs typeface="Arial"/>
              </a:rPr>
              <a:t> </a:t>
            </a:r>
            <a:r>
              <a:rPr sz="1800" spc="0" dirty="0">
                <a:latin typeface="Arial"/>
                <a:cs typeface="Arial"/>
              </a:rPr>
              <a:t>6</a:t>
            </a:r>
            <a:r>
              <a:rPr sz="1800" spc="-10" dirty="0">
                <a:latin typeface="Arial"/>
                <a:cs typeface="Arial"/>
              </a:rPr>
              <a:t>95</a:t>
            </a:r>
            <a:r>
              <a:rPr sz="1800" spc="0" dirty="0">
                <a:latin typeface="Arial"/>
                <a:cs typeface="Arial"/>
              </a:rPr>
              <a:t>-6</a:t>
            </a:r>
            <a:r>
              <a:rPr sz="1800" spc="-10" dirty="0">
                <a:latin typeface="Arial"/>
                <a:cs typeface="Arial"/>
              </a:rPr>
              <a:t>9</a:t>
            </a:r>
            <a:r>
              <a:rPr sz="1800" spc="0" dirty="0">
                <a:latin typeface="Arial"/>
                <a:cs typeface="Arial"/>
              </a:rPr>
              <a:t>8,</a:t>
            </a:r>
            <a:r>
              <a:rPr sz="1800" spc="10" dirty="0">
                <a:latin typeface="Arial"/>
                <a:cs typeface="Arial"/>
              </a:rPr>
              <a:t> </a:t>
            </a:r>
            <a:r>
              <a:rPr sz="1800" spc="0" dirty="0">
                <a:latin typeface="Arial"/>
                <a:cs typeface="Arial"/>
              </a:rPr>
              <a:t>ISBN 0-</a:t>
            </a:r>
            <a:r>
              <a:rPr sz="1800" spc="-5" dirty="0">
                <a:latin typeface="Arial"/>
                <a:cs typeface="Arial"/>
              </a:rPr>
              <a:t>7803</a:t>
            </a:r>
            <a:r>
              <a:rPr sz="1800" spc="0" dirty="0">
                <a:latin typeface="Arial"/>
                <a:cs typeface="Arial"/>
              </a:rPr>
              <a:t>-</a:t>
            </a:r>
            <a:r>
              <a:rPr sz="1800" spc="-5" dirty="0">
                <a:latin typeface="Arial"/>
                <a:cs typeface="Arial"/>
              </a:rPr>
              <a:t>5677</a:t>
            </a:r>
            <a:r>
              <a:rPr sz="1800" spc="0" dirty="0">
                <a:latin typeface="Arial"/>
                <a:cs typeface="Arial"/>
              </a:rPr>
              <a:t>-2</a:t>
            </a:r>
            <a:endParaRPr sz="1800">
              <a:latin typeface="Arial"/>
              <a:cs typeface="Arial"/>
            </a:endParaRPr>
          </a:p>
        </p:txBody>
      </p:sp>
      <p:sp>
        <p:nvSpPr>
          <p:cNvPr id="14" name="object 14"/>
          <p:cNvSpPr txBox="1"/>
          <p:nvPr/>
        </p:nvSpPr>
        <p:spPr>
          <a:xfrm>
            <a:off x="459740" y="5704332"/>
            <a:ext cx="105410" cy="285115"/>
          </a:xfrm>
          <a:prstGeom prst="rect">
            <a:avLst/>
          </a:prstGeom>
        </p:spPr>
        <p:txBody>
          <a:bodyPr vert="horz" wrap="square" lIns="0" tIns="0" rIns="0" bIns="0" rtlCol="0">
            <a:noAutofit/>
          </a:bodyPr>
          <a:lstStyle/>
          <a:p>
            <a:pPr marL="12700">
              <a:lnSpc>
                <a:spcPct val="100000"/>
              </a:lnSpc>
            </a:pPr>
            <a:r>
              <a:rPr sz="1800" dirty="0">
                <a:latin typeface="Arial"/>
                <a:cs typeface="Arial"/>
              </a:rPr>
              <a:t>•</a:t>
            </a:r>
            <a:endParaRPr sz="1800">
              <a:latin typeface="Arial"/>
              <a:cs typeface="Arial"/>
            </a:endParaRPr>
          </a:p>
        </p:txBody>
      </p:sp>
      <p:sp>
        <p:nvSpPr>
          <p:cNvPr id="15" name="object 15"/>
          <p:cNvSpPr txBox="1"/>
          <p:nvPr/>
        </p:nvSpPr>
        <p:spPr>
          <a:xfrm>
            <a:off x="993444" y="5704332"/>
            <a:ext cx="6854825" cy="285115"/>
          </a:xfrm>
          <a:prstGeom prst="rect">
            <a:avLst/>
          </a:prstGeom>
        </p:spPr>
        <p:txBody>
          <a:bodyPr vert="horz" wrap="square" lIns="0" tIns="0" rIns="0" bIns="0" rtlCol="0">
            <a:noAutofit/>
          </a:bodyPr>
          <a:lstStyle/>
          <a:p>
            <a:pPr marL="12700">
              <a:lnSpc>
                <a:spcPct val="100000"/>
              </a:lnSpc>
            </a:pPr>
            <a:r>
              <a:rPr sz="1800" dirty="0">
                <a:latin typeface="Arial"/>
                <a:cs typeface="Arial"/>
              </a:rPr>
              <a:t>D</a:t>
            </a:r>
            <a:r>
              <a:rPr sz="1800" spc="-10" dirty="0">
                <a:latin typeface="Arial"/>
                <a:cs typeface="Arial"/>
              </a:rPr>
              <a:t>e</a:t>
            </a:r>
            <a:r>
              <a:rPr sz="1800" spc="0" dirty="0">
                <a:latin typeface="Arial"/>
                <a:cs typeface="Arial"/>
              </a:rPr>
              <a:t>riv</a:t>
            </a:r>
            <a:r>
              <a:rPr sz="1800" spc="-10" dirty="0">
                <a:latin typeface="Arial"/>
                <a:cs typeface="Arial"/>
              </a:rPr>
              <a:t>e</a:t>
            </a:r>
            <a:r>
              <a:rPr sz="1800" spc="0" dirty="0">
                <a:latin typeface="Arial"/>
                <a:cs typeface="Arial"/>
              </a:rPr>
              <a:t>d</a:t>
            </a:r>
            <a:r>
              <a:rPr sz="1800" spc="5" dirty="0">
                <a:latin typeface="Arial"/>
                <a:cs typeface="Arial"/>
              </a:rPr>
              <a:t> </a:t>
            </a:r>
            <a:r>
              <a:rPr sz="1800" spc="0" dirty="0">
                <a:latin typeface="Arial"/>
                <a:cs typeface="Arial"/>
              </a:rPr>
              <a:t>i</a:t>
            </a:r>
            <a:r>
              <a:rPr sz="1800" spc="-10" dirty="0">
                <a:latin typeface="Arial"/>
                <a:cs typeface="Arial"/>
              </a:rPr>
              <a:t>n</a:t>
            </a:r>
            <a:r>
              <a:rPr sz="1800" spc="0" dirty="0">
                <a:latin typeface="Arial"/>
                <a:cs typeface="Arial"/>
              </a:rPr>
              <a:t>d</a:t>
            </a:r>
            <a:r>
              <a:rPr sz="1800" spc="-10" dirty="0">
                <a:latin typeface="Arial"/>
                <a:cs typeface="Arial"/>
              </a:rPr>
              <a:t>e</a:t>
            </a:r>
            <a:r>
              <a:rPr sz="1800" spc="0" dirty="0">
                <a:latin typeface="Arial"/>
                <a:cs typeface="Arial"/>
              </a:rPr>
              <a:t>p</a:t>
            </a:r>
            <a:r>
              <a:rPr sz="1800" spc="-10" dirty="0">
                <a:latin typeface="Arial"/>
                <a:cs typeface="Arial"/>
              </a:rPr>
              <a:t>e</a:t>
            </a:r>
            <a:r>
              <a:rPr sz="1800" spc="0" dirty="0">
                <a:latin typeface="Arial"/>
                <a:cs typeface="Arial"/>
              </a:rPr>
              <a:t>n</a:t>
            </a:r>
            <a:r>
              <a:rPr sz="1800" spc="-10" dirty="0">
                <a:latin typeface="Arial"/>
                <a:cs typeface="Arial"/>
              </a:rPr>
              <a:t>d</a:t>
            </a:r>
            <a:r>
              <a:rPr sz="1800" spc="0" dirty="0">
                <a:latin typeface="Arial"/>
                <a:cs typeface="Arial"/>
              </a:rPr>
              <a:t>e</a:t>
            </a:r>
            <a:r>
              <a:rPr sz="1800" spc="-10" dirty="0">
                <a:latin typeface="Arial"/>
                <a:cs typeface="Arial"/>
              </a:rPr>
              <a:t>n</a:t>
            </a:r>
            <a:r>
              <a:rPr sz="1800" spc="0" dirty="0">
                <a:latin typeface="Arial"/>
                <a:cs typeface="Arial"/>
              </a:rPr>
              <a:t>t</a:t>
            </a:r>
            <a:r>
              <a:rPr sz="1800" spc="10" dirty="0">
                <a:latin typeface="Arial"/>
                <a:cs typeface="Arial"/>
              </a:rPr>
              <a:t>l</a:t>
            </a:r>
            <a:r>
              <a:rPr sz="1800" spc="0" dirty="0">
                <a:latin typeface="Arial"/>
                <a:cs typeface="Arial"/>
              </a:rPr>
              <a:t>y</a:t>
            </a:r>
            <a:r>
              <a:rPr sz="1800" spc="25" dirty="0">
                <a:latin typeface="Arial"/>
                <a:cs typeface="Arial"/>
              </a:rPr>
              <a:t> </a:t>
            </a:r>
            <a:r>
              <a:rPr sz="1800" spc="0" dirty="0">
                <a:latin typeface="Arial"/>
                <a:cs typeface="Arial"/>
              </a:rPr>
              <a:t>by</a:t>
            </a:r>
            <a:r>
              <a:rPr sz="1800" spc="-5" dirty="0">
                <a:latin typeface="Arial"/>
                <a:cs typeface="Arial"/>
              </a:rPr>
              <a:t> </a:t>
            </a:r>
            <a:r>
              <a:rPr sz="1800" spc="0" dirty="0">
                <a:latin typeface="Arial"/>
                <a:cs typeface="Arial"/>
              </a:rPr>
              <a:t>Prof</a:t>
            </a:r>
            <a:r>
              <a:rPr sz="1800" spc="-10" dirty="0">
                <a:latin typeface="Arial"/>
                <a:cs typeface="Arial"/>
              </a:rPr>
              <a:t>e</a:t>
            </a:r>
            <a:r>
              <a:rPr sz="1800" spc="0" dirty="0">
                <a:latin typeface="Arial"/>
                <a:cs typeface="Arial"/>
              </a:rPr>
              <a:t>ssor</a:t>
            </a:r>
            <a:r>
              <a:rPr sz="1800" spc="5" dirty="0">
                <a:latin typeface="Arial"/>
                <a:cs typeface="Arial"/>
              </a:rPr>
              <a:t> </a:t>
            </a:r>
            <a:r>
              <a:rPr sz="1800" spc="0" dirty="0">
                <a:latin typeface="Arial"/>
                <a:cs typeface="Arial"/>
              </a:rPr>
              <a:t>Ig</a:t>
            </a:r>
            <a:r>
              <a:rPr sz="1800" spc="-10" dirty="0">
                <a:latin typeface="Arial"/>
                <a:cs typeface="Arial"/>
              </a:rPr>
              <a:t>o</a:t>
            </a:r>
            <a:r>
              <a:rPr sz="1800" spc="0" dirty="0">
                <a:latin typeface="Arial"/>
                <a:cs typeface="Arial"/>
              </a:rPr>
              <a:t>r Ale</a:t>
            </a:r>
            <a:r>
              <a:rPr sz="1800" spc="-20" dirty="0">
                <a:latin typeface="Arial"/>
                <a:cs typeface="Arial"/>
              </a:rPr>
              <a:t>x</a:t>
            </a:r>
            <a:r>
              <a:rPr sz="1800" spc="0" dirty="0">
                <a:latin typeface="Arial"/>
                <a:cs typeface="Arial"/>
              </a:rPr>
              <a:t>eff</a:t>
            </a:r>
            <a:r>
              <a:rPr sz="1800" spc="15" dirty="0">
                <a:latin typeface="Arial"/>
                <a:cs typeface="Arial"/>
              </a:rPr>
              <a:t> </a:t>
            </a:r>
            <a:r>
              <a:rPr sz="1800" spc="0" dirty="0">
                <a:latin typeface="Arial"/>
                <a:cs typeface="Arial"/>
              </a:rPr>
              <a:t>in</a:t>
            </a:r>
            <a:r>
              <a:rPr sz="1800" spc="-10" dirty="0">
                <a:latin typeface="Arial"/>
                <a:cs typeface="Arial"/>
              </a:rPr>
              <a:t> </a:t>
            </a:r>
            <a:r>
              <a:rPr sz="1800" spc="0" dirty="0">
                <a:latin typeface="Arial"/>
                <a:cs typeface="Arial"/>
              </a:rPr>
              <a:t>Nov</a:t>
            </a:r>
            <a:r>
              <a:rPr sz="1800" spc="-10" dirty="0">
                <a:latin typeface="Arial"/>
                <a:cs typeface="Arial"/>
              </a:rPr>
              <a:t>e</a:t>
            </a:r>
            <a:r>
              <a:rPr sz="1800" spc="0" dirty="0">
                <a:latin typeface="Arial"/>
                <a:cs typeface="Arial"/>
              </a:rPr>
              <a:t>mb</a:t>
            </a:r>
            <a:r>
              <a:rPr sz="1800" spc="-10" dirty="0">
                <a:latin typeface="Arial"/>
                <a:cs typeface="Arial"/>
              </a:rPr>
              <a:t>e</a:t>
            </a:r>
            <a:r>
              <a:rPr sz="1800" spc="0" dirty="0">
                <a:latin typeface="Arial"/>
                <a:cs typeface="Arial"/>
              </a:rPr>
              <a:t>r</a:t>
            </a:r>
            <a:r>
              <a:rPr sz="1800" spc="10" dirty="0">
                <a:latin typeface="Arial"/>
                <a:cs typeface="Arial"/>
              </a:rPr>
              <a:t> </a:t>
            </a:r>
            <a:r>
              <a:rPr sz="1800" spc="0" dirty="0">
                <a:latin typeface="Arial"/>
                <a:cs typeface="Arial"/>
              </a:rPr>
              <a:t>2</a:t>
            </a:r>
            <a:r>
              <a:rPr sz="1800" spc="-10" dirty="0">
                <a:latin typeface="Arial"/>
                <a:cs typeface="Arial"/>
              </a:rPr>
              <a:t>0</a:t>
            </a:r>
            <a:r>
              <a:rPr sz="1800" spc="0" dirty="0">
                <a:latin typeface="Arial"/>
                <a:cs typeface="Arial"/>
              </a:rPr>
              <a:t>0</a:t>
            </a:r>
            <a:r>
              <a:rPr sz="1800" spc="-10" dirty="0">
                <a:latin typeface="Arial"/>
                <a:cs typeface="Arial"/>
              </a:rPr>
              <a:t>7</a:t>
            </a:r>
            <a:r>
              <a:rPr sz="1800" spc="0" dirty="0">
                <a:latin typeface="Arial"/>
                <a:cs typeface="Arial"/>
              </a:rPr>
              <a:t>.</a:t>
            </a:r>
            <a:endParaRPr sz="1800">
              <a:latin typeface="Arial"/>
              <a:cs typeface="Arial"/>
            </a:endParaRPr>
          </a:p>
        </p:txBody>
      </p:sp>
      <p:sp>
        <p:nvSpPr>
          <p:cNvPr id="16" name="object 16"/>
          <p:cNvSpPr txBox="1"/>
          <p:nvPr/>
        </p:nvSpPr>
        <p:spPr>
          <a:xfrm>
            <a:off x="1889464" y="3212535"/>
            <a:ext cx="284480" cy="417830"/>
          </a:xfrm>
          <a:prstGeom prst="rect">
            <a:avLst/>
          </a:prstGeom>
        </p:spPr>
        <p:txBody>
          <a:bodyPr vert="horz" wrap="square" lIns="0" tIns="0" rIns="0" bIns="0" rtlCol="0">
            <a:noAutofit/>
          </a:bodyPr>
          <a:lstStyle/>
          <a:p>
            <a:pPr marL="12700">
              <a:lnSpc>
                <a:spcPct val="100000"/>
              </a:lnSpc>
            </a:pPr>
            <a:r>
              <a:rPr sz="2700" spc="615" dirty="0">
                <a:latin typeface="Symbol"/>
                <a:cs typeface="Symbol"/>
              </a:rPr>
              <a:t></a:t>
            </a:r>
            <a:endParaRPr sz="2700">
              <a:latin typeface="Symbol"/>
              <a:cs typeface="Symbol"/>
            </a:endParaRPr>
          </a:p>
        </p:txBody>
      </p:sp>
      <p:sp>
        <p:nvSpPr>
          <p:cNvPr id="17" name="object 17"/>
          <p:cNvSpPr txBox="1"/>
          <p:nvPr/>
        </p:nvSpPr>
        <p:spPr>
          <a:xfrm>
            <a:off x="1757739" y="4062856"/>
            <a:ext cx="1257300" cy="387350"/>
          </a:xfrm>
          <a:prstGeom prst="rect">
            <a:avLst/>
          </a:prstGeom>
        </p:spPr>
        <p:txBody>
          <a:bodyPr vert="horz" wrap="square" lIns="0" tIns="0" rIns="0" bIns="0" rtlCol="0">
            <a:noAutofit/>
          </a:bodyPr>
          <a:lstStyle/>
          <a:p>
            <a:pPr marL="12700">
              <a:lnSpc>
                <a:spcPct val="100000"/>
              </a:lnSpc>
            </a:pPr>
            <a:r>
              <a:rPr sz="2500" spc="340" dirty="0">
                <a:latin typeface="Symbol"/>
                <a:cs typeface="Symbol"/>
              </a:rPr>
              <a:t></a:t>
            </a:r>
            <a:r>
              <a:rPr sz="2500" spc="105" dirty="0">
                <a:latin typeface="Times New Roman"/>
                <a:cs typeface="Times New Roman"/>
              </a:rPr>
              <a:t> </a:t>
            </a:r>
            <a:r>
              <a:rPr sz="2250" spc="405" dirty="0">
                <a:latin typeface="Symbol"/>
                <a:cs typeface="Symbol"/>
              </a:rPr>
              <a:t></a:t>
            </a:r>
            <a:r>
              <a:rPr sz="2250" spc="45" dirty="0">
                <a:latin typeface="Times New Roman"/>
                <a:cs typeface="Times New Roman"/>
              </a:rPr>
              <a:t> </a:t>
            </a:r>
            <a:r>
              <a:rPr sz="2250" spc="165" dirty="0">
                <a:latin typeface="Times New Roman"/>
                <a:cs typeface="Times New Roman"/>
              </a:rPr>
              <a:t>2</a:t>
            </a:r>
            <a:r>
              <a:rPr sz="2500" spc="270" dirty="0">
                <a:latin typeface="Symbol"/>
                <a:cs typeface="Symbol"/>
              </a:rPr>
              <a:t></a:t>
            </a:r>
            <a:r>
              <a:rPr sz="2500" spc="250" dirty="0">
                <a:latin typeface="Times New Roman"/>
                <a:cs typeface="Times New Roman"/>
              </a:rPr>
              <a:t> </a:t>
            </a:r>
            <a:r>
              <a:rPr sz="2250" i="1" spc="204" dirty="0">
                <a:latin typeface="Times New Roman"/>
                <a:cs typeface="Times New Roman"/>
              </a:rPr>
              <a:t>f</a:t>
            </a:r>
            <a:endParaRPr sz="2250">
              <a:latin typeface="Times New Roman"/>
              <a:cs typeface="Times New Roman"/>
            </a:endParaRPr>
          </a:p>
        </p:txBody>
      </p:sp>
      <p:sp>
        <p:nvSpPr>
          <p:cNvPr id="18" name="object 18"/>
          <p:cNvSpPr/>
          <p:nvPr/>
        </p:nvSpPr>
        <p:spPr>
          <a:xfrm>
            <a:off x="5485986" y="2720270"/>
            <a:ext cx="367474" cy="0"/>
          </a:xfrm>
          <a:custGeom>
            <a:avLst/>
            <a:gdLst/>
            <a:ahLst/>
            <a:cxnLst/>
            <a:rect l="l" t="t" r="r" b="b"/>
            <a:pathLst>
              <a:path w="367474">
                <a:moveTo>
                  <a:pt x="0" y="0"/>
                </a:moveTo>
                <a:lnTo>
                  <a:pt x="367474" y="0"/>
                </a:lnTo>
              </a:path>
            </a:pathLst>
          </a:custGeom>
          <a:ln w="6833">
            <a:solidFill>
              <a:srgbClr val="000000"/>
            </a:solidFill>
          </a:ln>
        </p:spPr>
        <p:txBody>
          <a:bodyPr wrap="square" lIns="0" tIns="0" rIns="0" bIns="0" rtlCol="0">
            <a:noAutofit/>
          </a:bodyPr>
          <a:lstStyle/>
          <a:p>
            <a:endParaRPr/>
          </a:p>
        </p:txBody>
      </p:sp>
      <p:sp>
        <p:nvSpPr>
          <p:cNvPr id="19" name="object 19"/>
          <p:cNvSpPr/>
          <p:nvPr/>
        </p:nvSpPr>
        <p:spPr>
          <a:xfrm>
            <a:off x="5095544" y="2300573"/>
            <a:ext cx="781388" cy="0"/>
          </a:xfrm>
          <a:custGeom>
            <a:avLst/>
            <a:gdLst/>
            <a:ahLst/>
            <a:cxnLst/>
            <a:rect l="l" t="t" r="r" b="b"/>
            <a:pathLst>
              <a:path w="781388">
                <a:moveTo>
                  <a:pt x="0" y="0"/>
                </a:moveTo>
                <a:lnTo>
                  <a:pt x="781388" y="0"/>
                </a:lnTo>
              </a:path>
            </a:pathLst>
          </a:custGeom>
          <a:ln w="14908">
            <a:solidFill>
              <a:srgbClr val="000000"/>
            </a:solidFill>
          </a:ln>
        </p:spPr>
        <p:txBody>
          <a:bodyPr wrap="square" lIns="0" tIns="0" rIns="0" bIns="0" rtlCol="0">
            <a:noAutofit/>
          </a:bodyPr>
          <a:lstStyle/>
          <a:p>
            <a:endParaRPr/>
          </a:p>
        </p:txBody>
      </p:sp>
      <p:sp>
        <p:nvSpPr>
          <p:cNvPr id="20" name="object 20"/>
          <p:cNvSpPr txBox="1"/>
          <p:nvPr/>
        </p:nvSpPr>
        <p:spPr>
          <a:xfrm>
            <a:off x="5473286" y="2155313"/>
            <a:ext cx="350520" cy="525145"/>
          </a:xfrm>
          <a:prstGeom prst="rect">
            <a:avLst/>
          </a:prstGeom>
        </p:spPr>
        <p:txBody>
          <a:bodyPr vert="horz" wrap="square" lIns="0" tIns="0" rIns="0" bIns="0" rtlCol="0">
            <a:noAutofit/>
          </a:bodyPr>
          <a:lstStyle/>
          <a:p>
            <a:pPr marL="12700">
              <a:lnSpc>
                <a:spcPct val="100000"/>
              </a:lnSpc>
            </a:pPr>
            <a:r>
              <a:rPr sz="3750" spc="195" baseline="-24444" dirty="0">
                <a:latin typeface="Symbol"/>
                <a:cs typeface="Symbol"/>
              </a:rPr>
              <a:t></a:t>
            </a:r>
            <a:r>
              <a:rPr sz="1350" spc="25" dirty="0">
                <a:latin typeface="Times New Roman"/>
                <a:cs typeface="Times New Roman"/>
              </a:rPr>
              <a:t>2</a:t>
            </a:r>
            <a:endParaRPr sz="1350">
              <a:latin typeface="Times New Roman"/>
              <a:cs typeface="Times New Roman"/>
            </a:endParaRPr>
          </a:p>
        </p:txBody>
      </p:sp>
      <p:sp>
        <p:nvSpPr>
          <p:cNvPr id="21" name="object 21"/>
          <p:cNvSpPr txBox="1"/>
          <p:nvPr/>
        </p:nvSpPr>
        <p:spPr>
          <a:xfrm>
            <a:off x="5468743" y="2576256"/>
            <a:ext cx="331470" cy="524510"/>
          </a:xfrm>
          <a:prstGeom prst="rect">
            <a:avLst/>
          </a:prstGeom>
        </p:spPr>
        <p:txBody>
          <a:bodyPr vert="horz" wrap="square" lIns="0" tIns="0" rIns="0" bIns="0" rtlCol="0">
            <a:noAutofit/>
          </a:bodyPr>
          <a:lstStyle/>
          <a:p>
            <a:pPr marL="228600" indent="-216535">
              <a:lnSpc>
                <a:spcPct val="100000"/>
              </a:lnSpc>
              <a:buSzPct val="185185"/>
              <a:buFont typeface="Symbol"/>
              <a:buChar char=""/>
              <a:tabLst>
                <a:tab pos="228600" algn="l"/>
              </a:tabLst>
            </a:pPr>
            <a:r>
              <a:rPr sz="1350" spc="25" dirty="0">
                <a:latin typeface="Times New Roman"/>
                <a:cs typeface="Times New Roman"/>
              </a:rPr>
              <a:t>2</a:t>
            </a:r>
            <a:endParaRPr sz="1350">
              <a:latin typeface="Times New Roman"/>
              <a:cs typeface="Times New Roman"/>
            </a:endParaRPr>
          </a:p>
        </p:txBody>
      </p:sp>
      <p:sp>
        <p:nvSpPr>
          <p:cNvPr id="22" name="object 22"/>
          <p:cNvSpPr txBox="1"/>
          <p:nvPr/>
        </p:nvSpPr>
        <p:spPr>
          <a:xfrm>
            <a:off x="5396813" y="1879504"/>
            <a:ext cx="180340" cy="377190"/>
          </a:xfrm>
          <a:prstGeom prst="rect">
            <a:avLst/>
          </a:prstGeom>
        </p:spPr>
        <p:txBody>
          <a:bodyPr vert="horz" wrap="square" lIns="0" tIns="0" rIns="0" bIns="0" rtlCol="0">
            <a:noAutofit/>
          </a:bodyPr>
          <a:lstStyle/>
          <a:p>
            <a:pPr marL="12700">
              <a:lnSpc>
                <a:spcPct val="100000"/>
              </a:lnSpc>
            </a:pPr>
            <a:r>
              <a:rPr sz="2400" spc="10" dirty="0">
                <a:latin typeface="Times New Roman"/>
                <a:cs typeface="Times New Roman"/>
              </a:rPr>
              <a:t>1</a:t>
            </a:r>
            <a:endParaRPr sz="2400">
              <a:latin typeface="Times New Roman"/>
              <a:cs typeface="Times New Roman"/>
            </a:endParaRPr>
          </a:p>
        </p:txBody>
      </p:sp>
      <p:sp>
        <p:nvSpPr>
          <p:cNvPr id="23" name="object 23"/>
          <p:cNvSpPr txBox="1"/>
          <p:nvPr/>
        </p:nvSpPr>
        <p:spPr>
          <a:xfrm>
            <a:off x="2410032" y="2058936"/>
            <a:ext cx="2649220" cy="389890"/>
          </a:xfrm>
          <a:prstGeom prst="rect">
            <a:avLst/>
          </a:prstGeom>
        </p:spPr>
        <p:txBody>
          <a:bodyPr vert="horz" wrap="square" lIns="0" tIns="0" rIns="0" bIns="0" rtlCol="0">
            <a:noAutofit/>
          </a:bodyPr>
          <a:lstStyle/>
          <a:p>
            <a:pPr marL="12700">
              <a:lnSpc>
                <a:spcPct val="100000"/>
              </a:lnSpc>
            </a:pPr>
            <a:r>
              <a:rPr sz="2400" i="1" spc="15" dirty="0">
                <a:latin typeface="Times New Roman"/>
                <a:cs typeface="Times New Roman"/>
              </a:rPr>
              <a:t>N</a:t>
            </a:r>
            <a:r>
              <a:rPr sz="2400" i="1" spc="-355" dirty="0">
                <a:latin typeface="Times New Roman"/>
                <a:cs typeface="Times New Roman"/>
              </a:rPr>
              <a:t> </a:t>
            </a:r>
            <a:r>
              <a:rPr sz="2400" spc="-95" dirty="0">
                <a:latin typeface="Times New Roman"/>
                <a:cs typeface="Times New Roman"/>
              </a:rPr>
              <a:t>(</a:t>
            </a:r>
            <a:r>
              <a:rPr sz="2400" i="1" spc="10" dirty="0">
                <a:latin typeface="Times New Roman"/>
                <a:cs typeface="Times New Roman"/>
              </a:rPr>
              <a:t>T</a:t>
            </a:r>
            <a:r>
              <a:rPr sz="2400" i="1" spc="-345" dirty="0">
                <a:latin typeface="Times New Roman"/>
                <a:cs typeface="Times New Roman"/>
              </a:rPr>
              <a:t> </a:t>
            </a:r>
            <a:r>
              <a:rPr sz="2400" spc="5" dirty="0">
                <a:latin typeface="Times New Roman"/>
                <a:cs typeface="Times New Roman"/>
              </a:rPr>
              <a:t>,</a:t>
            </a:r>
            <a:r>
              <a:rPr sz="2400" spc="-235" dirty="0">
                <a:latin typeface="Times New Roman"/>
                <a:cs typeface="Times New Roman"/>
              </a:rPr>
              <a:t> </a:t>
            </a:r>
            <a:r>
              <a:rPr sz="2400" i="1" spc="15" dirty="0">
                <a:latin typeface="Times New Roman"/>
                <a:cs typeface="Times New Roman"/>
              </a:rPr>
              <a:t>R</a:t>
            </a:r>
            <a:r>
              <a:rPr sz="2400" spc="150" dirty="0">
                <a:latin typeface="Times New Roman"/>
                <a:cs typeface="Times New Roman"/>
              </a:rPr>
              <a:t>,</a:t>
            </a:r>
            <a:r>
              <a:rPr sz="2500" spc="30" dirty="0">
                <a:latin typeface="Symbol"/>
                <a:cs typeface="Symbol"/>
              </a:rPr>
              <a:t></a:t>
            </a:r>
            <a:r>
              <a:rPr sz="2400" spc="-80" dirty="0">
                <a:latin typeface="Times New Roman"/>
                <a:cs typeface="Times New Roman"/>
              </a:rPr>
              <a:t>,</a:t>
            </a:r>
            <a:r>
              <a:rPr sz="2500" spc="-40" dirty="0">
                <a:latin typeface="Symbol"/>
                <a:cs typeface="Symbol"/>
              </a:rPr>
              <a:t></a:t>
            </a:r>
            <a:r>
              <a:rPr sz="2500" spc="-250" dirty="0">
                <a:latin typeface="Times New Roman"/>
                <a:cs typeface="Times New Roman"/>
              </a:rPr>
              <a:t> </a:t>
            </a:r>
            <a:r>
              <a:rPr sz="2400" spc="5" dirty="0">
                <a:latin typeface="Times New Roman"/>
                <a:cs typeface="Times New Roman"/>
              </a:rPr>
              <a:t>)</a:t>
            </a:r>
            <a:r>
              <a:rPr sz="2400" spc="-60" dirty="0">
                <a:latin typeface="Times New Roman"/>
                <a:cs typeface="Times New Roman"/>
              </a:rPr>
              <a:t> </a:t>
            </a:r>
            <a:r>
              <a:rPr sz="2400" spc="10" dirty="0">
                <a:latin typeface="Symbol"/>
                <a:cs typeface="Symbol"/>
              </a:rPr>
              <a:t></a:t>
            </a:r>
            <a:r>
              <a:rPr sz="2400" spc="-75" dirty="0">
                <a:latin typeface="Times New Roman"/>
                <a:cs typeface="Times New Roman"/>
              </a:rPr>
              <a:t> </a:t>
            </a:r>
            <a:r>
              <a:rPr sz="2400" spc="40" dirty="0">
                <a:latin typeface="Times New Roman"/>
                <a:cs typeface="Times New Roman"/>
              </a:rPr>
              <a:t>4</a:t>
            </a:r>
            <a:r>
              <a:rPr sz="2400" i="1" spc="10" dirty="0">
                <a:latin typeface="Times New Roman"/>
                <a:cs typeface="Times New Roman"/>
              </a:rPr>
              <a:t>k </a:t>
            </a:r>
            <a:r>
              <a:rPr sz="2400" i="1" spc="-275" dirty="0">
                <a:latin typeface="Times New Roman"/>
                <a:cs typeface="Times New Roman"/>
              </a:rPr>
              <a:t> </a:t>
            </a:r>
            <a:r>
              <a:rPr sz="2400" i="1" spc="10" dirty="0">
                <a:latin typeface="Times New Roman"/>
                <a:cs typeface="Times New Roman"/>
              </a:rPr>
              <a:t>TR</a:t>
            </a:r>
            <a:endParaRPr sz="2400">
              <a:latin typeface="Times New Roman"/>
              <a:cs typeface="Times New Roman"/>
            </a:endParaRPr>
          </a:p>
        </p:txBody>
      </p:sp>
      <p:sp>
        <p:nvSpPr>
          <p:cNvPr id="24" name="object 24"/>
          <p:cNvSpPr txBox="1"/>
          <p:nvPr/>
        </p:nvSpPr>
        <p:spPr>
          <a:xfrm>
            <a:off x="5068963" y="2491955"/>
            <a:ext cx="371475" cy="377190"/>
          </a:xfrm>
          <a:prstGeom prst="rect">
            <a:avLst/>
          </a:prstGeom>
        </p:spPr>
        <p:txBody>
          <a:bodyPr vert="horz" wrap="square" lIns="0" tIns="0" rIns="0" bIns="0" rtlCol="0">
            <a:noAutofit/>
          </a:bodyPr>
          <a:lstStyle/>
          <a:p>
            <a:pPr marL="12700">
              <a:lnSpc>
                <a:spcPct val="100000"/>
              </a:lnSpc>
            </a:pPr>
            <a:r>
              <a:rPr sz="2400" spc="175" dirty="0">
                <a:latin typeface="Times New Roman"/>
                <a:cs typeface="Times New Roman"/>
              </a:rPr>
              <a:t>1</a:t>
            </a:r>
            <a:r>
              <a:rPr sz="2400" spc="10" dirty="0">
                <a:latin typeface="Symbol"/>
                <a:cs typeface="Symbol"/>
              </a:rPr>
              <a:t></a:t>
            </a:r>
            <a:endParaRPr sz="2400">
              <a:latin typeface="Symbol"/>
              <a:cs typeface="Symbol"/>
            </a:endParaRPr>
          </a:p>
        </p:txBody>
      </p:sp>
      <p:sp>
        <p:nvSpPr>
          <p:cNvPr id="25" name="object 25"/>
          <p:cNvSpPr txBox="1"/>
          <p:nvPr/>
        </p:nvSpPr>
        <p:spPr>
          <a:xfrm>
            <a:off x="4565225" y="2283957"/>
            <a:ext cx="134620" cy="219075"/>
          </a:xfrm>
          <a:prstGeom prst="rect">
            <a:avLst/>
          </a:prstGeom>
        </p:spPr>
        <p:txBody>
          <a:bodyPr vert="horz" wrap="square" lIns="0" tIns="0" rIns="0" bIns="0" rtlCol="0">
            <a:noAutofit/>
          </a:bodyPr>
          <a:lstStyle/>
          <a:p>
            <a:pPr marL="12700">
              <a:lnSpc>
                <a:spcPct val="100000"/>
              </a:lnSpc>
            </a:pPr>
            <a:r>
              <a:rPr sz="1350" i="1" spc="30" dirty="0">
                <a:latin typeface="Times New Roman"/>
                <a:cs typeface="Times New Roman"/>
              </a:rPr>
              <a:t>B</a:t>
            </a:r>
            <a:endParaRPr sz="1350">
              <a:latin typeface="Times New Roman"/>
              <a:cs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69215">
              <a:lnSpc>
                <a:spcPts val="2855"/>
              </a:lnSpc>
            </a:pPr>
            <a:r>
              <a:rPr sz="2400" b="1" dirty="0">
                <a:latin typeface="Arial"/>
                <a:cs typeface="Arial"/>
              </a:rPr>
              <a:t>Plasma Noise </a:t>
            </a:r>
            <a:r>
              <a:rPr sz="2400" b="1" spc="20" dirty="0">
                <a:latin typeface="Arial"/>
                <a:cs typeface="Arial"/>
              </a:rPr>
              <a:t>w</a:t>
            </a:r>
            <a:r>
              <a:rPr sz="2400" b="1" spc="0" dirty="0">
                <a:latin typeface="Arial"/>
                <a:cs typeface="Arial"/>
              </a:rPr>
              <a:t>hen</a:t>
            </a:r>
            <a:r>
              <a:rPr sz="2400" b="1" spc="-40" dirty="0">
                <a:latin typeface="Arial"/>
                <a:cs typeface="Arial"/>
              </a:rPr>
              <a:t> </a:t>
            </a:r>
            <a:r>
              <a:rPr sz="2400" b="1" spc="0" dirty="0">
                <a:latin typeface="Arial"/>
                <a:cs typeface="Arial"/>
              </a:rPr>
              <a:t>the</a:t>
            </a:r>
            <a:r>
              <a:rPr sz="2400" b="1" spc="-10" dirty="0">
                <a:latin typeface="Arial"/>
                <a:cs typeface="Arial"/>
              </a:rPr>
              <a:t> </a:t>
            </a:r>
            <a:r>
              <a:rPr sz="2400" b="1" spc="0" dirty="0">
                <a:latin typeface="Arial"/>
                <a:cs typeface="Arial"/>
              </a:rPr>
              <a:t>RF Freq</a:t>
            </a:r>
            <a:r>
              <a:rPr sz="2400" b="1" spc="-10" dirty="0">
                <a:latin typeface="Arial"/>
                <a:cs typeface="Arial"/>
              </a:rPr>
              <a:t>u</a:t>
            </a:r>
            <a:r>
              <a:rPr sz="2400" b="1" spc="0" dirty="0">
                <a:latin typeface="Arial"/>
                <a:cs typeface="Arial"/>
              </a:rPr>
              <a:t>en</a:t>
            </a:r>
            <a:r>
              <a:rPr sz="2400" b="1" spc="-10" dirty="0">
                <a:latin typeface="Arial"/>
                <a:cs typeface="Arial"/>
              </a:rPr>
              <a:t>c</a:t>
            </a:r>
            <a:r>
              <a:rPr sz="2400" b="1" spc="0" dirty="0">
                <a:latin typeface="Arial"/>
                <a:cs typeface="Arial"/>
              </a:rPr>
              <a:t>y</a:t>
            </a:r>
            <a:r>
              <a:rPr sz="2400" b="1" spc="10" dirty="0">
                <a:latin typeface="Arial"/>
                <a:cs typeface="Arial"/>
              </a:rPr>
              <a:t> </a:t>
            </a:r>
            <a:r>
              <a:rPr sz="2400" b="1" spc="0" dirty="0">
                <a:latin typeface="Arial"/>
                <a:cs typeface="Arial"/>
              </a:rPr>
              <a:t>is </a:t>
            </a:r>
            <a:r>
              <a:rPr sz="2400" b="1" spc="-10" dirty="0">
                <a:latin typeface="Arial"/>
                <a:cs typeface="Arial"/>
              </a:rPr>
              <a:t>L</a:t>
            </a:r>
            <a:r>
              <a:rPr sz="2400" b="1" spc="0" dirty="0">
                <a:latin typeface="Arial"/>
                <a:cs typeface="Arial"/>
              </a:rPr>
              <a:t>ess</a:t>
            </a:r>
            <a:endParaRPr sz="2400">
              <a:latin typeface="Arial"/>
              <a:cs typeface="Arial"/>
            </a:endParaRPr>
          </a:p>
        </p:txBody>
      </p:sp>
      <p:sp>
        <p:nvSpPr>
          <p:cNvPr id="3" name="object 3"/>
          <p:cNvSpPr txBox="1"/>
          <p:nvPr/>
        </p:nvSpPr>
        <p:spPr>
          <a:xfrm>
            <a:off x="612140" y="564134"/>
            <a:ext cx="4285615" cy="363220"/>
          </a:xfrm>
          <a:prstGeom prst="rect">
            <a:avLst/>
          </a:prstGeom>
        </p:spPr>
        <p:txBody>
          <a:bodyPr vert="horz" wrap="square" lIns="0" tIns="0" rIns="0" bIns="0" rtlCol="0">
            <a:noAutofit/>
          </a:bodyPr>
          <a:lstStyle/>
          <a:p>
            <a:pPr marL="12700">
              <a:lnSpc>
                <a:spcPts val="2855"/>
              </a:lnSpc>
            </a:pPr>
            <a:r>
              <a:rPr sz="2400" b="1" dirty="0">
                <a:latin typeface="Arial"/>
                <a:cs typeface="Arial"/>
              </a:rPr>
              <a:t>T</a:t>
            </a:r>
            <a:r>
              <a:rPr sz="2400" b="1" spc="-10" dirty="0">
                <a:latin typeface="Arial"/>
                <a:cs typeface="Arial"/>
              </a:rPr>
              <a:t>h</a:t>
            </a:r>
            <a:r>
              <a:rPr sz="2400" b="1" spc="0" dirty="0">
                <a:latin typeface="Arial"/>
                <a:cs typeface="Arial"/>
              </a:rPr>
              <a:t>an</a:t>
            </a:r>
            <a:r>
              <a:rPr sz="2400" b="1" spc="-15" dirty="0">
                <a:latin typeface="Arial"/>
                <a:cs typeface="Arial"/>
              </a:rPr>
              <a:t> </a:t>
            </a:r>
            <a:r>
              <a:rPr sz="2400" b="1" spc="0" dirty="0">
                <a:latin typeface="Arial"/>
                <a:cs typeface="Arial"/>
              </a:rPr>
              <a:t>the</a:t>
            </a:r>
            <a:r>
              <a:rPr sz="2400" b="1" spc="-15" dirty="0">
                <a:latin typeface="Arial"/>
                <a:cs typeface="Arial"/>
              </a:rPr>
              <a:t> </a:t>
            </a:r>
            <a:r>
              <a:rPr sz="2400" b="1" spc="0" dirty="0">
                <a:latin typeface="Arial"/>
                <a:cs typeface="Arial"/>
              </a:rPr>
              <a:t>C</a:t>
            </a:r>
            <a:r>
              <a:rPr sz="2400" b="1" spc="-10" dirty="0">
                <a:latin typeface="Arial"/>
                <a:cs typeface="Arial"/>
              </a:rPr>
              <a:t>o</a:t>
            </a:r>
            <a:r>
              <a:rPr sz="2400" b="1" spc="0" dirty="0">
                <a:latin typeface="Arial"/>
                <a:cs typeface="Arial"/>
              </a:rPr>
              <a:t>llision</a:t>
            </a:r>
            <a:r>
              <a:rPr sz="2400" b="1" spc="-40" dirty="0">
                <a:latin typeface="Arial"/>
                <a:cs typeface="Arial"/>
              </a:rPr>
              <a:t> </a:t>
            </a:r>
            <a:r>
              <a:rPr sz="2400" b="1" spc="0" dirty="0">
                <a:latin typeface="Arial"/>
                <a:cs typeface="Arial"/>
              </a:rPr>
              <a:t>Fre</a:t>
            </a:r>
            <a:r>
              <a:rPr sz="2400" b="1" spc="-10" dirty="0">
                <a:latin typeface="Arial"/>
                <a:cs typeface="Arial"/>
              </a:rPr>
              <a:t>q</a:t>
            </a:r>
            <a:r>
              <a:rPr sz="2400" b="1" spc="0" dirty="0">
                <a:latin typeface="Arial"/>
                <a:cs typeface="Arial"/>
              </a:rPr>
              <a:t>u</a:t>
            </a:r>
            <a:r>
              <a:rPr sz="2400" b="1" spc="-10" dirty="0">
                <a:latin typeface="Arial"/>
                <a:cs typeface="Arial"/>
              </a:rPr>
              <a:t>e</a:t>
            </a:r>
            <a:r>
              <a:rPr sz="2400" b="1" spc="0" dirty="0">
                <a:latin typeface="Arial"/>
                <a:cs typeface="Arial"/>
              </a:rPr>
              <a:t>n</a:t>
            </a:r>
            <a:r>
              <a:rPr sz="2400" b="1" spc="-10" dirty="0">
                <a:latin typeface="Arial"/>
                <a:cs typeface="Arial"/>
              </a:rPr>
              <a:t>c</a:t>
            </a:r>
            <a:r>
              <a:rPr sz="2400" b="1" spc="0" dirty="0">
                <a:latin typeface="Arial"/>
                <a:cs typeface="Arial"/>
              </a:rPr>
              <a:t>y</a:t>
            </a:r>
            <a:endParaRPr sz="2400">
              <a:latin typeface="Arial"/>
              <a:cs typeface="Arial"/>
            </a:endParaRPr>
          </a:p>
        </p:txBody>
      </p:sp>
      <p:sp>
        <p:nvSpPr>
          <p:cNvPr id="4" name="object 4"/>
          <p:cNvSpPr/>
          <p:nvPr/>
        </p:nvSpPr>
        <p:spPr>
          <a:xfrm>
            <a:off x="4611695" y="4597992"/>
            <a:ext cx="630755" cy="0"/>
          </a:xfrm>
          <a:custGeom>
            <a:avLst/>
            <a:gdLst/>
            <a:ahLst/>
            <a:cxnLst/>
            <a:rect l="l" t="t" r="r" b="b"/>
            <a:pathLst>
              <a:path w="630755">
                <a:moveTo>
                  <a:pt x="0" y="0"/>
                </a:moveTo>
                <a:lnTo>
                  <a:pt x="630755" y="0"/>
                </a:lnTo>
              </a:path>
            </a:pathLst>
          </a:custGeom>
          <a:ln w="12092">
            <a:solidFill>
              <a:srgbClr val="000000"/>
            </a:solidFill>
          </a:ln>
        </p:spPr>
        <p:txBody>
          <a:bodyPr wrap="square" lIns="0" tIns="0" rIns="0" bIns="0" rtlCol="0">
            <a:noAutofit/>
          </a:bodyPr>
          <a:lstStyle/>
          <a:p>
            <a:endParaRPr/>
          </a:p>
        </p:txBody>
      </p:sp>
      <p:sp>
        <p:nvSpPr>
          <p:cNvPr id="5" name="object 5"/>
          <p:cNvSpPr txBox="1"/>
          <p:nvPr/>
        </p:nvSpPr>
        <p:spPr>
          <a:xfrm>
            <a:off x="535940" y="1193139"/>
            <a:ext cx="5400040" cy="358140"/>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3000" baseline="1388" dirty="0">
                <a:latin typeface="Arial"/>
                <a:cs typeface="Arial"/>
              </a:rPr>
              <a:t>The</a:t>
            </a:r>
            <a:r>
              <a:rPr sz="3000" spc="-22" baseline="1388" dirty="0">
                <a:latin typeface="Arial"/>
                <a:cs typeface="Arial"/>
              </a:rPr>
              <a:t> </a:t>
            </a:r>
            <a:r>
              <a:rPr sz="3000" spc="0" baseline="1388" dirty="0">
                <a:latin typeface="Arial"/>
                <a:cs typeface="Arial"/>
              </a:rPr>
              <a:t>limit</a:t>
            </a:r>
            <a:r>
              <a:rPr sz="3000" spc="-7" baseline="1388" dirty="0">
                <a:latin typeface="Arial"/>
                <a:cs typeface="Arial"/>
              </a:rPr>
              <a:t> </a:t>
            </a:r>
            <a:r>
              <a:rPr sz="3000" spc="0" baseline="1388" dirty="0">
                <a:latin typeface="Arial"/>
                <a:cs typeface="Arial"/>
              </a:rPr>
              <a:t>of</a:t>
            </a:r>
            <a:r>
              <a:rPr sz="3000" spc="-30" baseline="1388" dirty="0">
                <a:latin typeface="Arial"/>
                <a:cs typeface="Arial"/>
              </a:rPr>
              <a:t> </a:t>
            </a:r>
            <a:r>
              <a:rPr sz="3000" spc="0" baseline="1388" dirty="0">
                <a:latin typeface="Arial"/>
                <a:cs typeface="Arial"/>
              </a:rPr>
              <a:t>a </a:t>
            </a:r>
            <a:r>
              <a:rPr sz="3000" spc="-15" baseline="1388" dirty="0">
                <a:latin typeface="Arial"/>
                <a:cs typeface="Arial"/>
              </a:rPr>
              <a:t>v</a:t>
            </a:r>
            <a:r>
              <a:rPr sz="3000" spc="0" baseline="1388" dirty="0">
                <a:latin typeface="Arial"/>
                <a:cs typeface="Arial"/>
              </a:rPr>
              <a:t>ery</a:t>
            </a:r>
            <a:r>
              <a:rPr sz="3000" spc="-37" baseline="1388" dirty="0">
                <a:latin typeface="Arial"/>
                <a:cs typeface="Arial"/>
              </a:rPr>
              <a:t> </a:t>
            </a:r>
            <a:r>
              <a:rPr sz="3000" spc="0" baseline="1388" dirty="0">
                <a:latin typeface="Arial"/>
                <a:cs typeface="Arial"/>
              </a:rPr>
              <a:t>lar</a:t>
            </a:r>
            <a:r>
              <a:rPr sz="3000" spc="7" baseline="1388" dirty="0">
                <a:latin typeface="Arial"/>
                <a:cs typeface="Arial"/>
              </a:rPr>
              <a:t>g</a:t>
            </a:r>
            <a:r>
              <a:rPr sz="3000" spc="0" baseline="1388" dirty="0">
                <a:latin typeface="Arial"/>
                <a:cs typeface="Arial"/>
              </a:rPr>
              <a:t>e</a:t>
            </a:r>
            <a:r>
              <a:rPr sz="3000" spc="-22" baseline="1388" dirty="0">
                <a:latin typeface="Arial"/>
                <a:cs typeface="Arial"/>
              </a:rPr>
              <a:t> </a:t>
            </a:r>
            <a:r>
              <a:rPr sz="3000" spc="0" baseline="1388" dirty="0">
                <a:latin typeface="Arial"/>
                <a:cs typeface="Arial"/>
              </a:rPr>
              <a:t>c</a:t>
            </a:r>
            <a:r>
              <a:rPr sz="3000" spc="7" baseline="1388" dirty="0">
                <a:latin typeface="Arial"/>
                <a:cs typeface="Arial"/>
              </a:rPr>
              <a:t>o</a:t>
            </a:r>
            <a:r>
              <a:rPr sz="3000" spc="0" baseline="1388" dirty="0">
                <a:latin typeface="Arial"/>
                <a:cs typeface="Arial"/>
              </a:rPr>
              <a:t>llision frequ</a:t>
            </a:r>
            <a:r>
              <a:rPr sz="3000" spc="7" baseline="1388" dirty="0">
                <a:latin typeface="Arial"/>
                <a:cs typeface="Arial"/>
              </a:rPr>
              <a:t>e</a:t>
            </a:r>
            <a:r>
              <a:rPr sz="3000" spc="0" baseline="1388" dirty="0">
                <a:latin typeface="Arial"/>
                <a:cs typeface="Arial"/>
              </a:rPr>
              <a:t>n</a:t>
            </a:r>
            <a:r>
              <a:rPr sz="3000" spc="7" baseline="1388" dirty="0">
                <a:latin typeface="Arial"/>
                <a:cs typeface="Arial"/>
              </a:rPr>
              <a:t>c</a:t>
            </a:r>
            <a:r>
              <a:rPr sz="3000" spc="0" baseline="1388" dirty="0">
                <a:latin typeface="Arial"/>
                <a:cs typeface="Arial"/>
              </a:rPr>
              <a:t>y</a:t>
            </a:r>
            <a:r>
              <a:rPr sz="3000" spc="307" baseline="1388" dirty="0">
                <a:latin typeface="Arial"/>
                <a:cs typeface="Arial"/>
              </a:rPr>
              <a:t> </a:t>
            </a:r>
            <a:r>
              <a:rPr sz="2300" spc="-160" dirty="0">
                <a:latin typeface="Symbol"/>
                <a:cs typeface="Symbol"/>
              </a:rPr>
              <a:t></a:t>
            </a:r>
            <a:endParaRPr sz="2300">
              <a:latin typeface="Symbol"/>
              <a:cs typeface="Symbol"/>
            </a:endParaRPr>
          </a:p>
        </p:txBody>
      </p:sp>
      <p:sp>
        <p:nvSpPr>
          <p:cNvPr id="6" name="object 6"/>
          <p:cNvSpPr txBox="1"/>
          <p:nvPr/>
        </p:nvSpPr>
        <p:spPr>
          <a:xfrm>
            <a:off x="6163436" y="1227582"/>
            <a:ext cx="2195195" cy="315595"/>
          </a:xfrm>
          <a:prstGeom prst="rect">
            <a:avLst/>
          </a:prstGeom>
        </p:spPr>
        <p:txBody>
          <a:bodyPr vert="horz" wrap="square" lIns="0" tIns="0" rIns="0" bIns="0" rtlCol="0">
            <a:noAutofit/>
          </a:bodyPr>
          <a:lstStyle/>
          <a:p>
            <a:pPr marL="12700">
              <a:lnSpc>
                <a:spcPct val="100000"/>
              </a:lnSpc>
            </a:pPr>
            <a:r>
              <a:rPr sz="2000" dirty="0">
                <a:latin typeface="Arial"/>
                <a:cs typeface="Arial"/>
              </a:rPr>
              <a:t>as</a:t>
            </a:r>
            <a:r>
              <a:rPr sz="2000" spc="-15" dirty="0">
                <a:latin typeface="Arial"/>
                <a:cs typeface="Arial"/>
              </a:rPr>
              <a:t> </a:t>
            </a:r>
            <a:r>
              <a:rPr sz="2000" spc="0" dirty="0">
                <a:latin typeface="Arial"/>
                <a:cs typeface="Arial"/>
              </a:rPr>
              <a:t>c</a:t>
            </a:r>
            <a:r>
              <a:rPr sz="2000" spc="5" dirty="0">
                <a:latin typeface="Arial"/>
                <a:cs typeface="Arial"/>
              </a:rPr>
              <a:t>o</a:t>
            </a:r>
            <a:r>
              <a:rPr sz="2000" spc="0" dirty="0">
                <a:latin typeface="Arial"/>
                <a:cs typeface="Arial"/>
              </a:rPr>
              <a:t>mpar</a:t>
            </a:r>
            <a:r>
              <a:rPr sz="2000" spc="-10" dirty="0">
                <a:latin typeface="Arial"/>
                <a:cs typeface="Arial"/>
              </a:rPr>
              <a:t>e</a:t>
            </a:r>
            <a:r>
              <a:rPr sz="2000" spc="0" dirty="0">
                <a:latin typeface="Arial"/>
                <a:cs typeface="Arial"/>
              </a:rPr>
              <a:t>d</a:t>
            </a:r>
            <a:r>
              <a:rPr sz="2000" spc="-40" dirty="0">
                <a:latin typeface="Arial"/>
                <a:cs typeface="Arial"/>
              </a:rPr>
              <a:t> </a:t>
            </a:r>
            <a:r>
              <a:rPr sz="2000" spc="0" dirty="0">
                <a:latin typeface="Arial"/>
                <a:cs typeface="Arial"/>
              </a:rPr>
              <a:t>to</a:t>
            </a:r>
            <a:r>
              <a:rPr sz="2000" spc="-20" dirty="0">
                <a:latin typeface="Arial"/>
                <a:cs typeface="Arial"/>
              </a:rPr>
              <a:t> </a:t>
            </a:r>
            <a:r>
              <a:rPr sz="2000" spc="0" dirty="0">
                <a:latin typeface="Arial"/>
                <a:cs typeface="Arial"/>
              </a:rPr>
              <a:t>the</a:t>
            </a:r>
            <a:endParaRPr sz="2000">
              <a:latin typeface="Arial"/>
              <a:cs typeface="Arial"/>
            </a:endParaRPr>
          </a:p>
        </p:txBody>
      </p:sp>
      <p:sp>
        <p:nvSpPr>
          <p:cNvPr id="7" name="object 7"/>
          <p:cNvSpPr txBox="1"/>
          <p:nvPr/>
        </p:nvSpPr>
        <p:spPr>
          <a:xfrm>
            <a:off x="535940" y="1501902"/>
            <a:ext cx="7840345" cy="2023110"/>
          </a:xfrm>
          <a:prstGeom prst="rect">
            <a:avLst/>
          </a:prstGeom>
        </p:spPr>
        <p:txBody>
          <a:bodyPr vert="horz" wrap="square" lIns="0" tIns="0" rIns="0" bIns="0" rtlCol="0">
            <a:noAutofit/>
          </a:bodyPr>
          <a:lstStyle/>
          <a:p>
            <a:pPr marR="92710" algn="ctr">
              <a:lnSpc>
                <a:spcPct val="100000"/>
              </a:lnSpc>
            </a:pPr>
            <a:r>
              <a:rPr sz="2000" dirty="0">
                <a:latin typeface="Arial"/>
                <a:cs typeface="Arial"/>
              </a:rPr>
              <a:t>antenna</a:t>
            </a:r>
            <a:r>
              <a:rPr sz="2000" spc="-25" dirty="0">
                <a:latin typeface="Arial"/>
                <a:cs typeface="Arial"/>
              </a:rPr>
              <a:t> </a:t>
            </a:r>
            <a:r>
              <a:rPr sz="2000" spc="0" dirty="0">
                <a:latin typeface="Arial"/>
                <a:cs typeface="Arial"/>
              </a:rPr>
              <a:t>ope</a:t>
            </a:r>
            <a:r>
              <a:rPr sz="2000" spc="5" dirty="0">
                <a:latin typeface="Arial"/>
                <a:cs typeface="Arial"/>
              </a:rPr>
              <a:t>r</a:t>
            </a:r>
            <a:r>
              <a:rPr sz="2000" spc="0" dirty="0">
                <a:latin typeface="Arial"/>
                <a:cs typeface="Arial"/>
              </a:rPr>
              <a:t>ating</a:t>
            </a:r>
            <a:r>
              <a:rPr sz="2000" spc="-30" dirty="0">
                <a:latin typeface="Arial"/>
                <a:cs typeface="Arial"/>
              </a:rPr>
              <a:t> </a:t>
            </a:r>
            <a:r>
              <a:rPr sz="2000" spc="0" dirty="0">
                <a:latin typeface="Arial"/>
                <a:cs typeface="Arial"/>
              </a:rPr>
              <a:t>frequency</a:t>
            </a:r>
            <a:r>
              <a:rPr sz="2000" spc="-40" dirty="0">
                <a:latin typeface="Arial"/>
                <a:cs typeface="Arial"/>
              </a:rPr>
              <a:t> </a:t>
            </a:r>
            <a:r>
              <a:rPr sz="2000" spc="0" dirty="0">
                <a:latin typeface="Arial"/>
                <a:cs typeface="Arial"/>
              </a:rPr>
              <a:t>(</a:t>
            </a:r>
            <a:r>
              <a:rPr sz="2000" spc="5" dirty="0">
                <a:latin typeface="Arial"/>
                <a:cs typeface="Arial"/>
              </a:rPr>
              <a:t>w</a:t>
            </a:r>
            <a:r>
              <a:rPr sz="2000" spc="0" dirty="0">
                <a:latin typeface="Arial"/>
                <a:cs typeface="Arial"/>
              </a:rPr>
              <a:t>hich</a:t>
            </a:r>
            <a:r>
              <a:rPr sz="2000" spc="-30" dirty="0">
                <a:latin typeface="Arial"/>
                <a:cs typeface="Arial"/>
              </a:rPr>
              <a:t> </a:t>
            </a:r>
            <a:r>
              <a:rPr sz="2000" spc="0" dirty="0">
                <a:latin typeface="Arial"/>
                <a:cs typeface="Arial"/>
              </a:rPr>
              <a:t>is</a:t>
            </a:r>
            <a:r>
              <a:rPr sz="2000" spc="-15" dirty="0">
                <a:latin typeface="Arial"/>
                <a:cs typeface="Arial"/>
              </a:rPr>
              <a:t> </a:t>
            </a:r>
            <a:r>
              <a:rPr sz="2000" spc="0" dirty="0">
                <a:latin typeface="Arial"/>
                <a:cs typeface="Arial"/>
              </a:rPr>
              <a:t>c</a:t>
            </a:r>
            <a:r>
              <a:rPr sz="2000" spc="5" dirty="0">
                <a:latin typeface="Arial"/>
                <a:cs typeface="Arial"/>
              </a:rPr>
              <a:t>h</a:t>
            </a:r>
            <a:r>
              <a:rPr sz="2000" spc="0" dirty="0">
                <a:latin typeface="Arial"/>
                <a:cs typeface="Arial"/>
              </a:rPr>
              <a:t>ara</a:t>
            </a:r>
            <a:r>
              <a:rPr sz="2000" spc="5" dirty="0">
                <a:latin typeface="Arial"/>
                <a:cs typeface="Arial"/>
              </a:rPr>
              <a:t>c</a:t>
            </a:r>
            <a:r>
              <a:rPr sz="2000" spc="0" dirty="0">
                <a:latin typeface="Arial"/>
                <a:cs typeface="Arial"/>
              </a:rPr>
              <a:t>te</a:t>
            </a:r>
            <a:r>
              <a:rPr sz="2000" spc="-10" dirty="0">
                <a:latin typeface="Arial"/>
                <a:cs typeface="Arial"/>
              </a:rPr>
              <a:t>r</a:t>
            </a:r>
            <a:r>
              <a:rPr sz="2000" spc="0" dirty="0">
                <a:latin typeface="Arial"/>
                <a:cs typeface="Arial"/>
              </a:rPr>
              <a:t>istic</a:t>
            </a:r>
            <a:r>
              <a:rPr sz="2000" spc="-35" dirty="0">
                <a:latin typeface="Arial"/>
                <a:cs typeface="Arial"/>
              </a:rPr>
              <a:t> </a:t>
            </a:r>
            <a:r>
              <a:rPr sz="2000" spc="0" dirty="0">
                <a:latin typeface="Arial"/>
                <a:cs typeface="Arial"/>
              </a:rPr>
              <a:t>of</a:t>
            </a:r>
            <a:r>
              <a:rPr sz="2000" spc="-20" dirty="0">
                <a:latin typeface="Arial"/>
                <a:cs typeface="Arial"/>
              </a:rPr>
              <a:t> </a:t>
            </a:r>
            <a:r>
              <a:rPr sz="2000" spc="0" dirty="0">
                <a:latin typeface="Arial"/>
                <a:cs typeface="Arial"/>
              </a:rPr>
              <a:t>a</a:t>
            </a:r>
            <a:r>
              <a:rPr sz="2000" spc="-15" dirty="0">
                <a:latin typeface="Arial"/>
                <a:cs typeface="Arial"/>
              </a:rPr>
              <a:t> </a:t>
            </a:r>
            <a:r>
              <a:rPr sz="2000" spc="0" dirty="0">
                <a:latin typeface="Arial"/>
                <a:cs typeface="Arial"/>
              </a:rPr>
              <a:t>metal</a:t>
            </a:r>
            <a:endParaRPr sz="2000">
              <a:latin typeface="Arial"/>
              <a:cs typeface="Arial"/>
            </a:endParaRPr>
          </a:p>
          <a:p>
            <a:pPr marL="355600">
              <a:lnSpc>
                <a:spcPts val="2065"/>
              </a:lnSpc>
            </a:pPr>
            <a:r>
              <a:rPr sz="2000" dirty="0">
                <a:latin typeface="Arial"/>
                <a:cs typeface="Arial"/>
              </a:rPr>
              <a:t>antenna)</a:t>
            </a:r>
            <a:endParaRPr sz="2000">
              <a:latin typeface="Arial"/>
              <a:cs typeface="Arial"/>
            </a:endParaRPr>
          </a:p>
          <a:p>
            <a:pPr marR="200025" algn="ctr">
              <a:lnSpc>
                <a:spcPts val="2825"/>
              </a:lnSpc>
            </a:pPr>
            <a:r>
              <a:rPr sz="2850" spc="430" dirty="0">
                <a:latin typeface="Symbol"/>
                <a:cs typeface="Symbol"/>
              </a:rPr>
              <a:t></a:t>
            </a:r>
            <a:r>
              <a:rPr sz="2850" spc="20" dirty="0">
                <a:latin typeface="Times New Roman"/>
                <a:cs typeface="Times New Roman"/>
              </a:rPr>
              <a:t> </a:t>
            </a:r>
            <a:r>
              <a:rPr sz="2600" spc="350" dirty="0">
                <a:latin typeface="Symbol"/>
                <a:cs typeface="Symbol"/>
              </a:rPr>
              <a:t></a:t>
            </a:r>
            <a:r>
              <a:rPr sz="2600" spc="470" dirty="0">
                <a:latin typeface="Symbol"/>
                <a:cs typeface="Symbol"/>
              </a:rPr>
              <a:t></a:t>
            </a:r>
            <a:r>
              <a:rPr sz="2600" spc="-60" dirty="0">
                <a:latin typeface="Times New Roman"/>
                <a:cs typeface="Times New Roman"/>
              </a:rPr>
              <a:t> </a:t>
            </a:r>
            <a:r>
              <a:rPr sz="2600" i="1" spc="380" dirty="0">
                <a:latin typeface="Times New Roman"/>
                <a:cs typeface="Times New Roman"/>
              </a:rPr>
              <a:t>v</a:t>
            </a:r>
            <a:endParaRPr sz="2600">
              <a:latin typeface="Times New Roman"/>
              <a:cs typeface="Times New Roman"/>
            </a:endParaRPr>
          </a:p>
          <a:p>
            <a:pPr>
              <a:lnSpc>
                <a:spcPts val="950"/>
              </a:lnSpc>
              <a:spcBef>
                <a:spcPts val="45"/>
              </a:spcBef>
            </a:pPr>
            <a:endParaRPr sz="950"/>
          </a:p>
          <a:p>
            <a:pPr>
              <a:lnSpc>
                <a:spcPts val="1000"/>
              </a:lnSpc>
            </a:pPr>
            <a:endParaRPr sz="1000"/>
          </a:p>
          <a:p>
            <a:pPr>
              <a:lnSpc>
                <a:spcPts val="1000"/>
              </a:lnSpc>
            </a:pPr>
            <a:endParaRPr sz="1000"/>
          </a:p>
          <a:p>
            <a:pPr>
              <a:lnSpc>
                <a:spcPts val="1000"/>
              </a:lnSpc>
            </a:pPr>
            <a:endParaRPr sz="1000"/>
          </a:p>
          <a:p>
            <a:pPr marL="355600" indent="-342900" algn="ctr">
              <a:lnSpc>
                <a:spcPct val="100000"/>
              </a:lnSpc>
              <a:buFont typeface="Arial"/>
              <a:buChar char="•"/>
              <a:tabLst>
                <a:tab pos="342265" algn="l"/>
              </a:tabLst>
            </a:pPr>
            <a:r>
              <a:rPr sz="2000" dirty="0">
                <a:latin typeface="Arial"/>
                <a:cs typeface="Arial"/>
              </a:rPr>
              <a:t>equation</a:t>
            </a:r>
            <a:r>
              <a:rPr sz="2000" spc="-35" dirty="0">
                <a:latin typeface="Arial"/>
                <a:cs typeface="Arial"/>
              </a:rPr>
              <a:t> </a:t>
            </a:r>
            <a:r>
              <a:rPr sz="2000" spc="0" dirty="0">
                <a:latin typeface="Arial"/>
                <a:cs typeface="Arial"/>
              </a:rPr>
              <a:t>(2)</a:t>
            </a:r>
            <a:r>
              <a:rPr sz="2000" spc="-25" dirty="0">
                <a:latin typeface="Arial"/>
                <a:cs typeface="Arial"/>
              </a:rPr>
              <a:t> </a:t>
            </a:r>
            <a:r>
              <a:rPr sz="2000" spc="0" dirty="0">
                <a:latin typeface="Arial"/>
                <a:cs typeface="Arial"/>
              </a:rPr>
              <a:t>redu</a:t>
            </a:r>
            <a:r>
              <a:rPr sz="2000" spc="5" dirty="0">
                <a:latin typeface="Arial"/>
                <a:cs typeface="Arial"/>
              </a:rPr>
              <a:t>c</a:t>
            </a:r>
            <a:r>
              <a:rPr sz="2000" spc="0" dirty="0">
                <a:latin typeface="Arial"/>
                <a:cs typeface="Arial"/>
              </a:rPr>
              <a:t>es</a:t>
            </a:r>
            <a:r>
              <a:rPr sz="2000" spc="-35" dirty="0">
                <a:latin typeface="Arial"/>
                <a:cs typeface="Arial"/>
              </a:rPr>
              <a:t> </a:t>
            </a:r>
            <a:r>
              <a:rPr sz="2000" spc="0" dirty="0">
                <a:latin typeface="Arial"/>
                <a:cs typeface="Arial"/>
              </a:rPr>
              <a:t>to</a:t>
            </a:r>
            <a:r>
              <a:rPr sz="2000" spc="-25" dirty="0">
                <a:latin typeface="Arial"/>
                <a:cs typeface="Arial"/>
              </a:rPr>
              <a:t> </a:t>
            </a:r>
            <a:r>
              <a:rPr sz="2000" spc="0" dirty="0">
                <a:latin typeface="Arial"/>
                <a:cs typeface="Arial"/>
              </a:rPr>
              <a:t>equation</a:t>
            </a:r>
            <a:r>
              <a:rPr sz="2000" spc="-25" dirty="0">
                <a:latin typeface="Arial"/>
                <a:cs typeface="Arial"/>
              </a:rPr>
              <a:t> </a:t>
            </a:r>
            <a:r>
              <a:rPr sz="2000" spc="0" dirty="0">
                <a:latin typeface="Arial"/>
                <a:cs typeface="Arial"/>
              </a:rPr>
              <a:t>(1)</a:t>
            </a:r>
            <a:r>
              <a:rPr sz="2000" spc="-25" dirty="0">
                <a:latin typeface="Arial"/>
                <a:cs typeface="Arial"/>
              </a:rPr>
              <a:t> </a:t>
            </a:r>
            <a:r>
              <a:rPr sz="2000" spc="0" dirty="0">
                <a:latin typeface="Arial"/>
                <a:cs typeface="Arial"/>
              </a:rPr>
              <a:t>cha</a:t>
            </a:r>
            <a:r>
              <a:rPr sz="2000" spc="5" dirty="0">
                <a:latin typeface="Arial"/>
                <a:cs typeface="Arial"/>
              </a:rPr>
              <a:t>r</a:t>
            </a:r>
            <a:r>
              <a:rPr sz="2000" spc="0" dirty="0">
                <a:latin typeface="Arial"/>
                <a:cs typeface="Arial"/>
              </a:rPr>
              <a:t>act</a:t>
            </a:r>
            <a:r>
              <a:rPr sz="2000" spc="-15" dirty="0">
                <a:latin typeface="Arial"/>
                <a:cs typeface="Arial"/>
              </a:rPr>
              <a:t>e</a:t>
            </a:r>
            <a:r>
              <a:rPr sz="2000" spc="-10" dirty="0">
                <a:latin typeface="Arial"/>
                <a:cs typeface="Arial"/>
              </a:rPr>
              <a:t>r</a:t>
            </a:r>
            <a:r>
              <a:rPr sz="2000" spc="0" dirty="0">
                <a:latin typeface="Arial"/>
                <a:cs typeface="Arial"/>
              </a:rPr>
              <a:t>istic</a:t>
            </a:r>
            <a:r>
              <a:rPr sz="2000" spc="-40" dirty="0">
                <a:latin typeface="Arial"/>
                <a:cs typeface="Arial"/>
              </a:rPr>
              <a:t> </a:t>
            </a:r>
            <a:r>
              <a:rPr sz="2000" spc="0" dirty="0">
                <a:latin typeface="Arial"/>
                <a:cs typeface="Arial"/>
              </a:rPr>
              <a:t>of</a:t>
            </a:r>
            <a:r>
              <a:rPr sz="2000" spc="-25" dirty="0">
                <a:latin typeface="Arial"/>
                <a:cs typeface="Arial"/>
              </a:rPr>
              <a:t> </a:t>
            </a:r>
            <a:r>
              <a:rPr sz="2000" spc="0" dirty="0">
                <a:latin typeface="Arial"/>
                <a:cs typeface="Arial"/>
              </a:rPr>
              <a:t>thermal</a:t>
            </a:r>
            <a:r>
              <a:rPr sz="2000" spc="-35" dirty="0">
                <a:latin typeface="Arial"/>
                <a:cs typeface="Arial"/>
              </a:rPr>
              <a:t> </a:t>
            </a:r>
            <a:r>
              <a:rPr sz="2000" spc="0" dirty="0">
                <a:latin typeface="Arial"/>
                <a:cs typeface="Arial"/>
              </a:rPr>
              <a:t>noise</a:t>
            </a:r>
            <a:endParaRPr sz="2000">
              <a:latin typeface="Arial"/>
              <a:cs typeface="Arial"/>
            </a:endParaRPr>
          </a:p>
          <a:p>
            <a:pPr marL="355600">
              <a:lnSpc>
                <a:spcPts val="2160"/>
              </a:lnSpc>
            </a:pPr>
            <a:r>
              <a:rPr sz="2000" dirty="0">
                <a:latin typeface="Arial"/>
                <a:cs typeface="Arial"/>
              </a:rPr>
              <a:t>in a</a:t>
            </a:r>
            <a:r>
              <a:rPr sz="2000" spc="-10" dirty="0">
                <a:latin typeface="Arial"/>
                <a:cs typeface="Arial"/>
              </a:rPr>
              <a:t> </a:t>
            </a:r>
            <a:r>
              <a:rPr sz="2000" spc="0" dirty="0">
                <a:latin typeface="Arial"/>
                <a:cs typeface="Arial"/>
              </a:rPr>
              <a:t>metal:</a:t>
            </a:r>
            <a:endParaRPr sz="2000">
              <a:latin typeface="Arial"/>
              <a:cs typeface="Arial"/>
            </a:endParaRPr>
          </a:p>
        </p:txBody>
      </p:sp>
      <p:sp>
        <p:nvSpPr>
          <p:cNvPr id="8" name="object 8"/>
          <p:cNvSpPr txBox="1"/>
          <p:nvPr/>
        </p:nvSpPr>
        <p:spPr>
          <a:xfrm>
            <a:off x="4914067" y="4476335"/>
            <a:ext cx="287655" cy="430530"/>
          </a:xfrm>
          <a:prstGeom prst="rect">
            <a:avLst/>
          </a:prstGeom>
        </p:spPr>
        <p:txBody>
          <a:bodyPr vert="horz" wrap="square" lIns="0" tIns="0" rIns="0" bIns="0" rtlCol="0">
            <a:noAutofit/>
          </a:bodyPr>
          <a:lstStyle/>
          <a:p>
            <a:pPr marL="12700">
              <a:lnSpc>
                <a:spcPct val="100000"/>
              </a:lnSpc>
            </a:pPr>
            <a:r>
              <a:rPr sz="3075" spc="112" baseline="-23035" dirty="0">
                <a:latin typeface="Symbol"/>
                <a:cs typeface="Symbol"/>
              </a:rPr>
              <a:t></a:t>
            </a:r>
            <a:r>
              <a:rPr sz="1100" spc="10" dirty="0">
                <a:latin typeface="Times New Roman"/>
                <a:cs typeface="Times New Roman"/>
              </a:rPr>
              <a:t>2</a:t>
            </a:r>
            <a:endParaRPr sz="1100">
              <a:latin typeface="Times New Roman"/>
              <a:cs typeface="Times New Roman"/>
            </a:endParaRPr>
          </a:p>
        </p:txBody>
      </p:sp>
      <p:sp>
        <p:nvSpPr>
          <p:cNvPr id="9" name="object 9"/>
          <p:cNvSpPr txBox="1"/>
          <p:nvPr/>
        </p:nvSpPr>
        <p:spPr>
          <a:xfrm>
            <a:off x="4467579" y="4738072"/>
            <a:ext cx="715010" cy="508000"/>
          </a:xfrm>
          <a:prstGeom prst="rect">
            <a:avLst/>
          </a:prstGeom>
        </p:spPr>
        <p:txBody>
          <a:bodyPr vert="horz" wrap="square" lIns="0" tIns="0" rIns="0" bIns="0" rtlCol="0">
            <a:noAutofit/>
          </a:bodyPr>
          <a:lstStyle/>
          <a:p>
            <a:pPr marL="12700">
              <a:lnSpc>
                <a:spcPct val="100000"/>
              </a:lnSpc>
            </a:pPr>
            <a:r>
              <a:rPr sz="2850" spc="30" baseline="-8771" dirty="0">
                <a:latin typeface="Symbol"/>
                <a:cs typeface="Symbol"/>
              </a:rPr>
              <a:t></a:t>
            </a:r>
            <a:r>
              <a:rPr sz="2850" spc="-427" baseline="-8771" dirty="0">
                <a:latin typeface="Times New Roman"/>
                <a:cs typeface="Times New Roman"/>
              </a:rPr>
              <a:t> </a:t>
            </a:r>
            <a:r>
              <a:rPr sz="1900" spc="165" dirty="0">
                <a:latin typeface="Times New Roman"/>
                <a:cs typeface="Times New Roman"/>
              </a:rPr>
              <a:t>1</a:t>
            </a:r>
            <a:r>
              <a:rPr sz="1900" spc="30" dirty="0">
                <a:latin typeface="Symbol"/>
                <a:cs typeface="Symbol"/>
              </a:rPr>
              <a:t></a:t>
            </a:r>
            <a:r>
              <a:rPr sz="1900" spc="-130" dirty="0">
                <a:latin typeface="Times New Roman"/>
                <a:cs typeface="Times New Roman"/>
              </a:rPr>
              <a:t> </a:t>
            </a:r>
            <a:r>
              <a:rPr sz="3075" spc="-82" baseline="-40650" dirty="0">
                <a:latin typeface="Symbol"/>
                <a:cs typeface="Symbol"/>
              </a:rPr>
              <a:t></a:t>
            </a:r>
            <a:r>
              <a:rPr sz="3075" spc="-247" baseline="-40650" dirty="0">
                <a:latin typeface="Times New Roman"/>
                <a:cs typeface="Times New Roman"/>
              </a:rPr>
              <a:t> </a:t>
            </a:r>
            <a:r>
              <a:rPr sz="1650" spc="15" baseline="-30303" dirty="0">
                <a:latin typeface="Times New Roman"/>
                <a:cs typeface="Times New Roman"/>
              </a:rPr>
              <a:t>2</a:t>
            </a:r>
            <a:endParaRPr sz="1650" baseline="-30303">
              <a:latin typeface="Times New Roman"/>
              <a:cs typeface="Times New Roman"/>
            </a:endParaRPr>
          </a:p>
        </p:txBody>
      </p:sp>
      <p:sp>
        <p:nvSpPr>
          <p:cNvPr id="10" name="object 10"/>
          <p:cNvSpPr txBox="1"/>
          <p:nvPr/>
        </p:nvSpPr>
        <p:spPr>
          <a:xfrm>
            <a:off x="4852848" y="4262891"/>
            <a:ext cx="149860" cy="302260"/>
          </a:xfrm>
          <a:prstGeom prst="rect">
            <a:avLst/>
          </a:prstGeom>
        </p:spPr>
        <p:txBody>
          <a:bodyPr vert="horz" wrap="square" lIns="0" tIns="0" rIns="0" bIns="0" rtlCol="0">
            <a:noAutofit/>
          </a:bodyPr>
          <a:lstStyle/>
          <a:p>
            <a:pPr marL="12700">
              <a:lnSpc>
                <a:spcPct val="100000"/>
              </a:lnSpc>
            </a:pPr>
            <a:r>
              <a:rPr sz="1900" spc="25" dirty="0">
                <a:latin typeface="Times New Roman"/>
                <a:cs typeface="Times New Roman"/>
              </a:rPr>
              <a:t>1</a:t>
            </a:r>
            <a:endParaRPr sz="1900">
              <a:latin typeface="Times New Roman"/>
              <a:cs typeface="Times New Roman"/>
            </a:endParaRPr>
          </a:p>
        </p:txBody>
      </p:sp>
      <p:sp>
        <p:nvSpPr>
          <p:cNvPr id="11" name="object 11"/>
          <p:cNvSpPr txBox="1"/>
          <p:nvPr/>
        </p:nvSpPr>
        <p:spPr>
          <a:xfrm>
            <a:off x="2321732" y="4196822"/>
            <a:ext cx="2266950" cy="523875"/>
          </a:xfrm>
          <a:prstGeom prst="rect">
            <a:avLst/>
          </a:prstGeom>
        </p:spPr>
        <p:txBody>
          <a:bodyPr vert="horz" wrap="square" lIns="0" tIns="0" rIns="0" bIns="0" rtlCol="0">
            <a:noAutofit/>
          </a:bodyPr>
          <a:lstStyle/>
          <a:p>
            <a:pPr marR="12700" algn="r">
              <a:lnSpc>
                <a:spcPts val="2125"/>
              </a:lnSpc>
            </a:pPr>
            <a:r>
              <a:rPr sz="1900" spc="20" dirty="0">
                <a:latin typeface="Symbol"/>
                <a:cs typeface="Symbol"/>
              </a:rPr>
              <a:t></a:t>
            </a:r>
            <a:endParaRPr sz="1900">
              <a:latin typeface="Symbol"/>
              <a:cs typeface="Symbol"/>
            </a:endParaRPr>
          </a:p>
          <a:p>
            <a:pPr marL="12700">
              <a:lnSpc>
                <a:spcPts val="1930"/>
              </a:lnSpc>
            </a:pPr>
            <a:r>
              <a:rPr sz="1900" i="1" spc="35" dirty="0">
                <a:latin typeface="Times New Roman"/>
                <a:cs typeface="Times New Roman"/>
              </a:rPr>
              <a:t>N</a:t>
            </a:r>
            <a:r>
              <a:rPr sz="1900" i="1" spc="-270" dirty="0">
                <a:latin typeface="Times New Roman"/>
                <a:cs typeface="Times New Roman"/>
              </a:rPr>
              <a:t> </a:t>
            </a:r>
            <a:r>
              <a:rPr sz="1900" spc="-65" dirty="0">
                <a:latin typeface="Times New Roman"/>
                <a:cs typeface="Times New Roman"/>
              </a:rPr>
              <a:t>(</a:t>
            </a:r>
            <a:r>
              <a:rPr sz="1900" i="1" spc="30" dirty="0">
                <a:latin typeface="Times New Roman"/>
                <a:cs typeface="Times New Roman"/>
              </a:rPr>
              <a:t>T</a:t>
            </a:r>
            <a:r>
              <a:rPr sz="1900" i="1" spc="-265" dirty="0">
                <a:latin typeface="Times New Roman"/>
                <a:cs typeface="Times New Roman"/>
              </a:rPr>
              <a:t> </a:t>
            </a:r>
            <a:r>
              <a:rPr sz="1900" spc="10" dirty="0">
                <a:latin typeface="Times New Roman"/>
                <a:cs typeface="Times New Roman"/>
              </a:rPr>
              <a:t>,</a:t>
            </a:r>
            <a:r>
              <a:rPr sz="1900" spc="-180" dirty="0">
                <a:latin typeface="Times New Roman"/>
                <a:cs typeface="Times New Roman"/>
              </a:rPr>
              <a:t> </a:t>
            </a:r>
            <a:r>
              <a:rPr sz="1900" i="1" spc="35" dirty="0">
                <a:latin typeface="Times New Roman"/>
                <a:cs typeface="Times New Roman"/>
              </a:rPr>
              <a:t>R</a:t>
            </a:r>
            <a:r>
              <a:rPr sz="1900" spc="130" dirty="0">
                <a:latin typeface="Times New Roman"/>
                <a:cs typeface="Times New Roman"/>
              </a:rPr>
              <a:t>,</a:t>
            </a:r>
            <a:r>
              <a:rPr sz="2050" spc="-5" dirty="0">
                <a:latin typeface="Symbol"/>
                <a:cs typeface="Symbol"/>
              </a:rPr>
              <a:t></a:t>
            </a:r>
            <a:r>
              <a:rPr sz="1900" spc="-50" dirty="0">
                <a:latin typeface="Times New Roman"/>
                <a:cs typeface="Times New Roman"/>
              </a:rPr>
              <a:t>,</a:t>
            </a:r>
            <a:r>
              <a:rPr sz="2050" spc="-55" dirty="0">
                <a:latin typeface="Symbol"/>
                <a:cs typeface="Symbol"/>
              </a:rPr>
              <a:t></a:t>
            </a:r>
            <a:r>
              <a:rPr sz="2050" spc="-215" dirty="0">
                <a:latin typeface="Times New Roman"/>
                <a:cs typeface="Times New Roman"/>
              </a:rPr>
              <a:t> </a:t>
            </a:r>
            <a:r>
              <a:rPr sz="1900" spc="15" dirty="0">
                <a:latin typeface="Times New Roman"/>
                <a:cs typeface="Times New Roman"/>
              </a:rPr>
              <a:t>)</a:t>
            </a:r>
            <a:r>
              <a:rPr sz="1900" spc="-35" dirty="0">
                <a:latin typeface="Times New Roman"/>
                <a:cs typeface="Times New Roman"/>
              </a:rPr>
              <a:t> </a:t>
            </a:r>
            <a:r>
              <a:rPr sz="1900" spc="30" dirty="0">
                <a:latin typeface="Symbol"/>
                <a:cs typeface="Symbol"/>
              </a:rPr>
              <a:t></a:t>
            </a:r>
            <a:r>
              <a:rPr sz="1900" spc="-50" dirty="0">
                <a:latin typeface="Times New Roman"/>
                <a:cs typeface="Times New Roman"/>
              </a:rPr>
              <a:t> </a:t>
            </a:r>
            <a:r>
              <a:rPr sz="1900" spc="45" dirty="0">
                <a:latin typeface="Times New Roman"/>
                <a:cs typeface="Times New Roman"/>
              </a:rPr>
              <a:t>4</a:t>
            </a:r>
            <a:r>
              <a:rPr sz="1900" i="1" spc="25" dirty="0">
                <a:latin typeface="Times New Roman"/>
                <a:cs typeface="Times New Roman"/>
              </a:rPr>
              <a:t>k </a:t>
            </a:r>
            <a:r>
              <a:rPr sz="1900" i="1" spc="-200" dirty="0">
                <a:latin typeface="Times New Roman"/>
                <a:cs typeface="Times New Roman"/>
              </a:rPr>
              <a:t> </a:t>
            </a:r>
            <a:r>
              <a:rPr sz="1900" i="1" spc="30" dirty="0">
                <a:latin typeface="Times New Roman"/>
                <a:cs typeface="Times New Roman"/>
              </a:rPr>
              <a:t>TR</a:t>
            </a:r>
            <a:endParaRPr sz="1900">
              <a:latin typeface="Times New Roman"/>
              <a:cs typeface="Times New Roman"/>
            </a:endParaRPr>
          </a:p>
        </p:txBody>
      </p:sp>
      <p:sp>
        <p:nvSpPr>
          <p:cNvPr id="12" name="object 12"/>
          <p:cNvSpPr txBox="1"/>
          <p:nvPr/>
        </p:nvSpPr>
        <p:spPr>
          <a:xfrm>
            <a:off x="5265905" y="4196822"/>
            <a:ext cx="1089025" cy="523875"/>
          </a:xfrm>
          <a:prstGeom prst="rect">
            <a:avLst/>
          </a:prstGeom>
        </p:spPr>
        <p:txBody>
          <a:bodyPr vert="horz" wrap="square" lIns="0" tIns="0" rIns="0" bIns="0" rtlCol="0">
            <a:noAutofit/>
          </a:bodyPr>
          <a:lstStyle/>
          <a:p>
            <a:pPr marL="12700">
              <a:lnSpc>
                <a:spcPts val="2165"/>
              </a:lnSpc>
            </a:pPr>
            <a:r>
              <a:rPr sz="1900" spc="20" dirty="0">
                <a:latin typeface="Symbol"/>
                <a:cs typeface="Symbol"/>
              </a:rPr>
              <a:t></a:t>
            </a:r>
            <a:endParaRPr sz="1900">
              <a:latin typeface="Symbol"/>
              <a:cs typeface="Symbol"/>
            </a:endParaRPr>
          </a:p>
          <a:p>
            <a:pPr marL="154305">
              <a:lnSpc>
                <a:spcPts val="1855"/>
              </a:lnSpc>
            </a:pPr>
            <a:r>
              <a:rPr sz="1900" spc="55" dirty="0">
                <a:latin typeface="Symbol"/>
                <a:cs typeface="Symbol"/>
              </a:rPr>
              <a:t></a:t>
            </a:r>
            <a:r>
              <a:rPr sz="1900" spc="-65" dirty="0">
                <a:latin typeface="Times New Roman"/>
                <a:cs typeface="Times New Roman"/>
              </a:rPr>
              <a:t> </a:t>
            </a:r>
            <a:r>
              <a:rPr sz="1900" spc="45" dirty="0">
                <a:latin typeface="Times New Roman"/>
                <a:cs typeface="Times New Roman"/>
              </a:rPr>
              <a:t>4</a:t>
            </a:r>
            <a:r>
              <a:rPr sz="1900" i="1" spc="25" dirty="0">
                <a:latin typeface="Times New Roman"/>
                <a:cs typeface="Times New Roman"/>
              </a:rPr>
              <a:t>k </a:t>
            </a:r>
            <a:r>
              <a:rPr sz="1900" i="1" spc="-200" dirty="0">
                <a:latin typeface="Times New Roman"/>
                <a:cs typeface="Times New Roman"/>
              </a:rPr>
              <a:t> </a:t>
            </a:r>
            <a:r>
              <a:rPr sz="1900" i="1" spc="30" dirty="0">
                <a:latin typeface="Times New Roman"/>
                <a:cs typeface="Times New Roman"/>
              </a:rPr>
              <a:t>TR</a:t>
            </a:r>
            <a:endParaRPr sz="1900">
              <a:latin typeface="Times New Roman"/>
              <a:cs typeface="Times New Roman"/>
            </a:endParaRPr>
          </a:p>
        </p:txBody>
      </p:sp>
      <p:sp>
        <p:nvSpPr>
          <p:cNvPr id="13" name="object 13"/>
          <p:cNvSpPr txBox="1"/>
          <p:nvPr/>
        </p:nvSpPr>
        <p:spPr>
          <a:xfrm>
            <a:off x="4061210" y="4582868"/>
            <a:ext cx="113664" cy="180340"/>
          </a:xfrm>
          <a:prstGeom prst="rect">
            <a:avLst/>
          </a:prstGeom>
        </p:spPr>
        <p:txBody>
          <a:bodyPr vert="horz" wrap="square" lIns="0" tIns="0" rIns="0" bIns="0" rtlCol="0">
            <a:noAutofit/>
          </a:bodyPr>
          <a:lstStyle/>
          <a:p>
            <a:pPr marL="12700">
              <a:lnSpc>
                <a:spcPct val="100000"/>
              </a:lnSpc>
            </a:pPr>
            <a:r>
              <a:rPr sz="1100" i="1" spc="10" dirty="0">
                <a:latin typeface="Times New Roman"/>
                <a:cs typeface="Times New Roman"/>
              </a:rPr>
              <a:t>B</a:t>
            </a:r>
            <a:endParaRPr sz="1100">
              <a:latin typeface="Times New Roman"/>
              <a:cs typeface="Times New Roman"/>
            </a:endParaRPr>
          </a:p>
        </p:txBody>
      </p:sp>
      <p:sp>
        <p:nvSpPr>
          <p:cNvPr id="14" name="object 14"/>
          <p:cNvSpPr txBox="1"/>
          <p:nvPr/>
        </p:nvSpPr>
        <p:spPr>
          <a:xfrm>
            <a:off x="5952551" y="4582868"/>
            <a:ext cx="113664" cy="180340"/>
          </a:xfrm>
          <a:prstGeom prst="rect">
            <a:avLst/>
          </a:prstGeom>
        </p:spPr>
        <p:txBody>
          <a:bodyPr vert="horz" wrap="square" lIns="0" tIns="0" rIns="0" bIns="0" rtlCol="0">
            <a:noAutofit/>
          </a:bodyPr>
          <a:lstStyle/>
          <a:p>
            <a:pPr marL="12700">
              <a:lnSpc>
                <a:spcPct val="100000"/>
              </a:lnSpc>
            </a:pPr>
            <a:r>
              <a:rPr sz="1100" i="1" spc="10" dirty="0">
                <a:latin typeface="Times New Roman"/>
                <a:cs typeface="Times New Roman"/>
              </a:rPr>
              <a:t>B</a:t>
            </a:r>
            <a:endParaRPr sz="1100">
              <a:latin typeface="Times New Roman"/>
              <a:cs typeface="Times New Roman"/>
            </a:endParaRPr>
          </a:p>
        </p:txBody>
      </p:sp>
      <p:sp>
        <p:nvSpPr>
          <p:cNvPr id="15" name="object 15"/>
          <p:cNvSpPr txBox="1"/>
          <p:nvPr/>
        </p:nvSpPr>
        <p:spPr>
          <a:xfrm>
            <a:off x="4467579" y="3971387"/>
            <a:ext cx="121285" cy="298450"/>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endParaRPr sz="1900">
              <a:latin typeface="Symbol"/>
              <a:cs typeface="Symbol"/>
            </a:endParaRPr>
          </a:p>
        </p:txBody>
      </p:sp>
      <p:sp>
        <p:nvSpPr>
          <p:cNvPr id="16" name="object 16"/>
          <p:cNvSpPr txBox="1"/>
          <p:nvPr/>
        </p:nvSpPr>
        <p:spPr>
          <a:xfrm>
            <a:off x="5265905" y="3971387"/>
            <a:ext cx="121285" cy="298450"/>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endParaRPr sz="1900">
              <a:latin typeface="Symbol"/>
              <a:cs typeface="Symbol"/>
            </a:endParaRPr>
          </a:p>
        </p:txBody>
      </p:sp>
      <p:sp>
        <p:nvSpPr>
          <p:cNvPr id="17" name="object 17"/>
          <p:cNvSpPr txBox="1"/>
          <p:nvPr/>
        </p:nvSpPr>
        <p:spPr>
          <a:xfrm>
            <a:off x="4467579" y="4432845"/>
            <a:ext cx="121285" cy="298450"/>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endParaRPr sz="1900">
              <a:latin typeface="Symbol"/>
              <a:cs typeface="Symbol"/>
            </a:endParaRPr>
          </a:p>
        </p:txBody>
      </p:sp>
      <p:sp>
        <p:nvSpPr>
          <p:cNvPr id="18" name="object 18"/>
          <p:cNvSpPr txBox="1"/>
          <p:nvPr/>
        </p:nvSpPr>
        <p:spPr>
          <a:xfrm>
            <a:off x="5265905" y="4432845"/>
            <a:ext cx="121285" cy="298450"/>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endParaRPr sz="1900">
              <a:latin typeface="Symbol"/>
              <a:cs typeface="Symbol"/>
            </a:endParaRPr>
          </a:p>
        </p:txBody>
      </p:sp>
      <p:sp>
        <p:nvSpPr>
          <p:cNvPr id="19" name="object 19"/>
          <p:cNvSpPr txBox="1"/>
          <p:nvPr/>
        </p:nvSpPr>
        <p:spPr>
          <a:xfrm>
            <a:off x="4467579" y="4668364"/>
            <a:ext cx="121285" cy="298450"/>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endParaRPr sz="1900">
              <a:latin typeface="Symbol"/>
              <a:cs typeface="Symbol"/>
            </a:endParaRPr>
          </a:p>
        </p:txBody>
      </p:sp>
      <p:sp>
        <p:nvSpPr>
          <p:cNvPr id="20" name="object 20"/>
          <p:cNvSpPr txBox="1"/>
          <p:nvPr/>
        </p:nvSpPr>
        <p:spPr>
          <a:xfrm>
            <a:off x="4914067" y="4668364"/>
            <a:ext cx="473075" cy="298450"/>
          </a:xfrm>
          <a:prstGeom prst="rect">
            <a:avLst/>
          </a:prstGeom>
        </p:spPr>
        <p:txBody>
          <a:bodyPr vert="horz" wrap="square" lIns="0" tIns="0" rIns="0" bIns="0" rtlCol="0">
            <a:noAutofit/>
          </a:bodyPr>
          <a:lstStyle/>
          <a:p>
            <a:pPr marL="12700">
              <a:lnSpc>
                <a:spcPct val="100000"/>
              </a:lnSpc>
              <a:tabLst>
                <a:tab pos="308610" algn="l"/>
              </a:tabLst>
            </a:pPr>
            <a:r>
              <a:rPr sz="1900" u="sng" spc="10" dirty="0">
                <a:latin typeface="Symbol"/>
                <a:cs typeface="Symbol"/>
              </a:rPr>
              <a:t></a:t>
            </a:r>
            <a:r>
              <a:rPr sz="1900" u="sng" spc="10" dirty="0">
                <a:latin typeface="Times New Roman"/>
                <a:cs typeface="Times New Roman"/>
              </a:rPr>
              <a:t>	</a:t>
            </a:r>
            <a:r>
              <a:rPr sz="1900" spc="20" dirty="0">
                <a:latin typeface="Symbol"/>
                <a:cs typeface="Symbol"/>
              </a:rPr>
              <a:t></a:t>
            </a:r>
            <a:endParaRPr sz="1900">
              <a:latin typeface="Symbol"/>
              <a:cs typeface="Symbol"/>
            </a:endParaRPr>
          </a:p>
        </p:txBody>
      </p:sp>
      <p:sp>
        <p:nvSpPr>
          <p:cNvPr id="21" name="object 21"/>
          <p:cNvSpPr txBox="1"/>
          <p:nvPr/>
        </p:nvSpPr>
        <p:spPr>
          <a:xfrm>
            <a:off x="5265905" y="4794937"/>
            <a:ext cx="121285" cy="298450"/>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endParaRPr sz="1900">
              <a:latin typeface="Symbol"/>
              <a:cs typeface="Symbol"/>
            </a:endParaRPr>
          </a:p>
        </p:txBody>
      </p:sp>
      <p:sp>
        <p:nvSpPr>
          <p:cNvPr id="22" name="object 22"/>
          <p:cNvSpPr txBox="1"/>
          <p:nvPr/>
        </p:nvSpPr>
        <p:spPr>
          <a:xfrm>
            <a:off x="4467579" y="4949264"/>
            <a:ext cx="121285" cy="298450"/>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endParaRPr sz="1900">
              <a:latin typeface="Symbol"/>
              <a:cs typeface="Symbol"/>
            </a:endParaRPr>
          </a:p>
        </p:txBody>
      </p:sp>
      <p:sp>
        <p:nvSpPr>
          <p:cNvPr id="23" name="object 23"/>
          <p:cNvSpPr txBox="1"/>
          <p:nvPr/>
        </p:nvSpPr>
        <p:spPr>
          <a:xfrm>
            <a:off x="5265905" y="4949264"/>
            <a:ext cx="121285" cy="298450"/>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endParaRPr sz="1900">
              <a:latin typeface="Symbol"/>
              <a:cs typeface="Symbo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336294"/>
            <a:ext cx="7915909" cy="2303780"/>
          </a:xfrm>
          <a:prstGeom prst="rect">
            <a:avLst/>
          </a:prstGeom>
        </p:spPr>
        <p:txBody>
          <a:bodyPr vert="horz" wrap="square" lIns="0" tIns="0" rIns="0" bIns="0" rtlCol="0">
            <a:noAutofit/>
          </a:bodyPr>
          <a:lstStyle/>
          <a:p>
            <a:pPr marL="355600" marR="85725" indent="-342900">
              <a:lnSpc>
                <a:spcPct val="100000"/>
              </a:lnSpc>
              <a:buFont typeface="Arial"/>
              <a:buChar char="•"/>
              <a:tabLst>
                <a:tab pos="354965" algn="l"/>
              </a:tabLst>
            </a:pPr>
            <a:r>
              <a:rPr sz="1600" spc="-10" dirty="0">
                <a:latin typeface="Arial"/>
                <a:cs typeface="Arial"/>
              </a:rPr>
              <a:t>The</a:t>
            </a:r>
            <a:r>
              <a:rPr sz="1600" spc="5" dirty="0">
                <a:latin typeface="Arial"/>
                <a:cs typeface="Arial"/>
              </a:rPr>
              <a:t> </a:t>
            </a:r>
            <a:r>
              <a:rPr sz="1600" spc="-10" dirty="0">
                <a:latin typeface="Arial"/>
                <a:cs typeface="Arial"/>
              </a:rPr>
              <a:t>thermal</a:t>
            </a:r>
            <a:r>
              <a:rPr sz="1600" spc="10" dirty="0">
                <a:latin typeface="Arial"/>
                <a:cs typeface="Arial"/>
              </a:rPr>
              <a:t> </a:t>
            </a:r>
            <a:r>
              <a:rPr sz="1600" spc="-10" dirty="0">
                <a:latin typeface="Arial"/>
                <a:cs typeface="Arial"/>
              </a:rPr>
              <a:t>noise</a:t>
            </a:r>
            <a:r>
              <a:rPr sz="1600" spc="-15"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a</a:t>
            </a:r>
            <a:r>
              <a:rPr sz="1600" spc="-5" dirty="0">
                <a:latin typeface="Arial"/>
                <a:cs typeface="Arial"/>
              </a:rPr>
              <a:t> </a:t>
            </a:r>
            <a:r>
              <a:rPr sz="1600" spc="-10" dirty="0">
                <a:latin typeface="Arial"/>
                <a:cs typeface="Arial"/>
              </a:rPr>
              <a:t>p</a:t>
            </a:r>
            <a:r>
              <a:rPr sz="1600" spc="0" dirty="0">
                <a:latin typeface="Arial"/>
                <a:cs typeface="Arial"/>
              </a:rPr>
              <a:t>l</a:t>
            </a:r>
            <a:r>
              <a:rPr sz="1600" spc="-10" dirty="0">
                <a:latin typeface="Arial"/>
                <a:cs typeface="Arial"/>
              </a:rPr>
              <a:t>asma</a:t>
            </a:r>
            <a:r>
              <a:rPr sz="1600" spc="-5" dirty="0">
                <a:latin typeface="Arial"/>
                <a:cs typeface="Arial"/>
              </a:rPr>
              <a:t> </a:t>
            </a:r>
            <a:r>
              <a:rPr sz="1600" spc="-10" dirty="0">
                <a:latin typeface="Arial"/>
                <a:cs typeface="Arial"/>
              </a:rPr>
              <a:t>antenna</a:t>
            </a:r>
            <a:r>
              <a:rPr sz="1600" spc="10" dirty="0">
                <a:latin typeface="Arial"/>
                <a:cs typeface="Arial"/>
              </a:rPr>
              <a:t> </a:t>
            </a:r>
            <a:r>
              <a:rPr sz="1600" spc="-10" dirty="0">
                <a:latin typeface="Arial"/>
                <a:cs typeface="Arial"/>
              </a:rPr>
              <a:t>de</a:t>
            </a:r>
            <a:r>
              <a:rPr sz="1600" spc="-5" dirty="0">
                <a:latin typeface="Arial"/>
                <a:cs typeface="Arial"/>
              </a:rPr>
              <a:t>c</a:t>
            </a:r>
            <a:r>
              <a:rPr sz="1600" spc="-10" dirty="0">
                <a:latin typeface="Arial"/>
                <a:cs typeface="Arial"/>
              </a:rPr>
              <a:t>reases</a:t>
            </a:r>
            <a:r>
              <a:rPr sz="1600" spc="5" dirty="0">
                <a:latin typeface="Arial"/>
                <a:cs typeface="Arial"/>
              </a:rPr>
              <a:t> </a:t>
            </a:r>
            <a:r>
              <a:rPr sz="1600" spc="-10" dirty="0">
                <a:latin typeface="Arial"/>
                <a:cs typeface="Arial"/>
              </a:rPr>
              <a:t>as compared</a:t>
            </a:r>
            <a:r>
              <a:rPr sz="1600" spc="10" dirty="0">
                <a:latin typeface="Arial"/>
                <a:cs typeface="Arial"/>
              </a:rPr>
              <a:t> </a:t>
            </a:r>
            <a:r>
              <a:rPr sz="1600" spc="-10" dirty="0">
                <a:latin typeface="Arial"/>
                <a:cs typeface="Arial"/>
              </a:rPr>
              <a:t>to</a:t>
            </a:r>
            <a:r>
              <a:rPr sz="1600" spc="10" dirty="0">
                <a:latin typeface="Arial"/>
                <a:cs typeface="Arial"/>
              </a:rPr>
              <a:t> </a:t>
            </a:r>
            <a:r>
              <a:rPr sz="1600" spc="-10" dirty="0">
                <a:latin typeface="Arial"/>
                <a:cs typeface="Arial"/>
              </a:rPr>
              <a:t>a</a:t>
            </a:r>
            <a:r>
              <a:rPr sz="1600" spc="10" dirty="0">
                <a:latin typeface="Arial"/>
                <a:cs typeface="Arial"/>
              </a:rPr>
              <a:t> </a:t>
            </a:r>
            <a:r>
              <a:rPr sz="1600" spc="-10" dirty="0">
                <a:latin typeface="Arial"/>
                <a:cs typeface="Arial"/>
              </a:rPr>
              <a:t>metal</a:t>
            </a:r>
            <a:r>
              <a:rPr sz="1600" spc="5" dirty="0">
                <a:latin typeface="Arial"/>
                <a:cs typeface="Arial"/>
              </a:rPr>
              <a:t> </a:t>
            </a:r>
            <a:r>
              <a:rPr sz="1600" spc="-10" dirty="0">
                <a:latin typeface="Arial"/>
                <a:cs typeface="Arial"/>
              </a:rPr>
              <a:t>antenna</a:t>
            </a:r>
            <a:r>
              <a:rPr sz="1600" spc="-5" dirty="0">
                <a:latin typeface="Arial"/>
                <a:cs typeface="Arial"/>
              </a:rPr>
              <a:t> </a:t>
            </a:r>
            <a:r>
              <a:rPr sz="1600" spc="-30" dirty="0">
                <a:latin typeface="Arial"/>
                <a:cs typeface="Arial"/>
              </a:rPr>
              <a:t>w</a:t>
            </a:r>
            <a:r>
              <a:rPr sz="1600" spc="-10" dirty="0">
                <a:latin typeface="Arial"/>
                <a:cs typeface="Arial"/>
              </a:rPr>
              <a:t>hen</a:t>
            </a:r>
            <a:r>
              <a:rPr sz="1600" spc="10"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operating</a:t>
            </a:r>
            <a:r>
              <a:rPr sz="1600" spc="10" dirty="0">
                <a:latin typeface="Arial"/>
                <a:cs typeface="Arial"/>
              </a:rPr>
              <a:t> </a:t>
            </a:r>
            <a:r>
              <a:rPr sz="1600" spc="-10" dirty="0">
                <a:latin typeface="Arial"/>
                <a:cs typeface="Arial"/>
              </a:rPr>
              <a:t>frequency</a:t>
            </a:r>
            <a:r>
              <a:rPr sz="1600" spc="15" dirty="0">
                <a:latin typeface="Arial"/>
                <a:cs typeface="Arial"/>
              </a:rPr>
              <a:t> </a:t>
            </a:r>
            <a:r>
              <a:rPr sz="1600" spc="-10" dirty="0">
                <a:latin typeface="Arial"/>
                <a:cs typeface="Arial"/>
              </a:rPr>
              <a:t>increase</a:t>
            </a:r>
            <a:r>
              <a:rPr sz="1600" spc="-5" dirty="0">
                <a:latin typeface="Arial"/>
                <a:cs typeface="Arial"/>
              </a:rPr>
              <a:t>s:</a:t>
            </a:r>
            <a:endParaRPr sz="1600">
              <a:latin typeface="Arial"/>
              <a:cs typeface="Arial"/>
            </a:endParaRPr>
          </a:p>
          <a:p>
            <a:pPr>
              <a:lnSpc>
                <a:spcPts val="1000"/>
              </a:lnSpc>
              <a:buFont typeface="Arial"/>
              <a:buChar char="•"/>
            </a:pPr>
            <a:endParaRPr sz="1000"/>
          </a:p>
          <a:p>
            <a:pPr>
              <a:lnSpc>
                <a:spcPts val="1300"/>
              </a:lnSpc>
              <a:spcBef>
                <a:spcPts val="6"/>
              </a:spcBef>
              <a:buFont typeface="Arial"/>
              <a:buChar char="•"/>
            </a:pPr>
            <a:endParaRPr sz="1300"/>
          </a:p>
          <a:p>
            <a:pPr marL="756285" marR="127000" lvl="1" indent="-287020">
              <a:lnSpc>
                <a:spcPct val="100000"/>
              </a:lnSpc>
              <a:buFont typeface="Arial"/>
              <a:buChar char="–"/>
              <a:tabLst>
                <a:tab pos="756285" algn="l"/>
              </a:tabLst>
            </a:pPr>
            <a:r>
              <a:rPr sz="1600" spc="-10" dirty="0">
                <a:latin typeface="Arial"/>
                <a:cs typeface="Arial"/>
              </a:rPr>
              <a:t>The</a:t>
            </a:r>
            <a:r>
              <a:rPr sz="1600" spc="5" dirty="0">
                <a:latin typeface="Arial"/>
                <a:cs typeface="Arial"/>
              </a:rPr>
              <a:t> </a:t>
            </a:r>
            <a:r>
              <a:rPr sz="1600" spc="-10" dirty="0">
                <a:latin typeface="Arial"/>
                <a:cs typeface="Arial"/>
              </a:rPr>
              <a:t>thermal</a:t>
            </a:r>
            <a:r>
              <a:rPr sz="1600" spc="10" dirty="0">
                <a:latin typeface="Arial"/>
                <a:cs typeface="Arial"/>
              </a:rPr>
              <a:t> </a:t>
            </a:r>
            <a:r>
              <a:rPr sz="1600" spc="-10" dirty="0">
                <a:latin typeface="Arial"/>
                <a:cs typeface="Arial"/>
              </a:rPr>
              <a:t>noise</a:t>
            </a:r>
            <a:r>
              <a:rPr sz="1600" spc="-15"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a</a:t>
            </a:r>
            <a:r>
              <a:rPr sz="1600" spc="-5" dirty="0">
                <a:latin typeface="Arial"/>
                <a:cs typeface="Arial"/>
              </a:rPr>
              <a:t> </a:t>
            </a:r>
            <a:r>
              <a:rPr sz="1600" spc="-10" dirty="0">
                <a:latin typeface="Arial"/>
                <a:cs typeface="Arial"/>
              </a:rPr>
              <a:t>metal</a:t>
            </a:r>
            <a:r>
              <a:rPr sz="1600" spc="10" dirty="0">
                <a:latin typeface="Arial"/>
                <a:cs typeface="Arial"/>
              </a:rPr>
              <a:t> </a:t>
            </a:r>
            <a:r>
              <a:rPr sz="1600" spc="-10" dirty="0">
                <a:latin typeface="Arial"/>
                <a:cs typeface="Arial"/>
              </a:rPr>
              <a:t>antenna</a:t>
            </a:r>
            <a:r>
              <a:rPr sz="1600" spc="10" dirty="0">
                <a:latin typeface="Arial"/>
                <a:cs typeface="Arial"/>
              </a:rPr>
              <a:t> </a:t>
            </a:r>
            <a:r>
              <a:rPr sz="1600" spc="-10" dirty="0">
                <a:latin typeface="Arial"/>
                <a:cs typeface="Arial"/>
              </a:rPr>
              <a:t>is higher</a:t>
            </a:r>
            <a:r>
              <a:rPr sz="1600" spc="-5" dirty="0">
                <a:latin typeface="Arial"/>
                <a:cs typeface="Arial"/>
              </a:rPr>
              <a:t> </a:t>
            </a:r>
            <a:r>
              <a:rPr sz="1600" spc="-10" dirty="0">
                <a:latin typeface="Arial"/>
                <a:cs typeface="Arial"/>
              </a:rPr>
              <a:t>at</a:t>
            </a:r>
            <a:r>
              <a:rPr sz="1600" spc="5" dirty="0">
                <a:latin typeface="Arial"/>
                <a:cs typeface="Arial"/>
              </a:rPr>
              <a:t> </a:t>
            </a:r>
            <a:r>
              <a:rPr sz="1600" spc="-10" dirty="0">
                <a:latin typeface="Arial"/>
                <a:cs typeface="Arial"/>
              </a:rPr>
              <a:t>higher</a:t>
            </a:r>
            <a:r>
              <a:rPr sz="1600" spc="-5" dirty="0">
                <a:latin typeface="Arial"/>
                <a:cs typeface="Arial"/>
              </a:rPr>
              <a:t> </a:t>
            </a:r>
            <a:r>
              <a:rPr sz="1600" spc="-10" dirty="0">
                <a:latin typeface="Arial"/>
                <a:cs typeface="Arial"/>
              </a:rPr>
              <a:t>operating</a:t>
            </a:r>
            <a:r>
              <a:rPr sz="1600" spc="10" dirty="0">
                <a:latin typeface="Arial"/>
                <a:cs typeface="Arial"/>
              </a:rPr>
              <a:t> </a:t>
            </a:r>
            <a:r>
              <a:rPr sz="1600" spc="-10" dirty="0">
                <a:latin typeface="Arial"/>
                <a:cs typeface="Arial"/>
              </a:rPr>
              <a:t>frequencies be</a:t>
            </a:r>
            <a:r>
              <a:rPr sz="1600" spc="-5" dirty="0">
                <a:latin typeface="Arial"/>
                <a:cs typeface="Arial"/>
              </a:rPr>
              <a:t>c</a:t>
            </a:r>
            <a:r>
              <a:rPr sz="1600" spc="-10" dirty="0">
                <a:latin typeface="Arial"/>
                <a:cs typeface="Arial"/>
              </a:rPr>
              <a:t>au</a:t>
            </a:r>
            <a:r>
              <a:rPr sz="1600" spc="-5" dirty="0">
                <a:latin typeface="Arial"/>
                <a:cs typeface="Arial"/>
              </a:rPr>
              <a:t>s</a:t>
            </a:r>
            <a:r>
              <a:rPr sz="1600" spc="-10" dirty="0">
                <a:latin typeface="Arial"/>
                <a:cs typeface="Arial"/>
              </a:rPr>
              <a:t>e</a:t>
            </a:r>
            <a:r>
              <a:rPr sz="1600" spc="-5"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de</a:t>
            </a:r>
            <a:r>
              <a:rPr sz="1600" spc="-5" dirty="0">
                <a:latin typeface="Arial"/>
                <a:cs typeface="Arial"/>
              </a:rPr>
              <a:t>c</a:t>
            </a:r>
            <a:r>
              <a:rPr sz="1600" spc="-10" dirty="0">
                <a:latin typeface="Arial"/>
                <a:cs typeface="Arial"/>
              </a:rPr>
              <a:t>reas</a:t>
            </a:r>
            <a:r>
              <a:rPr sz="1600" spc="0" dirty="0">
                <a:latin typeface="Arial"/>
                <a:cs typeface="Arial"/>
              </a:rPr>
              <a:t>i</a:t>
            </a:r>
            <a:r>
              <a:rPr sz="1600" spc="-10" dirty="0">
                <a:latin typeface="Arial"/>
                <a:cs typeface="Arial"/>
              </a:rPr>
              <a:t>ng</a:t>
            </a:r>
            <a:r>
              <a:rPr sz="1600" spc="-5" dirty="0">
                <a:latin typeface="Arial"/>
                <a:cs typeface="Arial"/>
              </a:rPr>
              <a:t> s</a:t>
            </a:r>
            <a:r>
              <a:rPr sz="1600" spc="-10" dirty="0">
                <a:latin typeface="Arial"/>
                <a:cs typeface="Arial"/>
              </a:rPr>
              <a:t>kin</a:t>
            </a:r>
            <a:r>
              <a:rPr sz="1600" spc="-15" dirty="0">
                <a:latin typeface="Arial"/>
                <a:cs typeface="Arial"/>
              </a:rPr>
              <a:t> </a:t>
            </a:r>
            <a:r>
              <a:rPr sz="1600" spc="-10" dirty="0">
                <a:latin typeface="Arial"/>
                <a:cs typeface="Arial"/>
              </a:rPr>
              <a:t>depth</a:t>
            </a:r>
            <a:r>
              <a:rPr sz="1600" spc="10" dirty="0">
                <a:latin typeface="Arial"/>
                <a:cs typeface="Arial"/>
              </a:rPr>
              <a:t> </a:t>
            </a:r>
            <a:r>
              <a:rPr sz="1600" spc="-10" dirty="0">
                <a:latin typeface="Arial"/>
                <a:cs typeface="Arial"/>
              </a:rPr>
              <a:t>and</a:t>
            </a:r>
            <a:r>
              <a:rPr sz="1600" spc="-5" dirty="0">
                <a:latin typeface="Arial"/>
                <a:cs typeface="Arial"/>
              </a:rPr>
              <a:t> c</a:t>
            </a:r>
            <a:r>
              <a:rPr sz="1600" spc="-10" dirty="0">
                <a:latin typeface="Arial"/>
                <a:cs typeface="Arial"/>
              </a:rPr>
              <a:t>or</a:t>
            </a:r>
            <a:r>
              <a:rPr sz="1600" spc="-20" dirty="0">
                <a:latin typeface="Arial"/>
                <a:cs typeface="Arial"/>
              </a:rPr>
              <a:t>r</a:t>
            </a:r>
            <a:r>
              <a:rPr sz="1600" spc="-10" dirty="0">
                <a:latin typeface="Arial"/>
                <a:cs typeface="Arial"/>
              </a:rPr>
              <a:t>espond</a:t>
            </a:r>
            <a:r>
              <a:rPr sz="1600" spc="0" dirty="0">
                <a:latin typeface="Arial"/>
                <a:cs typeface="Arial"/>
              </a:rPr>
              <a:t>i</a:t>
            </a:r>
            <a:r>
              <a:rPr sz="1600" spc="-10" dirty="0">
                <a:latin typeface="Arial"/>
                <a:cs typeface="Arial"/>
              </a:rPr>
              <a:t>ng</a:t>
            </a:r>
            <a:r>
              <a:rPr sz="1600" spc="-5" dirty="0">
                <a:latin typeface="Arial"/>
                <a:cs typeface="Arial"/>
              </a:rPr>
              <a:t> </a:t>
            </a:r>
            <a:r>
              <a:rPr sz="1600" spc="-10" dirty="0">
                <a:latin typeface="Arial"/>
                <a:cs typeface="Arial"/>
              </a:rPr>
              <a:t>h</a:t>
            </a:r>
            <a:r>
              <a:rPr sz="1600" spc="0" dirty="0">
                <a:latin typeface="Arial"/>
                <a:cs typeface="Arial"/>
              </a:rPr>
              <a:t>i</a:t>
            </a:r>
            <a:r>
              <a:rPr sz="1600" spc="-10" dirty="0">
                <a:latin typeface="Arial"/>
                <a:cs typeface="Arial"/>
              </a:rPr>
              <a:t>gher</a:t>
            </a:r>
            <a:r>
              <a:rPr sz="1600" spc="5" dirty="0">
                <a:latin typeface="Arial"/>
                <a:cs typeface="Arial"/>
              </a:rPr>
              <a:t> </a:t>
            </a:r>
            <a:r>
              <a:rPr sz="1600" spc="-10" dirty="0">
                <a:latin typeface="Arial"/>
                <a:cs typeface="Arial"/>
              </a:rPr>
              <a:t>electri</a:t>
            </a:r>
            <a:r>
              <a:rPr sz="1600" spc="-5" dirty="0">
                <a:latin typeface="Arial"/>
                <a:cs typeface="Arial"/>
              </a:rPr>
              <a:t>c</a:t>
            </a:r>
            <a:r>
              <a:rPr sz="1600" spc="-10" dirty="0">
                <a:latin typeface="Arial"/>
                <a:cs typeface="Arial"/>
              </a:rPr>
              <a:t>al res</a:t>
            </a:r>
            <a:r>
              <a:rPr sz="1600" spc="0" dirty="0">
                <a:latin typeface="Arial"/>
                <a:cs typeface="Arial"/>
              </a:rPr>
              <a:t>i</a:t>
            </a:r>
            <a:r>
              <a:rPr sz="1600" spc="-10" dirty="0">
                <a:latin typeface="Arial"/>
                <a:cs typeface="Arial"/>
              </a:rPr>
              <a:t>stan</a:t>
            </a:r>
            <a:r>
              <a:rPr sz="1600" spc="-5" dirty="0">
                <a:latin typeface="Arial"/>
                <a:cs typeface="Arial"/>
              </a:rPr>
              <a:t>c</a:t>
            </a:r>
            <a:r>
              <a:rPr sz="1600" spc="-10" dirty="0">
                <a:latin typeface="Arial"/>
                <a:cs typeface="Arial"/>
              </a:rPr>
              <a:t>e.</a:t>
            </a:r>
            <a:endParaRPr sz="1600">
              <a:latin typeface="Arial"/>
              <a:cs typeface="Arial"/>
            </a:endParaRPr>
          </a:p>
          <a:p>
            <a:pPr lvl="1">
              <a:lnSpc>
                <a:spcPts val="1000"/>
              </a:lnSpc>
              <a:buFont typeface="Arial"/>
              <a:buChar char="–"/>
            </a:pPr>
            <a:endParaRPr sz="1000"/>
          </a:p>
          <a:p>
            <a:pPr lvl="1">
              <a:lnSpc>
                <a:spcPts val="1300"/>
              </a:lnSpc>
              <a:spcBef>
                <a:spcPts val="6"/>
              </a:spcBef>
              <a:buFont typeface="Arial"/>
              <a:buChar char="–"/>
            </a:pPr>
            <a:endParaRPr sz="1300"/>
          </a:p>
          <a:p>
            <a:pPr marL="756285" lvl="1" indent="-287020">
              <a:lnSpc>
                <a:spcPct val="100000"/>
              </a:lnSpc>
              <a:buFont typeface="Arial"/>
              <a:buChar char="–"/>
              <a:tabLst>
                <a:tab pos="756285" algn="l"/>
              </a:tabLst>
            </a:pPr>
            <a:r>
              <a:rPr sz="1600" spc="-10" dirty="0">
                <a:latin typeface="Arial"/>
                <a:cs typeface="Arial"/>
              </a:rPr>
              <a:t>The</a:t>
            </a:r>
            <a:r>
              <a:rPr sz="1600" spc="5" dirty="0">
                <a:latin typeface="Arial"/>
                <a:cs typeface="Arial"/>
              </a:rPr>
              <a:t> </a:t>
            </a:r>
            <a:r>
              <a:rPr sz="1600" spc="-10" dirty="0">
                <a:latin typeface="Arial"/>
                <a:cs typeface="Arial"/>
              </a:rPr>
              <a:t>thermal</a:t>
            </a:r>
            <a:r>
              <a:rPr sz="1600" spc="10" dirty="0">
                <a:latin typeface="Arial"/>
                <a:cs typeface="Arial"/>
              </a:rPr>
              <a:t> </a:t>
            </a:r>
            <a:r>
              <a:rPr sz="1600" spc="-10" dirty="0">
                <a:latin typeface="Arial"/>
                <a:cs typeface="Arial"/>
              </a:rPr>
              <a:t>noise</a:t>
            </a:r>
            <a:r>
              <a:rPr sz="1600" spc="-15"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plasma</a:t>
            </a:r>
            <a:r>
              <a:rPr sz="1600" spc="-5" dirty="0">
                <a:latin typeface="Arial"/>
                <a:cs typeface="Arial"/>
              </a:rPr>
              <a:t> </a:t>
            </a:r>
            <a:r>
              <a:rPr sz="1600" spc="-10" dirty="0">
                <a:latin typeface="Arial"/>
                <a:cs typeface="Arial"/>
              </a:rPr>
              <a:t>antenna</a:t>
            </a:r>
            <a:r>
              <a:rPr sz="1600" spc="-5" dirty="0">
                <a:latin typeface="Arial"/>
                <a:cs typeface="Arial"/>
              </a:rPr>
              <a:t> </a:t>
            </a:r>
            <a:r>
              <a:rPr sz="1600" spc="-10" dirty="0">
                <a:latin typeface="Arial"/>
                <a:cs typeface="Arial"/>
              </a:rPr>
              <a:t>de</a:t>
            </a:r>
            <a:r>
              <a:rPr sz="1600" spc="-5" dirty="0">
                <a:latin typeface="Arial"/>
                <a:cs typeface="Arial"/>
              </a:rPr>
              <a:t>c</a:t>
            </a:r>
            <a:r>
              <a:rPr sz="1600" spc="-10" dirty="0">
                <a:latin typeface="Arial"/>
                <a:cs typeface="Arial"/>
              </a:rPr>
              <a:t>reases</a:t>
            </a:r>
            <a:r>
              <a:rPr sz="1600" spc="15" dirty="0">
                <a:latin typeface="Arial"/>
                <a:cs typeface="Arial"/>
              </a:rPr>
              <a:t> </a:t>
            </a:r>
            <a:r>
              <a:rPr sz="1600" spc="-10" dirty="0">
                <a:latin typeface="Arial"/>
                <a:cs typeface="Arial"/>
              </a:rPr>
              <a:t>as the</a:t>
            </a:r>
            <a:r>
              <a:rPr sz="1600" spc="10" dirty="0">
                <a:latin typeface="Arial"/>
                <a:cs typeface="Arial"/>
              </a:rPr>
              <a:t> </a:t>
            </a:r>
            <a:r>
              <a:rPr sz="1600" spc="-10" dirty="0">
                <a:latin typeface="Arial"/>
                <a:cs typeface="Arial"/>
              </a:rPr>
              <a:t>operating</a:t>
            </a:r>
            <a:r>
              <a:rPr sz="1600" spc="-5" dirty="0">
                <a:latin typeface="Arial"/>
                <a:cs typeface="Arial"/>
              </a:rPr>
              <a:t> </a:t>
            </a:r>
            <a:r>
              <a:rPr sz="1600" spc="-10" dirty="0">
                <a:latin typeface="Arial"/>
                <a:cs typeface="Arial"/>
              </a:rPr>
              <a:t>frequen</a:t>
            </a:r>
            <a:r>
              <a:rPr sz="1600" spc="-5" dirty="0">
                <a:latin typeface="Arial"/>
                <a:cs typeface="Arial"/>
              </a:rPr>
              <a:t>c</a:t>
            </a:r>
            <a:r>
              <a:rPr sz="1600" spc="-10" dirty="0">
                <a:latin typeface="Arial"/>
                <a:cs typeface="Arial"/>
              </a:rPr>
              <a:t>y</a:t>
            </a:r>
            <a:endParaRPr sz="1600">
              <a:latin typeface="Arial"/>
              <a:cs typeface="Arial"/>
            </a:endParaRPr>
          </a:p>
          <a:p>
            <a:pPr marL="756285">
              <a:lnSpc>
                <a:spcPct val="100000"/>
              </a:lnSpc>
            </a:pPr>
            <a:r>
              <a:rPr sz="1600" spc="-15" dirty="0">
                <a:latin typeface="Symbol"/>
                <a:cs typeface="Symbol"/>
              </a:rPr>
              <a:t></a:t>
            </a:r>
            <a:r>
              <a:rPr sz="1600" spc="-15" dirty="0">
                <a:latin typeface="Times New Roman"/>
                <a:cs typeface="Times New Roman"/>
              </a:rPr>
              <a:t> </a:t>
            </a:r>
            <a:r>
              <a:rPr sz="1600" spc="105" dirty="0">
                <a:latin typeface="Times New Roman"/>
                <a:cs typeface="Times New Roman"/>
              </a:rPr>
              <a:t> </a:t>
            </a:r>
            <a:r>
              <a:rPr sz="1600" spc="-10" dirty="0">
                <a:latin typeface="Arial"/>
                <a:cs typeface="Arial"/>
              </a:rPr>
              <a:t>increase</a:t>
            </a:r>
            <a:r>
              <a:rPr sz="1600" spc="-5" dirty="0">
                <a:latin typeface="Arial"/>
                <a:cs typeface="Arial"/>
              </a:rPr>
              <a:t>s,</a:t>
            </a:r>
            <a:r>
              <a:rPr sz="1600" spc="-15" dirty="0">
                <a:latin typeface="Arial"/>
                <a:cs typeface="Arial"/>
              </a:rPr>
              <a:t> </a:t>
            </a:r>
            <a:r>
              <a:rPr sz="1600" spc="-10" dirty="0">
                <a:latin typeface="Arial"/>
                <a:cs typeface="Arial"/>
              </a:rPr>
              <a:t>espe</a:t>
            </a:r>
            <a:r>
              <a:rPr sz="1600" spc="-5" dirty="0">
                <a:latin typeface="Arial"/>
                <a:cs typeface="Arial"/>
              </a:rPr>
              <a:t>c</a:t>
            </a:r>
            <a:r>
              <a:rPr sz="1600" spc="-10" dirty="0">
                <a:latin typeface="Arial"/>
                <a:cs typeface="Arial"/>
              </a:rPr>
              <a:t>ially</a:t>
            </a:r>
            <a:r>
              <a:rPr sz="1600" spc="-30" dirty="0">
                <a:latin typeface="Arial"/>
                <a:cs typeface="Arial"/>
              </a:rPr>
              <a:t> w</a:t>
            </a:r>
            <a:r>
              <a:rPr sz="1600" spc="-10" dirty="0">
                <a:latin typeface="Arial"/>
                <a:cs typeface="Arial"/>
              </a:rPr>
              <a:t>hen</a:t>
            </a:r>
            <a:r>
              <a:rPr sz="1600" spc="35" dirty="0">
                <a:latin typeface="Arial"/>
                <a:cs typeface="Arial"/>
              </a:rPr>
              <a:t> </a:t>
            </a:r>
            <a:r>
              <a:rPr sz="1600" spc="-55" dirty="0">
                <a:latin typeface="Symbol"/>
                <a:cs typeface="Symbol"/>
              </a:rPr>
              <a:t></a:t>
            </a:r>
            <a:r>
              <a:rPr sz="1600" spc="-10" dirty="0">
                <a:latin typeface="Arial"/>
                <a:cs typeface="Arial"/>
              </a:rPr>
              <a:t>&gt;&gt;</a:t>
            </a:r>
            <a:r>
              <a:rPr sz="1600" i="1" spc="-125" dirty="0">
                <a:latin typeface="Arial"/>
                <a:cs typeface="Arial"/>
              </a:rPr>
              <a:t>v.</a:t>
            </a:r>
            <a:endParaRPr sz="1600">
              <a:latin typeface="Arial"/>
              <a:cs typeface="Arial"/>
            </a:endParaRPr>
          </a:p>
        </p:txBody>
      </p:sp>
      <p:sp>
        <p:nvSpPr>
          <p:cNvPr id="3" name="object 3"/>
          <p:cNvSpPr/>
          <p:nvPr/>
        </p:nvSpPr>
        <p:spPr>
          <a:xfrm>
            <a:off x="5281152" y="5292350"/>
            <a:ext cx="335834" cy="0"/>
          </a:xfrm>
          <a:custGeom>
            <a:avLst/>
            <a:gdLst/>
            <a:ahLst/>
            <a:cxnLst/>
            <a:rect l="l" t="t" r="r" b="b"/>
            <a:pathLst>
              <a:path w="335834">
                <a:moveTo>
                  <a:pt x="0" y="0"/>
                </a:moveTo>
                <a:lnTo>
                  <a:pt x="335834" y="0"/>
                </a:lnTo>
              </a:path>
            </a:pathLst>
          </a:custGeom>
          <a:ln w="7407">
            <a:solidFill>
              <a:srgbClr val="000000"/>
            </a:solidFill>
          </a:ln>
        </p:spPr>
        <p:txBody>
          <a:bodyPr wrap="square" lIns="0" tIns="0" rIns="0" bIns="0" rtlCol="0">
            <a:noAutofit/>
          </a:bodyPr>
          <a:lstStyle/>
          <a:p>
            <a:endParaRPr/>
          </a:p>
        </p:txBody>
      </p:sp>
      <p:sp>
        <p:nvSpPr>
          <p:cNvPr id="4" name="object 4"/>
          <p:cNvSpPr/>
          <p:nvPr/>
        </p:nvSpPr>
        <p:spPr>
          <a:xfrm>
            <a:off x="4924733" y="4839374"/>
            <a:ext cx="714225" cy="0"/>
          </a:xfrm>
          <a:custGeom>
            <a:avLst/>
            <a:gdLst/>
            <a:ahLst/>
            <a:cxnLst/>
            <a:rect l="l" t="t" r="r" b="b"/>
            <a:pathLst>
              <a:path w="714225">
                <a:moveTo>
                  <a:pt x="0" y="0"/>
                </a:moveTo>
                <a:lnTo>
                  <a:pt x="714225" y="0"/>
                </a:lnTo>
              </a:path>
            </a:pathLst>
          </a:custGeom>
          <a:ln w="16162">
            <a:solidFill>
              <a:srgbClr val="000000"/>
            </a:solidFill>
          </a:ln>
        </p:spPr>
        <p:txBody>
          <a:bodyPr wrap="square" lIns="0" tIns="0" rIns="0" bIns="0" rtlCol="0">
            <a:noAutofit/>
          </a:bodyPr>
          <a:lstStyle/>
          <a:p>
            <a:endParaRPr/>
          </a:p>
        </p:txBody>
      </p:sp>
      <p:sp>
        <p:nvSpPr>
          <p:cNvPr id="5" name="object 5"/>
          <p:cNvSpPr/>
          <p:nvPr/>
        </p:nvSpPr>
        <p:spPr>
          <a:xfrm>
            <a:off x="6930949" y="4839374"/>
            <a:ext cx="335602" cy="0"/>
          </a:xfrm>
          <a:custGeom>
            <a:avLst/>
            <a:gdLst/>
            <a:ahLst/>
            <a:cxnLst/>
            <a:rect l="l" t="t" r="r" b="b"/>
            <a:pathLst>
              <a:path w="335602">
                <a:moveTo>
                  <a:pt x="0" y="0"/>
                </a:moveTo>
                <a:lnTo>
                  <a:pt x="335602" y="0"/>
                </a:lnTo>
              </a:path>
            </a:pathLst>
          </a:custGeom>
          <a:ln w="16162">
            <a:solidFill>
              <a:srgbClr val="000000"/>
            </a:solidFill>
          </a:ln>
        </p:spPr>
        <p:txBody>
          <a:bodyPr wrap="square" lIns="0" tIns="0" rIns="0" bIns="0" rtlCol="0">
            <a:noAutofit/>
          </a:bodyPr>
          <a:lstStyle/>
          <a:p>
            <a:endParaRPr/>
          </a:p>
        </p:txBody>
      </p:sp>
      <p:sp>
        <p:nvSpPr>
          <p:cNvPr id="6" name="object 6"/>
          <p:cNvSpPr txBox="1"/>
          <p:nvPr/>
        </p:nvSpPr>
        <p:spPr>
          <a:xfrm>
            <a:off x="6963813" y="4243210"/>
            <a:ext cx="243840" cy="548005"/>
          </a:xfrm>
          <a:prstGeom prst="rect">
            <a:avLst/>
          </a:prstGeom>
        </p:spPr>
        <p:txBody>
          <a:bodyPr vert="horz" wrap="square" lIns="0" tIns="0" rIns="0" bIns="0" rtlCol="0">
            <a:noAutofit/>
          </a:bodyPr>
          <a:lstStyle/>
          <a:p>
            <a:pPr marL="12700">
              <a:lnSpc>
                <a:spcPct val="100000"/>
              </a:lnSpc>
            </a:pPr>
            <a:r>
              <a:rPr sz="3825" i="1" spc="-89" baseline="-25054" dirty="0">
                <a:latin typeface="Times New Roman"/>
                <a:cs typeface="Times New Roman"/>
              </a:rPr>
              <a:t>v</a:t>
            </a:r>
            <a:r>
              <a:rPr sz="1500" spc="-114" dirty="0">
                <a:latin typeface="Times New Roman"/>
                <a:cs typeface="Times New Roman"/>
              </a:rPr>
              <a:t>2</a:t>
            </a:r>
            <a:endParaRPr sz="1500">
              <a:latin typeface="Times New Roman"/>
              <a:cs typeface="Times New Roman"/>
            </a:endParaRPr>
          </a:p>
        </p:txBody>
      </p:sp>
      <p:sp>
        <p:nvSpPr>
          <p:cNvPr id="7" name="object 7"/>
          <p:cNvSpPr txBox="1"/>
          <p:nvPr/>
        </p:nvSpPr>
        <p:spPr>
          <a:xfrm>
            <a:off x="5268452" y="4578718"/>
            <a:ext cx="1972310" cy="673735"/>
          </a:xfrm>
          <a:prstGeom prst="rect">
            <a:avLst/>
          </a:prstGeom>
        </p:spPr>
        <p:txBody>
          <a:bodyPr vert="horz" wrap="square" lIns="0" tIns="0" rIns="0" bIns="0" rtlCol="0">
            <a:noAutofit/>
          </a:bodyPr>
          <a:lstStyle/>
          <a:p>
            <a:pPr marL="12700">
              <a:lnSpc>
                <a:spcPct val="100000"/>
              </a:lnSpc>
            </a:pPr>
            <a:r>
              <a:rPr sz="4050" spc="-247" baseline="-40123" dirty="0">
                <a:latin typeface="Symbol"/>
                <a:cs typeface="Symbol"/>
              </a:rPr>
              <a:t></a:t>
            </a:r>
            <a:r>
              <a:rPr sz="2250" spc="-172" baseline="-29629" dirty="0">
                <a:latin typeface="Times New Roman"/>
                <a:cs typeface="Times New Roman"/>
              </a:rPr>
              <a:t>2 </a:t>
            </a:r>
            <a:r>
              <a:rPr sz="2250" spc="67" baseline="-29629" dirty="0">
                <a:latin typeface="Times New Roman"/>
                <a:cs typeface="Times New Roman"/>
              </a:rPr>
              <a:t> </a:t>
            </a:r>
            <a:r>
              <a:rPr sz="3825" spc="-195" baseline="-3267" dirty="0">
                <a:latin typeface="Symbol"/>
                <a:cs typeface="Symbol"/>
              </a:rPr>
              <a:t></a:t>
            </a:r>
            <a:r>
              <a:rPr sz="3825" spc="-337" baseline="-3267" dirty="0">
                <a:latin typeface="Times New Roman"/>
                <a:cs typeface="Times New Roman"/>
              </a:rPr>
              <a:t> </a:t>
            </a:r>
            <a:r>
              <a:rPr sz="2550" spc="-330" dirty="0">
                <a:latin typeface="Symbol"/>
                <a:cs typeface="Symbol"/>
              </a:rPr>
              <a:t></a:t>
            </a:r>
            <a:r>
              <a:rPr sz="2550" spc="-175" dirty="0">
                <a:latin typeface="Times New Roman"/>
                <a:cs typeface="Times New Roman"/>
              </a:rPr>
              <a:t> </a:t>
            </a:r>
            <a:r>
              <a:rPr sz="2550" spc="-150" dirty="0">
                <a:latin typeface="Times New Roman"/>
                <a:cs typeface="Times New Roman"/>
              </a:rPr>
              <a:t>4</a:t>
            </a:r>
            <a:r>
              <a:rPr sz="2550" i="1" spc="-75" dirty="0">
                <a:latin typeface="Times New Roman"/>
                <a:cs typeface="Times New Roman"/>
              </a:rPr>
              <a:t>k</a:t>
            </a:r>
            <a:r>
              <a:rPr sz="2250" i="1" spc="-232" baseline="-24074" dirty="0">
                <a:latin typeface="Times New Roman"/>
                <a:cs typeface="Times New Roman"/>
              </a:rPr>
              <a:t>B</a:t>
            </a:r>
            <a:r>
              <a:rPr sz="2550" i="1" spc="-195" dirty="0">
                <a:latin typeface="Times New Roman"/>
                <a:cs typeface="Times New Roman"/>
              </a:rPr>
              <a:t>TR</a:t>
            </a:r>
            <a:r>
              <a:rPr sz="2550" i="1" spc="-270" dirty="0">
                <a:latin typeface="Times New Roman"/>
                <a:cs typeface="Times New Roman"/>
              </a:rPr>
              <a:t> </a:t>
            </a:r>
            <a:r>
              <a:rPr sz="4050" spc="-247" baseline="-41152" dirty="0">
                <a:latin typeface="Symbol"/>
                <a:cs typeface="Symbol"/>
              </a:rPr>
              <a:t></a:t>
            </a:r>
            <a:r>
              <a:rPr sz="2250" spc="-172" baseline="-31481" dirty="0">
                <a:latin typeface="Times New Roman"/>
                <a:cs typeface="Times New Roman"/>
              </a:rPr>
              <a:t>2</a:t>
            </a:r>
            <a:endParaRPr sz="2250" baseline="-31481">
              <a:latin typeface="Times New Roman"/>
              <a:cs typeface="Times New Roman"/>
            </a:endParaRPr>
          </a:p>
        </p:txBody>
      </p:sp>
      <p:sp>
        <p:nvSpPr>
          <p:cNvPr id="8" name="object 8"/>
          <p:cNvSpPr txBox="1"/>
          <p:nvPr/>
        </p:nvSpPr>
        <p:spPr>
          <a:xfrm>
            <a:off x="4762388" y="5031694"/>
            <a:ext cx="807085" cy="668655"/>
          </a:xfrm>
          <a:prstGeom prst="rect">
            <a:avLst/>
          </a:prstGeom>
        </p:spPr>
        <p:txBody>
          <a:bodyPr vert="horz" wrap="square" lIns="0" tIns="0" rIns="0" bIns="0" rtlCol="0">
            <a:noAutofit/>
          </a:bodyPr>
          <a:lstStyle/>
          <a:p>
            <a:pPr marL="12700">
              <a:lnSpc>
                <a:spcPct val="100000"/>
              </a:lnSpc>
            </a:pPr>
            <a:r>
              <a:rPr sz="3825" spc="135" baseline="-8714" dirty="0">
                <a:latin typeface="Symbol"/>
                <a:cs typeface="Symbol"/>
              </a:rPr>
              <a:t></a:t>
            </a:r>
            <a:r>
              <a:rPr sz="2550" spc="-15" dirty="0">
                <a:latin typeface="Times New Roman"/>
                <a:cs typeface="Times New Roman"/>
              </a:rPr>
              <a:t>1</a:t>
            </a:r>
            <a:r>
              <a:rPr sz="2550" spc="-185" dirty="0">
                <a:latin typeface="Symbol"/>
                <a:cs typeface="Symbol"/>
              </a:rPr>
              <a:t></a:t>
            </a:r>
            <a:r>
              <a:rPr sz="2550" spc="-254" dirty="0">
                <a:latin typeface="Times New Roman"/>
                <a:cs typeface="Times New Roman"/>
              </a:rPr>
              <a:t> </a:t>
            </a:r>
            <a:r>
              <a:rPr sz="4050" spc="-382" baseline="-41152" dirty="0">
                <a:latin typeface="Symbol"/>
                <a:cs typeface="Symbol"/>
              </a:rPr>
              <a:t></a:t>
            </a:r>
            <a:r>
              <a:rPr sz="4050" spc="-412" baseline="-41152" dirty="0">
                <a:latin typeface="Times New Roman"/>
                <a:cs typeface="Times New Roman"/>
              </a:rPr>
              <a:t> </a:t>
            </a:r>
            <a:r>
              <a:rPr sz="2250" spc="-172" baseline="-29629" dirty="0">
                <a:latin typeface="Times New Roman"/>
                <a:cs typeface="Times New Roman"/>
              </a:rPr>
              <a:t>2</a:t>
            </a:r>
            <a:endParaRPr sz="2250" baseline="-29629">
              <a:latin typeface="Times New Roman"/>
              <a:cs typeface="Times New Roman"/>
            </a:endParaRPr>
          </a:p>
        </p:txBody>
      </p:sp>
      <p:sp>
        <p:nvSpPr>
          <p:cNvPr id="9" name="object 9"/>
          <p:cNvSpPr txBox="1"/>
          <p:nvPr/>
        </p:nvSpPr>
        <p:spPr>
          <a:xfrm>
            <a:off x="5198602" y="4390149"/>
            <a:ext cx="167005" cy="401320"/>
          </a:xfrm>
          <a:prstGeom prst="rect">
            <a:avLst/>
          </a:prstGeom>
        </p:spPr>
        <p:txBody>
          <a:bodyPr vert="horz" wrap="square" lIns="0" tIns="0" rIns="0" bIns="0" rtlCol="0">
            <a:noAutofit/>
          </a:bodyPr>
          <a:lstStyle/>
          <a:p>
            <a:pPr marL="12700">
              <a:lnSpc>
                <a:spcPct val="100000"/>
              </a:lnSpc>
            </a:pPr>
            <a:r>
              <a:rPr sz="2550" spc="-170" dirty="0">
                <a:latin typeface="Times New Roman"/>
                <a:cs typeface="Times New Roman"/>
              </a:rPr>
              <a:t>1</a:t>
            </a:r>
            <a:endParaRPr sz="2550">
              <a:latin typeface="Times New Roman"/>
              <a:cs typeface="Times New Roman"/>
            </a:endParaRPr>
          </a:p>
        </p:txBody>
      </p:sp>
      <p:sp>
        <p:nvSpPr>
          <p:cNvPr id="10" name="object 10"/>
          <p:cNvSpPr txBox="1"/>
          <p:nvPr/>
        </p:nvSpPr>
        <p:spPr>
          <a:xfrm>
            <a:off x="2331369" y="4000521"/>
            <a:ext cx="2564765" cy="1055370"/>
          </a:xfrm>
          <a:prstGeom prst="rect">
            <a:avLst/>
          </a:prstGeom>
        </p:spPr>
        <p:txBody>
          <a:bodyPr vert="horz" wrap="square" lIns="0" tIns="0" rIns="0" bIns="0" rtlCol="0">
            <a:noAutofit/>
          </a:bodyPr>
          <a:lstStyle/>
          <a:p>
            <a:pPr marR="12700" algn="r">
              <a:lnSpc>
                <a:spcPts val="2930"/>
              </a:lnSpc>
            </a:pPr>
            <a:r>
              <a:rPr sz="2550" spc="-130" dirty="0">
                <a:latin typeface="Symbol"/>
                <a:cs typeface="Symbol"/>
              </a:rPr>
              <a:t></a:t>
            </a:r>
            <a:endParaRPr sz="2550">
              <a:latin typeface="Symbol"/>
              <a:cs typeface="Symbol"/>
            </a:endParaRPr>
          </a:p>
          <a:p>
            <a:pPr marR="12700" algn="r">
              <a:lnSpc>
                <a:spcPts val="2310"/>
              </a:lnSpc>
            </a:pPr>
            <a:r>
              <a:rPr sz="2550" spc="-130" dirty="0">
                <a:latin typeface="Symbol"/>
                <a:cs typeface="Symbol"/>
              </a:rPr>
              <a:t></a:t>
            </a:r>
            <a:endParaRPr sz="2550">
              <a:latin typeface="Symbol"/>
              <a:cs typeface="Symbol"/>
            </a:endParaRPr>
          </a:p>
          <a:p>
            <a:pPr marR="12700" algn="r">
              <a:lnSpc>
                <a:spcPts val="2555"/>
              </a:lnSpc>
            </a:pPr>
            <a:r>
              <a:rPr sz="2550" i="1" spc="-225" dirty="0">
                <a:latin typeface="Times New Roman"/>
                <a:cs typeface="Times New Roman"/>
              </a:rPr>
              <a:t>N</a:t>
            </a:r>
            <a:r>
              <a:rPr sz="2550" i="1" spc="-405" dirty="0">
                <a:latin typeface="Times New Roman"/>
                <a:cs typeface="Times New Roman"/>
              </a:rPr>
              <a:t> </a:t>
            </a:r>
            <a:r>
              <a:rPr sz="2550" spc="-204" dirty="0">
                <a:latin typeface="Times New Roman"/>
                <a:cs typeface="Times New Roman"/>
              </a:rPr>
              <a:t>(</a:t>
            </a:r>
            <a:r>
              <a:rPr sz="2550" i="1" spc="-185" dirty="0">
                <a:latin typeface="Times New Roman"/>
                <a:cs typeface="Times New Roman"/>
              </a:rPr>
              <a:t>T</a:t>
            </a:r>
            <a:r>
              <a:rPr sz="2550" i="1" spc="-400" dirty="0">
                <a:latin typeface="Times New Roman"/>
                <a:cs typeface="Times New Roman"/>
              </a:rPr>
              <a:t> </a:t>
            </a:r>
            <a:r>
              <a:rPr sz="2550" spc="-85" dirty="0">
                <a:latin typeface="Times New Roman"/>
                <a:cs typeface="Times New Roman"/>
              </a:rPr>
              <a:t>,</a:t>
            </a:r>
            <a:r>
              <a:rPr sz="2550" spc="-305" dirty="0">
                <a:latin typeface="Times New Roman"/>
                <a:cs typeface="Times New Roman"/>
              </a:rPr>
              <a:t> </a:t>
            </a:r>
            <a:r>
              <a:rPr sz="2550" i="1" spc="-195" dirty="0">
                <a:latin typeface="Times New Roman"/>
                <a:cs typeface="Times New Roman"/>
              </a:rPr>
              <a:t>R</a:t>
            </a:r>
            <a:r>
              <a:rPr sz="2550" spc="45" dirty="0">
                <a:latin typeface="Times New Roman"/>
                <a:cs typeface="Times New Roman"/>
              </a:rPr>
              <a:t>,</a:t>
            </a:r>
            <a:r>
              <a:rPr sz="2700" spc="-254" dirty="0">
                <a:latin typeface="Symbol"/>
                <a:cs typeface="Symbol"/>
              </a:rPr>
              <a:t></a:t>
            </a:r>
            <a:r>
              <a:rPr sz="2550" spc="-160" dirty="0">
                <a:latin typeface="Times New Roman"/>
                <a:cs typeface="Times New Roman"/>
              </a:rPr>
              <a:t>,</a:t>
            </a:r>
            <a:r>
              <a:rPr sz="2700" spc="-254" dirty="0">
                <a:latin typeface="Symbol"/>
                <a:cs typeface="Symbol"/>
              </a:rPr>
              <a:t></a:t>
            </a:r>
            <a:r>
              <a:rPr sz="2700" spc="-335" dirty="0">
                <a:latin typeface="Times New Roman"/>
                <a:cs typeface="Times New Roman"/>
              </a:rPr>
              <a:t> </a:t>
            </a:r>
            <a:r>
              <a:rPr sz="2550" spc="-114" dirty="0">
                <a:latin typeface="Times New Roman"/>
                <a:cs typeface="Times New Roman"/>
              </a:rPr>
              <a:t>)</a:t>
            </a:r>
            <a:r>
              <a:rPr sz="2550" spc="-135" dirty="0">
                <a:latin typeface="Times New Roman"/>
                <a:cs typeface="Times New Roman"/>
              </a:rPr>
              <a:t> </a:t>
            </a:r>
            <a:r>
              <a:rPr sz="2550" spc="-185" dirty="0">
                <a:latin typeface="Symbol"/>
                <a:cs typeface="Symbol"/>
              </a:rPr>
              <a:t></a:t>
            </a:r>
            <a:r>
              <a:rPr sz="2550" spc="-155" dirty="0">
                <a:latin typeface="Times New Roman"/>
                <a:cs typeface="Times New Roman"/>
              </a:rPr>
              <a:t> </a:t>
            </a:r>
            <a:r>
              <a:rPr sz="2550" spc="-145" dirty="0">
                <a:latin typeface="Times New Roman"/>
                <a:cs typeface="Times New Roman"/>
              </a:rPr>
              <a:t>4</a:t>
            </a:r>
            <a:r>
              <a:rPr sz="2550" i="1" spc="-80" dirty="0">
                <a:latin typeface="Times New Roman"/>
                <a:cs typeface="Times New Roman"/>
              </a:rPr>
              <a:t>k</a:t>
            </a:r>
            <a:r>
              <a:rPr sz="2250" i="1" spc="-225" baseline="-24074" dirty="0">
                <a:latin typeface="Times New Roman"/>
                <a:cs typeface="Times New Roman"/>
              </a:rPr>
              <a:t>B</a:t>
            </a:r>
            <a:r>
              <a:rPr sz="2550" i="1" spc="-195" dirty="0">
                <a:latin typeface="Times New Roman"/>
                <a:cs typeface="Times New Roman"/>
              </a:rPr>
              <a:t>TR</a:t>
            </a:r>
            <a:r>
              <a:rPr sz="2550" i="1" spc="-380" dirty="0">
                <a:latin typeface="Times New Roman"/>
                <a:cs typeface="Times New Roman"/>
              </a:rPr>
              <a:t> </a:t>
            </a:r>
            <a:r>
              <a:rPr sz="3825" spc="-195" baseline="-3267" dirty="0">
                <a:latin typeface="Symbol"/>
                <a:cs typeface="Symbol"/>
              </a:rPr>
              <a:t></a:t>
            </a:r>
            <a:endParaRPr sz="3825" baseline="-3267">
              <a:latin typeface="Symbol"/>
              <a:cs typeface="Symbol"/>
            </a:endParaRPr>
          </a:p>
        </p:txBody>
      </p:sp>
      <p:sp>
        <p:nvSpPr>
          <p:cNvPr id="11" name="object 11"/>
          <p:cNvSpPr txBox="1"/>
          <p:nvPr/>
        </p:nvSpPr>
        <p:spPr>
          <a:xfrm>
            <a:off x="5666775" y="4000521"/>
            <a:ext cx="133985" cy="395605"/>
          </a:xfrm>
          <a:prstGeom prst="rect">
            <a:avLst/>
          </a:prstGeom>
        </p:spPr>
        <p:txBody>
          <a:bodyPr vert="horz" wrap="square" lIns="0" tIns="0" rIns="0" bIns="0" rtlCol="0">
            <a:noAutofit/>
          </a:bodyPr>
          <a:lstStyle/>
          <a:p>
            <a:pPr marL="12700">
              <a:lnSpc>
                <a:spcPct val="100000"/>
              </a:lnSpc>
            </a:pPr>
            <a:r>
              <a:rPr sz="2550" spc="-130" dirty="0">
                <a:latin typeface="Symbol"/>
                <a:cs typeface="Symbol"/>
              </a:rPr>
              <a:t></a:t>
            </a:r>
            <a:endParaRPr sz="2550">
              <a:latin typeface="Symbol"/>
              <a:cs typeface="Symbol"/>
            </a:endParaRPr>
          </a:p>
        </p:txBody>
      </p:sp>
      <p:sp>
        <p:nvSpPr>
          <p:cNvPr id="12" name="object 12"/>
          <p:cNvSpPr txBox="1"/>
          <p:nvPr/>
        </p:nvSpPr>
        <p:spPr>
          <a:xfrm>
            <a:off x="5666775" y="4301840"/>
            <a:ext cx="133985" cy="395605"/>
          </a:xfrm>
          <a:prstGeom prst="rect">
            <a:avLst/>
          </a:prstGeom>
        </p:spPr>
        <p:txBody>
          <a:bodyPr vert="horz" wrap="square" lIns="0" tIns="0" rIns="0" bIns="0" rtlCol="0">
            <a:noAutofit/>
          </a:bodyPr>
          <a:lstStyle/>
          <a:p>
            <a:pPr marL="12700">
              <a:lnSpc>
                <a:spcPct val="100000"/>
              </a:lnSpc>
            </a:pPr>
            <a:r>
              <a:rPr sz="2550" spc="-130" dirty="0">
                <a:latin typeface="Symbol"/>
                <a:cs typeface="Symbol"/>
              </a:rPr>
              <a:t></a:t>
            </a:r>
            <a:endParaRPr sz="2550">
              <a:latin typeface="Symbol"/>
              <a:cs typeface="Symbol"/>
            </a:endParaRPr>
          </a:p>
        </p:txBody>
      </p:sp>
      <p:sp>
        <p:nvSpPr>
          <p:cNvPr id="13" name="object 13"/>
          <p:cNvSpPr txBox="1"/>
          <p:nvPr/>
        </p:nvSpPr>
        <p:spPr>
          <a:xfrm>
            <a:off x="4762388" y="4932109"/>
            <a:ext cx="133985" cy="395605"/>
          </a:xfrm>
          <a:prstGeom prst="rect">
            <a:avLst/>
          </a:prstGeom>
        </p:spPr>
        <p:txBody>
          <a:bodyPr vert="horz" wrap="square" lIns="0" tIns="0" rIns="0" bIns="0" rtlCol="0">
            <a:noAutofit/>
          </a:bodyPr>
          <a:lstStyle/>
          <a:p>
            <a:pPr marL="12700">
              <a:lnSpc>
                <a:spcPct val="100000"/>
              </a:lnSpc>
            </a:pPr>
            <a:r>
              <a:rPr sz="2550" spc="-130" dirty="0">
                <a:latin typeface="Symbol"/>
                <a:cs typeface="Symbol"/>
              </a:rPr>
              <a:t></a:t>
            </a:r>
            <a:endParaRPr sz="2550">
              <a:latin typeface="Symbol"/>
              <a:cs typeface="Symbol"/>
            </a:endParaRPr>
          </a:p>
        </p:txBody>
      </p:sp>
      <p:sp>
        <p:nvSpPr>
          <p:cNvPr id="14" name="object 14"/>
          <p:cNvSpPr txBox="1"/>
          <p:nvPr/>
        </p:nvSpPr>
        <p:spPr>
          <a:xfrm>
            <a:off x="5666775" y="4932109"/>
            <a:ext cx="133985" cy="395605"/>
          </a:xfrm>
          <a:prstGeom prst="rect">
            <a:avLst/>
          </a:prstGeom>
        </p:spPr>
        <p:txBody>
          <a:bodyPr vert="horz" wrap="square" lIns="0" tIns="0" rIns="0" bIns="0" rtlCol="0">
            <a:noAutofit/>
          </a:bodyPr>
          <a:lstStyle/>
          <a:p>
            <a:pPr marL="12700">
              <a:lnSpc>
                <a:spcPct val="100000"/>
              </a:lnSpc>
            </a:pPr>
            <a:r>
              <a:rPr sz="2550" spc="-130" dirty="0">
                <a:latin typeface="Symbol"/>
                <a:cs typeface="Symbol"/>
              </a:rPr>
              <a:t></a:t>
            </a:r>
            <a:endParaRPr sz="2550">
              <a:latin typeface="Symbol"/>
              <a:cs typeface="Symbol"/>
            </a:endParaRPr>
          </a:p>
        </p:txBody>
      </p:sp>
      <p:sp>
        <p:nvSpPr>
          <p:cNvPr id="15" name="object 15"/>
          <p:cNvSpPr txBox="1"/>
          <p:nvPr/>
        </p:nvSpPr>
        <p:spPr>
          <a:xfrm>
            <a:off x="5666775" y="5101287"/>
            <a:ext cx="133985" cy="395605"/>
          </a:xfrm>
          <a:prstGeom prst="rect">
            <a:avLst/>
          </a:prstGeom>
        </p:spPr>
        <p:txBody>
          <a:bodyPr vert="horz" wrap="square" lIns="0" tIns="0" rIns="0" bIns="0" rtlCol="0">
            <a:noAutofit/>
          </a:bodyPr>
          <a:lstStyle/>
          <a:p>
            <a:pPr marL="12700">
              <a:lnSpc>
                <a:spcPct val="100000"/>
              </a:lnSpc>
            </a:pPr>
            <a:r>
              <a:rPr sz="2550" spc="-130" dirty="0">
                <a:latin typeface="Symbol"/>
                <a:cs typeface="Symbol"/>
              </a:rPr>
              <a:t></a:t>
            </a:r>
            <a:endParaRPr sz="2550">
              <a:latin typeface="Symbol"/>
              <a:cs typeface="Symbol"/>
            </a:endParaRPr>
          </a:p>
        </p:txBody>
      </p:sp>
      <p:sp>
        <p:nvSpPr>
          <p:cNvPr id="16" name="object 16"/>
          <p:cNvSpPr txBox="1"/>
          <p:nvPr/>
        </p:nvSpPr>
        <p:spPr>
          <a:xfrm>
            <a:off x="4762388" y="5307563"/>
            <a:ext cx="133985" cy="395605"/>
          </a:xfrm>
          <a:prstGeom prst="rect">
            <a:avLst/>
          </a:prstGeom>
        </p:spPr>
        <p:txBody>
          <a:bodyPr vert="horz" wrap="square" lIns="0" tIns="0" rIns="0" bIns="0" rtlCol="0">
            <a:noAutofit/>
          </a:bodyPr>
          <a:lstStyle/>
          <a:p>
            <a:pPr marL="12700">
              <a:lnSpc>
                <a:spcPct val="100000"/>
              </a:lnSpc>
            </a:pPr>
            <a:r>
              <a:rPr sz="2550" spc="-130" dirty="0">
                <a:latin typeface="Symbol"/>
                <a:cs typeface="Symbol"/>
              </a:rPr>
              <a:t></a:t>
            </a:r>
            <a:endParaRPr sz="2550">
              <a:latin typeface="Symbol"/>
              <a:cs typeface="Symbol"/>
            </a:endParaRPr>
          </a:p>
        </p:txBody>
      </p:sp>
      <p:sp>
        <p:nvSpPr>
          <p:cNvPr id="17" name="object 17"/>
          <p:cNvSpPr txBox="1"/>
          <p:nvPr/>
        </p:nvSpPr>
        <p:spPr>
          <a:xfrm>
            <a:off x="5666775" y="5307563"/>
            <a:ext cx="133985" cy="395605"/>
          </a:xfrm>
          <a:prstGeom prst="rect">
            <a:avLst/>
          </a:prstGeom>
        </p:spPr>
        <p:txBody>
          <a:bodyPr vert="horz" wrap="square" lIns="0" tIns="0" rIns="0" bIns="0" rtlCol="0">
            <a:noAutofit/>
          </a:bodyPr>
          <a:lstStyle/>
          <a:p>
            <a:pPr marL="12700">
              <a:lnSpc>
                <a:spcPct val="100000"/>
              </a:lnSpc>
            </a:pPr>
            <a:r>
              <a:rPr sz="2550" spc="-130" dirty="0">
                <a:latin typeface="Symbol"/>
                <a:cs typeface="Symbol"/>
              </a:rPr>
              <a:t></a:t>
            </a:r>
            <a:endParaRPr sz="2550">
              <a:latin typeface="Symbol"/>
              <a:cs typeface="Symbol"/>
            </a:endParaRPr>
          </a:p>
        </p:txBody>
      </p:sp>
      <p:sp>
        <p:nvSpPr>
          <p:cNvPr id="18" name="object 18"/>
          <p:cNvSpPr txBox="1"/>
          <p:nvPr/>
        </p:nvSpPr>
        <p:spPr>
          <a:xfrm>
            <a:off x="751738" y="97028"/>
            <a:ext cx="7180580" cy="862965"/>
          </a:xfrm>
          <a:prstGeom prst="rect">
            <a:avLst/>
          </a:prstGeom>
        </p:spPr>
        <p:txBody>
          <a:bodyPr vert="horz" wrap="square" lIns="0" tIns="0" rIns="0" bIns="0" rtlCol="0">
            <a:noAutofit/>
          </a:bodyPr>
          <a:lstStyle/>
          <a:p>
            <a:pPr algn="ctr">
              <a:lnSpc>
                <a:spcPct val="100000"/>
              </a:lnSpc>
            </a:pPr>
            <a:r>
              <a:rPr sz="2800" b="1" spc="-20" dirty="0">
                <a:latin typeface="Arial"/>
                <a:cs typeface="Arial"/>
              </a:rPr>
              <a:t>T</a:t>
            </a:r>
            <a:r>
              <a:rPr sz="2800" b="1" spc="-30" dirty="0">
                <a:latin typeface="Arial"/>
                <a:cs typeface="Arial"/>
              </a:rPr>
              <a:t>h</a:t>
            </a:r>
            <a:r>
              <a:rPr sz="2800" b="1" spc="-20" dirty="0">
                <a:latin typeface="Arial"/>
                <a:cs typeface="Arial"/>
              </a:rPr>
              <a:t>e</a:t>
            </a:r>
            <a:r>
              <a:rPr sz="2800" b="1" spc="-10" dirty="0">
                <a:latin typeface="Arial"/>
                <a:cs typeface="Arial"/>
              </a:rPr>
              <a:t>r</a:t>
            </a:r>
            <a:r>
              <a:rPr sz="2800" b="1" spc="-20" dirty="0">
                <a:latin typeface="Arial"/>
                <a:cs typeface="Arial"/>
              </a:rPr>
              <a:t>mal</a:t>
            </a:r>
            <a:r>
              <a:rPr sz="2800" b="1" spc="15" dirty="0">
                <a:latin typeface="Arial"/>
                <a:cs typeface="Arial"/>
              </a:rPr>
              <a:t> </a:t>
            </a:r>
            <a:r>
              <a:rPr sz="2800" b="1" spc="-20" dirty="0">
                <a:latin typeface="Arial"/>
                <a:cs typeface="Arial"/>
              </a:rPr>
              <a:t>Noise</a:t>
            </a:r>
            <a:r>
              <a:rPr sz="2800" b="1" spc="15" dirty="0">
                <a:latin typeface="Arial"/>
                <a:cs typeface="Arial"/>
              </a:rPr>
              <a:t> </a:t>
            </a:r>
            <a:r>
              <a:rPr sz="2800" b="1" spc="-20" dirty="0">
                <a:latin typeface="Arial"/>
                <a:cs typeface="Arial"/>
              </a:rPr>
              <a:t>as</a:t>
            </a:r>
            <a:r>
              <a:rPr sz="2800" b="1" spc="5" dirty="0">
                <a:latin typeface="Arial"/>
                <a:cs typeface="Arial"/>
              </a:rPr>
              <a:t> </a:t>
            </a:r>
            <a:r>
              <a:rPr sz="2800" b="1" spc="-20" dirty="0">
                <a:latin typeface="Arial"/>
                <a:cs typeface="Arial"/>
              </a:rPr>
              <a:t>a</a:t>
            </a:r>
            <a:r>
              <a:rPr sz="2800" b="1" spc="5" dirty="0">
                <a:latin typeface="Arial"/>
                <a:cs typeface="Arial"/>
              </a:rPr>
              <a:t> </a:t>
            </a:r>
            <a:r>
              <a:rPr sz="2800" b="1" spc="-20" dirty="0">
                <a:latin typeface="Arial"/>
                <a:cs typeface="Arial"/>
              </a:rPr>
              <a:t>F</a:t>
            </a:r>
            <a:r>
              <a:rPr sz="2800" b="1" spc="-30" dirty="0">
                <a:latin typeface="Arial"/>
                <a:cs typeface="Arial"/>
              </a:rPr>
              <a:t>u</a:t>
            </a:r>
            <a:r>
              <a:rPr sz="2800" b="1" spc="-15" dirty="0">
                <a:latin typeface="Arial"/>
                <a:cs typeface="Arial"/>
              </a:rPr>
              <a:t>nct</a:t>
            </a:r>
            <a:r>
              <a:rPr sz="2800" b="1" spc="-5" dirty="0">
                <a:latin typeface="Arial"/>
                <a:cs typeface="Arial"/>
              </a:rPr>
              <a:t>i</a:t>
            </a:r>
            <a:r>
              <a:rPr sz="2800" b="1" spc="-20" dirty="0">
                <a:latin typeface="Arial"/>
                <a:cs typeface="Arial"/>
              </a:rPr>
              <a:t>on</a:t>
            </a:r>
            <a:r>
              <a:rPr sz="2800" b="1" spc="25" dirty="0">
                <a:latin typeface="Arial"/>
                <a:cs typeface="Arial"/>
              </a:rPr>
              <a:t> </a:t>
            </a:r>
            <a:r>
              <a:rPr sz="2800" b="1" spc="-15" dirty="0">
                <a:latin typeface="Arial"/>
                <a:cs typeface="Arial"/>
              </a:rPr>
              <a:t>of</a:t>
            </a:r>
            <a:r>
              <a:rPr sz="2800" b="1" spc="-5" dirty="0">
                <a:latin typeface="Arial"/>
                <a:cs typeface="Arial"/>
              </a:rPr>
              <a:t> </a:t>
            </a:r>
            <a:r>
              <a:rPr sz="2800" b="1" spc="-15" dirty="0">
                <a:latin typeface="Arial"/>
                <a:cs typeface="Arial"/>
              </a:rPr>
              <a:t>Inc</a:t>
            </a:r>
            <a:r>
              <a:rPr sz="2800" b="1" spc="-10" dirty="0">
                <a:latin typeface="Arial"/>
                <a:cs typeface="Arial"/>
              </a:rPr>
              <a:t>r</a:t>
            </a:r>
            <a:r>
              <a:rPr sz="2800" b="1" spc="-20" dirty="0">
                <a:latin typeface="Arial"/>
                <a:cs typeface="Arial"/>
              </a:rPr>
              <a:t>e</a:t>
            </a:r>
            <a:r>
              <a:rPr sz="2800" b="1" spc="-15" dirty="0">
                <a:latin typeface="Arial"/>
                <a:cs typeface="Arial"/>
              </a:rPr>
              <a:t>asing</a:t>
            </a:r>
            <a:endParaRPr sz="2800">
              <a:latin typeface="Arial"/>
              <a:cs typeface="Arial"/>
            </a:endParaRPr>
          </a:p>
          <a:p>
            <a:pPr marL="7620" algn="ctr">
              <a:lnSpc>
                <a:spcPct val="100000"/>
              </a:lnSpc>
            </a:pPr>
            <a:r>
              <a:rPr sz="2800" b="1" spc="-20" dirty="0">
                <a:latin typeface="Arial"/>
                <a:cs typeface="Arial"/>
              </a:rPr>
              <a:t>Freq</a:t>
            </a:r>
            <a:r>
              <a:rPr sz="2800" b="1" spc="-35" dirty="0">
                <a:latin typeface="Arial"/>
                <a:cs typeface="Arial"/>
              </a:rPr>
              <a:t>u</a:t>
            </a:r>
            <a:r>
              <a:rPr sz="2800" b="1" spc="-20" dirty="0">
                <a:latin typeface="Arial"/>
                <a:cs typeface="Arial"/>
              </a:rPr>
              <a:t>en</a:t>
            </a:r>
            <a:r>
              <a:rPr sz="2800" b="1" spc="-10" dirty="0">
                <a:latin typeface="Arial"/>
                <a:cs typeface="Arial"/>
              </a:rPr>
              <a:t>c</a:t>
            </a:r>
            <a:r>
              <a:rPr sz="2800" b="1" spc="-20" dirty="0">
                <a:latin typeface="Arial"/>
                <a:cs typeface="Arial"/>
              </a:rPr>
              <a:t>y</a:t>
            </a:r>
            <a:endParaRPr sz="280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79398" y="157988"/>
            <a:ext cx="6525895" cy="423545"/>
          </a:xfrm>
          <a:prstGeom prst="rect">
            <a:avLst/>
          </a:prstGeom>
        </p:spPr>
        <p:txBody>
          <a:bodyPr vert="horz" wrap="square" lIns="0" tIns="0" rIns="0" bIns="0" rtlCol="0">
            <a:noAutofit/>
          </a:bodyPr>
          <a:lstStyle/>
          <a:p>
            <a:pPr marL="12700">
              <a:lnSpc>
                <a:spcPts val="3329"/>
              </a:lnSpc>
            </a:pPr>
            <a:r>
              <a:rPr sz="2800" b="1" spc="-20" dirty="0">
                <a:latin typeface="Arial"/>
                <a:cs typeface="Arial"/>
              </a:rPr>
              <a:t>T</a:t>
            </a:r>
            <a:r>
              <a:rPr sz="2800" b="1" spc="-30" dirty="0">
                <a:latin typeface="Arial"/>
                <a:cs typeface="Arial"/>
              </a:rPr>
              <a:t>h</a:t>
            </a:r>
            <a:r>
              <a:rPr sz="2800" b="1" spc="-20" dirty="0">
                <a:latin typeface="Arial"/>
                <a:cs typeface="Arial"/>
              </a:rPr>
              <a:t>e</a:t>
            </a:r>
            <a:r>
              <a:rPr sz="2800" b="1" spc="-10" dirty="0">
                <a:latin typeface="Arial"/>
                <a:cs typeface="Arial"/>
              </a:rPr>
              <a:t>r</a:t>
            </a:r>
            <a:r>
              <a:rPr sz="2800" b="1" spc="-20" dirty="0">
                <a:latin typeface="Arial"/>
                <a:cs typeface="Arial"/>
              </a:rPr>
              <a:t>mal</a:t>
            </a:r>
            <a:r>
              <a:rPr sz="2800" b="1" spc="15" dirty="0">
                <a:latin typeface="Arial"/>
                <a:cs typeface="Arial"/>
              </a:rPr>
              <a:t> </a:t>
            </a:r>
            <a:r>
              <a:rPr sz="2800" b="1" spc="-20" dirty="0">
                <a:latin typeface="Arial"/>
                <a:cs typeface="Arial"/>
              </a:rPr>
              <a:t>Noise</a:t>
            </a:r>
            <a:r>
              <a:rPr sz="2800" b="1" spc="15" dirty="0">
                <a:latin typeface="Arial"/>
                <a:cs typeface="Arial"/>
              </a:rPr>
              <a:t> </a:t>
            </a:r>
            <a:r>
              <a:rPr sz="2800" b="1" spc="-15" dirty="0">
                <a:latin typeface="Arial"/>
                <a:cs typeface="Arial"/>
              </a:rPr>
              <a:t>in</a:t>
            </a:r>
            <a:r>
              <a:rPr sz="2800" b="1" spc="-5" dirty="0">
                <a:latin typeface="Arial"/>
                <a:cs typeface="Arial"/>
              </a:rPr>
              <a:t> </a:t>
            </a:r>
            <a:r>
              <a:rPr sz="2800" b="1" spc="-20" dirty="0">
                <a:latin typeface="Arial"/>
                <a:cs typeface="Arial"/>
              </a:rPr>
              <a:t>a Me</a:t>
            </a:r>
            <a:r>
              <a:rPr sz="2800" b="1" spc="-5" dirty="0">
                <a:latin typeface="Arial"/>
                <a:cs typeface="Arial"/>
              </a:rPr>
              <a:t>t</a:t>
            </a:r>
            <a:r>
              <a:rPr sz="2800" b="1" spc="-15" dirty="0">
                <a:latin typeface="Arial"/>
                <a:cs typeface="Arial"/>
              </a:rPr>
              <a:t>al</a:t>
            </a:r>
            <a:r>
              <a:rPr sz="2800" b="1" spc="5" dirty="0">
                <a:latin typeface="Arial"/>
                <a:cs typeface="Arial"/>
              </a:rPr>
              <a:t> </a:t>
            </a:r>
            <a:r>
              <a:rPr sz="2800" b="1" spc="-15" dirty="0">
                <a:latin typeface="Arial"/>
                <a:cs typeface="Arial"/>
              </a:rPr>
              <a:t>(Cu)</a:t>
            </a:r>
            <a:r>
              <a:rPr sz="2800" b="1" spc="10" dirty="0">
                <a:latin typeface="Arial"/>
                <a:cs typeface="Arial"/>
              </a:rPr>
              <a:t> </a:t>
            </a:r>
            <a:r>
              <a:rPr sz="2800" b="1" spc="-20" dirty="0">
                <a:latin typeface="Arial"/>
                <a:cs typeface="Arial"/>
              </a:rPr>
              <a:t>Antenna</a:t>
            </a:r>
            <a:endParaRPr sz="2800">
              <a:latin typeface="Arial"/>
              <a:cs typeface="Arial"/>
            </a:endParaRPr>
          </a:p>
        </p:txBody>
      </p:sp>
      <p:sp>
        <p:nvSpPr>
          <p:cNvPr id="3" name="object 3"/>
          <p:cNvSpPr txBox="1"/>
          <p:nvPr/>
        </p:nvSpPr>
        <p:spPr>
          <a:xfrm>
            <a:off x="320141" y="734314"/>
            <a:ext cx="8472170" cy="2480310"/>
          </a:xfrm>
          <a:prstGeom prst="rect">
            <a:avLst/>
          </a:prstGeom>
        </p:spPr>
        <p:txBody>
          <a:bodyPr vert="horz" wrap="square" lIns="0" tIns="0" rIns="0" bIns="0" rtlCol="0">
            <a:noAutofit/>
          </a:bodyPr>
          <a:lstStyle/>
          <a:p>
            <a:pPr marL="242570" indent="-230504">
              <a:lnSpc>
                <a:spcPct val="100000"/>
              </a:lnSpc>
              <a:buFont typeface="Arial"/>
              <a:buChar char="•"/>
              <a:tabLst>
                <a:tab pos="242570" algn="l"/>
              </a:tabLst>
            </a:pPr>
            <a:r>
              <a:rPr sz="1800" dirty="0">
                <a:latin typeface="Arial"/>
                <a:cs typeface="Arial"/>
              </a:rPr>
              <a:t>Freq</a:t>
            </a:r>
            <a:r>
              <a:rPr sz="1800" spc="-10" dirty="0">
                <a:latin typeface="Arial"/>
                <a:cs typeface="Arial"/>
              </a:rPr>
              <a:t>u</a:t>
            </a:r>
            <a:r>
              <a:rPr sz="1800" spc="0" dirty="0">
                <a:latin typeface="Arial"/>
                <a:cs typeface="Arial"/>
              </a:rPr>
              <a:t>e</a:t>
            </a:r>
            <a:r>
              <a:rPr sz="1800" spc="-10" dirty="0">
                <a:latin typeface="Arial"/>
                <a:cs typeface="Arial"/>
              </a:rPr>
              <a:t>n</a:t>
            </a:r>
            <a:r>
              <a:rPr sz="1800" spc="0" dirty="0">
                <a:latin typeface="Arial"/>
                <a:cs typeface="Arial"/>
              </a:rPr>
              <a:t>cy</a:t>
            </a:r>
            <a:r>
              <a:rPr sz="1800" spc="10" dirty="0">
                <a:latin typeface="Arial"/>
                <a:cs typeface="Arial"/>
              </a:rPr>
              <a:t> </a:t>
            </a:r>
            <a:r>
              <a:rPr sz="1800" spc="0" dirty="0">
                <a:latin typeface="Arial"/>
                <a:cs typeface="Arial"/>
              </a:rPr>
              <a:t>of o</a:t>
            </a:r>
            <a:r>
              <a:rPr sz="1800" spc="-10" dirty="0">
                <a:latin typeface="Arial"/>
                <a:cs typeface="Arial"/>
              </a:rPr>
              <a:t>p</a:t>
            </a:r>
            <a:r>
              <a:rPr sz="1800" spc="0" dirty="0">
                <a:latin typeface="Arial"/>
                <a:cs typeface="Arial"/>
              </a:rPr>
              <a:t>er</a:t>
            </a:r>
            <a:r>
              <a:rPr sz="1800" spc="-10" dirty="0">
                <a:latin typeface="Arial"/>
                <a:cs typeface="Arial"/>
              </a:rPr>
              <a:t>a</a:t>
            </a:r>
            <a:r>
              <a:rPr sz="1800" spc="0" dirty="0">
                <a:latin typeface="Arial"/>
                <a:cs typeface="Arial"/>
              </a:rPr>
              <a:t>tio</a:t>
            </a:r>
            <a:r>
              <a:rPr sz="1800" spc="-10" dirty="0">
                <a:latin typeface="Arial"/>
                <a:cs typeface="Arial"/>
              </a:rPr>
              <a:t>n</a:t>
            </a:r>
            <a:r>
              <a:rPr sz="1800" spc="0" dirty="0">
                <a:latin typeface="Arial"/>
                <a:cs typeface="Arial"/>
              </a:rPr>
              <a:t>:</a:t>
            </a:r>
            <a:r>
              <a:rPr sz="1800" spc="15" dirty="0">
                <a:latin typeface="Arial"/>
                <a:cs typeface="Arial"/>
              </a:rPr>
              <a:t> </a:t>
            </a:r>
            <a:r>
              <a:rPr sz="1800" spc="0" dirty="0">
                <a:latin typeface="Arial"/>
                <a:cs typeface="Arial"/>
              </a:rPr>
              <a:t>10</a:t>
            </a:r>
            <a:r>
              <a:rPr sz="1800" spc="-10" dirty="0">
                <a:latin typeface="Arial"/>
                <a:cs typeface="Arial"/>
              </a:rPr>
              <a:t> </a:t>
            </a:r>
            <a:r>
              <a:rPr sz="1800" spc="5" dirty="0">
                <a:latin typeface="Arial"/>
                <a:cs typeface="Arial"/>
              </a:rPr>
              <a:t>G</a:t>
            </a:r>
            <a:r>
              <a:rPr sz="1800" spc="0" dirty="0">
                <a:latin typeface="Arial"/>
                <a:cs typeface="Arial"/>
              </a:rPr>
              <a:t>Hz (3 cm </a:t>
            </a:r>
            <a:r>
              <a:rPr sz="1800" spc="-40" dirty="0">
                <a:latin typeface="Arial"/>
                <a:cs typeface="Arial"/>
              </a:rPr>
              <a:t>w</a:t>
            </a:r>
            <a:r>
              <a:rPr sz="1800" spc="0" dirty="0">
                <a:latin typeface="Arial"/>
                <a:cs typeface="Arial"/>
              </a:rPr>
              <a:t>av</a:t>
            </a:r>
            <a:r>
              <a:rPr sz="1800" spc="-10" dirty="0">
                <a:latin typeface="Arial"/>
                <a:cs typeface="Arial"/>
              </a:rPr>
              <a:t>e</a:t>
            </a:r>
            <a:r>
              <a:rPr sz="1800" spc="0" dirty="0">
                <a:latin typeface="Arial"/>
                <a:cs typeface="Arial"/>
              </a:rPr>
              <a:t>l</a:t>
            </a:r>
            <a:r>
              <a:rPr sz="1800" spc="-10" dirty="0">
                <a:latin typeface="Arial"/>
                <a:cs typeface="Arial"/>
              </a:rPr>
              <a:t>e</a:t>
            </a:r>
            <a:r>
              <a:rPr sz="1800" spc="0" dirty="0">
                <a:latin typeface="Arial"/>
                <a:cs typeface="Arial"/>
              </a:rPr>
              <a:t>n</a:t>
            </a:r>
            <a:r>
              <a:rPr sz="1800" spc="-10" dirty="0">
                <a:latin typeface="Arial"/>
                <a:cs typeface="Arial"/>
              </a:rPr>
              <a:t>g</a:t>
            </a:r>
            <a:r>
              <a:rPr sz="1800" spc="0" dirty="0">
                <a:latin typeface="Arial"/>
                <a:cs typeface="Arial"/>
              </a:rPr>
              <a:t>th).</a:t>
            </a:r>
            <a:endParaRPr sz="1800">
              <a:latin typeface="Arial"/>
              <a:cs typeface="Arial"/>
            </a:endParaRPr>
          </a:p>
          <a:p>
            <a:pPr>
              <a:lnSpc>
                <a:spcPts val="1000"/>
              </a:lnSpc>
              <a:buFont typeface="Arial"/>
              <a:buChar char="•"/>
            </a:pPr>
            <a:endParaRPr sz="1000"/>
          </a:p>
          <a:p>
            <a:pPr>
              <a:lnSpc>
                <a:spcPts val="1100"/>
              </a:lnSpc>
              <a:spcBef>
                <a:spcPts val="62"/>
              </a:spcBef>
              <a:buFont typeface="Arial"/>
              <a:buChar char="•"/>
            </a:pPr>
            <a:endParaRPr sz="1100"/>
          </a:p>
          <a:p>
            <a:pPr marL="242570" indent="-230504">
              <a:lnSpc>
                <a:spcPct val="100000"/>
              </a:lnSpc>
              <a:buFont typeface="Arial"/>
              <a:buChar char="•"/>
              <a:tabLst>
                <a:tab pos="242570" algn="l"/>
              </a:tabLst>
            </a:pPr>
            <a:r>
              <a:rPr sz="1800" dirty="0">
                <a:latin typeface="Arial"/>
                <a:cs typeface="Arial"/>
              </a:rPr>
              <a:t>If</a:t>
            </a:r>
            <a:r>
              <a:rPr sz="1800" spc="-5" dirty="0">
                <a:latin typeface="Arial"/>
                <a:cs typeface="Arial"/>
              </a:rPr>
              <a:t> </a:t>
            </a:r>
            <a:r>
              <a:rPr sz="1800" spc="-45" dirty="0">
                <a:latin typeface="Arial"/>
                <a:cs typeface="Arial"/>
              </a:rPr>
              <a:t>w</a:t>
            </a:r>
            <a:r>
              <a:rPr sz="1800" spc="0" dirty="0">
                <a:latin typeface="Arial"/>
                <a:cs typeface="Arial"/>
              </a:rPr>
              <a:t>e</a:t>
            </a:r>
            <a:r>
              <a:rPr sz="1800" spc="30" dirty="0">
                <a:latin typeface="Arial"/>
                <a:cs typeface="Arial"/>
              </a:rPr>
              <a:t> </a:t>
            </a:r>
            <a:r>
              <a:rPr sz="1800" spc="0" dirty="0">
                <a:latin typeface="Arial"/>
                <a:cs typeface="Arial"/>
              </a:rPr>
              <a:t>c</a:t>
            </a:r>
            <a:r>
              <a:rPr sz="1800" spc="-10" dirty="0">
                <a:latin typeface="Arial"/>
                <a:cs typeface="Arial"/>
              </a:rPr>
              <a:t>o</a:t>
            </a:r>
            <a:r>
              <a:rPr sz="1800" spc="0" dirty="0">
                <a:latin typeface="Arial"/>
                <a:cs typeface="Arial"/>
              </a:rPr>
              <a:t>m</a:t>
            </a:r>
            <a:r>
              <a:rPr sz="1800" spc="-10" dirty="0">
                <a:latin typeface="Arial"/>
                <a:cs typeface="Arial"/>
              </a:rPr>
              <a:t>pa</a:t>
            </a:r>
            <a:r>
              <a:rPr sz="1800" spc="0" dirty="0">
                <a:latin typeface="Arial"/>
                <a:cs typeface="Arial"/>
              </a:rPr>
              <a:t>r</a:t>
            </a:r>
            <a:r>
              <a:rPr sz="1800" spc="-10" dirty="0">
                <a:latin typeface="Arial"/>
                <a:cs typeface="Arial"/>
              </a:rPr>
              <a:t>e</a:t>
            </a:r>
            <a:r>
              <a:rPr sz="1800" spc="0" dirty="0">
                <a:latin typeface="Arial"/>
                <a:cs typeface="Arial"/>
              </a:rPr>
              <a:t>d</a:t>
            </a:r>
            <a:r>
              <a:rPr sz="1800" spc="20" dirty="0">
                <a:latin typeface="Arial"/>
                <a:cs typeface="Arial"/>
              </a:rPr>
              <a:t> </a:t>
            </a:r>
            <a:r>
              <a:rPr sz="1800" spc="0" dirty="0">
                <a:latin typeface="Arial"/>
                <a:cs typeface="Arial"/>
              </a:rPr>
              <a:t>m</a:t>
            </a:r>
            <a:r>
              <a:rPr sz="1800" spc="-10" dirty="0">
                <a:latin typeface="Arial"/>
                <a:cs typeface="Arial"/>
              </a:rPr>
              <a:t>e</a:t>
            </a:r>
            <a:r>
              <a:rPr sz="1800" spc="0" dirty="0">
                <a:latin typeface="Arial"/>
                <a:cs typeface="Arial"/>
              </a:rPr>
              <a:t>ta</a:t>
            </a:r>
            <a:r>
              <a:rPr sz="1800" spc="-10" dirty="0">
                <a:latin typeface="Arial"/>
                <a:cs typeface="Arial"/>
              </a:rPr>
              <a:t>l</a:t>
            </a:r>
            <a:r>
              <a:rPr sz="1800" spc="0" dirty="0">
                <a:latin typeface="Arial"/>
                <a:cs typeface="Arial"/>
              </a:rPr>
              <a:t>s d</a:t>
            </a:r>
            <a:r>
              <a:rPr sz="1800" spc="-10" dirty="0">
                <a:latin typeface="Arial"/>
                <a:cs typeface="Arial"/>
              </a:rPr>
              <a:t>i</a:t>
            </a:r>
            <a:r>
              <a:rPr sz="1800" spc="0" dirty="0">
                <a:latin typeface="Arial"/>
                <a:cs typeface="Arial"/>
              </a:rPr>
              <a:t>r</a:t>
            </a:r>
            <a:r>
              <a:rPr sz="1800" spc="-10" dirty="0">
                <a:latin typeface="Arial"/>
                <a:cs typeface="Arial"/>
              </a:rPr>
              <a:t>e</a:t>
            </a:r>
            <a:r>
              <a:rPr sz="1800" spc="0" dirty="0">
                <a:latin typeface="Arial"/>
                <a:cs typeface="Arial"/>
              </a:rPr>
              <a:t>ctly</a:t>
            </a:r>
            <a:r>
              <a:rPr sz="1800" spc="10" dirty="0">
                <a:latin typeface="Arial"/>
                <a:cs typeface="Arial"/>
              </a:rPr>
              <a:t> </a:t>
            </a:r>
            <a:r>
              <a:rPr sz="1800" spc="0" dirty="0">
                <a:latin typeface="Arial"/>
                <a:cs typeface="Arial"/>
              </a:rPr>
              <a:t>to</a:t>
            </a:r>
            <a:r>
              <a:rPr sz="1800" spc="-15" dirty="0">
                <a:latin typeface="Arial"/>
                <a:cs typeface="Arial"/>
              </a:rPr>
              <a:t> </a:t>
            </a:r>
            <a:r>
              <a:rPr sz="1800" spc="-10" dirty="0">
                <a:latin typeface="Arial"/>
                <a:cs typeface="Arial"/>
              </a:rPr>
              <a:t>p</a:t>
            </a:r>
            <a:r>
              <a:rPr sz="1800" spc="0" dirty="0">
                <a:latin typeface="Arial"/>
                <a:cs typeface="Arial"/>
              </a:rPr>
              <a:t>l</a:t>
            </a:r>
            <a:r>
              <a:rPr sz="1800" spc="-15" dirty="0">
                <a:latin typeface="Arial"/>
                <a:cs typeface="Arial"/>
              </a:rPr>
              <a:t>a</a:t>
            </a:r>
            <a:r>
              <a:rPr sz="1800" spc="0" dirty="0">
                <a:latin typeface="Arial"/>
                <a:cs typeface="Arial"/>
              </a:rPr>
              <a:t>sm</a:t>
            </a:r>
            <a:r>
              <a:rPr sz="1800" spc="-10" dirty="0">
                <a:latin typeface="Arial"/>
                <a:cs typeface="Arial"/>
              </a:rPr>
              <a:t>a</a:t>
            </a:r>
            <a:r>
              <a:rPr sz="1800" spc="0" dirty="0">
                <a:latin typeface="Arial"/>
                <a:cs typeface="Arial"/>
              </a:rPr>
              <a:t>s,</a:t>
            </a:r>
            <a:r>
              <a:rPr sz="1800" spc="15" dirty="0">
                <a:latin typeface="Arial"/>
                <a:cs typeface="Arial"/>
              </a:rPr>
              <a:t> </a:t>
            </a:r>
            <a:r>
              <a:rPr sz="1800" spc="0" dirty="0">
                <a:latin typeface="Arial"/>
                <a:cs typeface="Arial"/>
              </a:rPr>
              <a:t>the</a:t>
            </a:r>
            <a:r>
              <a:rPr sz="1800" spc="-10" dirty="0">
                <a:latin typeface="Arial"/>
                <a:cs typeface="Arial"/>
              </a:rPr>
              <a:t> </a:t>
            </a:r>
            <a:r>
              <a:rPr sz="1800" spc="0" dirty="0">
                <a:latin typeface="Arial"/>
                <a:cs typeface="Arial"/>
              </a:rPr>
              <a:t>co</a:t>
            </a:r>
            <a:r>
              <a:rPr sz="1800" spc="-10" dirty="0">
                <a:latin typeface="Arial"/>
                <a:cs typeface="Arial"/>
              </a:rPr>
              <a:t>l</a:t>
            </a:r>
            <a:r>
              <a:rPr sz="1800" spc="0" dirty="0">
                <a:latin typeface="Arial"/>
                <a:cs typeface="Arial"/>
              </a:rPr>
              <a:t>l</a:t>
            </a:r>
            <a:r>
              <a:rPr sz="1800" spc="-10" dirty="0">
                <a:latin typeface="Arial"/>
                <a:cs typeface="Arial"/>
              </a:rPr>
              <a:t>i</a:t>
            </a:r>
            <a:r>
              <a:rPr sz="1800" spc="0" dirty="0">
                <a:latin typeface="Arial"/>
                <a:cs typeface="Arial"/>
              </a:rPr>
              <a:t>si</a:t>
            </a:r>
            <a:r>
              <a:rPr sz="1800" spc="-15" dirty="0">
                <a:latin typeface="Arial"/>
                <a:cs typeface="Arial"/>
              </a:rPr>
              <a:t>o</a:t>
            </a:r>
            <a:r>
              <a:rPr sz="1800" spc="0" dirty="0">
                <a:latin typeface="Arial"/>
                <a:cs typeface="Arial"/>
              </a:rPr>
              <a:t>n</a:t>
            </a:r>
            <a:r>
              <a:rPr sz="1800" spc="20" dirty="0">
                <a:latin typeface="Arial"/>
                <a:cs typeface="Arial"/>
              </a:rPr>
              <a:t> </a:t>
            </a:r>
            <a:r>
              <a:rPr sz="1800" spc="0" dirty="0">
                <a:latin typeface="Arial"/>
                <a:cs typeface="Arial"/>
              </a:rPr>
              <a:t>freq</a:t>
            </a:r>
            <a:r>
              <a:rPr sz="1800" spc="-10" dirty="0">
                <a:latin typeface="Arial"/>
                <a:cs typeface="Arial"/>
              </a:rPr>
              <a:t> </a:t>
            </a:r>
            <a:r>
              <a:rPr sz="1800" spc="15" dirty="0">
                <a:latin typeface="Arial"/>
                <a:cs typeface="Arial"/>
              </a:rPr>
              <a:t>v</a:t>
            </a:r>
            <a:r>
              <a:rPr sz="1800" spc="7" baseline="-20833" dirty="0">
                <a:latin typeface="Arial"/>
                <a:cs typeface="Arial"/>
              </a:rPr>
              <a:t>m</a:t>
            </a:r>
            <a:r>
              <a:rPr sz="1800" spc="0" baseline="-20833" dirty="0">
                <a:latin typeface="Arial"/>
                <a:cs typeface="Arial"/>
              </a:rPr>
              <a:t>et</a:t>
            </a:r>
            <a:r>
              <a:rPr sz="1800" spc="7" baseline="-20833" dirty="0">
                <a:latin typeface="Arial"/>
                <a:cs typeface="Arial"/>
              </a:rPr>
              <a:t>a</a:t>
            </a:r>
            <a:r>
              <a:rPr sz="1800" spc="0" baseline="-20833" dirty="0">
                <a:latin typeface="Arial"/>
                <a:cs typeface="Arial"/>
              </a:rPr>
              <a:t>l</a:t>
            </a:r>
            <a:r>
              <a:rPr sz="1800" spc="202" baseline="-20833" dirty="0">
                <a:latin typeface="Arial"/>
                <a:cs typeface="Arial"/>
              </a:rPr>
              <a:t> </a:t>
            </a:r>
            <a:r>
              <a:rPr sz="1800" spc="0" dirty="0">
                <a:latin typeface="Symbol"/>
                <a:cs typeface="Symbol"/>
              </a:rPr>
              <a:t></a:t>
            </a:r>
            <a:r>
              <a:rPr sz="1800" spc="45" dirty="0">
                <a:latin typeface="Times New Roman"/>
                <a:cs typeface="Times New Roman"/>
              </a:rPr>
              <a:t> </a:t>
            </a:r>
            <a:r>
              <a:rPr sz="1800" spc="0" dirty="0">
                <a:latin typeface="Arial"/>
                <a:cs typeface="Arial"/>
              </a:rPr>
              <a:t>1</a:t>
            </a:r>
            <a:r>
              <a:rPr sz="1800" spc="-5" dirty="0">
                <a:latin typeface="Arial"/>
                <a:cs typeface="Arial"/>
              </a:rPr>
              <a:t> </a:t>
            </a:r>
            <a:r>
              <a:rPr sz="1800" spc="15" dirty="0">
                <a:latin typeface="Arial"/>
                <a:cs typeface="Arial"/>
              </a:rPr>
              <a:t>T</a:t>
            </a:r>
            <a:r>
              <a:rPr sz="1800" spc="0" dirty="0">
                <a:latin typeface="Arial"/>
                <a:cs typeface="Arial"/>
              </a:rPr>
              <a:t>Hz </a:t>
            </a:r>
            <a:r>
              <a:rPr sz="1800" spc="-15" dirty="0">
                <a:latin typeface="Arial"/>
                <a:cs typeface="Arial"/>
              </a:rPr>
              <a:t> </a:t>
            </a:r>
            <a:r>
              <a:rPr sz="1800" spc="5" dirty="0">
                <a:latin typeface="Arial"/>
                <a:cs typeface="Arial"/>
              </a:rPr>
              <a:t>[</a:t>
            </a:r>
            <a:r>
              <a:rPr sz="1800" spc="0" dirty="0">
                <a:latin typeface="Arial"/>
                <a:cs typeface="Arial"/>
              </a:rPr>
              <a:t>R</a:t>
            </a:r>
            <a:r>
              <a:rPr sz="1800" spc="-10" dirty="0">
                <a:latin typeface="Arial"/>
                <a:cs typeface="Arial"/>
              </a:rPr>
              <a:t>ie</a:t>
            </a:r>
            <a:r>
              <a:rPr sz="1800" spc="0" dirty="0">
                <a:latin typeface="Arial"/>
                <a:cs typeface="Arial"/>
              </a:rPr>
              <a:t>f].</a:t>
            </a:r>
            <a:endParaRPr sz="1800">
              <a:latin typeface="Arial"/>
              <a:cs typeface="Arial"/>
            </a:endParaRPr>
          </a:p>
          <a:p>
            <a:pPr>
              <a:lnSpc>
                <a:spcPts val="1000"/>
              </a:lnSpc>
              <a:buFont typeface="Arial"/>
              <a:buChar char="•"/>
            </a:pPr>
            <a:endParaRPr sz="1000"/>
          </a:p>
          <a:p>
            <a:pPr>
              <a:lnSpc>
                <a:spcPts val="1100"/>
              </a:lnSpc>
              <a:spcBef>
                <a:spcPts val="60"/>
              </a:spcBef>
              <a:buFont typeface="Arial"/>
              <a:buChar char="•"/>
            </a:pPr>
            <a:endParaRPr sz="1100"/>
          </a:p>
          <a:p>
            <a:pPr marL="242570" marR="12700" indent="-230504">
              <a:lnSpc>
                <a:spcPct val="80000"/>
              </a:lnSpc>
              <a:buFont typeface="Arial"/>
              <a:buChar char="•"/>
              <a:tabLst>
                <a:tab pos="242570" algn="l"/>
                <a:tab pos="3086735" algn="l"/>
              </a:tabLst>
            </a:pPr>
            <a:r>
              <a:rPr sz="1800" dirty="0">
                <a:latin typeface="Arial"/>
                <a:cs typeface="Arial"/>
              </a:rPr>
              <a:t>R</a:t>
            </a:r>
            <a:r>
              <a:rPr sz="1800" spc="-10" dirty="0">
                <a:latin typeface="Arial"/>
                <a:cs typeface="Arial"/>
              </a:rPr>
              <a:t>e</a:t>
            </a:r>
            <a:r>
              <a:rPr sz="1800" spc="0" dirty="0">
                <a:latin typeface="Arial"/>
                <a:cs typeface="Arial"/>
              </a:rPr>
              <a:t>sista</a:t>
            </a:r>
            <a:r>
              <a:rPr sz="1800" spc="-10" dirty="0">
                <a:latin typeface="Arial"/>
                <a:cs typeface="Arial"/>
              </a:rPr>
              <a:t>n</a:t>
            </a:r>
            <a:r>
              <a:rPr sz="1800" spc="0" dirty="0">
                <a:latin typeface="Arial"/>
                <a:cs typeface="Arial"/>
              </a:rPr>
              <a:t>ce</a:t>
            </a:r>
            <a:r>
              <a:rPr sz="1800" spc="5" dirty="0">
                <a:latin typeface="Arial"/>
                <a:cs typeface="Arial"/>
              </a:rPr>
              <a:t> </a:t>
            </a:r>
            <a:r>
              <a:rPr sz="1800" spc="0" dirty="0">
                <a:latin typeface="Arial"/>
                <a:cs typeface="Arial"/>
              </a:rPr>
              <a:t>of the</a:t>
            </a:r>
            <a:r>
              <a:rPr sz="1800" spc="-1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n</a:t>
            </a:r>
            <a:r>
              <a:rPr sz="1800" spc="-10" dirty="0">
                <a:latin typeface="Arial"/>
                <a:cs typeface="Arial"/>
              </a:rPr>
              <a:t>a</a:t>
            </a:r>
            <a:r>
              <a:rPr sz="1800" spc="0" dirty="0">
                <a:latin typeface="Arial"/>
                <a:cs typeface="Arial"/>
              </a:rPr>
              <a:t>.	Assume</a:t>
            </a:r>
            <a:r>
              <a:rPr sz="1800" spc="-10" dirty="0">
                <a:latin typeface="Arial"/>
                <a:cs typeface="Arial"/>
              </a:rPr>
              <a:t> </a:t>
            </a:r>
            <a:r>
              <a:rPr sz="1800" spc="0" dirty="0">
                <a:latin typeface="Arial"/>
                <a:cs typeface="Arial"/>
              </a:rPr>
              <a:t>a rod</a:t>
            </a:r>
            <a:r>
              <a:rPr sz="1800" spc="-10" dirty="0">
                <a:latin typeface="Arial"/>
                <a:cs typeface="Arial"/>
              </a:rPr>
              <a:t> </a:t>
            </a:r>
            <a:r>
              <a:rPr sz="1800" spc="0" dirty="0">
                <a:latin typeface="Arial"/>
                <a:cs typeface="Arial"/>
              </a:rPr>
              <a:t>1 cm</a:t>
            </a:r>
            <a:r>
              <a:rPr sz="1800" spc="5" dirty="0">
                <a:latin typeface="Arial"/>
                <a:cs typeface="Arial"/>
              </a:rPr>
              <a:t> </a:t>
            </a:r>
            <a:r>
              <a:rPr sz="1800" spc="0" dirty="0">
                <a:latin typeface="Arial"/>
                <a:cs typeface="Arial"/>
              </a:rPr>
              <a:t>sq</a:t>
            </a:r>
            <a:r>
              <a:rPr sz="1800" spc="-10" dirty="0">
                <a:latin typeface="Arial"/>
                <a:cs typeface="Arial"/>
              </a:rPr>
              <a:t>u</a:t>
            </a:r>
            <a:r>
              <a:rPr sz="1800" spc="0" dirty="0">
                <a:latin typeface="Arial"/>
                <a:cs typeface="Arial"/>
              </a:rPr>
              <a:t>are</a:t>
            </a:r>
            <a:r>
              <a:rPr sz="1800" spc="5" dirty="0">
                <a:latin typeface="Arial"/>
                <a:cs typeface="Arial"/>
              </a:rPr>
              <a:t> </a:t>
            </a:r>
            <a:r>
              <a:rPr sz="1800" spc="0" dirty="0">
                <a:latin typeface="Arial"/>
                <a:cs typeface="Arial"/>
              </a:rPr>
              <a:t>in</a:t>
            </a:r>
            <a:r>
              <a:rPr sz="1800" spc="-10" dirty="0">
                <a:latin typeface="Arial"/>
                <a:cs typeface="Arial"/>
              </a:rPr>
              <a:t> </a:t>
            </a:r>
            <a:r>
              <a:rPr sz="1800" spc="0" dirty="0">
                <a:latin typeface="Arial"/>
                <a:cs typeface="Arial"/>
              </a:rPr>
              <a:t>cross secti</a:t>
            </a:r>
            <a:r>
              <a:rPr sz="1800" spc="-10" dirty="0">
                <a:latin typeface="Arial"/>
                <a:cs typeface="Arial"/>
              </a:rPr>
              <a:t>o</a:t>
            </a:r>
            <a:r>
              <a:rPr sz="1800" spc="0" dirty="0">
                <a:latin typeface="Arial"/>
                <a:cs typeface="Arial"/>
              </a:rPr>
              <a:t>n</a:t>
            </a:r>
            <a:r>
              <a:rPr sz="1800" spc="5"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a:t>
            </a:r>
            <a:r>
              <a:rPr sz="1800" spc="5" dirty="0">
                <a:latin typeface="Arial"/>
                <a:cs typeface="Arial"/>
              </a:rPr>
              <a:t> </a:t>
            </a:r>
            <a:r>
              <a:rPr sz="1800" spc="0" dirty="0">
                <a:latin typeface="Arial"/>
                <a:cs typeface="Arial"/>
              </a:rPr>
              <a:t>3 cm l</a:t>
            </a:r>
            <a:r>
              <a:rPr sz="1800" spc="-10" dirty="0">
                <a:latin typeface="Arial"/>
                <a:cs typeface="Arial"/>
              </a:rPr>
              <a:t>o</a:t>
            </a:r>
            <a:r>
              <a:rPr sz="1800" spc="0" dirty="0">
                <a:latin typeface="Arial"/>
                <a:cs typeface="Arial"/>
              </a:rPr>
              <a:t>n</a:t>
            </a:r>
            <a:r>
              <a:rPr sz="1800" spc="-10" dirty="0">
                <a:latin typeface="Arial"/>
                <a:cs typeface="Arial"/>
              </a:rPr>
              <a:t>g</a:t>
            </a:r>
            <a:r>
              <a:rPr sz="1800" spc="0" dirty="0">
                <a:latin typeface="Arial"/>
                <a:cs typeface="Arial"/>
              </a:rPr>
              <a:t>.</a:t>
            </a:r>
            <a:r>
              <a:rPr sz="1800" spc="15" dirty="0">
                <a:latin typeface="Arial"/>
                <a:cs typeface="Arial"/>
              </a:rPr>
              <a:t> </a:t>
            </a:r>
            <a:r>
              <a:rPr sz="1800" spc="10" dirty="0">
                <a:latin typeface="Arial"/>
                <a:cs typeface="Arial"/>
              </a:rPr>
              <a:t>T</a:t>
            </a:r>
            <a:r>
              <a:rPr sz="1800" spc="0" dirty="0">
                <a:latin typeface="Arial"/>
                <a:cs typeface="Arial"/>
              </a:rPr>
              <a:t>he</a:t>
            </a:r>
            <a:r>
              <a:rPr sz="1800" spc="-20" dirty="0">
                <a:latin typeface="Arial"/>
                <a:cs typeface="Arial"/>
              </a:rPr>
              <a:t> </a:t>
            </a:r>
            <a:r>
              <a:rPr sz="1800" spc="0" dirty="0">
                <a:latin typeface="Arial"/>
                <a:cs typeface="Arial"/>
              </a:rPr>
              <a:t>res</a:t>
            </a:r>
            <a:r>
              <a:rPr sz="1800" spc="-10" dirty="0">
                <a:latin typeface="Arial"/>
                <a:cs typeface="Arial"/>
              </a:rPr>
              <a:t>i</a:t>
            </a:r>
            <a:r>
              <a:rPr sz="1800" spc="0" dirty="0">
                <a:latin typeface="Arial"/>
                <a:cs typeface="Arial"/>
              </a:rPr>
              <a:t>stivity of co</a:t>
            </a:r>
            <a:r>
              <a:rPr sz="1800" spc="-10" dirty="0">
                <a:latin typeface="Arial"/>
                <a:cs typeface="Arial"/>
              </a:rPr>
              <a:t>p</a:t>
            </a:r>
            <a:r>
              <a:rPr sz="1800" spc="0" dirty="0">
                <a:latin typeface="Arial"/>
                <a:cs typeface="Arial"/>
              </a:rPr>
              <a:t>p</a:t>
            </a:r>
            <a:r>
              <a:rPr sz="1800" spc="-10" dirty="0">
                <a:latin typeface="Arial"/>
                <a:cs typeface="Arial"/>
              </a:rPr>
              <a:t>e</a:t>
            </a:r>
            <a:r>
              <a:rPr sz="1800" spc="0" dirty="0">
                <a:latin typeface="Arial"/>
                <a:cs typeface="Arial"/>
              </a:rPr>
              <a:t>r</a:t>
            </a:r>
            <a:r>
              <a:rPr sz="1800" spc="10" dirty="0">
                <a:latin typeface="Arial"/>
                <a:cs typeface="Arial"/>
              </a:rPr>
              <a:t> </a:t>
            </a:r>
            <a:r>
              <a:rPr sz="1800" spc="0" dirty="0">
                <a:latin typeface="Arial"/>
                <a:cs typeface="Arial"/>
              </a:rPr>
              <a:t>is</a:t>
            </a:r>
            <a:r>
              <a:rPr sz="1800" spc="10" dirty="0">
                <a:latin typeface="Arial"/>
                <a:cs typeface="Arial"/>
              </a:rPr>
              <a:t> </a:t>
            </a:r>
            <a:r>
              <a:rPr sz="1800" spc="-5" dirty="0">
                <a:latin typeface="Symbol"/>
                <a:cs typeface="Symbol"/>
              </a:rPr>
              <a:t></a:t>
            </a:r>
            <a:r>
              <a:rPr sz="1800" spc="0" dirty="0">
                <a:latin typeface="Arial"/>
                <a:cs typeface="Arial"/>
              </a:rPr>
              <a:t>=1.</a:t>
            </a:r>
            <a:r>
              <a:rPr sz="1800" spc="-10" dirty="0">
                <a:latin typeface="Arial"/>
                <a:cs typeface="Arial"/>
              </a:rPr>
              <a:t>6</a:t>
            </a:r>
            <a:r>
              <a:rPr sz="1800" spc="0" dirty="0">
                <a:latin typeface="Arial"/>
                <a:cs typeface="Arial"/>
              </a:rPr>
              <a:t>9</a:t>
            </a:r>
            <a:r>
              <a:rPr sz="1800" spc="-10" dirty="0">
                <a:latin typeface="Arial"/>
                <a:cs typeface="Arial"/>
              </a:rPr>
              <a:t>2</a:t>
            </a:r>
            <a:r>
              <a:rPr sz="1800" spc="-15" dirty="0">
                <a:latin typeface="Arial"/>
                <a:cs typeface="Arial"/>
              </a:rPr>
              <a:t>x</a:t>
            </a:r>
            <a:r>
              <a:rPr sz="1800" spc="0" dirty="0">
                <a:latin typeface="Arial"/>
                <a:cs typeface="Arial"/>
              </a:rPr>
              <a:t>1</a:t>
            </a:r>
            <a:r>
              <a:rPr sz="1800" spc="-15" dirty="0">
                <a:latin typeface="Arial"/>
                <a:cs typeface="Arial"/>
              </a:rPr>
              <a:t>0</a:t>
            </a:r>
            <a:r>
              <a:rPr sz="1800" spc="-7" baseline="25462" dirty="0">
                <a:latin typeface="Arial"/>
                <a:cs typeface="Arial"/>
              </a:rPr>
              <a:t>-</a:t>
            </a:r>
            <a:r>
              <a:rPr sz="1800" spc="0" baseline="25462" dirty="0">
                <a:latin typeface="Arial"/>
                <a:cs typeface="Arial"/>
              </a:rPr>
              <a:t>6 </a:t>
            </a:r>
            <a:r>
              <a:rPr sz="1800" spc="-225" baseline="25462" dirty="0">
                <a:latin typeface="Arial"/>
                <a:cs typeface="Arial"/>
              </a:rPr>
              <a:t> </a:t>
            </a:r>
            <a:r>
              <a:rPr sz="1800" spc="-5" dirty="0">
                <a:latin typeface="Symbol"/>
                <a:cs typeface="Symbol"/>
              </a:rPr>
              <a:t></a:t>
            </a:r>
            <a:r>
              <a:rPr sz="1800" spc="0" dirty="0">
                <a:latin typeface="Arial"/>
                <a:cs typeface="Arial"/>
              </a:rPr>
              <a:t>-cm</a:t>
            </a:r>
            <a:r>
              <a:rPr sz="1800" spc="15" dirty="0">
                <a:latin typeface="Arial"/>
                <a:cs typeface="Arial"/>
              </a:rPr>
              <a:t> </a:t>
            </a:r>
            <a:r>
              <a:rPr sz="1800" spc="-325" dirty="0">
                <a:latin typeface="Arial"/>
                <a:cs typeface="Arial"/>
              </a:rPr>
              <a:t>(―H</a:t>
            </a:r>
            <a:r>
              <a:rPr sz="1800" spc="-275" dirty="0">
                <a:latin typeface="Arial"/>
                <a:cs typeface="Arial"/>
              </a:rPr>
              <a:t>a</a:t>
            </a:r>
            <a:r>
              <a:rPr sz="1800" spc="0" dirty="0">
                <a:latin typeface="Arial"/>
                <a:cs typeface="Arial"/>
              </a:rPr>
              <a:t>n</a:t>
            </a:r>
            <a:r>
              <a:rPr sz="1800" spc="-10" dirty="0">
                <a:latin typeface="Arial"/>
                <a:cs typeface="Arial"/>
              </a:rPr>
              <a:t>d</a:t>
            </a:r>
            <a:r>
              <a:rPr sz="1800" spc="0" dirty="0">
                <a:latin typeface="Arial"/>
                <a:cs typeface="Arial"/>
              </a:rPr>
              <a:t>b</a:t>
            </a:r>
            <a:r>
              <a:rPr sz="1800" spc="-10" dirty="0">
                <a:latin typeface="Arial"/>
                <a:cs typeface="Arial"/>
              </a:rPr>
              <a:t>o</a:t>
            </a:r>
            <a:r>
              <a:rPr sz="1800" spc="0" dirty="0">
                <a:latin typeface="Arial"/>
                <a:cs typeface="Arial"/>
              </a:rPr>
              <a:t>ok</a:t>
            </a:r>
            <a:r>
              <a:rPr sz="1800" spc="20" dirty="0">
                <a:latin typeface="Arial"/>
                <a:cs typeface="Arial"/>
              </a:rPr>
              <a:t> </a:t>
            </a:r>
            <a:r>
              <a:rPr sz="1800" spc="0" dirty="0">
                <a:latin typeface="Arial"/>
                <a:cs typeface="Arial"/>
              </a:rPr>
              <a:t>of</a:t>
            </a:r>
            <a:r>
              <a:rPr sz="1800" spc="-10" dirty="0">
                <a:latin typeface="Arial"/>
                <a:cs typeface="Arial"/>
              </a:rPr>
              <a:t> </a:t>
            </a:r>
            <a:r>
              <a:rPr sz="1800" spc="0" dirty="0">
                <a:latin typeface="Arial"/>
                <a:cs typeface="Arial"/>
              </a:rPr>
              <a:t>C</a:t>
            </a:r>
            <a:r>
              <a:rPr sz="1800" spc="-10" dirty="0">
                <a:latin typeface="Arial"/>
                <a:cs typeface="Arial"/>
              </a:rPr>
              <a:t>h</a:t>
            </a:r>
            <a:r>
              <a:rPr sz="1800" spc="0" dirty="0">
                <a:latin typeface="Arial"/>
                <a:cs typeface="Arial"/>
              </a:rPr>
              <a:t>em</a:t>
            </a:r>
            <a:r>
              <a:rPr sz="1800" spc="-10" dirty="0">
                <a:latin typeface="Arial"/>
                <a:cs typeface="Arial"/>
              </a:rPr>
              <a:t>i</a:t>
            </a:r>
            <a:r>
              <a:rPr sz="1800" spc="0" dirty="0">
                <a:latin typeface="Arial"/>
                <a:cs typeface="Arial"/>
              </a:rPr>
              <a:t>stry</a:t>
            </a:r>
            <a:endParaRPr sz="1800">
              <a:latin typeface="Arial"/>
              <a:cs typeface="Arial"/>
            </a:endParaRPr>
          </a:p>
          <a:p>
            <a:pPr marL="242570">
              <a:lnSpc>
                <a:spcPts val="1730"/>
              </a:lnSpc>
            </a:pPr>
            <a:r>
              <a:rPr sz="1800" dirty="0">
                <a:latin typeface="Arial"/>
                <a:cs typeface="Arial"/>
              </a:rPr>
              <a:t>a</a:t>
            </a:r>
            <a:r>
              <a:rPr sz="1800" spc="-10" dirty="0">
                <a:latin typeface="Arial"/>
                <a:cs typeface="Arial"/>
              </a:rPr>
              <a:t>n</a:t>
            </a:r>
            <a:r>
              <a:rPr sz="1800" spc="0" dirty="0">
                <a:latin typeface="Arial"/>
                <a:cs typeface="Arial"/>
              </a:rPr>
              <a:t>d</a:t>
            </a:r>
            <a:r>
              <a:rPr sz="1800" spc="5" dirty="0">
                <a:latin typeface="Arial"/>
                <a:cs typeface="Arial"/>
              </a:rPr>
              <a:t> </a:t>
            </a:r>
            <a:r>
              <a:rPr sz="1800" spc="0" dirty="0">
                <a:latin typeface="Arial"/>
                <a:cs typeface="Arial"/>
              </a:rPr>
              <a:t>P</a:t>
            </a:r>
            <a:r>
              <a:rPr sz="1800" spc="-10" dirty="0">
                <a:latin typeface="Arial"/>
                <a:cs typeface="Arial"/>
              </a:rPr>
              <a:t>h</a:t>
            </a:r>
            <a:r>
              <a:rPr sz="1800" spc="-25" dirty="0">
                <a:latin typeface="Arial"/>
                <a:cs typeface="Arial"/>
              </a:rPr>
              <a:t>y</a:t>
            </a:r>
            <a:r>
              <a:rPr sz="1800" spc="-30" dirty="0">
                <a:latin typeface="Arial"/>
                <a:cs typeface="Arial"/>
              </a:rPr>
              <a:t>sics‖)</a:t>
            </a:r>
            <a:endParaRPr sz="1800">
              <a:latin typeface="Arial"/>
              <a:cs typeface="Arial"/>
            </a:endParaRPr>
          </a:p>
          <a:p>
            <a:pPr>
              <a:lnSpc>
                <a:spcPts val="1000"/>
              </a:lnSpc>
            </a:pPr>
            <a:endParaRPr sz="1000"/>
          </a:p>
          <a:p>
            <a:pPr>
              <a:lnSpc>
                <a:spcPts val="1100"/>
              </a:lnSpc>
              <a:spcBef>
                <a:spcPts val="61"/>
              </a:spcBef>
            </a:pPr>
            <a:endParaRPr sz="1100"/>
          </a:p>
          <a:p>
            <a:pPr marL="242570" marR="290195" indent="-230504">
              <a:lnSpc>
                <a:spcPct val="80000"/>
              </a:lnSpc>
              <a:buFont typeface="Arial"/>
              <a:buChar char="•"/>
              <a:tabLst>
                <a:tab pos="242570" algn="l"/>
              </a:tabLst>
            </a:pPr>
            <a:r>
              <a:rPr sz="1800" dirty="0">
                <a:latin typeface="Arial"/>
                <a:cs typeface="Arial"/>
              </a:rPr>
              <a:t>N</a:t>
            </a:r>
            <a:r>
              <a:rPr sz="1800" spc="-10" dirty="0">
                <a:latin typeface="Arial"/>
                <a:cs typeface="Arial"/>
              </a:rPr>
              <a:t>e</a:t>
            </a:r>
            <a:r>
              <a:rPr sz="1800" spc="0" dirty="0">
                <a:latin typeface="Arial"/>
                <a:cs typeface="Arial"/>
              </a:rPr>
              <a:t>g</a:t>
            </a:r>
            <a:r>
              <a:rPr sz="1800" spc="-10" dirty="0">
                <a:latin typeface="Arial"/>
                <a:cs typeface="Arial"/>
              </a:rPr>
              <a:t>l</a:t>
            </a:r>
            <a:r>
              <a:rPr sz="1800" spc="0" dirty="0">
                <a:latin typeface="Arial"/>
                <a:cs typeface="Arial"/>
              </a:rPr>
              <a:t>ecti</a:t>
            </a:r>
            <a:r>
              <a:rPr sz="1800" spc="-10" dirty="0">
                <a:latin typeface="Arial"/>
                <a:cs typeface="Arial"/>
              </a:rPr>
              <a:t>n</a:t>
            </a:r>
            <a:r>
              <a:rPr sz="1800" spc="0" dirty="0">
                <a:latin typeface="Arial"/>
                <a:cs typeface="Arial"/>
              </a:rPr>
              <a:t>g</a:t>
            </a:r>
            <a:r>
              <a:rPr sz="1800" spc="20" dirty="0">
                <a:latin typeface="Arial"/>
                <a:cs typeface="Arial"/>
              </a:rPr>
              <a:t> </a:t>
            </a:r>
            <a:r>
              <a:rPr sz="1800" spc="0" dirty="0">
                <a:latin typeface="Arial"/>
                <a:cs typeface="Arial"/>
              </a:rPr>
              <a:t>skin</a:t>
            </a:r>
            <a:r>
              <a:rPr sz="1800" spc="-10" dirty="0">
                <a:latin typeface="Arial"/>
                <a:cs typeface="Arial"/>
              </a:rPr>
              <a:t> </a:t>
            </a:r>
            <a:r>
              <a:rPr sz="1800" spc="0" dirty="0">
                <a:latin typeface="Arial"/>
                <a:cs typeface="Arial"/>
              </a:rPr>
              <a:t>d</a:t>
            </a:r>
            <a:r>
              <a:rPr sz="1800" spc="-10" dirty="0">
                <a:latin typeface="Arial"/>
                <a:cs typeface="Arial"/>
              </a:rPr>
              <a:t>e</a:t>
            </a:r>
            <a:r>
              <a:rPr sz="1800" spc="0" dirty="0">
                <a:latin typeface="Arial"/>
                <a:cs typeface="Arial"/>
              </a:rPr>
              <a:t>pth</a:t>
            </a:r>
            <a:r>
              <a:rPr sz="1800" spc="5" dirty="0">
                <a:latin typeface="Arial"/>
                <a:cs typeface="Arial"/>
              </a:rPr>
              <a:t> </a:t>
            </a:r>
            <a:r>
              <a:rPr sz="1800" spc="0" dirty="0">
                <a:latin typeface="Arial"/>
                <a:cs typeface="Arial"/>
              </a:rPr>
              <a:t>effects, </a:t>
            </a:r>
            <a:r>
              <a:rPr sz="1800" spc="-10" dirty="0">
                <a:latin typeface="Arial"/>
                <a:cs typeface="Arial"/>
              </a:rPr>
              <a:t>R</a:t>
            </a:r>
            <a:r>
              <a:rPr sz="1800" spc="0" dirty="0">
                <a:latin typeface="Arial"/>
                <a:cs typeface="Arial"/>
              </a:rPr>
              <a:t>=</a:t>
            </a:r>
            <a:r>
              <a:rPr sz="1800" spc="5" dirty="0">
                <a:latin typeface="Arial"/>
                <a:cs typeface="Arial"/>
              </a:rPr>
              <a:t> </a:t>
            </a:r>
            <a:r>
              <a:rPr sz="1800" spc="0" dirty="0">
                <a:latin typeface="Arial"/>
                <a:cs typeface="Arial"/>
              </a:rPr>
              <a:t>5.</a:t>
            </a:r>
            <a:r>
              <a:rPr sz="1800" spc="-10" dirty="0">
                <a:latin typeface="Arial"/>
                <a:cs typeface="Arial"/>
              </a:rPr>
              <a:t>0</a:t>
            </a:r>
            <a:r>
              <a:rPr sz="1800" spc="0" dirty="0">
                <a:latin typeface="Arial"/>
                <a:cs typeface="Arial"/>
              </a:rPr>
              <a:t>7</a:t>
            </a:r>
            <a:r>
              <a:rPr sz="1800" spc="-10" dirty="0">
                <a:latin typeface="Arial"/>
                <a:cs typeface="Arial"/>
              </a:rPr>
              <a:t>6</a:t>
            </a:r>
            <a:r>
              <a:rPr sz="1800" spc="-15" dirty="0">
                <a:latin typeface="Arial"/>
                <a:cs typeface="Arial"/>
              </a:rPr>
              <a:t>x</a:t>
            </a:r>
            <a:r>
              <a:rPr sz="1800" spc="0" dirty="0">
                <a:latin typeface="Arial"/>
                <a:cs typeface="Arial"/>
              </a:rPr>
              <a:t>1</a:t>
            </a:r>
            <a:r>
              <a:rPr sz="1800" spc="-5" dirty="0">
                <a:latin typeface="Arial"/>
                <a:cs typeface="Arial"/>
              </a:rPr>
              <a:t>0</a:t>
            </a:r>
            <a:r>
              <a:rPr sz="1800" spc="-7" baseline="25462" dirty="0">
                <a:latin typeface="Arial"/>
                <a:cs typeface="Arial"/>
              </a:rPr>
              <a:t>-</a:t>
            </a:r>
            <a:r>
              <a:rPr sz="1800" spc="0" baseline="25462" dirty="0">
                <a:latin typeface="Arial"/>
                <a:cs typeface="Arial"/>
              </a:rPr>
              <a:t>6 </a:t>
            </a:r>
            <a:r>
              <a:rPr sz="1800" spc="-225" baseline="25462" dirty="0">
                <a:latin typeface="Arial"/>
                <a:cs typeface="Arial"/>
              </a:rPr>
              <a:t> </a:t>
            </a:r>
            <a:r>
              <a:rPr sz="1800" spc="0" dirty="0">
                <a:latin typeface="Arial"/>
                <a:cs typeface="Arial"/>
              </a:rPr>
              <a:t>Ohms. </a:t>
            </a:r>
            <a:r>
              <a:rPr sz="1800" spc="-5" dirty="0">
                <a:latin typeface="Arial"/>
                <a:cs typeface="Arial"/>
              </a:rPr>
              <a:t> </a:t>
            </a:r>
            <a:r>
              <a:rPr sz="1800" spc="0" dirty="0">
                <a:latin typeface="Arial"/>
                <a:cs typeface="Arial"/>
              </a:rPr>
              <a:t>Si</a:t>
            </a:r>
            <a:r>
              <a:rPr sz="1800" spc="-10" dirty="0">
                <a:latin typeface="Arial"/>
                <a:cs typeface="Arial"/>
              </a:rPr>
              <a:t>n</a:t>
            </a:r>
            <a:r>
              <a:rPr sz="1800" spc="0" dirty="0">
                <a:latin typeface="Arial"/>
                <a:cs typeface="Arial"/>
              </a:rPr>
              <a:t>ce</a:t>
            </a:r>
            <a:r>
              <a:rPr sz="1800" spc="5" dirty="0">
                <a:latin typeface="Arial"/>
                <a:cs typeface="Arial"/>
              </a:rPr>
              <a:t> </a:t>
            </a:r>
            <a:r>
              <a:rPr sz="1800" spc="-40" dirty="0">
                <a:latin typeface="Arial"/>
                <a:cs typeface="Arial"/>
              </a:rPr>
              <a:t>w</a:t>
            </a:r>
            <a:r>
              <a:rPr sz="1800" spc="0" dirty="0">
                <a:latin typeface="Arial"/>
                <a:cs typeface="Arial"/>
              </a:rPr>
              <a:t>e</a:t>
            </a:r>
            <a:r>
              <a:rPr sz="1800" spc="30" dirty="0">
                <a:latin typeface="Arial"/>
                <a:cs typeface="Arial"/>
              </a:rPr>
              <a:t> </a:t>
            </a:r>
            <a:r>
              <a:rPr sz="1800" spc="0" dirty="0">
                <a:latin typeface="Arial"/>
                <a:cs typeface="Arial"/>
              </a:rPr>
              <a:t>are</a:t>
            </a:r>
            <a:r>
              <a:rPr sz="1800" spc="5" dirty="0">
                <a:latin typeface="Arial"/>
                <a:cs typeface="Arial"/>
              </a:rPr>
              <a:t> </a:t>
            </a:r>
            <a:r>
              <a:rPr sz="1800" spc="0" dirty="0">
                <a:latin typeface="Arial"/>
                <a:cs typeface="Arial"/>
              </a:rPr>
              <a:t>o</a:t>
            </a:r>
            <a:r>
              <a:rPr sz="1800" spc="-10" dirty="0">
                <a:latin typeface="Arial"/>
                <a:cs typeface="Arial"/>
              </a:rPr>
              <a:t>p</a:t>
            </a:r>
            <a:r>
              <a:rPr sz="1800" spc="0" dirty="0">
                <a:latin typeface="Arial"/>
                <a:cs typeface="Arial"/>
              </a:rPr>
              <a:t>er</a:t>
            </a:r>
            <a:r>
              <a:rPr sz="1800" spc="-10" dirty="0">
                <a:latin typeface="Arial"/>
                <a:cs typeface="Arial"/>
              </a:rPr>
              <a:t>a</a:t>
            </a:r>
            <a:r>
              <a:rPr sz="1800" spc="0" dirty="0">
                <a:latin typeface="Arial"/>
                <a:cs typeface="Arial"/>
              </a:rPr>
              <a:t>ting</a:t>
            </a:r>
            <a:r>
              <a:rPr sz="1800" spc="5" dirty="0">
                <a:latin typeface="Arial"/>
                <a:cs typeface="Arial"/>
              </a:rPr>
              <a:t> </a:t>
            </a:r>
            <a:r>
              <a:rPr sz="1800" spc="0" dirty="0">
                <a:latin typeface="Arial"/>
                <a:cs typeface="Arial"/>
              </a:rPr>
              <a:t>at 10</a:t>
            </a:r>
            <a:r>
              <a:rPr sz="1800" spc="-10" dirty="0">
                <a:latin typeface="Arial"/>
                <a:cs typeface="Arial"/>
              </a:rPr>
              <a:t> </a:t>
            </a:r>
            <a:r>
              <a:rPr sz="1800" spc="5" dirty="0">
                <a:latin typeface="Arial"/>
                <a:cs typeface="Arial"/>
              </a:rPr>
              <a:t>G</a:t>
            </a:r>
            <a:r>
              <a:rPr sz="1800" spc="0" dirty="0">
                <a:latin typeface="Arial"/>
                <a:cs typeface="Arial"/>
              </a:rPr>
              <a:t>Hz, </a:t>
            </a:r>
            <a:r>
              <a:rPr sz="1800" spc="-40" dirty="0">
                <a:latin typeface="Arial"/>
                <a:cs typeface="Arial"/>
              </a:rPr>
              <a:t>w</a:t>
            </a:r>
            <a:r>
              <a:rPr sz="1800" spc="0" dirty="0">
                <a:latin typeface="Arial"/>
                <a:cs typeface="Arial"/>
              </a:rPr>
              <a:t>e</a:t>
            </a:r>
            <a:r>
              <a:rPr sz="1800" spc="30" dirty="0">
                <a:latin typeface="Arial"/>
                <a:cs typeface="Arial"/>
              </a:rPr>
              <a:t> </a:t>
            </a:r>
            <a:r>
              <a:rPr sz="1800" spc="0" dirty="0">
                <a:latin typeface="Arial"/>
                <a:cs typeface="Arial"/>
              </a:rPr>
              <a:t>must co</a:t>
            </a:r>
            <a:r>
              <a:rPr sz="1800" spc="-10" dirty="0">
                <a:latin typeface="Arial"/>
                <a:cs typeface="Arial"/>
              </a:rPr>
              <a:t>n</a:t>
            </a:r>
            <a:r>
              <a:rPr sz="1800" spc="0" dirty="0">
                <a:latin typeface="Arial"/>
                <a:cs typeface="Arial"/>
              </a:rPr>
              <a:t>si</a:t>
            </a:r>
            <a:r>
              <a:rPr sz="1800" spc="-10" dirty="0">
                <a:latin typeface="Arial"/>
                <a:cs typeface="Arial"/>
              </a:rPr>
              <a:t>d</a:t>
            </a:r>
            <a:r>
              <a:rPr sz="1800" spc="0" dirty="0">
                <a:latin typeface="Arial"/>
                <a:cs typeface="Arial"/>
              </a:rPr>
              <a:t>er</a:t>
            </a:r>
            <a:r>
              <a:rPr sz="1800" spc="5" dirty="0">
                <a:latin typeface="Arial"/>
                <a:cs typeface="Arial"/>
              </a:rPr>
              <a:t> </a:t>
            </a:r>
            <a:r>
              <a:rPr sz="1800" spc="0" dirty="0">
                <a:latin typeface="Arial"/>
                <a:cs typeface="Arial"/>
              </a:rPr>
              <a:t>skin</a:t>
            </a:r>
            <a:r>
              <a:rPr sz="1800" spc="-10" dirty="0">
                <a:latin typeface="Arial"/>
                <a:cs typeface="Arial"/>
              </a:rPr>
              <a:t> </a:t>
            </a:r>
            <a:r>
              <a:rPr sz="1800" spc="0" dirty="0">
                <a:latin typeface="Arial"/>
                <a:cs typeface="Arial"/>
              </a:rPr>
              <a:t>d</a:t>
            </a:r>
            <a:r>
              <a:rPr sz="1800" spc="-10" dirty="0">
                <a:latin typeface="Arial"/>
                <a:cs typeface="Arial"/>
              </a:rPr>
              <a:t>e</a:t>
            </a:r>
            <a:r>
              <a:rPr sz="1800" spc="0" dirty="0">
                <a:latin typeface="Arial"/>
                <a:cs typeface="Arial"/>
              </a:rPr>
              <a:t>pth</a:t>
            </a:r>
            <a:r>
              <a:rPr sz="1800" spc="5" dirty="0">
                <a:latin typeface="Arial"/>
                <a:cs typeface="Arial"/>
              </a:rPr>
              <a:t> </a:t>
            </a:r>
            <a:r>
              <a:rPr sz="1800" spc="0" dirty="0">
                <a:latin typeface="Arial"/>
                <a:cs typeface="Arial"/>
              </a:rPr>
              <a:t>effects</a:t>
            </a:r>
            <a:r>
              <a:rPr sz="1800" spc="-10" dirty="0">
                <a:latin typeface="Arial"/>
                <a:cs typeface="Arial"/>
              </a:rPr>
              <a:t> </a:t>
            </a:r>
            <a:r>
              <a:rPr sz="1800" spc="0" dirty="0">
                <a:latin typeface="Arial"/>
                <a:cs typeface="Arial"/>
              </a:rPr>
              <a:t>on</a:t>
            </a:r>
            <a:r>
              <a:rPr sz="1800" spc="5"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na</a:t>
            </a:r>
            <a:r>
              <a:rPr sz="1800" spc="5" dirty="0">
                <a:latin typeface="Arial"/>
                <a:cs typeface="Arial"/>
              </a:rPr>
              <a:t> </a:t>
            </a:r>
            <a:r>
              <a:rPr sz="1800" spc="0" dirty="0">
                <a:latin typeface="Arial"/>
                <a:cs typeface="Arial"/>
              </a:rPr>
              <a:t>res</a:t>
            </a:r>
            <a:r>
              <a:rPr sz="1800" spc="-10" dirty="0">
                <a:latin typeface="Arial"/>
                <a:cs typeface="Arial"/>
              </a:rPr>
              <a:t>i</a:t>
            </a:r>
            <a:r>
              <a:rPr sz="1800" spc="0" dirty="0">
                <a:latin typeface="Arial"/>
                <a:cs typeface="Arial"/>
              </a:rPr>
              <a:t>sta</a:t>
            </a:r>
            <a:r>
              <a:rPr sz="1800" spc="-10" dirty="0">
                <a:latin typeface="Arial"/>
                <a:cs typeface="Arial"/>
              </a:rPr>
              <a:t>n</a:t>
            </a:r>
            <a:r>
              <a:rPr sz="1800" spc="0" dirty="0">
                <a:latin typeface="Arial"/>
                <a:cs typeface="Arial"/>
              </a:rPr>
              <a:t>ce.</a:t>
            </a:r>
            <a:endParaRPr sz="1800">
              <a:latin typeface="Arial"/>
              <a:cs typeface="Arial"/>
            </a:endParaRPr>
          </a:p>
        </p:txBody>
      </p:sp>
      <p:sp>
        <p:nvSpPr>
          <p:cNvPr id="4" name="object 4"/>
          <p:cNvSpPr txBox="1"/>
          <p:nvPr/>
        </p:nvSpPr>
        <p:spPr>
          <a:xfrm>
            <a:off x="320141" y="5234304"/>
            <a:ext cx="4679315" cy="285115"/>
          </a:xfrm>
          <a:prstGeom prst="rect">
            <a:avLst/>
          </a:prstGeom>
        </p:spPr>
        <p:txBody>
          <a:bodyPr vert="horz" wrap="square" lIns="0" tIns="0" rIns="0" bIns="0" rtlCol="0">
            <a:noAutofit/>
          </a:bodyPr>
          <a:lstStyle/>
          <a:p>
            <a:pPr marL="242570" indent="-230504">
              <a:lnSpc>
                <a:spcPct val="100000"/>
              </a:lnSpc>
              <a:buFont typeface="Arial"/>
              <a:buChar char="•"/>
              <a:tabLst>
                <a:tab pos="242570" algn="l"/>
              </a:tabLst>
            </a:pPr>
            <a:r>
              <a:rPr sz="1800" spc="10" dirty="0">
                <a:latin typeface="Arial"/>
                <a:cs typeface="Arial"/>
              </a:rPr>
              <a:t>T</a:t>
            </a:r>
            <a:r>
              <a:rPr sz="1800" spc="0" dirty="0">
                <a:latin typeface="Arial"/>
                <a:cs typeface="Arial"/>
              </a:rPr>
              <a:t>h</a:t>
            </a:r>
            <a:r>
              <a:rPr sz="1800" spc="-10" dirty="0">
                <a:latin typeface="Arial"/>
                <a:cs typeface="Arial"/>
              </a:rPr>
              <a:t>e</a:t>
            </a:r>
            <a:r>
              <a:rPr sz="1800" spc="0" dirty="0">
                <a:latin typeface="Arial"/>
                <a:cs typeface="Arial"/>
              </a:rPr>
              <a:t>rmal</a:t>
            </a:r>
            <a:r>
              <a:rPr sz="1800" spc="-10" dirty="0">
                <a:latin typeface="Arial"/>
                <a:cs typeface="Arial"/>
              </a:rPr>
              <a:t> </a:t>
            </a:r>
            <a:r>
              <a:rPr sz="1800" spc="0" dirty="0">
                <a:latin typeface="Arial"/>
                <a:cs typeface="Arial"/>
              </a:rPr>
              <a:t>No</a:t>
            </a:r>
            <a:r>
              <a:rPr sz="1800" spc="-10" dirty="0">
                <a:latin typeface="Arial"/>
                <a:cs typeface="Arial"/>
              </a:rPr>
              <a:t>i</a:t>
            </a:r>
            <a:r>
              <a:rPr sz="1800" spc="0" dirty="0">
                <a:latin typeface="Arial"/>
                <a:cs typeface="Arial"/>
              </a:rPr>
              <a:t>se</a:t>
            </a:r>
            <a:r>
              <a:rPr sz="1800" spc="5" dirty="0">
                <a:latin typeface="Arial"/>
                <a:cs typeface="Arial"/>
              </a:rPr>
              <a:t> </a:t>
            </a:r>
            <a:r>
              <a:rPr sz="1800" spc="0" dirty="0">
                <a:latin typeface="Arial"/>
                <a:cs typeface="Arial"/>
              </a:rPr>
              <a:t>for</a:t>
            </a:r>
            <a:r>
              <a:rPr sz="1800" spc="-10" dirty="0">
                <a:latin typeface="Arial"/>
                <a:cs typeface="Arial"/>
              </a:rPr>
              <a:t> </a:t>
            </a:r>
            <a:r>
              <a:rPr sz="1800" spc="0" dirty="0">
                <a:latin typeface="Arial"/>
                <a:cs typeface="Arial"/>
              </a:rPr>
              <a:t>a Cu</a:t>
            </a:r>
            <a:r>
              <a:rPr sz="1800" spc="5"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na</a:t>
            </a:r>
            <a:r>
              <a:rPr sz="1800" spc="5" dirty="0">
                <a:latin typeface="Arial"/>
                <a:cs typeface="Arial"/>
              </a:rPr>
              <a:t> </a:t>
            </a:r>
            <a:r>
              <a:rPr sz="1800" spc="0" dirty="0">
                <a:latin typeface="Arial"/>
                <a:cs typeface="Arial"/>
              </a:rPr>
              <a:t>at 3</a:t>
            </a:r>
            <a:r>
              <a:rPr sz="1800" spc="-10" dirty="0">
                <a:latin typeface="Arial"/>
                <a:cs typeface="Arial"/>
              </a:rPr>
              <a:t>0</a:t>
            </a:r>
            <a:r>
              <a:rPr sz="1800" spc="0" dirty="0">
                <a:latin typeface="Arial"/>
                <a:cs typeface="Arial"/>
              </a:rPr>
              <a:t>0°K</a:t>
            </a:r>
            <a:r>
              <a:rPr sz="1800" spc="10" dirty="0">
                <a:latin typeface="Arial"/>
                <a:cs typeface="Arial"/>
              </a:rPr>
              <a:t> </a:t>
            </a:r>
            <a:r>
              <a:rPr sz="1800" spc="0" dirty="0">
                <a:latin typeface="Arial"/>
                <a:cs typeface="Arial"/>
              </a:rPr>
              <a:t>is</a:t>
            </a:r>
            <a:endParaRPr sz="1800">
              <a:latin typeface="Arial"/>
              <a:cs typeface="Arial"/>
            </a:endParaRPr>
          </a:p>
        </p:txBody>
      </p:sp>
      <p:sp>
        <p:nvSpPr>
          <p:cNvPr id="5" name="object 5"/>
          <p:cNvSpPr/>
          <p:nvPr/>
        </p:nvSpPr>
        <p:spPr>
          <a:xfrm>
            <a:off x="2760135" y="3811568"/>
            <a:ext cx="308156" cy="0"/>
          </a:xfrm>
          <a:custGeom>
            <a:avLst/>
            <a:gdLst/>
            <a:ahLst/>
            <a:cxnLst/>
            <a:rect l="l" t="t" r="r" b="b"/>
            <a:pathLst>
              <a:path w="308156">
                <a:moveTo>
                  <a:pt x="0" y="0"/>
                </a:moveTo>
                <a:lnTo>
                  <a:pt x="308156" y="0"/>
                </a:lnTo>
              </a:path>
            </a:pathLst>
          </a:custGeom>
          <a:ln w="10868">
            <a:solidFill>
              <a:srgbClr val="000000"/>
            </a:solidFill>
          </a:ln>
        </p:spPr>
        <p:txBody>
          <a:bodyPr wrap="square" lIns="0" tIns="0" rIns="0" bIns="0" rtlCol="0">
            <a:noAutofit/>
          </a:bodyPr>
          <a:lstStyle/>
          <a:p>
            <a:endParaRPr/>
          </a:p>
        </p:txBody>
      </p:sp>
      <p:sp>
        <p:nvSpPr>
          <p:cNvPr id="6" name="object 6"/>
          <p:cNvSpPr/>
          <p:nvPr/>
        </p:nvSpPr>
        <p:spPr>
          <a:xfrm>
            <a:off x="2620864" y="3888625"/>
            <a:ext cx="20816" cy="29927"/>
          </a:xfrm>
          <a:custGeom>
            <a:avLst/>
            <a:gdLst/>
            <a:ahLst/>
            <a:cxnLst/>
            <a:rect l="l" t="t" r="r" b="b"/>
            <a:pathLst>
              <a:path w="20816" h="29927">
                <a:moveTo>
                  <a:pt x="0" y="29927"/>
                </a:moveTo>
                <a:lnTo>
                  <a:pt x="20816" y="0"/>
                </a:lnTo>
              </a:path>
            </a:pathLst>
          </a:custGeom>
          <a:ln w="3175">
            <a:solidFill>
              <a:srgbClr val="000000"/>
            </a:solidFill>
          </a:ln>
        </p:spPr>
        <p:txBody>
          <a:bodyPr wrap="square" lIns="0" tIns="0" rIns="0" bIns="0" rtlCol="0">
            <a:noAutofit/>
          </a:bodyPr>
          <a:lstStyle/>
          <a:p>
            <a:endParaRPr/>
          </a:p>
        </p:txBody>
      </p:sp>
      <p:sp>
        <p:nvSpPr>
          <p:cNvPr id="7" name="object 7"/>
          <p:cNvSpPr/>
          <p:nvPr/>
        </p:nvSpPr>
        <p:spPr>
          <a:xfrm>
            <a:off x="2642607" y="3888172"/>
            <a:ext cx="54134" cy="225287"/>
          </a:xfrm>
          <a:custGeom>
            <a:avLst/>
            <a:gdLst/>
            <a:ahLst/>
            <a:cxnLst/>
            <a:rect l="l" t="t" r="r" b="b"/>
            <a:pathLst>
              <a:path w="54134" h="225287">
                <a:moveTo>
                  <a:pt x="0" y="0"/>
                </a:moveTo>
                <a:lnTo>
                  <a:pt x="54134" y="225287"/>
                </a:lnTo>
              </a:path>
            </a:pathLst>
          </a:custGeom>
          <a:ln w="3175">
            <a:solidFill>
              <a:srgbClr val="000000"/>
            </a:solidFill>
          </a:ln>
        </p:spPr>
        <p:txBody>
          <a:bodyPr wrap="square" lIns="0" tIns="0" rIns="0" bIns="0" rtlCol="0">
            <a:noAutofit/>
          </a:bodyPr>
          <a:lstStyle/>
          <a:p>
            <a:endParaRPr/>
          </a:p>
        </p:txBody>
      </p:sp>
      <p:sp>
        <p:nvSpPr>
          <p:cNvPr id="8" name="object 8"/>
          <p:cNvSpPr/>
          <p:nvPr/>
        </p:nvSpPr>
        <p:spPr>
          <a:xfrm>
            <a:off x="2696741" y="3520563"/>
            <a:ext cx="60153" cy="593351"/>
          </a:xfrm>
          <a:custGeom>
            <a:avLst/>
            <a:gdLst/>
            <a:ahLst/>
            <a:cxnLst/>
            <a:rect l="l" t="t" r="r" b="b"/>
            <a:pathLst>
              <a:path w="60153" h="593351">
                <a:moveTo>
                  <a:pt x="0" y="593351"/>
                </a:moveTo>
                <a:lnTo>
                  <a:pt x="60153" y="0"/>
                </a:lnTo>
              </a:path>
            </a:pathLst>
          </a:custGeom>
          <a:ln w="3175">
            <a:solidFill>
              <a:srgbClr val="000000"/>
            </a:solidFill>
          </a:ln>
        </p:spPr>
        <p:txBody>
          <a:bodyPr wrap="square" lIns="0" tIns="0" rIns="0" bIns="0" rtlCol="0">
            <a:noAutofit/>
          </a:bodyPr>
          <a:lstStyle/>
          <a:p>
            <a:endParaRPr/>
          </a:p>
        </p:txBody>
      </p:sp>
      <p:sp>
        <p:nvSpPr>
          <p:cNvPr id="9" name="object 9"/>
          <p:cNvSpPr/>
          <p:nvPr/>
        </p:nvSpPr>
        <p:spPr>
          <a:xfrm>
            <a:off x="2756894" y="3520563"/>
            <a:ext cx="337306" cy="0"/>
          </a:xfrm>
          <a:custGeom>
            <a:avLst/>
            <a:gdLst/>
            <a:ahLst/>
            <a:cxnLst/>
            <a:rect l="l" t="t" r="r" b="b"/>
            <a:pathLst>
              <a:path w="337306">
                <a:moveTo>
                  <a:pt x="0" y="0"/>
                </a:moveTo>
                <a:lnTo>
                  <a:pt x="337306" y="0"/>
                </a:lnTo>
              </a:path>
            </a:pathLst>
          </a:custGeom>
          <a:ln w="3175">
            <a:solidFill>
              <a:srgbClr val="000000"/>
            </a:solidFill>
          </a:ln>
        </p:spPr>
        <p:txBody>
          <a:bodyPr wrap="square" lIns="0" tIns="0" rIns="0" bIns="0" rtlCol="0">
            <a:noAutofit/>
          </a:bodyPr>
          <a:lstStyle/>
          <a:p>
            <a:endParaRPr/>
          </a:p>
        </p:txBody>
      </p:sp>
      <p:sp>
        <p:nvSpPr>
          <p:cNvPr id="10" name="object 10"/>
          <p:cNvSpPr/>
          <p:nvPr/>
        </p:nvSpPr>
        <p:spPr>
          <a:xfrm>
            <a:off x="2608845" y="3506514"/>
            <a:ext cx="476559" cy="598332"/>
          </a:xfrm>
          <a:custGeom>
            <a:avLst/>
            <a:gdLst/>
            <a:ahLst/>
            <a:cxnLst/>
            <a:rect l="l" t="t" r="r" b="b"/>
            <a:pathLst>
              <a:path w="476559" h="598332">
                <a:moveTo>
                  <a:pt x="38010" y="386660"/>
                </a:moveTo>
                <a:lnTo>
                  <a:pt x="18038" y="386660"/>
                </a:lnTo>
                <a:lnTo>
                  <a:pt x="73561" y="598332"/>
                </a:lnTo>
                <a:lnTo>
                  <a:pt x="84210" y="598332"/>
                </a:lnTo>
                <a:lnTo>
                  <a:pt x="89459" y="546659"/>
                </a:lnTo>
                <a:lnTo>
                  <a:pt x="78654" y="546659"/>
                </a:lnTo>
                <a:lnTo>
                  <a:pt x="38010" y="386660"/>
                </a:lnTo>
                <a:close/>
              </a:path>
              <a:path w="476559" h="598332">
                <a:moveTo>
                  <a:pt x="476559" y="0"/>
                </a:moveTo>
                <a:lnTo>
                  <a:pt x="134178" y="0"/>
                </a:lnTo>
                <a:lnTo>
                  <a:pt x="78654" y="546659"/>
                </a:lnTo>
                <a:lnTo>
                  <a:pt x="89459" y="546659"/>
                </a:lnTo>
                <a:lnTo>
                  <a:pt x="143882" y="10876"/>
                </a:lnTo>
                <a:lnTo>
                  <a:pt x="476559" y="10876"/>
                </a:lnTo>
                <a:lnTo>
                  <a:pt x="476559" y="0"/>
                </a:lnTo>
                <a:close/>
              </a:path>
              <a:path w="476559" h="598332">
                <a:moveTo>
                  <a:pt x="30984" y="358999"/>
                </a:moveTo>
                <a:lnTo>
                  <a:pt x="0" y="401161"/>
                </a:lnTo>
                <a:lnTo>
                  <a:pt x="5537" y="405240"/>
                </a:lnTo>
                <a:lnTo>
                  <a:pt x="18038" y="386660"/>
                </a:lnTo>
                <a:lnTo>
                  <a:pt x="38010" y="386660"/>
                </a:lnTo>
                <a:lnTo>
                  <a:pt x="30984" y="358999"/>
                </a:lnTo>
                <a:close/>
              </a:path>
            </a:pathLst>
          </a:custGeom>
          <a:solidFill>
            <a:srgbClr val="000000"/>
          </a:solidFill>
        </p:spPr>
        <p:txBody>
          <a:bodyPr wrap="square" lIns="0" tIns="0" rIns="0" bIns="0" rtlCol="0">
            <a:noAutofit/>
          </a:bodyPr>
          <a:lstStyle/>
          <a:p>
            <a:endParaRPr/>
          </a:p>
        </p:txBody>
      </p:sp>
      <p:sp>
        <p:nvSpPr>
          <p:cNvPr id="11" name="object 11"/>
          <p:cNvSpPr txBox="1"/>
          <p:nvPr/>
        </p:nvSpPr>
        <p:spPr>
          <a:xfrm>
            <a:off x="320141" y="3636264"/>
            <a:ext cx="2248535" cy="291465"/>
          </a:xfrm>
          <a:prstGeom prst="rect">
            <a:avLst/>
          </a:prstGeom>
        </p:spPr>
        <p:txBody>
          <a:bodyPr vert="horz" wrap="square" lIns="0" tIns="0" rIns="0" bIns="0" rtlCol="0">
            <a:noAutofit/>
          </a:bodyPr>
          <a:lstStyle/>
          <a:p>
            <a:pPr marL="242570" indent="-230504">
              <a:lnSpc>
                <a:spcPct val="100000"/>
              </a:lnSpc>
              <a:buFont typeface="Arial"/>
              <a:buChar char="•"/>
              <a:tabLst>
                <a:tab pos="242570" algn="l"/>
                <a:tab pos="1913889" algn="l"/>
              </a:tabLst>
            </a:pPr>
            <a:r>
              <a:rPr sz="1800" dirty="0">
                <a:latin typeface="Arial"/>
                <a:cs typeface="Arial"/>
              </a:rPr>
              <a:t>Skin</a:t>
            </a:r>
            <a:r>
              <a:rPr sz="1800" spc="-10" dirty="0">
                <a:latin typeface="Arial"/>
                <a:cs typeface="Arial"/>
              </a:rPr>
              <a:t> </a:t>
            </a:r>
            <a:r>
              <a:rPr sz="1800" spc="0" dirty="0">
                <a:latin typeface="Arial"/>
                <a:cs typeface="Arial"/>
              </a:rPr>
              <a:t>d</a:t>
            </a:r>
            <a:r>
              <a:rPr sz="1800" spc="-10" dirty="0">
                <a:latin typeface="Arial"/>
                <a:cs typeface="Arial"/>
              </a:rPr>
              <a:t>e</a:t>
            </a:r>
            <a:r>
              <a:rPr sz="1800" spc="0" dirty="0">
                <a:latin typeface="Arial"/>
                <a:cs typeface="Arial"/>
              </a:rPr>
              <a:t>pth</a:t>
            </a:r>
            <a:r>
              <a:rPr sz="1800" spc="5" dirty="0">
                <a:latin typeface="Arial"/>
                <a:cs typeface="Arial"/>
              </a:rPr>
              <a:t> </a:t>
            </a:r>
            <a:r>
              <a:rPr sz="1800" spc="0" dirty="0">
                <a:latin typeface="Arial"/>
                <a:cs typeface="Arial"/>
              </a:rPr>
              <a:t>is	</a:t>
            </a:r>
            <a:r>
              <a:rPr sz="2775" spc="-44" baseline="1501" dirty="0">
                <a:latin typeface="Symbol"/>
                <a:cs typeface="Symbol"/>
              </a:rPr>
              <a:t></a:t>
            </a:r>
            <a:r>
              <a:rPr sz="2775" spc="284" baseline="1501" dirty="0">
                <a:latin typeface="Times New Roman"/>
                <a:cs typeface="Times New Roman"/>
              </a:rPr>
              <a:t> </a:t>
            </a:r>
            <a:r>
              <a:rPr sz="2625" spc="22" baseline="1587" dirty="0">
                <a:latin typeface="Symbol"/>
                <a:cs typeface="Symbol"/>
              </a:rPr>
              <a:t></a:t>
            </a:r>
            <a:endParaRPr sz="2625" baseline="1587">
              <a:latin typeface="Symbol"/>
              <a:cs typeface="Symbol"/>
            </a:endParaRPr>
          </a:p>
        </p:txBody>
      </p:sp>
      <p:sp>
        <p:nvSpPr>
          <p:cNvPr id="12" name="object 12"/>
          <p:cNvSpPr txBox="1"/>
          <p:nvPr/>
        </p:nvSpPr>
        <p:spPr>
          <a:xfrm>
            <a:off x="4711471" y="3642614"/>
            <a:ext cx="3074035" cy="285115"/>
          </a:xfrm>
          <a:prstGeom prst="rect">
            <a:avLst/>
          </a:prstGeom>
        </p:spPr>
        <p:txBody>
          <a:bodyPr vert="horz" wrap="square" lIns="0" tIns="0" rIns="0" bIns="0" rtlCol="0">
            <a:noAutofit/>
          </a:bodyPr>
          <a:lstStyle/>
          <a:p>
            <a:pPr marL="12700">
              <a:lnSpc>
                <a:spcPct val="100000"/>
              </a:lnSpc>
            </a:pPr>
            <a:r>
              <a:rPr sz="1800" spc="10" dirty="0">
                <a:latin typeface="Arial"/>
                <a:cs typeface="Arial"/>
              </a:rPr>
              <a:t>T</a:t>
            </a:r>
            <a:r>
              <a:rPr sz="1800" spc="0" dirty="0">
                <a:latin typeface="Arial"/>
                <a:cs typeface="Arial"/>
              </a:rPr>
              <a:t>he</a:t>
            </a:r>
            <a:r>
              <a:rPr sz="1800" spc="-20" dirty="0">
                <a:latin typeface="Arial"/>
                <a:cs typeface="Arial"/>
              </a:rPr>
              <a:t> </a:t>
            </a:r>
            <a:r>
              <a:rPr sz="1800" spc="0" dirty="0">
                <a:latin typeface="Arial"/>
                <a:cs typeface="Arial"/>
              </a:rPr>
              <a:t>effective</a:t>
            </a:r>
            <a:r>
              <a:rPr sz="1800" spc="-10" dirty="0">
                <a:latin typeface="Arial"/>
                <a:cs typeface="Arial"/>
              </a:rPr>
              <a:t> </a:t>
            </a:r>
            <a:r>
              <a:rPr sz="1800" spc="0" dirty="0">
                <a:latin typeface="Arial"/>
                <a:cs typeface="Arial"/>
              </a:rPr>
              <a:t>resista</a:t>
            </a:r>
            <a:r>
              <a:rPr sz="1800" spc="-15" dirty="0">
                <a:latin typeface="Arial"/>
                <a:cs typeface="Arial"/>
              </a:rPr>
              <a:t>n</a:t>
            </a:r>
            <a:r>
              <a:rPr sz="1800" spc="0" dirty="0">
                <a:latin typeface="Arial"/>
                <a:cs typeface="Arial"/>
              </a:rPr>
              <a:t>ce</a:t>
            </a:r>
            <a:r>
              <a:rPr sz="1800" spc="5" dirty="0">
                <a:latin typeface="Arial"/>
                <a:cs typeface="Arial"/>
              </a:rPr>
              <a:t> </a:t>
            </a:r>
            <a:r>
              <a:rPr sz="1800" spc="0" dirty="0">
                <a:latin typeface="Arial"/>
                <a:cs typeface="Arial"/>
              </a:rPr>
              <a:t>of the</a:t>
            </a:r>
            <a:endParaRPr sz="1800">
              <a:latin typeface="Arial"/>
              <a:cs typeface="Arial"/>
            </a:endParaRPr>
          </a:p>
        </p:txBody>
      </p:sp>
      <p:sp>
        <p:nvSpPr>
          <p:cNvPr id="13" name="object 13"/>
          <p:cNvSpPr txBox="1"/>
          <p:nvPr/>
        </p:nvSpPr>
        <p:spPr>
          <a:xfrm>
            <a:off x="550265" y="4081907"/>
            <a:ext cx="7212330" cy="285115"/>
          </a:xfrm>
          <a:prstGeom prst="rect">
            <a:avLst/>
          </a:prstGeom>
        </p:spPr>
        <p:txBody>
          <a:bodyPr vert="horz" wrap="square" lIns="0" tIns="0" rIns="0" bIns="0" rtlCol="0">
            <a:noAutofit/>
          </a:bodyPr>
          <a:lstStyle/>
          <a:p>
            <a:pPr marL="12700">
              <a:lnSpc>
                <a:spcPct val="100000"/>
              </a:lnSpc>
            </a:pPr>
            <a:r>
              <a:rPr sz="1800" dirty="0">
                <a:latin typeface="Arial"/>
                <a:cs typeface="Arial"/>
              </a:rPr>
              <a:t>a</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na</a:t>
            </a:r>
            <a:r>
              <a:rPr sz="1800" spc="5" dirty="0">
                <a:latin typeface="Arial"/>
                <a:cs typeface="Arial"/>
              </a:rPr>
              <a:t> </a:t>
            </a:r>
            <a:r>
              <a:rPr sz="1800" spc="0" dirty="0">
                <a:latin typeface="Arial"/>
                <a:cs typeface="Arial"/>
              </a:rPr>
              <a:t>is d</a:t>
            </a:r>
            <a:r>
              <a:rPr sz="1800" spc="-10" dirty="0">
                <a:latin typeface="Arial"/>
                <a:cs typeface="Arial"/>
              </a:rPr>
              <a:t>e</a:t>
            </a:r>
            <a:r>
              <a:rPr sz="1800" spc="0" dirty="0">
                <a:latin typeface="Arial"/>
                <a:cs typeface="Arial"/>
              </a:rPr>
              <a:t>termi</a:t>
            </a:r>
            <a:r>
              <a:rPr sz="1800" spc="-10" dirty="0">
                <a:latin typeface="Arial"/>
                <a:cs typeface="Arial"/>
              </a:rPr>
              <a:t>n</a:t>
            </a:r>
            <a:r>
              <a:rPr sz="1800" spc="0" dirty="0">
                <a:latin typeface="Arial"/>
                <a:cs typeface="Arial"/>
              </a:rPr>
              <a:t>ed</a:t>
            </a:r>
            <a:r>
              <a:rPr sz="1800" spc="15" dirty="0">
                <a:latin typeface="Arial"/>
                <a:cs typeface="Arial"/>
              </a:rPr>
              <a:t> </a:t>
            </a:r>
            <a:r>
              <a:rPr sz="1800" spc="0" dirty="0">
                <a:latin typeface="Arial"/>
                <a:cs typeface="Arial"/>
              </a:rPr>
              <a:t>by</a:t>
            </a:r>
            <a:r>
              <a:rPr sz="1800" spc="-5" dirty="0">
                <a:latin typeface="Arial"/>
                <a:cs typeface="Arial"/>
              </a:rPr>
              <a:t> </a:t>
            </a:r>
            <a:r>
              <a:rPr sz="1800" spc="0" dirty="0">
                <a:latin typeface="Arial"/>
                <a:cs typeface="Arial"/>
              </a:rPr>
              <a:t>co</a:t>
            </a:r>
            <a:r>
              <a:rPr sz="1800" spc="-10" dirty="0">
                <a:latin typeface="Arial"/>
                <a:cs typeface="Arial"/>
              </a:rPr>
              <a:t>n</a:t>
            </a:r>
            <a:r>
              <a:rPr sz="1800" spc="0" dirty="0">
                <a:latin typeface="Arial"/>
                <a:cs typeface="Arial"/>
              </a:rPr>
              <a:t>si</a:t>
            </a:r>
            <a:r>
              <a:rPr sz="1800" spc="-10" dirty="0">
                <a:latin typeface="Arial"/>
                <a:cs typeface="Arial"/>
              </a:rPr>
              <a:t>d</a:t>
            </a:r>
            <a:r>
              <a:rPr sz="1800" spc="0" dirty="0">
                <a:latin typeface="Arial"/>
                <a:cs typeface="Arial"/>
              </a:rPr>
              <a:t>er</a:t>
            </a:r>
            <a:r>
              <a:rPr sz="1800" spc="-10" dirty="0">
                <a:latin typeface="Arial"/>
                <a:cs typeface="Arial"/>
              </a:rPr>
              <a:t>i</a:t>
            </a:r>
            <a:r>
              <a:rPr sz="1800" spc="0" dirty="0">
                <a:latin typeface="Arial"/>
                <a:cs typeface="Arial"/>
              </a:rPr>
              <a:t>ng</a:t>
            </a:r>
            <a:r>
              <a:rPr sz="1800" spc="25" dirty="0">
                <a:latin typeface="Arial"/>
                <a:cs typeface="Arial"/>
              </a:rPr>
              <a:t> </a:t>
            </a:r>
            <a:r>
              <a:rPr sz="1800" spc="0" dirty="0">
                <a:latin typeface="Symbol"/>
                <a:cs typeface="Symbol"/>
              </a:rPr>
              <a:t></a:t>
            </a:r>
            <a:r>
              <a:rPr sz="1800" spc="50" dirty="0">
                <a:latin typeface="Times New Roman"/>
                <a:cs typeface="Times New Roman"/>
              </a:rPr>
              <a:t> </a:t>
            </a:r>
            <a:r>
              <a:rPr sz="1800" spc="0" dirty="0">
                <a:latin typeface="Arial"/>
                <a:cs typeface="Arial"/>
              </a:rPr>
              <a:t>ar</a:t>
            </a:r>
            <a:r>
              <a:rPr sz="1800" spc="-10" dirty="0">
                <a:latin typeface="Arial"/>
                <a:cs typeface="Arial"/>
              </a:rPr>
              <a:t>o</a:t>
            </a:r>
            <a:r>
              <a:rPr sz="1800" spc="0" dirty="0">
                <a:latin typeface="Arial"/>
                <a:cs typeface="Arial"/>
              </a:rPr>
              <a:t>u</a:t>
            </a:r>
            <a:r>
              <a:rPr sz="1800" spc="-10" dirty="0">
                <a:latin typeface="Arial"/>
                <a:cs typeface="Arial"/>
              </a:rPr>
              <a:t>n</a:t>
            </a:r>
            <a:r>
              <a:rPr sz="1800" spc="0" dirty="0">
                <a:latin typeface="Arial"/>
                <a:cs typeface="Arial"/>
              </a:rPr>
              <a:t>d</a:t>
            </a:r>
            <a:r>
              <a:rPr sz="1800" spc="5" dirty="0">
                <a:latin typeface="Arial"/>
                <a:cs typeface="Arial"/>
              </a:rPr>
              <a:t> </a:t>
            </a:r>
            <a:r>
              <a:rPr sz="1800" spc="0" dirty="0">
                <a:latin typeface="Arial"/>
                <a:cs typeface="Arial"/>
              </a:rPr>
              <a:t>the</a:t>
            </a:r>
            <a:r>
              <a:rPr sz="1800" spc="-10" dirty="0">
                <a:latin typeface="Arial"/>
                <a:cs typeface="Arial"/>
              </a:rPr>
              <a:t> </a:t>
            </a:r>
            <a:r>
              <a:rPr sz="1800" spc="0" dirty="0">
                <a:latin typeface="Arial"/>
                <a:cs typeface="Arial"/>
              </a:rPr>
              <a:t>p</a:t>
            </a:r>
            <a:r>
              <a:rPr sz="1800" spc="-10" dirty="0">
                <a:latin typeface="Arial"/>
                <a:cs typeface="Arial"/>
              </a:rPr>
              <a:t>e</a:t>
            </a:r>
            <a:r>
              <a:rPr sz="1800" spc="0" dirty="0">
                <a:latin typeface="Arial"/>
                <a:cs typeface="Arial"/>
              </a:rPr>
              <a:t>rim</a:t>
            </a:r>
            <a:r>
              <a:rPr sz="1800" spc="-10" dirty="0">
                <a:latin typeface="Arial"/>
                <a:cs typeface="Arial"/>
              </a:rPr>
              <a:t>e</a:t>
            </a:r>
            <a:r>
              <a:rPr sz="1800" spc="0" dirty="0">
                <a:latin typeface="Arial"/>
                <a:cs typeface="Arial"/>
              </a:rPr>
              <a:t>ter</a:t>
            </a:r>
            <a:r>
              <a:rPr sz="1800" spc="10" dirty="0">
                <a:latin typeface="Arial"/>
                <a:cs typeface="Arial"/>
              </a:rPr>
              <a:t> </a:t>
            </a:r>
            <a:r>
              <a:rPr sz="1800" spc="0" dirty="0">
                <a:latin typeface="Arial"/>
                <a:cs typeface="Arial"/>
              </a:rPr>
              <a:t>of the</a:t>
            </a:r>
            <a:r>
              <a:rPr sz="1800" spc="-10" dirty="0">
                <a:latin typeface="Arial"/>
                <a:cs typeface="Arial"/>
              </a:rPr>
              <a:t> </a:t>
            </a:r>
            <a:r>
              <a:rPr sz="1800" spc="0" dirty="0">
                <a:latin typeface="Arial"/>
                <a:cs typeface="Arial"/>
              </a:rPr>
              <a:t>rod</a:t>
            </a:r>
            <a:endParaRPr sz="1800">
              <a:latin typeface="Arial"/>
              <a:cs typeface="Arial"/>
            </a:endParaRPr>
          </a:p>
        </p:txBody>
      </p:sp>
      <p:sp>
        <p:nvSpPr>
          <p:cNvPr id="14" name="object 14"/>
          <p:cNvSpPr txBox="1"/>
          <p:nvPr/>
        </p:nvSpPr>
        <p:spPr>
          <a:xfrm>
            <a:off x="2771956" y="3632376"/>
            <a:ext cx="1581785" cy="291465"/>
          </a:xfrm>
          <a:prstGeom prst="rect">
            <a:avLst/>
          </a:prstGeom>
        </p:spPr>
        <p:txBody>
          <a:bodyPr vert="horz" wrap="square" lIns="0" tIns="0" rIns="0" bIns="0" rtlCol="0">
            <a:noAutofit/>
          </a:bodyPr>
          <a:lstStyle/>
          <a:p>
            <a:pPr marL="12700">
              <a:lnSpc>
                <a:spcPct val="100000"/>
              </a:lnSpc>
            </a:pPr>
            <a:r>
              <a:rPr sz="2625" spc="120" baseline="34920" dirty="0">
                <a:latin typeface="Times New Roman"/>
                <a:cs typeface="Times New Roman"/>
              </a:rPr>
              <a:t>2</a:t>
            </a:r>
            <a:r>
              <a:rPr sz="2775" spc="-52" baseline="33033" dirty="0">
                <a:latin typeface="Symbol"/>
                <a:cs typeface="Symbol"/>
              </a:rPr>
              <a:t></a:t>
            </a:r>
            <a:r>
              <a:rPr sz="2775" spc="-52" baseline="33033" dirty="0">
                <a:latin typeface="Times New Roman"/>
                <a:cs typeface="Times New Roman"/>
              </a:rPr>
              <a:t> </a:t>
            </a:r>
            <a:r>
              <a:rPr sz="2775" spc="-60" baseline="33033" dirty="0">
                <a:latin typeface="Times New Roman"/>
                <a:cs typeface="Times New Roman"/>
              </a:rPr>
              <a:t> </a:t>
            </a:r>
            <a:r>
              <a:rPr sz="1750" spc="15" dirty="0">
                <a:latin typeface="Symbol"/>
                <a:cs typeface="Symbol"/>
              </a:rPr>
              <a:t></a:t>
            </a:r>
            <a:r>
              <a:rPr sz="1750" spc="-80" dirty="0">
                <a:latin typeface="Times New Roman"/>
                <a:cs typeface="Times New Roman"/>
              </a:rPr>
              <a:t> </a:t>
            </a:r>
            <a:r>
              <a:rPr sz="1750" spc="-5" dirty="0">
                <a:latin typeface="Times New Roman"/>
                <a:cs typeface="Times New Roman"/>
              </a:rPr>
              <a:t>6.</a:t>
            </a:r>
            <a:r>
              <a:rPr sz="1750" spc="80" dirty="0">
                <a:latin typeface="Times New Roman"/>
                <a:cs typeface="Times New Roman"/>
              </a:rPr>
              <a:t>5</a:t>
            </a:r>
            <a:r>
              <a:rPr sz="1750" i="1" spc="-125" dirty="0">
                <a:latin typeface="Times New Roman"/>
                <a:cs typeface="Times New Roman"/>
              </a:rPr>
              <a:t>x</a:t>
            </a:r>
            <a:r>
              <a:rPr sz="1750" spc="-5" dirty="0">
                <a:latin typeface="Times New Roman"/>
                <a:cs typeface="Times New Roman"/>
              </a:rPr>
              <a:t>1</a:t>
            </a:r>
            <a:r>
              <a:rPr sz="1750" spc="40" dirty="0">
                <a:latin typeface="Times New Roman"/>
                <a:cs typeface="Times New Roman"/>
              </a:rPr>
              <a:t>0</a:t>
            </a:r>
            <a:r>
              <a:rPr sz="1500" spc="0" baseline="44444" dirty="0">
                <a:latin typeface="Symbol"/>
                <a:cs typeface="Symbol"/>
              </a:rPr>
              <a:t></a:t>
            </a:r>
            <a:r>
              <a:rPr sz="1500" spc="22" baseline="44444" dirty="0">
                <a:latin typeface="Times New Roman"/>
                <a:cs typeface="Times New Roman"/>
              </a:rPr>
              <a:t>5</a:t>
            </a:r>
            <a:r>
              <a:rPr sz="1500" spc="-120" baseline="44444" dirty="0">
                <a:latin typeface="Times New Roman"/>
                <a:cs typeface="Times New Roman"/>
              </a:rPr>
              <a:t> </a:t>
            </a:r>
            <a:r>
              <a:rPr sz="1750" i="1" spc="-15" dirty="0">
                <a:latin typeface="Times New Roman"/>
                <a:cs typeface="Times New Roman"/>
              </a:rPr>
              <a:t>c</a:t>
            </a:r>
            <a:r>
              <a:rPr sz="1750" i="1" spc="25" dirty="0">
                <a:latin typeface="Times New Roman"/>
                <a:cs typeface="Times New Roman"/>
              </a:rPr>
              <a:t>m</a:t>
            </a:r>
            <a:endParaRPr sz="1750">
              <a:latin typeface="Times New Roman"/>
              <a:cs typeface="Times New Roman"/>
            </a:endParaRPr>
          </a:p>
        </p:txBody>
      </p:sp>
      <p:sp>
        <p:nvSpPr>
          <p:cNvPr id="15" name="object 15"/>
          <p:cNvSpPr txBox="1"/>
          <p:nvPr/>
        </p:nvSpPr>
        <p:spPr>
          <a:xfrm>
            <a:off x="2747435" y="3807345"/>
            <a:ext cx="308610" cy="290195"/>
          </a:xfrm>
          <a:prstGeom prst="rect">
            <a:avLst/>
          </a:prstGeom>
        </p:spPr>
        <p:txBody>
          <a:bodyPr vert="horz" wrap="square" lIns="0" tIns="0" rIns="0" bIns="0" rtlCol="0">
            <a:noAutofit/>
          </a:bodyPr>
          <a:lstStyle/>
          <a:p>
            <a:pPr marL="12700">
              <a:lnSpc>
                <a:spcPct val="100000"/>
              </a:lnSpc>
            </a:pPr>
            <a:r>
              <a:rPr sz="1850" spc="-55" dirty="0">
                <a:latin typeface="Symbol"/>
                <a:cs typeface="Symbol"/>
              </a:rPr>
              <a:t></a:t>
            </a:r>
            <a:endParaRPr sz="1850">
              <a:latin typeface="Symbol"/>
              <a:cs typeface="Symbol"/>
            </a:endParaRPr>
          </a:p>
        </p:txBody>
      </p:sp>
      <p:sp>
        <p:nvSpPr>
          <p:cNvPr id="16" name="object 16"/>
          <p:cNvSpPr/>
          <p:nvPr/>
        </p:nvSpPr>
        <p:spPr>
          <a:xfrm>
            <a:off x="2790013" y="4814062"/>
            <a:ext cx="286939" cy="0"/>
          </a:xfrm>
          <a:custGeom>
            <a:avLst/>
            <a:gdLst/>
            <a:ahLst/>
            <a:cxnLst/>
            <a:rect l="l" t="t" r="r" b="b"/>
            <a:pathLst>
              <a:path w="286939">
                <a:moveTo>
                  <a:pt x="0" y="0"/>
                </a:moveTo>
                <a:lnTo>
                  <a:pt x="286939" y="0"/>
                </a:lnTo>
              </a:path>
            </a:pathLst>
          </a:custGeom>
          <a:ln w="11736">
            <a:solidFill>
              <a:srgbClr val="000000"/>
            </a:solidFill>
          </a:ln>
        </p:spPr>
        <p:txBody>
          <a:bodyPr wrap="square" lIns="0" tIns="0" rIns="0" bIns="0" rtlCol="0">
            <a:noAutofit/>
          </a:bodyPr>
          <a:lstStyle/>
          <a:p>
            <a:endParaRPr/>
          </a:p>
        </p:txBody>
      </p:sp>
      <p:sp>
        <p:nvSpPr>
          <p:cNvPr id="17" name="object 17"/>
          <p:cNvSpPr/>
          <p:nvPr/>
        </p:nvSpPr>
        <p:spPr>
          <a:xfrm>
            <a:off x="3333364" y="4814062"/>
            <a:ext cx="2000618" cy="0"/>
          </a:xfrm>
          <a:custGeom>
            <a:avLst/>
            <a:gdLst/>
            <a:ahLst/>
            <a:cxnLst/>
            <a:rect l="l" t="t" r="r" b="b"/>
            <a:pathLst>
              <a:path w="2000618">
                <a:moveTo>
                  <a:pt x="0" y="0"/>
                </a:moveTo>
                <a:lnTo>
                  <a:pt x="2000618" y="0"/>
                </a:lnTo>
              </a:path>
            </a:pathLst>
          </a:custGeom>
          <a:ln w="11736">
            <a:solidFill>
              <a:srgbClr val="000000"/>
            </a:solidFill>
          </a:ln>
        </p:spPr>
        <p:txBody>
          <a:bodyPr wrap="square" lIns="0" tIns="0" rIns="0" bIns="0" rtlCol="0">
            <a:noAutofit/>
          </a:bodyPr>
          <a:lstStyle/>
          <a:p>
            <a:endParaRPr/>
          </a:p>
        </p:txBody>
      </p:sp>
      <p:sp>
        <p:nvSpPr>
          <p:cNvPr id="18" name="object 18"/>
          <p:cNvSpPr txBox="1"/>
          <p:nvPr/>
        </p:nvSpPr>
        <p:spPr>
          <a:xfrm>
            <a:off x="2800345" y="4468044"/>
            <a:ext cx="2540000" cy="314325"/>
          </a:xfrm>
          <a:prstGeom prst="rect">
            <a:avLst/>
          </a:prstGeom>
        </p:spPr>
        <p:txBody>
          <a:bodyPr vert="horz" wrap="square" lIns="0" tIns="0" rIns="0" bIns="0" rtlCol="0">
            <a:noAutofit/>
          </a:bodyPr>
          <a:lstStyle/>
          <a:p>
            <a:pPr marL="12700">
              <a:lnSpc>
                <a:spcPct val="100000"/>
              </a:lnSpc>
              <a:tabLst>
                <a:tab pos="521334" algn="l"/>
              </a:tabLst>
            </a:pPr>
            <a:r>
              <a:rPr sz="2000" spc="-35" dirty="0">
                <a:latin typeface="Symbol"/>
                <a:cs typeface="Symbol"/>
              </a:rPr>
              <a:t></a:t>
            </a:r>
            <a:r>
              <a:rPr sz="2000" spc="-35" dirty="0">
                <a:latin typeface="Times New Roman"/>
                <a:cs typeface="Times New Roman"/>
              </a:rPr>
              <a:t>	</a:t>
            </a:r>
            <a:r>
              <a:rPr sz="1900" spc="-10" dirty="0">
                <a:latin typeface="Times New Roman"/>
                <a:cs typeface="Times New Roman"/>
              </a:rPr>
              <a:t>1</a:t>
            </a:r>
            <a:r>
              <a:rPr sz="1900" spc="-5" dirty="0">
                <a:latin typeface="Times New Roman"/>
                <a:cs typeface="Times New Roman"/>
              </a:rPr>
              <a:t>.</a:t>
            </a:r>
            <a:r>
              <a:rPr sz="1900" spc="-10" dirty="0">
                <a:latin typeface="Times New Roman"/>
                <a:cs typeface="Times New Roman"/>
              </a:rPr>
              <a:t>69</a:t>
            </a:r>
            <a:r>
              <a:rPr sz="1900" spc="105" dirty="0">
                <a:latin typeface="Times New Roman"/>
                <a:cs typeface="Times New Roman"/>
              </a:rPr>
              <a:t>2</a:t>
            </a:r>
            <a:r>
              <a:rPr sz="1900" i="1" spc="-140" dirty="0">
                <a:latin typeface="Times New Roman"/>
                <a:cs typeface="Times New Roman"/>
              </a:rPr>
              <a:t>x</a:t>
            </a:r>
            <a:r>
              <a:rPr sz="1900" spc="-10" dirty="0">
                <a:latin typeface="Times New Roman"/>
                <a:cs typeface="Times New Roman"/>
              </a:rPr>
              <a:t>1</a:t>
            </a:r>
            <a:r>
              <a:rPr sz="1900" spc="35" dirty="0">
                <a:latin typeface="Times New Roman"/>
                <a:cs typeface="Times New Roman"/>
              </a:rPr>
              <a:t>0</a:t>
            </a:r>
            <a:r>
              <a:rPr sz="1650" spc="-22" baseline="42929" dirty="0">
                <a:latin typeface="Symbol"/>
                <a:cs typeface="Symbol"/>
              </a:rPr>
              <a:t></a:t>
            </a:r>
            <a:r>
              <a:rPr sz="1650" spc="15" baseline="42929" dirty="0">
                <a:latin typeface="Times New Roman"/>
                <a:cs typeface="Times New Roman"/>
              </a:rPr>
              <a:t>6</a:t>
            </a:r>
            <a:r>
              <a:rPr sz="1650" spc="-112" baseline="42929" dirty="0">
                <a:latin typeface="Times New Roman"/>
                <a:cs typeface="Times New Roman"/>
              </a:rPr>
              <a:t> </a:t>
            </a:r>
            <a:r>
              <a:rPr sz="1900" spc="-20" dirty="0">
                <a:latin typeface="Symbol"/>
                <a:cs typeface="Symbol"/>
              </a:rPr>
              <a:t></a:t>
            </a:r>
            <a:r>
              <a:rPr sz="1900" i="1" spc="-20" dirty="0">
                <a:latin typeface="Times New Roman"/>
                <a:cs typeface="Times New Roman"/>
              </a:rPr>
              <a:t>c</a:t>
            </a:r>
            <a:r>
              <a:rPr sz="1900" i="1" spc="25" dirty="0">
                <a:latin typeface="Times New Roman"/>
                <a:cs typeface="Times New Roman"/>
              </a:rPr>
              <a:t>m</a:t>
            </a:r>
            <a:r>
              <a:rPr sz="1900" i="1" spc="75" dirty="0">
                <a:latin typeface="Times New Roman"/>
                <a:cs typeface="Times New Roman"/>
              </a:rPr>
              <a:t> </a:t>
            </a:r>
            <a:r>
              <a:rPr sz="1900" spc="-70" dirty="0">
                <a:latin typeface="Times New Roman"/>
                <a:cs typeface="Times New Roman"/>
              </a:rPr>
              <a:t>3</a:t>
            </a:r>
            <a:r>
              <a:rPr sz="1900" i="1" spc="-20" dirty="0">
                <a:latin typeface="Times New Roman"/>
                <a:cs typeface="Times New Roman"/>
              </a:rPr>
              <a:t>c</a:t>
            </a:r>
            <a:r>
              <a:rPr sz="1900" i="1" spc="25" dirty="0">
                <a:latin typeface="Times New Roman"/>
                <a:cs typeface="Times New Roman"/>
              </a:rPr>
              <a:t>m</a:t>
            </a:r>
            <a:endParaRPr sz="1900">
              <a:latin typeface="Times New Roman"/>
              <a:cs typeface="Times New Roman"/>
            </a:endParaRPr>
          </a:p>
        </p:txBody>
      </p:sp>
      <p:sp>
        <p:nvSpPr>
          <p:cNvPr id="19" name="object 19"/>
          <p:cNvSpPr txBox="1"/>
          <p:nvPr/>
        </p:nvSpPr>
        <p:spPr>
          <a:xfrm>
            <a:off x="2862443" y="4822388"/>
            <a:ext cx="2441575" cy="301625"/>
          </a:xfrm>
          <a:prstGeom prst="rect">
            <a:avLst/>
          </a:prstGeom>
        </p:spPr>
        <p:txBody>
          <a:bodyPr vert="horz" wrap="square" lIns="0" tIns="0" rIns="0" bIns="0" rtlCol="0">
            <a:noAutofit/>
          </a:bodyPr>
          <a:lstStyle/>
          <a:p>
            <a:pPr marL="12700">
              <a:lnSpc>
                <a:spcPct val="100000"/>
              </a:lnSpc>
              <a:tabLst>
                <a:tab pos="519430" algn="l"/>
              </a:tabLst>
            </a:pPr>
            <a:r>
              <a:rPr sz="1900" i="1" spc="20" dirty="0">
                <a:latin typeface="Times New Roman"/>
                <a:cs typeface="Times New Roman"/>
              </a:rPr>
              <a:t>A	</a:t>
            </a:r>
            <a:r>
              <a:rPr sz="1900" spc="-10" dirty="0">
                <a:latin typeface="Times New Roman"/>
                <a:cs typeface="Times New Roman"/>
              </a:rPr>
              <a:t>6</a:t>
            </a:r>
            <a:r>
              <a:rPr sz="1900" spc="-5" dirty="0">
                <a:latin typeface="Times New Roman"/>
                <a:cs typeface="Times New Roman"/>
              </a:rPr>
              <a:t>.</a:t>
            </a:r>
            <a:r>
              <a:rPr sz="1900" spc="75" dirty="0">
                <a:latin typeface="Times New Roman"/>
                <a:cs typeface="Times New Roman"/>
              </a:rPr>
              <a:t>5</a:t>
            </a:r>
            <a:r>
              <a:rPr sz="1900" i="1" spc="-140" dirty="0">
                <a:latin typeface="Times New Roman"/>
                <a:cs typeface="Times New Roman"/>
              </a:rPr>
              <a:t>x</a:t>
            </a:r>
            <a:r>
              <a:rPr sz="1900" spc="-10" dirty="0">
                <a:latin typeface="Times New Roman"/>
                <a:cs typeface="Times New Roman"/>
              </a:rPr>
              <a:t>1</a:t>
            </a:r>
            <a:r>
              <a:rPr sz="1900" spc="35" dirty="0">
                <a:latin typeface="Times New Roman"/>
                <a:cs typeface="Times New Roman"/>
              </a:rPr>
              <a:t>0</a:t>
            </a:r>
            <a:r>
              <a:rPr sz="1650" spc="-15" baseline="42929" dirty="0">
                <a:latin typeface="Symbol"/>
                <a:cs typeface="Symbol"/>
              </a:rPr>
              <a:t></a:t>
            </a:r>
            <a:r>
              <a:rPr sz="1650" spc="15" baseline="42929" dirty="0">
                <a:latin typeface="Times New Roman"/>
                <a:cs typeface="Times New Roman"/>
              </a:rPr>
              <a:t>5</a:t>
            </a:r>
            <a:r>
              <a:rPr sz="1650" spc="-142" baseline="42929" dirty="0">
                <a:latin typeface="Times New Roman"/>
                <a:cs typeface="Times New Roman"/>
              </a:rPr>
              <a:t> </a:t>
            </a:r>
            <a:r>
              <a:rPr sz="1900" i="1" spc="-20" dirty="0">
                <a:latin typeface="Times New Roman"/>
                <a:cs typeface="Times New Roman"/>
              </a:rPr>
              <a:t>c</a:t>
            </a:r>
            <a:r>
              <a:rPr sz="1900" i="1" spc="25" dirty="0">
                <a:latin typeface="Times New Roman"/>
                <a:cs typeface="Times New Roman"/>
              </a:rPr>
              <a:t>m</a:t>
            </a:r>
            <a:r>
              <a:rPr sz="1900" i="1" spc="105" dirty="0">
                <a:latin typeface="Times New Roman"/>
                <a:cs typeface="Times New Roman"/>
              </a:rPr>
              <a:t> </a:t>
            </a:r>
            <a:r>
              <a:rPr sz="1900" spc="40" dirty="0">
                <a:latin typeface="Times New Roman"/>
                <a:cs typeface="Times New Roman"/>
              </a:rPr>
              <a:t>(</a:t>
            </a:r>
            <a:r>
              <a:rPr sz="1900" spc="-10" dirty="0">
                <a:latin typeface="Times New Roman"/>
                <a:cs typeface="Times New Roman"/>
              </a:rPr>
              <a:t>4</a:t>
            </a:r>
            <a:r>
              <a:rPr sz="1900" spc="10" dirty="0">
                <a:latin typeface="Times New Roman"/>
                <a:cs typeface="Times New Roman"/>
              </a:rPr>
              <a:t>)</a:t>
            </a:r>
            <a:r>
              <a:rPr sz="1900" spc="-60" dirty="0">
                <a:latin typeface="Times New Roman"/>
                <a:cs typeface="Times New Roman"/>
              </a:rPr>
              <a:t> </a:t>
            </a:r>
            <a:r>
              <a:rPr sz="1900" spc="-150" dirty="0">
                <a:latin typeface="Times New Roman"/>
                <a:cs typeface="Times New Roman"/>
              </a:rPr>
              <a:t>1</a:t>
            </a:r>
            <a:r>
              <a:rPr sz="1900" i="1" spc="-20" dirty="0">
                <a:latin typeface="Times New Roman"/>
                <a:cs typeface="Times New Roman"/>
              </a:rPr>
              <a:t>c</a:t>
            </a:r>
            <a:r>
              <a:rPr sz="1900" i="1" spc="25" dirty="0">
                <a:latin typeface="Times New Roman"/>
                <a:cs typeface="Times New Roman"/>
              </a:rPr>
              <a:t>m</a:t>
            </a:r>
            <a:endParaRPr sz="1900">
              <a:latin typeface="Times New Roman"/>
              <a:cs typeface="Times New Roman"/>
            </a:endParaRPr>
          </a:p>
        </p:txBody>
      </p:sp>
      <p:sp>
        <p:nvSpPr>
          <p:cNvPr id="20" name="object 20"/>
          <p:cNvSpPr txBox="1"/>
          <p:nvPr/>
        </p:nvSpPr>
        <p:spPr>
          <a:xfrm>
            <a:off x="5384753" y="4633442"/>
            <a:ext cx="928369" cy="301625"/>
          </a:xfrm>
          <a:prstGeom prst="rect">
            <a:avLst/>
          </a:prstGeom>
        </p:spPr>
        <p:txBody>
          <a:bodyPr vert="horz" wrap="square" lIns="0" tIns="0" rIns="0" bIns="0" rtlCol="0">
            <a:noAutofit/>
          </a:bodyPr>
          <a:lstStyle/>
          <a:p>
            <a:pPr marL="12700">
              <a:lnSpc>
                <a:spcPct val="100000"/>
              </a:lnSpc>
            </a:pPr>
            <a:r>
              <a:rPr sz="1900" spc="20" dirty="0">
                <a:latin typeface="Symbol"/>
                <a:cs typeface="Symbol"/>
              </a:rPr>
              <a:t></a:t>
            </a:r>
            <a:r>
              <a:rPr sz="1900" spc="-175" dirty="0">
                <a:latin typeface="Times New Roman"/>
                <a:cs typeface="Times New Roman"/>
              </a:rPr>
              <a:t> </a:t>
            </a:r>
            <a:r>
              <a:rPr sz="1900" spc="-5" dirty="0">
                <a:latin typeface="Times New Roman"/>
                <a:cs typeface="Times New Roman"/>
              </a:rPr>
              <a:t>.</a:t>
            </a:r>
            <a:r>
              <a:rPr sz="1900" spc="-10" dirty="0">
                <a:latin typeface="Times New Roman"/>
                <a:cs typeface="Times New Roman"/>
              </a:rPr>
              <a:t>019</a:t>
            </a:r>
            <a:r>
              <a:rPr sz="1900" spc="-50" dirty="0">
                <a:latin typeface="Times New Roman"/>
                <a:cs typeface="Times New Roman"/>
              </a:rPr>
              <a:t>5</a:t>
            </a:r>
            <a:r>
              <a:rPr sz="1900" spc="25" dirty="0">
                <a:latin typeface="Symbol"/>
                <a:cs typeface="Symbol"/>
              </a:rPr>
              <a:t></a:t>
            </a:r>
            <a:endParaRPr sz="1900">
              <a:latin typeface="Symbol"/>
              <a:cs typeface="Symbol"/>
            </a:endParaRPr>
          </a:p>
        </p:txBody>
      </p:sp>
      <p:sp>
        <p:nvSpPr>
          <p:cNvPr id="21" name="object 21"/>
          <p:cNvSpPr txBox="1"/>
          <p:nvPr/>
        </p:nvSpPr>
        <p:spPr>
          <a:xfrm>
            <a:off x="2377693" y="4633442"/>
            <a:ext cx="911860" cy="301625"/>
          </a:xfrm>
          <a:prstGeom prst="rect">
            <a:avLst/>
          </a:prstGeom>
        </p:spPr>
        <p:txBody>
          <a:bodyPr vert="horz" wrap="square" lIns="0" tIns="0" rIns="0" bIns="0" rtlCol="0">
            <a:noAutofit/>
          </a:bodyPr>
          <a:lstStyle/>
          <a:p>
            <a:pPr marL="12700">
              <a:lnSpc>
                <a:spcPct val="100000"/>
              </a:lnSpc>
              <a:tabLst>
                <a:tab pos="762635" algn="l"/>
              </a:tabLst>
            </a:pPr>
            <a:r>
              <a:rPr sz="1900" i="1" spc="20" dirty="0">
                <a:latin typeface="Times New Roman"/>
                <a:cs typeface="Times New Roman"/>
              </a:rPr>
              <a:t>R</a:t>
            </a:r>
            <a:r>
              <a:rPr sz="1900" i="1" spc="-35" dirty="0">
                <a:latin typeface="Times New Roman"/>
                <a:cs typeface="Times New Roman"/>
              </a:rPr>
              <a:t> </a:t>
            </a:r>
            <a:r>
              <a:rPr sz="1900" spc="20" dirty="0">
                <a:latin typeface="Symbol"/>
                <a:cs typeface="Symbol"/>
              </a:rPr>
              <a:t></a:t>
            </a:r>
            <a:r>
              <a:rPr sz="1900" spc="20" dirty="0">
                <a:latin typeface="Times New Roman"/>
                <a:cs typeface="Times New Roman"/>
              </a:rPr>
              <a:t>	</a:t>
            </a:r>
            <a:r>
              <a:rPr sz="1900" spc="20" dirty="0">
                <a:latin typeface="Symbol"/>
                <a:cs typeface="Symbol"/>
              </a:rPr>
              <a:t></a:t>
            </a:r>
            <a:endParaRPr sz="1900">
              <a:latin typeface="Symbol"/>
              <a:cs typeface="Symbol"/>
            </a:endParaRPr>
          </a:p>
        </p:txBody>
      </p:sp>
      <p:sp>
        <p:nvSpPr>
          <p:cNvPr id="22" name="object 22"/>
          <p:cNvSpPr/>
          <p:nvPr/>
        </p:nvSpPr>
        <p:spPr>
          <a:xfrm>
            <a:off x="2959772" y="4529180"/>
            <a:ext cx="3572562" cy="245010"/>
          </a:xfrm>
          <a:prstGeom prst="rect">
            <a:avLst/>
          </a:prstGeom>
          <a:blipFill>
            <a:blip r:embed="rId2" cstate="print"/>
            <a:stretch>
              <a:fillRect/>
            </a:stretch>
          </a:blipFill>
        </p:spPr>
        <p:txBody>
          <a:bodyPr wrap="square" lIns="0" tIns="0" rIns="0" bIns="0" rtlCol="0">
            <a:noAutofit/>
          </a:bodyPr>
          <a:lstStyle/>
          <a:p>
            <a:endParaRPr/>
          </a:p>
        </p:txBody>
      </p:sp>
      <p:sp>
        <p:nvSpPr>
          <p:cNvPr id="23" name="object 23"/>
          <p:cNvSpPr/>
          <p:nvPr/>
        </p:nvSpPr>
        <p:spPr>
          <a:xfrm>
            <a:off x="4486695" y="4870825"/>
            <a:ext cx="1273237" cy="245010"/>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4"/>
          <p:cNvSpPr txBox="1"/>
          <p:nvPr/>
        </p:nvSpPr>
        <p:spPr>
          <a:xfrm>
            <a:off x="1072015" y="5639520"/>
            <a:ext cx="6872605" cy="301625"/>
          </a:xfrm>
          <a:prstGeom prst="rect">
            <a:avLst/>
          </a:prstGeom>
        </p:spPr>
        <p:txBody>
          <a:bodyPr vert="horz" wrap="square" lIns="0" tIns="0" rIns="0" bIns="0" rtlCol="0">
            <a:noAutofit/>
          </a:bodyPr>
          <a:lstStyle/>
          <a:p>
            <a:pPr marL="12700">
              <a:lnSpc>
                <a:spcPct val="100000"/>
              </a:lnSpc>
            </a:pPr>
            <a:r>
              <a:rPr sz="1900" i="1" spc="75" dirty="0">
                <a:latin typeface="Times New Roman"/>
                <a:cs typeface="Times New Roman"/>
              </a:rPr>
              <a:t>N</a:t>
            </a:r>
            <a:r>
              <a:rPr sz="1900" i="1" spc="95" dirty="0">
                <a:latin typeface="Times New Roman"/>
                <a:cs typeface="Times New Roman"/>
              </a:rPr>
              <a:t> </a:t>
            </a:r>
            <a:r>
              <a:rPr sz="1900" spc="60" dirty="0">
                <a:latin typeface="Symbol"/>
                <a:cs typeface="Symbol"/>
              </a:rPr>
              <a:t></a:t>
            </a:r>
            <a:r>
              <a:rPr sz="1900" spc="-85" dirty="0">
                <a:latin typeface="Times New Roman"/>
                <a:cs typeface="Times New Roman"/>
              </a:rPr>
              <a:t> </a:t>
            </a:r>
            <a:r>
              <a:rPr sz="1900" spc="90" dirty="0">
                <a:latin typeface="Times New Roman"/>
                <a:cs typeface="Times New Roman"/>
              </a:rPr>
              <a:t>4</a:t>
            </a:r>
            <a:r>
              <a:rPr sz="1900" i="1" spc="0" dirty="0">
                <a:latin typeface="Times New Roman"/>
                <a:cs typeface="Times New Roman"/>
              </a:rPr>
              <a:t>R</a:t>
            </a:r>
            <a:r>
              <a:rPr sz="1900" i="1" spc="50" dirty="0">
                <a:latin typeface="Times New Roman"/>
                <a:cs typeface="Times New Roman"/>
              </a:rPr>
              <a:t>k</a:t>
            </a:r>
            <a:r>
              <a:rPr sz="1900" i="1" spc="229" dirty="0">
                <a:latin typeface="Times New Roman"/>
                <a:cs typeface="Times New Roman"/>
              </a:rPr>
              <a:t> </a:t>
            </a:r>
            <a:r>
              <a:rPr sz="1900" i="1" spc="60" dirty="0">
                <a:latin typeface="Times New Roman"/>
                <a:cs typeface="Times New Roman"/>
              </a:rPr>
              <a:t>T</a:t>
            </a:r>
            <a:r>
              <a:rPr sz="1900" i="1" spc="145" dirty="0">
                <a:latin typeface="Times New Roman"/>
                <a:cs typeface="Times New Roman"/>
              </a:rPr>
              <a:t> </a:t>
            </a:r>
            <a:r>
              <a:rPr sz="1900" spc="60" dirty="0">
                <a:latin typeface="Symbol"/>
                <a:cs typeface="Symbol"/>
              </a:rPr>
              <a:t></a:t>
            </a:r>
            <a:r>
              <a:rPr sz="1900" spc="-85" dirty="0">
                <a:latin typeface="Times New Roman"/>
                <a:cs typeface="Times New Roman"/>
              </a:rPr>
              <a:t> </a:t>
            </a:r>
            <a:r>
              <a:rPr sz="1900" spc="5" dirty="0">
                <a:latin typeface="Times New Roman"/>
                <a:cs typeface="Times New Roman"/>
              </a:rPr>
              <a:t>4</a:t>
            </a:r>
            <a:r>
              <a:rPr sz="1900" spc="-10" dirty="0">
                <a:latin typeface="Times New Roman"/>
                <a:cs typeface="Times New Roman"/>
              </a:rPr>
              <a:t>(</a:t>
            </a:r>
            <a:r>
              <a:rPr sz="1900" spc="-5" dirty="0">
                <a:latin typeface="Times New Roman"/>
                <a:cs typeface="Times New Roman"/>
              </a:rPr>
              <a:t>.</a:t>
            </a:r>
            <a:r>
              <a:rPr sz="1900" spc="5" dirty="0">
                <a:latin typeface="Times New Roman"/>
                <a:cs typeface="Times New Roman"/>
              </a:rPr>
              <a:t>019</a:t>
            </a:r>
            <a:r>
              <a:rPr sz="1900" spc="-35" dirty="0">
                <a:latin typeface="Times New Roman"/>
                <a:cs typeface="Times New Roman"/>
              </a:rPr>
              <a:t>5</a:t>
            </a:r>
            <a:r>
              <a:rPr sz="1900" spc="40" dirty="0">
                <a:latin typeface="Symbol"/>
                <a:cs typeface="Symbol"/>
              </a:rPr>
              <a:t></a:t>
            </a:r>
            <a:r>
              <a:rPr sz="1900" spc="-10" dirty="0">
                <a:latin typeface="Times New Roman"/>
                <a:cs typeface="Times New Roman"/>
              </a:rPr>
              <a:t>)</a:t>
            </a:r>
            <a:r>
              <a:rPr sz="1900" spc="-160" dirty="0">
                <a:latin typeface="Times New Roman"/>
                <a:cs typeface="Times New Roman"/>
              </a:rPr>
              <a:t>(</a:t>
            </a:r>
            <a:r>
              <a:rPr sz="1900" spc="5" dirty="0">
                <a:latin typeface="Times New Roman"/>
                <a:cs typeface="Times New Roman"/>
              </a:rPr>
              <a:t>1</a:t>
            </a:r>
            <a:r>
              <a:rPr sz="1900" spc="-5" dirty="0">
                <a:latin typeface="Times New Roman"/>
                <a:cs typeface="Times New Roman"/>
              </a:rPr>
              <a:t>.</a:t>
            </a:r>
            <a:r>
              <a:rPr sz="1900" spc="5" dirty="0">
                <a:latin typeface="Times New Roman"/>
                <a:cs typeface="Times New Roman"/>
              </a:rPr>
              <a:t>38</a:t>
            </a:r>
            <a:r>
              <a:rPr sz="1900" spc="114" dirty="0">
                <a:latin typeface="Times New Roman"/>
                <a:cs typeface="Times New Roman"/>
              </a:rPr>
              <a:t>6</a:t>
            </a:r>
            <a:r>
              <a:rPr sz="1900" i="1" spc="-120" dirty="0">
                <a:latin typeface="Times New Roman"/>
                <a:cs typeface="Times New Roman"/>
              </a:rPr>
              <a:t>x</a:t>
            </a:r>
            <a:r>
              <a:rPr sz="1900" spc="5" dirty="0">
                <a:latin typeface="Times New Roman"/>
                <a:cs typeface="Times New Roman"/>
              </a:rPr>
              <a:t>1</a:t>
            </a:r>
            <a:r>
              <a:rPr sz="1900" spc="50" dirty="0">
                <a:latin typeface="Times New Roman"/>
                <a:cs typeface="Times New Roman"/>
              </a:rPr>
              <a:t>0</a:t>
            </a:r>
            <a:r>
              <a:rPr sz="1650" spc="-7" baseline="42929" dirty="0">
                <a:latin typeface="Symbol"/>
                <a:cs typeface="Symbol"/>
              </a:rPr>
              <a:t></a:t>
            </a:r>
            <a:r>
              <a:rPr sz="1650" spc="-7" baseline="42929" dirty="0">
                <a:latin typeface="Times New Roman"/>
                <a:cs typeface="Times New Roman"/>
              </a:rPr>
              <a:t>2</a:t>
            </a:r>
            <a:r>
              <a:rPr sz="1650" spc="37" baseline="42929" dirty="0">
                <a:latin typeface="Times New Roman"/>
                <a:cs typeface="Times New Roman"/>
              </a:rPr>
              <a:t>3</a:t>
            </a:r>
            <a:r>
              <a:rPr sz="1650" spc="-30" baseline="42929" dirty="0">
                <a:latin typeface="Times New Roman"/>
                <a:cs typeface="Times New Roman"/>
              </a:rPr>
              <a:t> </a:t>
            </a:r>
            <a:r>
              <a:rPr sz="1900" i="1" spc="50" dirty="0">
                <a:latin typeface="Times New Roman"/>
                <a:cs typeface="Times New Roman"/>
              </a:rPr>
              <a:t>J</a:t>
            </a:r>
            <a:r>
              <a:rPr sz="1900" i="1" spc="75" dirty="0">
                <a:latin typeface="Times New Roman"/>
                <a:cs typeface="Times New Roman"/>
              </a:rPr>
              <a:t> </a:t>
            </a:r>
            <a:r>
              <a:rPr sz="1900" spc="30" dirty="0">
                <a:latin typeface="Times New Roman"/>
                <a:cs typeface="Times New Roman"/>
              </a:rPr>
              <a:t>/</a:t>
            </a:r>
            <a:r>
              <a:rPr sz="1900" spc="-55" dirty="0">
                <a:latin typeface="Times New Roman"/>
                <a:cs typeface="Times New Roman"/>
              </a:rPr>
              <a:t> </a:t>
            </a:r>
            <a:r>
              <a:rPr sz="1900" i="1" spc="229" dirty="0">
                <a:latin typeface="Times New Roman"/>
                <a:cs typeface="Times New Roman"/>
              </a:rPr>
              <a:t>K</a:t>
            </a:r>
            <a:r>
              <a:rPr sz="1900" spc="-10" dirty="0">
                <a:latin typeface="Times New Roman"/>
                <a:cs typeface="Times New Roman"/>
              </a:rPr>
              <a:t>)(</a:t>
            </a:r>
            <a:r>
              <a:rPr sz="1900" spc="5" dirty="0">
                <a:latin typeface="Times New Roman"/>
                <a:cs typeface="Times New Roman"/>
              </a:rPr>
              <a:t>30</a:t>
            </a:r>
            <a:r>
              <a:rPr sz="1900" spc="85" dirty="0">
                <a:latin typeface="Times New Roman"/>
                <a:cs typeface="Times New Roman"/>
              </a:rPr>
              <a:t>0</a:t>
            </a:r>
            <a:r>
              <a:rPr sz="1900" i="1" spc="235" dirty="0">
                <a:latin typeface="Times New Roman"/>
                <a:cs typeface="Times New Roman"/>
              </a:rPr>
              <a:t>K</a:t>
            </a:r>
            <a:r>
              <a:rPr sz="1900" spc="35" dirty="0">
                <a:latin typeface="Times New Roman"/>
                <a:cs typeface="Times New Roman"/>
              </a:rPr>
              <a:t>)</a:t>
            </a:r>
            <a:r>
              <a:rPr sz="1900" spc="-80" dirty="0">
                <a:latin typeface="Times New Roman"/>
                <a:cs typeface="Times New Roman"/>
              </a:rPr>
              <a:t> </a:t>
            </a:r>
            <a:r>
              <a:rPr sz="1900" spc="60" dirty="0">
                <a:latin typeface="Symbol"/>
                <a:cs typeface="Symbol"/>
              </a:rPr>
              <a:t></a:t>
            </a:r>
            <a:r>
              <a:rPr sz="1900" spc="-140" dirty="0">
                <a:latin typeface="Times New Roman"/>
                <a:cs typeface="Times New Roman"/>
              </a:rPr>
              <a:t> </a:t>
            </a:r>
            <a:r>
              <a:rPr sz="1900" spc="5" dirty="0">
                <a:latin typeface="Times New Roman"/>
                <a:cs typeface="Times New Roman"/>
              </a:rPr>
              <a:t>3</a:t>
            </a:r>
            <a:r>
              <a:rPr sz="1900" spc="-5" dirty="0">
                <a:latin typeface="Times New Roman"/>
                <a:cs typeface="Times New Roman"/>
              </a:rPr>
              <a:t>.</a:t>
            </a:r>
            <a:r>
              <a:rPr sz="1900" spc="5" dirty="0">
                <a:latin typeface="Times New Roman"/>
                <a:cs typeface="Times New Roman"/>
              </a:rPr>
              <a:t>2</a:t>
            </a:r>
            <a:r>
              <a:rPr sz="1900" spc="114" dirty="0">
                <a:latin typeface="Times New Roman"/>
                <a:cs typeface="Times New Roman"/>
              </a:rPr>
              <a:t>4</a:t>
            </a:r>
            <a:r>
              <a:rPr sz="1900" i="1" spc="-120" dirty="0">
                <a:latin typeface="Times New Roman"/>
                <a:cs typeface="Times New Roman"/>
              </a:rPr>
              <a:t>x</a:t>
            </a:r>
            <a:r>
              <a:rPr sz="1900" spc="5" dirty="0">
                <a:latin typeface="Times New Roman"/>
                <a:cs typeface="Times New Roman"/>
              </a:rPr>
              <a:t>1</a:t>
            </a:r>
            <a:r>
              <a:rPr sz="1900" spc="55" dirty="0">
                <a:latin typeface="Times New Roman"/>
                <a:cs typeface="Times New Roman"/>
              </a:rPr>
              <a:t>0</a:t>
            </a:r>
            <a:r>
              <a:rPr sz="1650" spc="-7" baseline="42929" dirty="0">
                <a:latin typeface="Symbol"/>
                <a:cs typeface="Symbol"/>
              </a:rPr>
              <a:t></a:t>
            </a:r>
            <a:r>
              <a:rPr sz="1650" spc="-7" baseline="42929" dirty="0">
                <a:latin typeface="Times New Roman"/>
                <a:cs typeface="Times New Roman"/>
              </a:rPr>
              <a:t>2</a:t>
            </a:r>
            <a:r>
              <a:rPr sz="1650" spc="67" baseline="42929" dirty="0">
                <a:latin typeface="Times New Roman"/>
                <a:cs typeface="Times New Roman"/>
              </a:rPr>
              <a:t>2</a:t>
            </a:r>
            <a:r>
              <a:rPr sz="1900" i="1" spc="65" dirty="0">
                <a:latin typeface="Times New Roman"/>
                <a:cs typeface="Times New Roman"/>
              </a:rPr>
              <a:t>V</a:t>
            </a:r>
            <a:r>
              <a:rPr sz="1900" i="1" spc="-180" dirty="0">
                <a:latin typeface="Times New Roman"/>
                <a:cs typeface="Times New Roman"/>
              </a:rPr>
              <a:t> </a:t>
            </a:r>
            <a:r>
              <a:rPr sz="1650" spc="37" baseline="42929" dirty="0">
                <a:latin typeface="Times New Roman"/>
                <a:cs typeface="Times New Roman"/>
              </a:rPr>
              <a:t>2 </a:t>
            </a:r>
            <a:r>
              <a:rPr sz="1650" spc="-67" baseline="42929" dirty="0">
                <a:latin typeface="Times New Roman"/>
                <a:cs typeface="Times New Roman"/>
              </a:rPr>
              <a:t> </a:t>
            </a:r>
            <a:r>
              <a:rPr sz="1900" spc="30" dirty="0">
                <a:latin typeface="Times New Roman"/>
                <a:cs typeface="Times New Roman"/>
              </a:rPr>
              <a:t>/</a:t>
            </a:r>
            <a:r>
              <a:rPr sz="1900" spc="-60" dirty="0">
                <a:latin typeface="Times New Roman"/>
                <a:cs typeface="Times New Roman"/>
              </a:rPr>
              <a:t> </a:t>
            </a:r>
            <a:r>
              <a:rPr sz="1900" i="1" spc="0" dirty="0">
                <a:latin typeface="Times New Roman"/>
                <a:cs typeface="Times New Roman"/>
              </a:rPr>
              <a:t>H</a:t>
            </a:r>
            <a:r>
              <a:rPr sz="1900" i="1" spc="40" dirty="0">
                <a:latin typeface="Times New Roman"/>
                <a:cs typeface="Times New Roman"/>
              </a:rPr>
              <a:t>z</a:t>
            </a:r>
            <a:endParaRPr sz="1900">
              <a:latin typeface="Times New Roman"/>
              <a:cs typeface="Times New Roman"/>
            </a:endParaRPr>
          </a:p>
        </p:txBody>
      </p:sp>
      <p:sp>
        <p:nvSpPr>
          <p:cNvPr id="25" name="object 25"/>
          <p:cNvSpPr txBox="1"/>
          <p:nvPr/>
        </p:nvSpPr>
        <p:spPr>
          <a:xfrm>
            <a:off x="1904539" y="5803807"/>
            <a:ext cx="116205" cy="180340"/>
          </a:xfrm>
          <a:prstGeom prst="rect">
            <a:avLst/>
          </a:prstGeom>
        </p:spPr>
        <p:txBody>
          <a:bodyPr vert="horz" wrap="square" lIns="0" tIns="0" rIns="0" bIns="0" rtlCol="0">
            <a:noAutofit/>
          </a:bodyPr>
          <a:lstStyle/>
          <a:p>
            <a:pPr marL="12700">
              <a:lnSpc>
                <a:spcPct val="100000"/>
              </a:lnSpc>
            </a:pPr>
            <a:r>
              <a:rPr sz="1100" i="1" spc="30" dirty="0">
                <a:latin typeface="Times New Roman"/>
                <a:cs typeface="Times New Roman"/>
              </a:rPr>
              <a:t>B</a:t>
            </a:r>
            <a:endParaRPr sz="1100">
              <a:latin typeface="Times New Roman"/>
              <a:cs typeface="Times New Roman"/>
            </a:endParaRPr>
          </a:p>
        </p:txBody>
      </p:sp>
      <p:sp>
        <p:nvSpPr>
          <p:cNvPr id="26" name="object 26"/>
          <p:cNvSpPr txBox="1"/>
          <p:nvPr/>
        </p:nvSpPr>
        <p:spPr>
          <a:xfrm>
            <a:off x="585317" y="6105956"/>
            <a:ext cx="7617459" cy="224790"/>
          </a:xfrm>
          <a:prstGeom prst="rect">
            <a:avLst/>
          </a:prstGeom>
        </p:spPr>
        <p:txBody>
          <a:bodyPr vert="horz" wrap="square" lIns="0" tIns="0" rIns="0" bIns="0" rtlCol="0">
            <a:noAutofit/>
          </a:bodyPr>
          <a:lstStyle/>
          <a:p>
            <a:pPr marL="12700">
              <a:lnSpc>
                <a:spcPct val="100000"/>
              </a:lnSpc>
            </a:pPr>
            <a:r>
              <a:rPr sz="1400" spc="-10" dirty="0">
                <a:latin typeface="Arial"/>
                <a:cs typeface="Arial"/>
              </a:rPr>
              <a:t>R</a:t>
            </a:r>
            <a:r>
              <a:rPr sz="1400" spc="0" dirty="0">
                <a:latin typeface="Arial"/>
                <a:cs typeface="Arial"/>
              </a:rPr>
              <a:t>ef:</a:t>
            </a:r>
            <a:r>
              <a:rPr sz="1400" spc="-15" dirty="0">
                <a:latin typeface="Arial"/>
                <a:cs typeface="Arial"/>
              </a:rPr>
              <a:t> </a:t>
            </a:r>
            <a:r>
              <a:rPr sz="1400" spc="-10" dirty="0">
                <a:latin typeface="Arial"/>
                <a:cs typeface="Arial"/>
              </a:rPr>
              <a:t>R</a:t>
            </a:r>
            <a:r>
              <a:rPr sz="1400" spc="0" dirty="0">
                <a:latin typeface="Arial"/>
                <a:cs typeface="Arial"/>
              </a:rPr>
              <a:t>eif,</a:t>
            </a:r>
            <a:r>
              <a:rPr sz="1400" spc="-15" dirty="0">
                <a:latin typeface="Arial"/>
                <a:cs typeface="Arial"/>
              </a:rPr>
              <a:t> </a:t>
            </a:r>
            <a:r>
              <a:rPr sz="1400" spc="-165" dirty="0">
                <a:latin typeface="Arial"/>
                <a:cs typeface="Arial"/>
              </a:rPr>
              <a:t>F</a:t>
            </a:r>
            <a:r>
              <a:rPr sz="1400" spc="0" dirty="0">
                <a:latin typeface="Arial"/>
                <a:cs typeface="Arial"/>
              </a:rPr>
              <a:t>.,</a:t>
            </a:r>
            <a:r>
              <a:rPr sz="1400" spc="-20" dirty="0">
                <a:latin typeface="Arial"/>
                <a:cs typeface="Arial"/>
              </a:rPr>
              <a:t> </a:t>
            </a:r>
            <a:r>
              <a:rPr sz="1400" i="1" u="heavy" spc="-10" dirty="0">
                <a:latin typeface="Arial"/>
                <a:cs typeface="Arial"/>
              </a:rPr>
              <a:t>F</a:t>
            </a:r>
            <a:r>
              <a:rPr sz="1400" i="1" u="heavy" spc="0" dirty="0">
                <a:latin typeface="Arial"/>
                <a:cs typeface="Arial"/>
              </a:rPr>
              <a:t>unda</a:t>
            </a:r>
            <a:r>
              <a:rPr sz="1400" i="1" u="heavy" spc="-10" dirty="0">
                <a:latin typeface="Arial"/>
                <a:cs typeface="Arial"/>
              </a:rPr>
              <a:t>m</a:t>
            </a:r>
            <a:r>
              <a:rPr sz="1400" i="1" u="heavy" spc="0" dirty="0">
                <a:latin typeface="Arial"/>
                <a:cs typeface="Arial"/>
              </a:rPr>
              <a:t>entals</a:t>
            </a:r>
            <a:r>
              <a:rPr sz="1400" i="1" u="heavy" spc="-50" dirty="0">
                <a:latin typeface="Arial"/>
                <a:cs typeface="Arial"/>
              </a:rPr>
              <a:t> </a:t>
            </a:r>
            <a:r>
              <a:rPr sz="1400" i="1" u="heavy" spc="0" dirty="0">
                <a:latin typeface="Arial"/>
                <a:cs typeface="Arial"/>
              </a:rPr>
              <a:t>of</a:t>
            </a:r>
            <a:r>
              <a:rPr sz="1400" i="1" u="heavy" spc="-15" dirty="0">
                <a:latin typeface="Arial"/>
                <a:cs typeface="Arial"/>
              </a:rPr>
              <a:t> </a:t>
            </a:r>
            <a:r>
              <a:rPr sz="1400" i="1" u="heavy" spc="0" dirty="0">
                <a:latin typeface="Arial"/>
                <a:cs typeface="Arial"/>
              </a:rPr>
              <a:t>Statistic</a:t>
            </a:r>
            <a:r>
              <a:rPr sz="1400" i="1" u="heavy" spc="-15" dirty="0">
                <a:latin typeface="Arial"/>
                <a:cs typeface="Arial"/>
              </a:rPr>
              <a:t>a</a:t>
            </a:r>
            <a:r>
              <a:rPr sz="1400" i="1" u="heavy" spc="0" dirty="0">
                <a:latin typeface="Arial"/>
                <a:cs typeface="Arial"/>
              </a:rPr>
              <a:t>l</a:t>
            </a:r>
            <a:r>
              <a:rPr sz="1400" i="1" u="heavy" spc="-30" dirty="0">
                <a:latin typeface="Arial"/>
                <a:cs typeface="Arial"/>
              </a:rPr>
              <a:t> </a:t>
            </a:r>
            <a:r>
              <a:rPr sz="1400" i="1" u="heavy" spc="0" dirty="0">
                <a:latin typeface="Arial"/>
                <a:cs typeface="Arial"/>
              </a:rPr>
              <a:t>and</a:t>
            </a:r>
            <a:r>
              <a:rPr sz="1400" i="1" u="heavy" spc="-20" dirty="0">
                <a:latin typeface="Arial"/>
                <a:cs typeface="Arial"/>
              </a:rPr>
              <a:t> </a:t>
            </a:r>
            <a:r>
              <a:rPr sz="1400" i="1" u="heavy" spc="-10" dirty="0">
                <a:latin typeface="Arial"/>
                <a:cs typeface="Arial"/>
              </a:rPr>
              <a:t>T</a:t>
            </a:r>
            <a:r>
              <a:rPr sz="1400" i="1" u="heavy" spc="0" dirty="0">
                <a:latin typeface="Arial"/>
                <a:cs typeface="Arial"/>
              </a:rPr>
              <a:t>her</a:t>
            </a:r>
            <a:r>
              <a:rPr sz="1400" i="1" u="heavy" spc="-10" dirty="0">
                <a:latin typeface="Arial"/>
                <a:cs typeface="Arial"/>
              </a:rPr>
              <a:t>m</a:t>
            </a:r>
            <a:r>
              <a:rPr sz="1400" i="1" u="heavy" spc="0" dirty="0">
                <a:latin typeface="Arial"/>
                <a:cs typeface="Arial"/>
              </a:rPr>
              <a:t>al</a:t>
            </a:r>
            <a:r>
              <a:rPr sz="1400" i="1" u="heavy" spc="-35" dirty="0">
                <a:latin typeface="Arial"/>
                <a:cs typeface="Arial"/>
              </a:rPr>
              <a:t> </a:t>
            </a:r>
            <a:r>
              <a:rPr sz="1400" i="1" u="heavy" spc="0" dirty="0">
                <a:latin typeface="Arial"/>
                <a:cs typeface="Arial"/>
              </a:rPr>
              <a:t>Physic</a:t>
            </a:r>
            <a:r>
              <a:rPr sz="1400" i="1" u="heavy" spc="20" dirty="0">
                <a:latin typeface="Arial"/>
                <a:cs typeface="Arial"/>
              </a:rPr>
              <a:t>s</a:t>
            </a:r>
            <a:r>
              <a:rPr sz="1400" spc="0" dirty="0">
                <a:latin typeface="Arial"/>
                <a:cs typeface="Arial"/>
              </a:rPr>
              <a:t>,</a:t>
            </a:r>
            <a:r>
              <a:rPr sz="1400" spc="-40" dirty="0">
                <a:latin typeface="Arial"/>
                <a:cs typeface="Arial"/>
              </a:rPr>
              <a:t> </a:t>
            </a:r>
            <a:r>
              <a:rPr sz="1400" spc="-10" dirty="0">
                <a:latin typeface="Arial"/>
                <a:cs typeface="Arial"/>
              </a:rPr>
              <a:t>M</a:t>
            </a:r>
            <a:r>
              <a:rPr sz="1400" spc="0" dirty="0">
                <a:latin typeface="Arial"/>
                <a:cs typeface="Arial"/>
              </a:rPr>
              <a:t>cGra</a:t>
            </a:r>
            <a:r>
              <a:rPr sz="1400" spc="-15" dirty="0">
                <a:latin typeface="Arial"/>
                <a:cs typeface="Arial"/>
              </a:rPr>
              <a:t>w</a:t>
            </a:r>
            <a:r>
              <a:rPr sz="1400" spc="0" dirty="0">
                <a:latin typeface="Arial"/>
                <a:cs typeface="Arial"/>
              </a:rPr>
              <a:t>-</a:t>
            </a:r>
            <a:r>
              <a:rPr sz="1400" spc="-10" dirty="0">
                <a:latin typeface="Arial"/>
                <a:cs typeface="Arial"/>
              </a:rPr>
              <a:t>H</a:t>
            </a:r>
            <a:r>
              <a:rPr sz="1400" spc="0" dirty="0">
                <a:latin typeface="Arial"/>
                <a:cs typeface="Arial"/>
              </a:rPr>
              <a:t>ill,</a:t>
            </a:r>
            <a:r>
              <a:rPr sz="1400" spc="-15" dirty="0">
                <a:latin typeface="Arial"/>
                <a:cs typeface="Arial"/>
              </a:rPr>
              <a:t> </a:t>
            </a:r>
            <a:r>
              <a:rPr sz="1400" spc="-10" dirty="0">
                <a:latin typeface="Arial"/>
                <a:cs typeface="Arial"/>
              </a:rPr>
              <a:t>N</a:t>
            </a:r>
            <a:r>
              <a:rPr sz="1400" spc="0" dirty="0">
                <a:latin typeface="Arial"/>
                <a:cs typeface="Arial"/>
              </a:rPr>
              <a:t>ew</a:t>
            </a:r>
            <a:r>
              <a:rPr sz="1400" spc="-40" dirty="0">
                <a:latin typeface="Arial"/>
                <a:cs typeface="Arial"/>
              </a:rPr>
              <a:t> </a:t>
            </a:r>
            <a:r>
              <a:rPr sz="1400" spc="-145" dirty="0">
                <a:latin typeface="Arial"/>
                <a:cs typeface="Arial"/>
              </a:rPr>
              <a:t>Y</a:t>
            </a:r>
            <a:r>
              <a:rPr sz="1400" spc="0" dirty="0">
                <a:latin typeface="Arial"/>
                <a:cs typeface="Arial"/>
              </a:rPr>
              <a:t>ork,</a:t>
            </a:r>
            <a:r>
              <a:rPr sz="1400" spc="-5" dirty="0">
                <a:latin typeface="Arial"/>
                <a:cs typeface="Arial"/>
              </a:rPr>
              <a:t> </a:t>
            </a:r>
            <a:r>
              <a:rPr sz="1400" spc="-10" dirty="0">
                <a:latin typeface="Arial"/>
                <a:cs typeface="Arial"/>
              </a:rPr>
              <a:t>N</a:t>
            </a:r>
            <a:r>
              <a:rPr sz="1400" spc="-195" dirty="0">
                <a:latin typeface="Arial"/>
                <a:cs typeface="Arial"/>
              </a:rPr>
              <a:t>Y</a:t>
            </a:r>
            <a:r>
              <a:rPr sz="1400" spc="0" dirty="0">
                <a:latin typeface="Arial"/>
                <a:cs typeface="Arial"/>
              </a:rPr>
              <a:t>,</a:t>
            </a:r>
            <a:r>
              <a:rPr sz="1400" spc="5" dirty="0">
                <a:latin typeface="Arial"/>
                <a:cs typeface="Arial"/>
              </a:rPr>
              <a:t> </a:t>
            </a:r>
            <a:r>
              <a:rPr sz="1400" spc="0" dirty="0">
                <a:latin typeface="Arial"/>
                <a:cs typeface="Arial"/>
              </a:rPr>
              <a:t>1965</a:t>
            </a:r>
            <a:endParaRPr sz="1400">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49225">
              <a:lnSpc>
                <a:spcPct val="100000"/>
              </a:lnSpc>
            </a:pPr>
            <a:r>
              <a:rPr sz="1800" b="1" dirty="0">
                <a:latin typeface="Arial"/>
                <a:cs typeface="Arial"/>
              </a:rPr>
              <a:t>C</a:t>
            </a:r>
            <a:r>
              <a:rPr sz="1800" b="1" spc="-10" dirty="0">
                <a:latin typeface="Arial"/>
                <a:cs typeface="Arial"/>
              </a:rPr>
              <a:t>a</a:t>
            </a:r>
            <a:r>
              <a:rPr sz="1800" b="1" spc="0" dirty="0">
                <a:latin typeface="Arial"/>
                <a:cs typeface="Arial"/>
              </a:rPr>
              <a:t>lcu</a:t>
            </a:r>
            <a:r>
              <a:rPr sz="1800" b="1" spc="5" dirty="0">
                <a:latin typeface="Arial"/>
                <a:cs typeface="Arial"/>
              </a:rPr>
              <a:t>l</a:t>
            </a:r>
            <a:r>
              <a:rPr sz="1800" b="1" spc="0" dirty="0">
                <a:latin typeface="Arial"/>
                <a:cs typeface="Arial"/>
              </a:rPr>
              <a:t>ating</a:t>
            </a:r>
            <a:r>
              <a:rPr sz="1800" b="1" spc="-5" dirty="0">
                <a:latin typeface="Arial"/>
                <a:cs typeface="Arial"/>
              </a:rPr>
              <a:t> </a:t>
            </a:r>
            <a:r>
              <a:rPr sz="1800" b="1" spc="0" dirty="0">
                <a:latin typeface="Arial"/>
                <a:cs typeface="Arial"/>
              </a:rPr>
              <a:t>the Co</a:t>
            </a:r>
            <a:r>
              <a:rPr sz="1800" b="1" spc="5" dirty="0">
                <a:latin typeface="Arial"/>
                <a:cs typeface="Arial"/>
              </a:rPr>
              <a:t>l</a:t>
            </a:r>
            <a:r>
              <a:rPr sz="1800" b="1" spc="0" dirty="0">
                <a:latin typeface="Arial"/>
                <a:cs typeface="Arial"/>
              </a:rPr>
              <a:t>l</a:t>
            </a:r>
            <a:r>
              <a:rPr sz="1800" b="1" spc="5" dirty="0">
                <a:latin typeface="Arial"/>
                <a:cs typeface="Arial"/>
              </a:rPr>
              <a:t>i</a:t>
            </a:r>
            <a:r>
              <a:rPr sz="1800" b="1" spc="0" dirty="0">
                <a:latin typeface="Arial"/>
                <a:cs typeface="Arial"/>
              </a:rPr>
              <a:t>sion</a:t>
            </a:r>
            <a:r>
              <a:rPr sz="1800" b="1" spc="-15" dirty="0">
                <a:latin typeface="Arial"/>
                <a:cs typeface="Arial"/>
              </a:rPr>
              <a:t> </a:t>
            </a:r>
            <a:r>
              <a:rPr sz="1800" b="1" spc="0" dirty="0">
                <a:latin typeface="Arial"/>
                <a:cs typeface="Arial"/>
              </a:rPr>
              <a:t>Frequency</a:t>
            </a:r>
            <a:r>
              <a:rPr sz="1800" b="1" spc="10" dirty="0">
                <a:latin typeface="Arial"/>
                <a:cs typeface="Arial"/>
              </a:rPr>
              <a:t> </a:t>
            </a:r>
            <a:r>
              <a:rPr sz="1800" b="1" i="1" spc="0" dirty="0">
                <a:latin typeface="Arial"/>
                <a:cs typeface="Arial"/>
              </a:rPr>
              <a:t>v </a:t>
            </a:r>
            <a:r>
              <a:rPr sz="1800" b="1" spc="0" dirty="0">
                <a:latin typeface="Arial"/>
                <a:cs typeface="Arial"/>
              </a:rPr>
              <a:t>for</a:t>
            </a:r>
            <a:r>
              <a:rPr sz="1800" b="1" spc="-10" dirty="0">
                <a:latin typeface="Arial"/>
                <a:cs typeface="Arial"/>
              </a:rPr>
              <a:t> </a:t>
            </a:r>
            <a:r>
              <a:rPr sz="1800" b="1" spc="0" dirty="0">
                <a:latin typeface="Arial"/>
                <a:cs typeface="Arial"/>
              </a:rPr>
              <a:t>F</a:t>
            </a:r>
            <a:r>
              <a:rPr sz="1800" b="1" spc="5" dirty="0">
                <a:latin typeface="Arial"/>
                <a:cs typeface="Arial"/>
              </a:rPr>
              <a:t>l</a:t>
            </a:r>
            <a:r>
              <a:rPr sz="1800" b="1" spc="0" dirty="0">
                <a:latin typeface="Arial"/>
                <a:cs typeface="Arial"/>
              </a:rPr>
              <a:t>u</a:t>
            </a:r>
            <a:r>
              <a:rPr sz="1800" b="1" spc="5" dirty="0">
                <a:latin typeface="Arial"/>
                <a:cs typeface="Arial"/>
              </a:rPr>
              <a:t>o</a:t>
            </a:r>
            <a:r>
              <a:rPr sz="1800" b="1" spc="0" dirty="0">
                <a:latin typeface="Arial"/>
                <a:cs typeface="Arial"/>
              </a:rPr>
              <a:t>r</a:t>
            </a:r>
            <a:r>
              <a:rPr sz="1800" b="1" spc="-10" dirty="0">
                <a:latin typeface="Arial"/>
                <a:cs typeface="Arial"/>
              </a:rPr>
              <a:t>e</a:t>
            </a:r>
            <a:r>
              <a:rPr sz="1800" b="1" spc="0" dirty="0">
                <a:latin typeface="Arial"/>
                <a:cs typeface="Arial"/>
              </a:rPr>
              <a:t>s</a:t>
            </a:r>
            <a:r>
              <a:rPr sz="1800" b="1" spc="-10" dirty="0">
                <a:latin typeface="Arial"/>
                <a:cs typeface="Arial"/>
              </a:rPr>
              <a:t>c</a:t>
            </a:r>
            <a:r>
              <a:rPr sz="1800" b="1" spc="0" dirty="0">
                <a:latin typeface="Arial"/>
                <a:cs typeface="Arial"/>
              </a:rPr>
              <a:t>ent </a:t>
            </a:r>
            <a:r>
              <a:rPr sz="1800" b="1" spc="5" dirty="0">
                <a:latin typeface="Arial"/>
                <a:cs typeface="Arial"/>
              </a:rPr>
              <a:t>T</a:t>
            </a:r>
            <a:r>
              <a:rPr sz="1800" b="1" spc="0" dirty="0">
                <a:latin typeface="Arial"/>
                <a:cs typeface="Arial"/>
              </a:rPr>
              <a:t>u</a:t>
            </a:r>
            <a:r>
              <a:rPr sz="1800" b="1" spc="5" dirty="0">
                <a:latin typeface="Arial"/>
                <a:cs typeface="Arial"/>
              </a:rPr>
              <a:t>b</a:t>
            </a:r>
            <a:r>
              <a:rPr sz="1800" b="1" spc="0" dirty="0">
                <a:latin typeface="Arial"/>
                <a:cs typeface="Arial"/>
              </a:rPr>
              <a:t>e</a:t>
            </a:r>
            <a:r>
              <a:rPr sz="1800" b="1" spc="-15" dirty="0">
                <a:latin typeface="Arial"/>
                <a:cs typeface="Arial"/>
              </a:rPr>
              <a:t> </a:t>
            </a:r>
            <a:r>
              <a:rPr sz="1800" b="1" spc="0" dirty="0">
                <a:latin typeface="Arial"/>
                <a:cs typeface="Arial"/>
              </a:rPr>
              <a:t>Pla</a:t>
            </a:r>
            <a:r>
              <a:rPr sz="1800" b="1" spc="-10" dirty="0">
                <a:latin typeface="Arial"/>
                <a:cs typeface="Arial"/>
              </a:rPr>
              <a:t>s</a:t>
            </a:r>
            <a:r>
              <a:rPr sz="1800" b="1" spc="0" dirty="0">
                <a:latin typeface="Arial"/>
                <a:cs typeface="Arial"/>
              </a:rPr>
              <a:t>ma</a:t>
            </a:r>
            <a:endParaRPr sz="1800">
              <a:latin typeface="Arial"/>
              <a:cs typeface="Arial"/>
            </a:endParaRPr>
          </a:p>
        </p:txBody>
      </p:sp>
      <p:sp>
        <p:nvSpPr>
          <p:cNvPr id="3" name="object 3"/>
          <p:cNvSpPr txBox="1"/>
          <p:nvPr/>
        </p:nvSpPr>
        <p:spPr>
          <a:xfrm>
            <a:off x="535940" y="930909"/>
            <a:ext cx="8266430" cy="1937385"/>
          </a:xfrm>
          <a:prstGeom prst="rect">
            <a:avLst/>
          </a:prstGeom>
        </p:spPr>
        <p:txBody>
          <a:bodyPr vert="horz" wrap="square" lIns="0" tIns="0" rIns="0" bIns="0" rtlCol="0">
            <a:noAutofit/>
          </a:bodyPr>
          <a:lstStyle/>
          <a:p>
            <a:pPr marL="184785" indent="-172720">
              <a:lnSpc>
                <a:spcPct val="100000"/>
              </a:lnSpc>
              <a:buFont typeface="Arial"/>
              <a:buChar char="•"/>
              <a:tabLst>
                <a:tab pos="184785" algn="l"/>
              </a:tabLst>
            </a:pPr>
            <a:r>
              <a:rPr sz="1600" spc="-10" dirty="0">
                <a:latin typeface="Arial"/>
                <a:cs typeface="Arial"/>
              </a:rPr>
              <a:t>The</a:t>
            </a:r>
            <a:r>
              <a:rPr sz="1600" spc="5" dirty="0">
                <a:latin typeface="Arial"/>
                <a:cs typeface="Arial"/>
              </a:rPr>
              <a:t> </a:t>
            </a:r>
            <a:r>
              <a:rPr sz="1600" spc="-10" dirty="0">
                <a:latin typeface="Arial"/>
                <a:cs typeface="Arial"/>
              </a:rPr>
              <a:t>pres</a:t>
            </a:r>
            <a:r>
              <a:rPr sz="1600" spc="-5" dirty="0">
                <a:latin typeface="Arial"/>
                <a:cs typeface="Arial"/>
              </a:rPr>
              <a:t>s</a:t>
            </a:r>
            <a:r>
              <a:rPr sz="1600" spc="-10" dirty="0">
                <a:latin typeface="Arial"/>
                <a:cs typeface="Arial"/>
              </a:rPr>
              <a:t>ure</a:t>
            </a:r>
            <a:r>
              <a:rPr sz="1600" spc="5"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a</a:t>
            </a:r>
            <a:r>
              <a:rPr sz="1600" spc="-5" dirty="0">
                <a:latin typeface="Arial"/>
                <a:cs typeface="Arial"/>
              </a:rPr>
              <a:t> f</a:t>
            </a:r>
            <a:r>
              <a:rPr sz="1600" spc="0" dirty="0">
                <a:latin typeface="Arial"/>
                <a:cs typeface="Arial"/>
              </a:rPr>
              <a:t>l</a:t>
            </a:r>
            <a:r>
              <a:rPr sz="1600" spc="-10" dirty="0">
                <a:latin typeface="Arial"/>
                <a:cs typeface="Arial"/>
              </a:rPr>
              <a:t>uores</a:t>
            </a:r>
            <a:r>
              <a:rPr sz="1600" spc="-5" dirty="0">
                <a:latin typeface="Arial"/>
                <a:cs typeface="Arial"/>
              </a:rPr>
              <a:t>c</a:t>
            </a:r>
            <a:r>
              <a:rPr sz="1600" spc="-10" dirty="0">
                <a:latin typeface="Arial"/>
                <a:cs typeface="Arial"/>
              </a:rPr>
              <a:t>ent</a:t>
            </a:r>
            <a:r>
              <a:rPr sz="1600" spc="10" dirty="0">
                <a:latin typeface="Arial"/>
                <a:cs typeface="Arial"/>
              </a:rPr>
              <a:t> </a:t>
            </a:r>
            <a:r>
              <a:rPr sz="1600" spc="-10" dirty="0">
                <a:latin typeface="Arial"/>
                <a:cs typeface="Arial"/>
              </a:rPr>
              <a:t>tube</a:t>
            </a:r>
            <a:r>
              <a:rPr sz="1600" spc="-5" dirty="0">
                <a:latin typeface="Arial"/>
                <a:cs typeface="Arial"/>
              </a:rPr>
              <a:t> </a:t>
            </a:r>
            <a:r>
              <a:rPr sz="1600" spc="0" dirty="0">
                <a:latin typeface="Arial"/>
                <a:cs typeface="Arial"/>
              </a:rPr>
              <a:t>i</a:t>
            </a:r>
            <a:r>
              <a:rPr sz="1600" spc="-10" dirty="0">
                <a:latin typeface="Arial"/>
                <a:cs typeface="Arial"/>
              </a:rPr>
              <a:t>s a</a:t>
            </a:r>
            <a:r>
              <a:rPr sz="1600" spc="-5" dirty="0">
                <a:latin typeface="Arial"/>
                <a:cs typeface="Arial"/>
              </a:rPr>
              <a:t> </a:t>
            </a:r>
            <a:r>
              <a:rPr sz="1600" spc="-10" dirty="0">
                <a:latin typeface="Arial"/>
                <a:cs typeface="Arial"/>
              </a:rPr>
              <a:t>maximum</a:t>
            </a:r>
            <a:r>
              <a:rPr sz="1600" spc="20"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2</a:t>
            </a:r>
            <a:r>
              <a:rPr sz="1600" spc="-5" dirty="0">
                <a:latin typeface="Arial"/>
                <a:cs typeface="Arial"/>
              </a:rPr>
              <a:t> </a:t>
            </a:r>
            <a:r>
              <a:rPr sz="1600" spc="-15" dirty="0">
                <a:latin typeface="Arial"/>
                <a:cs typeface="Arial"/>
              </a:rPr>
              <a:t>mm</a:t>
            </a:r>
            <a:r>
              <a:rPr sz="1600" spc="25" dirty="0">
                <a:latin typeface="Arial"/>
                <a:cs typeface="Arial"/>
              </a:rPr>
              <a:t> </a:t>
            </a:r>
            <a:r>
              <a:rPr sz="1600" spc="-10" dirty="0">
                <a:latin typeface="Arial"/>
                <a:cs typeface="Arial"/>
              </a:rPr>
              <a:t>hg.</a:t>
            </a:r>
            <a:endParaRPr sz="1600">
              <a:latin typeface="Arial"/>
              <a:cs typeface="Arial"/>
            </a:endParaRPr>
          </a:p>
          <a:p>
            <a:pPr>
              <a:lnSpc>
                <a:spcPts val="900"/>
              </a:lnSpc>
              <a:spcBef>
                <a:spcPts val="20"/>
              </a:spcBef>
              <a:buFont typeface="Arial"/>
              <a:buChar char="•"/>
            </a:pPr>
            <a:endParaRPr sz="900"/>
          </a:p>
          <a:p>
            <a:pPr>
              <a:lnSpc>
                <a:spcPts val="1000"/>
              </a:lnSpc>
              <a:buFont typeface="Arial"/>
              <a:buChar char="•"/>
            </a:pPr>
            <a:endParaRPr sz="1000"/>
          </a:p>
          <a:p>
            <a:pPr marL="184785" indent="-172720">
              <a:lnSpc>
                <a:spcPct val="100000"/>
              </a:lnSpc>
              <a:buFont typeface="Arial"/>
              <a:buChar char="•"/>
              <a:tabLst>
                <a:tab pos="184785" algn="l"/>
              </a:tabLst>
            </a:pPr>
            <a:r>
              <a:rPr sz="1600" spc="-10" dirty="0">
                <a:latin typeface="Arial"/>
                <a:cs typeface="Arial"/>
              </a:rPr>
              <a:t>The</a:t>
            </a:r>
            <a:r>
              <a:rPr sz="1600" spc="5" dirty="0">
                <a:latin typeface="Arial"/>
                <a:cs typeface="Arial"/>
              </a:rPr>
              <a:t> </a:t>
            </a:r>
            <a:r>
              <a:rPr sz="1600" spc="-10" dirty="0">
                <a:latin typeface="Arial"/>
                <a:cs typeface="Arial"/>
              </a:rPr>
              <a:t>electron</a:t>
            </a:r>
            <a:r>
              <a:rPr sz="1600" spc="-15" dirty="0">
                <a:latin typeface="Arial"/>
                <a:cs typeface="Arial"/>
              </a:rPr>
              <a:t>-</a:t>
            </a:r>
            <a:r>
              <a:rPr sz="1600" spc="-10" dirty="0">
                <a:latin typeface="Arial"/>
                <a:cs typeface="Arial"/>
              </a:rPr>
              <a:t>gas</a:t>
            </a:r>
            <a:r>
              <a:rPr sz="1600" spc="15" dirty="0">
                <a:latin typeface="Arial"/>
                <a:cs typeface="Arial"/>
              </a:rPr>
              <a:t> </a:t>
            </a:r>
            <a:r>
              <a:rPr sz="1600" spc="-10" dirty="0">
                <a:latin typeface="Arial"/>
                <a:cs typeface="Arial"/>
              </a:rPr>
              <a:t>atom</a:t>
            </a:r>
            <a:r>
              <a:rPr sz="1600" spc="10" dirty="0">
                <a:latin typeface="Arial"/>
                <a:cs typeface="Arial"/>
              </a:rPr>
              <a:t> </a:t>
            </a:r>
            <a:r>
              <a:rPr sz="1600" spc="-10" dirty="0">
                <a:latin typeface="Arial"/>
                <a:cs typeface="Arial"/>
              </a:rPr>
              <a:t>scattering</a:t>
            </a:r>
            <a:r>
              <a:rPr sz="1600" spc="10" dirty="0">
                <a:latin typeface="Arial"/>
                <a:cs typeface="Arial"/>
              </a:rPr>
              <a:t> </a:t>
            </a:r>
            <a:r>
              <a:rPr sz="1600" spc="-10" dirty="0">
                <a:latin typeface="Arial"/>
                <a:cs typeface="Arial"/>
              </a:rPr>
              <a:t>cross</a:t>
            </a:r>
            <a:r>
              <a:rPr sz="1600" spc="5" dirty="0">
                <a:latin typeface="Arial"/>
                <a:cs typeface="Arial"/>
              </a:rPr>
              <a:t> </a:t>
            </a:r>
            <a:r>
              <a:rPr sz="1600" spc="-10" dirty="0">
                <a:latin typeface="Arial"/>
                <a:cs typeface="Arial"/>
              </a:rPr>
              <a:t>section</a:t>
            </a:r>
            <a:r>
              <a:rPr sz="1600" spc="-15" dirty="0">
                <a:latin typeface="Arial"/>
                <a:cs typeface="Arial"/>
              </a:rPr>
              <a:t> </a:t>
            </a:r>
            <a:r>
              <a:rPr sz="1600" spc="-10" dirty="0">
                <a:latin typeface="Arial"/>
                <a:cs typeface="Arial"/>
              </a:rPr>
              <a:t>cor</a:t>
            </a:r>
            <a:r>
              <a:rPr sz="1600" spc="-20" dirty="0">
                <a:latin typeface="Arial"/>
                <a:cs typeface="Arial"/>
              </a:rPr>
              <a:t>r</a:t>
            </a:r>
            <a:r>
              <a:rPr sz="1600" spc="-10" dirty="0">
                <a:latin typeface="Arial"/>
                <a:cs typeface="Arial"/>
              </a:rPr>
              <a:t>esponds</a:t>
            </a:r>
            <a:r>
              <a:rPr sz="1600" spc="15" dirty="0">
                <a:latin typeface="Arial"/>
                <a:cs typeface="Arial"/>
              </a:rPr>
              <a:t> </a:t>
            </a:r>
            <a:r>
              <a:rPr sz="1600" spc="-10" dirty="0">
                <a:latin typeface="Arial"/>
                <a:cs typeface="Arial"/>
              </a:rPr>
              <a:t>to</a:t>
            </a:r>
            <a:r>
              <a:rPr sz="1600" spc="10" dirty="0">
                <a:latin typeface="Arial"/>
                <a:cs typeface="Arial"/>
              </a:rPr>
              <a:t> </a:t>
            </a:r>
            <a:r>
              <a:rPr sz="1600" spc="-10" dirty="0">
                <a:latin typeface="Arial"/>
                <a:cs typeface="Arial"/>
              </a:rPr>
              <a:t>an</a:t>
            </a:r>
            <a:r>
              <a:rPr sz="1600" spc="-5" dirty="0">
                <a:latin typeface="Arial"/>
                <a:cs typeface="Arial"/>
              </a:rPr>
              <a:t> </a:t>
            </a:r>
            <a:r>
              <a:rPr sz="1600" spc="-10" dirty="0">
                <a:latin typeface="Arial"/>
                <a:cs typeface="Arial"/>
              </a:rPr>
              <a:t>e</a:t>
            </a:r>
            <a:r>
              <a:rPr sz="1600" spc="0" dirty="0">
                <a:latin typeface="Arial"/>
                <a:cs typeface="Arial"/>
              </a:rPr>
              <a:t>l</a:t>
            </a:r>
            <a:r>
              <a:rPr sz="1600" spc="-10" dirty="0">
                <a:latin typeface="Arial"/>
                <a:cs typeface="Arial"/>
              </a:rPr>
              <a:t>ectron</a:t>
            </a:r>
            <a:r>
              <a:rPr sz="1600" spc="5" dirty="0">
                <a:latin typeface="Arial"/>
                <a:cs typeface="Arial"/>
              </a:rPr>
              <a:t> </a:t>
            </a:r>
            <a:r>
              <a:rPr sz="1600" spc="-10" dirty="0">
                <a:latin typeface="Arial"/>
                <a:cs typeface="Arial"/>
              </a:rPr>
              <a:t>temperature</a:t>
            </a:r>
            <a:r>
              <a:rPr sz="1600" spc="30" dirty="0">
                <a:latin typeface="Arial"/>
                <a:cs typeface="Arial"/>
              </a:rPr>
              <a:t> </a:t>
            </a:r>
            <a:r>
              <a:rPr sz="1600" spc="-10" dirty="0">
                <a:latin typeface="Arial"/>
                <a:cs typeface="Arial"/>
              </a:rPr>
              <a:t>of</a:t>
            </a:r>
            <a:endParaRPr sz="1600">
              <a:latin typeface="Arial"/>
              <a:cs typeface="Arial"/>
            </a:endParaRPr>
          </a:p>
          <a:p>
            <a:pPr marL="184785">
              <a:lnSpc>
                <a:spcPts val="1730"/>
              </a:lnSpc>
            </a:pPr>
            <a:r>
              <a:rPr sz="1600" spc="-10" dirty="0">
                <a:latin typeface="Arial"/>
                <a:cs typeface="Arial"/>
              </a:rPr>
              <a:t>1</a:t>
            </a:r>
            <a:r>
              <a:rPr sz="1600" spc="-5" dirty="0">
                <a:latin typeface="Arial"/>
                <a:cs typeface="Arial"/>
              </a:rPr>
              <a:t> </a:t>
            </a:r>
            <a:r>
              <a:rPr sz="1600" spc="-10" dirty="0">
                <a:latin typeface="Arial"/>
                <a:cs typeface="Arial"/>
              </a:rPr>
              <a:t>eV.</a:t>
            </a:r>
            <a:r>
              <a:rPr sz="1600" spc="5" dirty="0">
                <a:latin typeface="Arial"/>
                <a:cs typeface="Arial"/>
              </a:rPr>
              <a:t> </a:t>
            </a:r>
            <a:r>
              <a:rPr sz="1600" spc="-5" dirty="0">
                <a:latin typeface="Arial"/>
                <a:cs typeface="Arial"/>
              </a:rPr>
              <a:t>It</a:t>
            </a:r>
            <a:r>
              <a:rPr sz="1600" spc="5" dirty="0">
                <a:latin typeface="Arial"/>
                <a:cs typeface="Arial"/>
              </a:rPr>
              <a:t> </a:t>
            </a:r>
            <a:r>
              <a:rPr sz="1600" spc="-10" dirty="0">
                <a:latin typeface="Arial"/>
                <a:cs typeface="Arial"/>
              </a:rPr>
              <a:t>is a</a:t>
            </a:r>
            <a:r>
              <a:rPr sz="1600" spc="-5" dirty="0">
                <a:latin typeface="Arial"/>
                <a:cs typeface="Arial"/>
              </a:rPr>
              <a:t> </a:t>
            </a:r>
            <a:r>
              <a:rPr sz="1600" spc="-10" dirty="0">
                <a:latin typeface="Arial"/>
                <a:cs typeface="Arial"/>
              </a:rPr>
              <a:t>Ramsauer Minimum</a:t>
            </a:r>
            <a:r>
              <a:rPr sz="1600" spc="-5" dirty="0">
                <a:latin typeface="Arial"/>
                <a:cs typeface="Arial"/>
              </a:rPr>
              <a:t> [</a:t>
            </a:r>
            <a:r>
              <a:rPr sz="1600" spc="-15" dirty="0">
                <a:latin typeface="Arial"/>
                <a:cs typeface="Arial"/>
              </a:rPr>
              <a:t>F</a:t>
            </a:r>
            <a:r>
              <a:rPr sz="1600" spc="-10" dirty="0">
                <a:latin typeface="Arial"/>
                <a:cs typeface="Arial"/>
              </a:rPr>
              <a:t>ig.</a:t>
            </a:r>
            <a:r>
              <a:rPr sz="1600" spc="5" dirty="0">
                <a:latin typeface="Arial"/>
                <a:cs typeface="Arial"/>
              </a:rPr>
              <a:t> </a:t>
            </a:r>
            <a:r>
              <a:rPr sz="1600" spc="-10" dirty="0">
                <a:latin typeface="Arial"/>
                <a:cs typeface="Arial"/>
              </a:rPr>
              <a:t>2.3,</a:t>
            </a:r>
            <a:r>
              <a:rPr sz="1600" spc="15" dirty="0">
                <a:latin typeface="Arial"/>
                <a:cs typeface="Arial"/>
              </a:rPr>
              <a:t> </a:t>
            </a:r>
            <a:r>
              <a:rPr sz="1600" spc="-10" dirty="0">
                <a:latin typeface="Arial"/>
                <a:cs typeface="Arial"/>
              </a:rPr>
              <a:t>Cobine]</a:t>
            </a:r>
            <a:endParaRPr sz="1600">
              <a:latin typeface="Arial"/>
              <a:cs typeface="Arial"/>
            </a:endParaRPr>
          </a:p>
          <a:p>
            <a:pPr>
              <a:lnSpc>
                <a:spcPts val="1000"/>
              </a:lnSpc>
            </a:pPr>
            <a:endParaRPr sz="1000"/>
          </a:p>
          <a:p>
            <a:pPr>
              <a:lnSpc>
                <a:spcPts val="1100"/>
              </a:lnSpc>
              <a:spcBef>
                <a:spcPts val="35"/>
              </a:spcBef>
            </a:pPr>
            <a:endParaRPr sz="1100"/>
          </a:p>
          <a:p>
            <a:pPr marL="184785" marR="12700" indent="-172720">
              <a:lnSpc>
                <a:spcPts val="1730"/>
              </a:lnSpc>
              <a:buFont typeface="Arial"/>
              <a:buChar char="•"/>
              <a:tabLst>
                <a:tab pos="184785" algn="l"/>
              </a:tabLst>
            </a:pPr>
            <a:r>
              <a:rPr sz="1600" spc="-10" dirty="0">
                <a:latin typeface="Arial"/>
                <a:cs typeface="Arial"/>
              </a:rPr>
              <a:t>The</a:t>
            </a:r>
            <a:r>
              <a:rPr sz="1600" spc="5" dirty="0">
                <a:latin typeface="Arial"/>
                <a:cs typeface="Arial"/>
              </a:rPr>
              <a:t> </a:t>
            </a:r>
            <a:r>
              <a:rPr sz="1600" spc="-15" dirty="0">
                <a:latin typeface="Arial"/>
                <a:cs typeface="Arial"/>
              </a:rPr>
              <a:t>mea</a:t>
            </a:r>
            <a:r>
              <a:rPr sz="1600" spc="-5" dirty="0">
                <a:latin typeface="Arial"/>
                <a:cs typeface="Arial"/>
              </a:rPr>
              <a:t>n</a:t>
            </a:r>
            <a:r>
              <a:rPr sz="1600" spc="-15" dirty="0">
                <a:latin typeface="Arial"/>
                <a:cs typeface="Arial"/>
              </a:rPr>
              <a:t>-</a:t>
            </a:r>
            <a:r>
              <a:rPr sz="1600" spc="-10" dirty="0">
                <a:latin typeface="Arial"/>
                <a:cs typeface="Arial"/>
              </a:rPr>
              <a:t>fre</a:t>
            </a:r>
            <a:r>
              <a:rPr sz="1600" spc="-15" dirty="0">
                <a:latin typeface="Arial"/>
                <a:cs typeface="Arial"/>
              </a:rPr>
              <a:t>e-</a:t>
            </a:r>
            <a:r>
              <a:rPr sz="1600" spc="-10" dirty="0">
                <a:latin typeface="Arial"/>
                <a:cs typeface="Arial"/>
              </a:rPr>
              <a:t>path</a:t>
            </a:r>
            <a:r>
              <a:rPr sz="1600" spc="45" dirty="0">
                <a:latin typeface="Arial"/>
                <a:cs typeface="Arial"/>
              </a:rPr>
              <a:t> </a:t>
            </a:r>
            <a:r>
              <a:rPr sz="1600" spc="-10" dirty="0">
                <a:latin typeface="Arial"/>
                <a:cs typeface="Arial"/>
              </a:rPr>
              <a:t>is 1</a:t>
            </a:r>
            <a:r>
              <a:rPr sz="1600" spc="-5" dirty="0">
                <a:latin typeface="Arial"/>
                <a:cs typeface="Arial"/>
              </a:rPr>
              <a:t> </a:t>
            </a:r>
            <a:r>
              <a:rPr sz="1600" spc="-15" dirty="0">
                <a:latin typeface="Arial"/>
                <a:cs typeface="Arial"/>
              </a:rPr>
              <a:t>cm</a:t>
            </a:r>
            <a:r>
              <a:rPr sz="1600" spc="10" dirty="0">
                <a:latin typeface="Arial"/>
                <a:cs typeface="Arial"/>
              </a:rPr>
              <a:t> </a:t>
            </a:r>
            <a:r>
              <a:rPr sz="1600" spc="-10" dirty="0">
                <a:latin typeface="Arial"/>
                <a:cs typeface="Arial"/>
              </a:rPr>
              <a:t>at</a:t>
            </a:r>
            <a:r>
              <a:rPr sz="1600" spc="10" dirty="0">
                <a:latin typeface="Arial"/>
                <a:cs typeface="Arial"/>
              </a:rPr>
              <a:t> </a:t>
            </a:r>
            <a:r>
              <a:rPr sz="1600" spc="-10" dirty="0">
                <a:latin typeface="Arial"/>
                <a:cs typeface="Arial"/>
              </a:rPr>
              <a:t>a</a:t>
            </a:r>
            <a:r>
              <a:rPr sz="1600" spc="10" dirty="0">
                <a:latin typeface="Arial"/>
                <a:cs typeface="Arial"/>
              </a:rPr>
              <a:t> </a:t>
            </a:r>
            <a:r>
              <a:rPr sz="1600" spc="-10" dirty="0">
                <a:latin typeface="Arial"/>
                <a:cs typeface="Arial"/>
              </a:rPr>
              <a:t>pres</a:t>
            </a:r>
            <a:r>
              <a:rPr sz="1600" spc="-5" dirty="0">
                <a:latin typeface="Arial"/>
                <a:cs typeface="Arial"/>
              </a:rPr>
              <a:t>s</a:t>
            </a:r>
            <a:r>
              <a:rPr sz="1600" spc="-10" dirty="0">
                <a:latin typeface="Arial"/>
                <a:cs typeface="Arial"/>
              </a:rPr>
              <a:t>ure</a:t>
            </a:r>
            <a:r>
              <a:rPr sz="1600" spc="5"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1</a:t>
            </a:r>
            <a:r>
              <a:rPr sz="1600" spc="-5" dirty="0">
                <a:latin typeface="Arial"/>
                <a:cs typeface="Arial"/>
              </a:rPr>
              <a:t> </a:t>
            </a:r>
            <a:r>
              <a:rPr sz="1600" spc="-15" dirty="0">
                <a:latin typeface="Arial"/>
                <a:cs typeface="Arial"/>
              </a:rPr>
              <a:t>mm</a:t>
            </a:r>
            <a:r>
              <a:rPr sz="1600" spc="25" dirty="0">
                <a:latin typeface="Arial"/>
                <a:cs typeface="Arial"/>
              </a:rPr>
              <a:t> </a:t>
            </a:r>
            <a:r>
              <a:rPr sz="1600" spc="-10" dirty="0">
                <a:latin typeface="Arial"/>
                <a:cs typeface="Arial"/>
              </a:rPr>
              <a:t>hg.</a:t>
            </a:r>
            <a:r>
              <a:rPr sz="1600" spc="10" dirty="0">
                <a:latin typeface="Arial"/>
                <a:cs typeface="Arial"/>
              </a:rPr>
              <a:t> </a:t>
            </a:r>
            <a:r>
              <a:rPr sz="1600" spc="-10" dirty="0">
                <a:latin typeface="Arial"/>
                <a:cs typeface="Arial"/>
              </a:rPr>
              <a:t>This</a:t>
            </a:r>
            <a:r>
              <a:rPr sz="1600" spc="-5" dirty="0">
                <a:latin typeface="Arial"/>
                <a:cs typeface="Arial"/>
              </a:rPr>
              <a:t> </a:t>
            </a:r>
            <a:r>
              <a:rPr sz="1600" spc="-10" dirty="0">
                <a:latin typeface="Arial"/>
                <a:cs typeface="Arial"/>
              </a:rPr>
              <a:t>gives a</a:t>
            </a:r>
            <a:r>
              <a:rPr sz="1600" spc="-5" dirty="0">
                <a:latin typeface="Arial"/>
                <a:cs typeface="Arial"/>
              </a:rPr>
              <a:t> </a:t>
            </a:r>
            <a:r>
              <a:rPr sz="1600" spc="-10" dirty="0">
                <a:latin typeface="Arial"/>
                <a:cs typeface="Arial"/>
              </a:rPr>
              <a:t>scattering</a:t>
            </a:r>
            <a:r>
              <a:rPr sz="1600" spc="10" dirty="0">
                <a:latin typeface="Arial"/>
                <a:cs typeface="Arial"/>
              </a:rPr>
              <a:t> </a:t>
            </a:r>
            <a:r>
              <a:rPr sz="1600" spc="-10" dirty="0">
                <a:latin typeface="Arial"/>
                <a:cs typeface="Arial"/>
              </a:rPr>
              <a:t>cross section</a:t>
            </a:r>
            <a:r>
              <a:rPr sz="1600" spc="-15" dirty="0">
                <a:latin typeface="Arial"/>
                <a:cs typeface="Arial"/>
              </a:rPr>
              <a:t> </a:t>
            </a:r>
            <a:r>
              <a:rPr sz="1600" spc="-10" dirty="0">
                <a:latin typeface="Arial"/>
                <a:cs typeface="Arial"/>
              </a:rPr>
              <a:t>of</a:t>
            </a:r>
            <a:r>
              <a:rPr sz="1600" spc="10" dirty="0">
                <a:latin typeface="Arial"/>
                <a:cs typeface="Arial"/>
              </a:rPr>
              <a:t> </a:t>
            </a:r>
            <a:r>
              <a:rPr sz="1600" spc="-5" dirty="0">
                <a:latin typeface="Arial"/>
                <a:cs typeface="Arial"/>
              </a:rPr>
              <a:t>A</a:t>
            </a:r>
            <a:r>
              <a:rPr sz="1575" spc="7" baseline="-21164" dirty="0">
                <a:latin typeface="Arial"/>
                <a:cs typeface="Arial"/>
              </a:rPr>
              <a:t>s </a:t>
            </a:r>
            <a:r>
              <a:rPr sz="1575" spc="-202" baseline="-21164" dirty="0">
                <a:latin typeface="Arial"/>
                <a:cs typeface="Arial"/>
              </a:rPr>
              <a:t> </a:t>
            </a:r>
            <a:r>
              <a:rPr sz="1600" spc="-10" dirty="0">
                <a:latin typeface="Arial"/>
                <a:cs typeface="Arial"/>
              </a:rPr>
              <a:t>=</a:t>
            </a:r>
            <a:r>
              <a:rPr sz="1600" spc="10" dirty="0">
                <a:latin typeface="Arial"/>
                <a:cs typeface="Arial"/>
              </a:rPr>
              <a:t> </a:t>
            </a:r>
            <a:r>
              <a:rPr sz="1600" spc="-10" dirty="0">
                <a:latin typeface="Arial"/>
                <a:cs typeface="Arial"/>
              </a:rPr>
              <a:t>2.8</a:t>
            </a:r>
            <a:r>
              <a:rPr sz="1600" spc="10" dirty="0">
                <a:latin typeface="Arial"/>
                <a:cs typeface="Arial"/>
              </a:rPr>
              <a:t> </a:t>
            </a:r>
            <a:r>
              <a:rPr sz="1600" spc="-10" dirty="0">
                <a:latin typeface="Arial"/>
                <a:cs typeface="Arial"/>
              </a:rPr>
              <a:t>x 1</a:t>
            </a:r>
            <a:r>
              <a:rPr sz="1600" spc="-5" dirty="0">
                <a:latin typeface="Arial"/>
                <a:cs typeface="Arial"/>
              </a:rPr>
              <a:t>0</a:t>
            </a:r>
            <a:r>
              <a:rPr sz="1575" spc="7" baseline="26455" dirty="0">
                <a:latin typeface="Arial"/>
                <a:cs typeface="Arial"/>
              </a:rPr>
              <a:t>-</a:t>
            </a:r>
            <a:r>
              <a:rPr sz="1575" spc="-7" baseline="26455" dirty="0">
                <a:latin typeface="Arial"/>
                <a:cs typeface="Arial"/>
              </a:rPr>
              <a:t>1</a:t>
            </a:r>
            <a:r>
              <a:rPr sz="1575" spc="7" baseline="26455" dirty="0">
                <a:latin typeface="Arial"/>
                <a:cs typeface="Arial"/>
              </a:rPr>
              <a:t>7</a:t>
            </a:r>
            <a:r>
              <a:rPr sz="1575" spc="195" baseline="26455" dirty="0">
                <a:latin typeface="Arial"/>
                <a:cs typeface="Arial"/>
              </a:rPr>
              <a:t> </a:t>
            </a:r>
            <a:r>
              <a:rPr sz="1600" spc="-5" dirty="0">
                <a:latin typeface="Arial"/>
                <a:cs typeface="Arial"/>
              </a:rPr>
              <a:t>c</a:t>
            </a:r>
            <a:r>
              <a:rPr sz="1600" spc="-15" dirty="0">
                <a:latin typeface="Arial"/>
                <a:cs typeface="Arial"/>
              </a:rPr>
              <a:t>m</a:t>
            </a:r>
            <a:r>
              <a:rPr sz="1575" spc="7" baseline="26455" dirty="0">
                <a:latin typeface="Arial"/>
                <a:cs typeface="Arial"/>
              </a:rPr>
              <a:t>2 </a:t>
            </a:r>
            <a:r>
              <a:rPr sz="1575" spc="-202" baseline="26455" dirty="0">
                <a:latin typeface="Arial"/>
                <a:cs typeface="Arial"/>
              </a:rPr>
              <a:t> </a:t>
            </a:r>
            <a:r>
              <a:rPr sz="1600" spc="-5" dirty="0">
                <a:latin typeface="Arial"/>
                <a:cs typeface="Arial"/>
              </a:rPr>
              <a:t>(It</a:t>
            </a:r>
            <a:r>
              <a:rPr sz="1600" spc="15" dirty="0">
                <a:latin typeface="Arial"/>
                <a:cs typeface="Arial"/>
              </a:rPr>
              <a:t> </a:t>
            </a:r>
            <a:r>
              <a:rPr sz="1600" spc="-10" dirty="0">
                <a:latin typeface="Arial"/>
                <a:cs typeface="Arial"/>
              </a:rPr>
              <a:t>is at</a:t>
            </a:r>
            <a:r>
              <a:rPr sz="1600" spc="10" dirty="0">
                <a:latin typeface="Arial"/>
                <a:cs typeface="Arial"/>
              </a:rPr>
              <a:t> </a:t>
            </a:r>
            <a:r>
              <a:rPr sz="1600" spc="-10" dirty="0">
                <a:latin typeface="Arial"/>
                <a:cs typeface="Arial"/>
              </a:rPr>
              <a:t>the</a:t>
            </a:r>
            <a:r>
              <a:rPr sz="1600" spc="-5" dirty="0">
                <a:latin typeface="Arial"/>
                <a:cs typeface="Arial"/>
              </a:rPr>
              <a:t> </a:t>
            </a:r>
            <a:r>
              <a:rPr sz="1600" spc="-15" dirty="0">
                <a:latin typeface="Arial"/>
                <a:cs typeface="Arial"/>
              </a:rPr>
              <a:t>Ram</a:t>
            </a:r>
            <a:r>
              <a:rPr sz="1600" spc="-5" dirty="0">
                <a:latin typeface="Arial"/>
                <a:cs typeface="Arial"/>
              </a:rPr>
              <a:t>s</a:t>
            </a:r>
            <a:r>
              <a:rPr sz="1600" spc="-10" dirty="0">
                <a:latin typeface="Arial"/>
                <a:cs typeface="Arial"/>
              </a:rPr>
              <a:t>auer</a:t>
            </a:r>
            <a:r>
              <a:rPr sz="1600" spc="15" dirty="0">
                <a:latin typeface="Arial"/>
                <a:cs typeface="Arial"/>
              </a:rPr>
              <a:t> </a:t>
            </a:r>
            <a:r>
              <a:rPr sz="1600" spc="-15" dirty="0">
                <a:latin typeface="Arial"/>
                <a:cs typeface="Arial"/>
              </a:rPr>
              <a:t>m</a:t>
            </a:r>
            <a:r>
              <a:rPr sz="1600" spc="0" dirty="0">
                <a:latin typeface="Arial"/>
                <a:cs typeface="Arial"/>
              </a:rPr>
              <a:t>i</a:t>
            </a:r>
            <a:r>
              <a:rPr sz="1600" spc="-10" dirty="0">
                <a:latin typeface="Arial"/>
                <a:cs typeface="Arial"/>
              </a:rPr>
              <a:t>nimum) </a:t>
            </a:r>
            <a:r>
              <a:rPr sz="1600" spc="5" dirty="0">
                <a:latin typeface="Arial"/>
                <a:cs typeface="Arial"/>
              </a:rPr>
              <a:t> </a:t>
            </a:r>
            <a:r>
              <a:rPr sz="1600" spc="-10" dirty="0">
                <a:latin typeface="Arial"/>
                <a:cs typeface="Arial"/>
              </a:rPr>
              <a:t>at</a:t>
            </a:r>
            <a:r>
              <a:rPr sz="1600" spc="10" dirty="0">
                <a:latin typeface="Arial"/>
                <a:cs typeface="Arial"/>
              </a:rPr>
              <a:t> </a:t>
            </a:r>
            <a:r>
              <a:rPr sz="1600" spc="-10" dirty="0">
                <a:latin typeface="Arial"/>
                <a:cs typeface="Arial"/>
              </a:rPr>
              <a:t>a</a:t>
            </a:r>
            <a:r>
              <a:rPr sz="1600" spc="-5" dirty="0">
                <a:latin typeface="Arial"/>
                <a:cs typeface="Arial"/>
              </a:rPr>
              <a:t> </a:t>
            </a:r>
            <a:r>
              <a:rPr sz="1600" spc="-10" dirty="0">
                <a:latin typeface="Arial"/>
                <a:cs typeface="Arial"/>
              </a:rPr>
              <a:t>pres</a:t>
            </a:r>
            <a:r>
              <a:rPr sz="1600" spc="-5" dirty="0">
                <a:latin typeface="Arial"/>
                <a:cs typeface="Arial"/>
              </a:rPr>
              <a:t>s</a:t>
            </a:r>
            <a:r>
              <a:rPr sz="1600" spc="-10" dirty="0">
                <a:latin typeface="Arial"/>
                <a:cs typeface="Arial"/>
              </a:rPr>
              <a:t>ure</a:t>
            </a:r>
            <a:r>
              <a:rPr sz="1600" spc="15"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1</a:t>
            </a:r>
            <a:r>
              <a:rPr sz="1600" spc="-5" dirty="0">
                <a:latin typeface="Arial"/>
                <a:cs typeface="Arial"/>
              </a:rPr>
              <a:t> </a:t>
            </a:r>
            <a:r>
              <a:rPr sz="1600" spc="-15" dirty="0">
                <a:latin typeface="Arial"/>
                <a:cs typeface="Arial"/>
              </a:rPr>
              <a:t>mm</a:t>
            </a:r>
            <a:r>
              <a:rPr sz="1600" spc="10" dirty="0">
                <a:latin typeface="Arial"/>
                <a:cs typeface="Arial"/>
              </a:rPr>
              <a:t> </a:t>
            </a:r>
            <a:r>
              <a:rPr sz="1600" spc="-10" dirty="0">
                <a:latin typeface="Arial"/>
                <a:cs typeface="Arial"/>
              </a:rPr>
              <a:t>hg.</a:t>
            </a:r>
            <a:endParaRPr sz="1600">
              <a:latin typeface="Arial"/>
              <a:cs typeface="Arial"/>
            </a:endParaRPr>
          </a:p>
          <a:p>
            <a:pPr marL="184785" indent="-172720">
              <a:lnSpc>
                <a:spcPct val="100000"/>
              </a:lnSpc>
              <a:spcBef>
                <a:spcPts val="165"/>
              </a:spcBef>
              <a:buFont typeface="Arial"/>
              <a:buChar char="•"/>
              <a:tabLst>
                <a:tab pos="184785" algn="l"/>
                <a:tab pos="4995545" algn="l"/>
              </a:tabLst>
            </a:pPr>
            <a:r>
              <a:rPr sz="1600" spc="-10" dirty="0">
                <a:latin typeface="Arial"/>
                <a:cs typeface="Arial"/>
              </a:rPr>
              <a:t>The</a:t>
            </a:r>
            <a:r>
              <a:rPr sz="1600" spc="5" dirty="0">
                <a:latin typeface="Arial"/>
                <a:cs typeface="Arial"/>
              </a:rPr>
              <a:t> </a:t>
            </a:r>
            <a:r>
              <a:rPr sz="1600" spc="-10" dirty="0">
                <a:latin typeface="Arial"/>
                <a:cs typeface="Arial"/>
              </a:rPr>
              <a:t>electron</a:t>
            </a:r>
            <a:r>
              <a:rPr sz="1600" spc="-5" dirty="0">
                <a:latin typeface="Arial"/>
                <a:cs typeface="Arial"/>
              </a:rPr>
              <a:t> </a:t>
            </a:r>
            <a:r>
              <a:rPr sz="1600" spc="-10" dirty="0">
                <a:latin typeface="Arial"/>
                <a:cs typeface="Arial"/>
              </a:rPr>
              <a:t>velocity</a:t>
            </a:r>
            <a:r>
              <a:rPr sz="1600" spc="-20" dirty="0">
                <a:latin typeface="Arial"/>
                <a:cs typeface="Arial"/>
              </a:rPr>
              <a:t> </a:t>
            </a:r>
            <a:r>
              <a:rPr sz="1600" spc="-10" dirty="0">
                <a:latin typeface="Arial"/>
                <a:cs typeface="Arial"/>
              </a:rPr>
              <a:t>cor</a:t>
            </a:r>
            <a:r>
              <a:rPr sz="1600" spc="-20" dirty="0">
                <a:latin typeface="Arial"/>
                <a:cs typeface="Arial"/>
              </a:rPr>
              <a:t>r</a:t>
            </a:r>
            <a:r>
              <a:rPr sz="1600" spc="-10" dirty="0">
                <a:latin typeface="Arial"/>
                <a:cs typeface="Arial"/>
              </a:rPr>
              <a:t>esponds</a:t>
            </a:r>
            <a:r>
              <a:rPr sz="1600" spc="15" dirty="0">
                <a:latin typeface="Arial"/>
                <a:cs typeface="Arial"/>
              </a:rPr>
              <a:t> </a:t>
            </a:r>
            <a:r>
              <a:rPr sz="1600" spc="-10" dirty="0">
                <a:latin typeface="Arial"/>
                <a:cs typeface="Arial"/>
              </a:rPr>
              <a:t>to</a:t>
            </a:r>
            <a:r>
              <a:rPr sz="1600" spc="10" dirty="0">
                <a:latin typeface="Arial"/>
                <a:cs typeface="Arial"/>
              </a:rPr>
              <a:t> </a:t>
            </a:r>
            <a:r>
              <a:rPr sz="1600" spc="-10" dirty="0">
                <a:latin typeface="Arial"/>
                <a:cs typeface="Arial"/>
              </a:rPr>
              <a:t>1</a:t>
            </a:r>
            <a:r>
              <a:rPr sz="1600" spc="10" dirty="0">
                <a:latin typeface="Arial"/>
                <a:cs typeface="Arial"/>
              </a:rPr>
              <a:t> </a:t>
            </a:r>
            <a:r>
              <a:rPr sz="1600" spc="-10" dirty="0">
                <a:latin typeface="Arial"/>
                <a:cs typeface="Arial"/>
              </a:rPr>
              <a:t>electron</a:t>
            </a:r>
            <a:r>
              <a:rPr sz="1600" spc="-5" dirty="0">
                <a:latin typeface="Arial"/>
                <a:cs typeface="Arial"/>
              </a:rPr>
              <a:t> </a:t>
            </a:r>
            <a:r>
              <a:rPr sz="1600" spc="-10" dirty="0">
                <a:latin typeface="Arial"/>
                <a:cs typeface="Arial"/>
              </a:rPr>
              <a:t>volt.	The</a:t>
            </a:r>
            <a:r>
              <a:rPr sz="1600" spc="5" dirty="0">
                <a:latin typeface="Arial"/>
                <a:cs typeface="Arial"/>
              </a:rPr>
              <a:t> </a:t>
            </a:r>
            <a:r>
              <a:rPr sz="1600" spc="-10" dirty="0">
                <a:latin typeface="Arial"/>
                <a:cs typeface="Arial"/>
              </a:rPr>
              <a:t>thermal</a:t>
            </a:r>
            <a:r>
              <a:rPr sz="1600" spc="10" dirty="0">
                <a:latin typeface="Arial"/>
                <a:cs typeface="Arial"/>
              </a:rPr>
              <a:t> </a:t>
            </a:r>
            <a:r>
              <a:rPr sz="1600" spc="-10" dirty="0">
                <a:latin typeface="Arial"/>
                <a:cs typeface="Arial"/>
              </a:rPr>
              <a:t>velocity is</a:t>
            </a:r>
            <a:endParaRPr sz="1600">
              <a:latin typeface="Arial"/>
              <a:cs typeface="Arial"/>
            </a:endParaRPr>
          </a:p>
        </p:txBody>
      </p:sp>
      <p:sp>
        <p:nvSpPr>
          <p:cNvPr id="4" name="object 4"/>
          <p:cNvSpPr/>
          <p:nvPr/>
        </p:nvSpPr>
        <p:spPr>
          <a:xfrm>
            <a:off x="2854771" y="3236882"/>
            <a:ext cx="323833" cy="0"/>
          </a:xfrm>
          <a:custGeom>
            <a:avLst/>
            <a:gdLst/>
            <a:ahLst/>
            <a:cxnLst/>
            <a:rect l="l" t="t" r="r" b="b"/>
            <a:pathLst>
              <a:path w="323833">
                <a:moveTo>
                  <a:pt x="0" y="0"/>
                </a:moveTo>
                <a:lnTo>
                  <a:pt x="323833" y="0"/>
                </a:lnTo>
              </a:path>
            </a:pathLst>
          </a:custGeom>
          <a:ln w="9722">
            <a:solidFill>
              <a:srgbClr val="000000"/>
            </a:solidFill>
          </a:ln>
        </p:spPr>
        <p:txBody>
          <a:bodyPr wrap="square" lIns="0" tIns="0" rIns="0" bIns="0" rtlCol="0">
            <a:noAutofit/>
          </a:bodyPr>
          <a:lstStyle/>
          <a:p>
            <a:endParaRPr/>
          </a:p>
        </p:txBody>
      </p:sp>
      <p:sp>
        <p:nvSpPr>
          <p:cNvPr id="5" name="object 5"/>
          <p:cNvSpPr/>
          <p:nvPr/>
        </p:nvSpPr>
        <p:spPr>
          <a:xfrm>
            <a:off x="2730219" y="3283920"/>
            <a:ext cx="19110" cy="24321"/>
          </a:xfrm>
          <a:custGeom>
            <a:avLst/>
            <a:gdLst/>
            <a:ahLst/>
            <a:cxnLst/>
            <a:rect l="l" t="t" r="r" b="b"/>
            <a:pathLst>
              <a:path w="19110" h="24321">
                <a:moveTo>
                  <a:pt x="0" y="24321"/>
                </a:moveTo>
                <a:lnTo>
                  <a:pt x="19110" y="0"/>
                </a:lnTo>
              </a:path>
            </a:pathLst>
          </a:custGeom>
          <a:ln w="3175">
            <a:solidFill>
              <a:srgbClr val="000000"/>
            </a:solidFill>
          </a:ln>
        </p:spPr>
        <p:txBody>
          <a:bodyPr wrap="square" lIns="0" tIns="0" rIns="0" bIns="0" rtlCol="0">
            <a:noAutofit/>
          </a:bodyPr>
          <a:lstStyle/>
          <a:p>
            <a:endParaRPr/>
          </a:p>
        </p:txBody>
      </p:sp>
      <p:sp>
        <p:nvSpPr>
          <p:cNvPr id="6" name="object 6"/>
          <p:cNvSpPr/>
          <p:nvPr/>
        </p:nvSpPr>
        <p:spPr>
          <a:xfrm>
            <a:off x="2749745" y="3283109"/>
            <a:ext cx="48158" cy="187318"/>
          </a:xfrm>
          <a:custGeom>
            <a:avLst/>
            <a:gdLst/>
            <a:ahLst/>
            <a:cxnLst/>
            <a:rect l="l" t="t" r="r" b="b"/>
            <a:pathLst>
              <a:path w="48158" h="187318">
                <a:moveTo>
                  <a:pt x="0" y="0"/>
                </a:moveTo>
                <a:lnTo>
                  <a:pt x="48158" y="187318"/>
                </a:lnTo>
              </a:path>
            </a:pathLst>
          </a:custGeom>
          <a:ln w="3175">
            <a:solidFill>
              <a:srgbClr val="000000"/>
            </a:solidFill>
          </a:ln>
        </p:spPr>
        <p:txBody>
          <a:bodyPr wrap="square" lIns="0" tIns="0" rIns="0" bIns="0" rtlCol="0">
            <a:noAutofit/>
          </a:bodyPr>
          <a:lstStyle/>
          <a:p>
            <a:endParaRPr/>
          </a:p>
        </p:txBody>
      </p:sp>
      <p:sp>
        <p:nvSpPr>
          <p:cNvPr id="7" name="object 7"/>
          <p:cNvSpPr/>
          <p:nvPr/>
        </p:nvSpPr>
        <p:spPr>
          <a:xfrm>
            <a:off x="2797904" y="2976979"/>
            <a:ext cx="53958" cy="493448"/>
          </a:xfrm>
          <a:custGeom>
            <a:avLst/>
            <a:gdLst/>
            <a:ahLst/>
            <a:cxnLst/>
            <a:rect l="l" t="t" r="r" b="b"/>
            <a:pathLst>
              <a:path w="53958" h="493448">
                <a:moveTo>
                  <a:pt x="0" y="493448"/>
                </a:moveTo>
                <a:lnTo>
                  <a:pt x="53958" y="0"/>
                </a:lnTo>
              </a:path>
            </a:pathLst>
          </a:custGeom>
          <a:ln w="3175">
            <a:solidFill>
              <a:srgbClr val="000000"/>
            </a:solidFill>
          </a:ln>
        </p:spPr>
        <p:txBody>
          <a:bodyPr wrap="square" lIns="0" tIns="0" rIns="0" bIns="0" rtlCol="0">
            <a:noAutofit/>
          </a:bodyPr>
          <a:lstStyle/>
          <a:p>
            <a:endParaRPr/>
          </a:p>
        </p:txBody>
      </p:sp>
      <p:sp>
        <p:nvSpPr>
          <p:cNvPr id="8" name="object 8"/>
          <p:cNvSpPr/>
          <p:nvPr/>
        </p:nvSpPr>
        <p:spPr>
          <a:xfrm>
            <a:off x="2851863" y="2976168"/>
            <a:ext cx="350405" cy="0"/>
          </a:xfrm>
          <a:custGeom>
            <a:avLst/>
            <a:gdLst/>
            <a:ahLst/>
            <a:cxnLst/>
            <a:rect l="l" t="t" r="r" b="b"/>
            <a:pathLst>
              <a:path w="350405">
                <a:moveTo>
                  <a:pt x="0" y="0"/>
                </a:moveTo>
                <a:lnTo>
                  <a:pt x="350405" y="0"/>
                </a:lnTo>
              </a:path>
            </a:pathLst>
          </a:custGeom>
          <a:ln w="3175">
            <a:solidFill>
              <a:srgbClr val="000000"/>
            </a:solidFill>
          </a:ln>
        </p:spPr>
        <p:txBody>
          <a:bodyPr wrap="square" lIns="0" tIns="0" rIns="0" bIns="0" rtlCol="0">
            <a:noAutofit/>
          </a:bodyPr>
          <a:lstStyle/>
          <a:p>
            <a:endParaRPr/>
          </a:p>
        </p:txBody>
      </p:sp>
      <p:sp>
        <p:nvSpPr>
          <p:cNvPr id="9" name="object 9"/>
          <p:cNvSpPr/>
          <p:nvPr/>
        </p:nvSpPr>
        <p:spPr>
          <a:xfrm>
            <a:off x="2719434" y="2963602"/>
            <a:ext cx="474940" cy="498716"/>
          </a:xfrm>
          <a:custGeom>
            <a:avLst/>
            <a:gdLst/>
            <a:ahLst/>
            <a:cxnLst/>
            <a:rect l="l" t="t" r="r" b="b"/>
            <a:pathLst>
              <a:path w="474940" h="498716">
                <a:moveTo>
                  <a:pt x="34436" y="323966"/>
                </a:moveTo>
                <a:lnTo>
                  <a:pt x="16601" y="323966"/>
                </a:lnTo>
                <a:lnTo>
                  <a:pt x="65590" y="498716"/>
                </a:lnTo>
                <a:lnTo>
                  <a:pt x="75561" y="498716"/>
                </a:lnTo>
                <a:lnTo>
                  <a:pt x="80240" y="455331"/>
                </a:lnTo>
                <a:lnTo>
                  <a:pt x="70160" y="455331"/>
                </a:lnTo>
                <a:lnTo>
                  <a:pt x="34436" y="323966"/>
                </a:lnTo>
                <a:close/>
              </a:path>
              <a:path w="474940" h="498716">
                <a:moveTo>
                  <a:pt x="474940" y="0"/>
                </a:moveTo>
                <a:lnTo>
                  <a:pt x="119981" y="0"/>
                </a:lnTo>
                <a:lnTo>
                  <a:pt x="70160" y="455331"/>
                </a:lnTo>
                <a:lnTo>
                  <a:pt x="80240" y="455331"/>
                </a:lnTo>
                <a:lnTo>
                  <a:pt x="128290" y="9728"/>
                </a:lnTo>
                <a:lnTo>
                  <a:pt x="474940" y="9728"/>
                </a:lnTo>
                <a:lnTo>
                  <a:pt x="474940" y="0"/>
                </a:lnTo>
                <a:close/>
              </a:path>
              <a:path w="474940" h="498716">
                <a:moveTo>
                  <a:pt x="27818" y="299628"/>
                </a:moveTo>
                <a:lnTo>
                  <a:pt x="0" y="334505"/>
                </a:lnTo>
                <a:lnTo>
                  <a:pt x="5400" y="338559"/>
                </a:lnTo>
                <a:lnTo>
                  <a:pt x="16601" y="323966"/>
                </a:lnTo>
                <a:lnTo>
                  <a:pt x="34436" y="323966"/>
                </a:lnTo>
                <a:lnTo>
                  <a:pt x="27818" y="299628"/>
                </a:lnTo>
                <a:close/>
              </a:path>
            </a:pathLst>
          </a:custGeom>
          <a:solidFill>
            <a:srgbClr val="000000"/>
          </a:solidFill>
        </p:spPr>
        <p:txBody>
          <a:bodyPr wrap="square" lIns="0" tIns="0" rIns="0" bIns="0" rtlCol="0">
            <a:noAutofit/>
          </a:bodyPr>
          <a:lstStyle/>
          <a:p>
            <a:endParaRPr/>
          </a:p>
        </p:txBody>
      </p:sp>
      <p:sp>
        <p:nvSpPr>
          <p:cNvPr id="10" name="object 10"/>
          <p:cNvSpPr/>
          <p:nvPr/>
        </p:nvSpPr>
        <p:spPr>
          <a:xfrm>
            <a:off x="3542288" y="3236882"/>
            <a:ext cx="1504538" cy="0"/>
          </a:xfrm>
          <a:custGeom>
            <a:avLst/>
            <a:gdLst/>
            <a:ahLst/>
            <a:cxnLst/>
            <a:rect l="l" t="t" r="r" b="b"/>
            <a:pathLst>
              <a:path w="1504538">
                <a:moveTo>
                  <a:pt x="0" y="0"/>
                </a:moveTo>
                <a:lnTo>
                  <a:pt x="1504538" y="0"/>
                </a:lnTo>
              </a:path>
            </a:pathLst>
          </a:custGeom>
          <a:ln w="9722">
            <a:solidFill>
              <a:srgbClr val="000000"/>
            </a:solidFill>
          </a:ln>
        </p:spPr>
        <p:txBody>
          <a:bodyPr wrap="square" lIns="0" tIns="0" rIns="0" bIns="0" rtlCol="0">
            <a:noAutofit/>
          </a:bodyPr>
          <a:lstStyle/>
          <a:p>
            <a:endParaRPr/>
          </a:p>
        </p:txBody>
      </p:sp>
      <p:sp>
        <p:nvSpPr>
          <p:cNvPr id="11" name="object 11"/>
          <p:cNvSpPr/>
          <p:nvPr/>
        </p:nvSpPr>
        <p:spPr>
          <a:xfrm>
            <a:off x="3417737" y="3273381"/>
            <a:ext cx="18695" cy="26348"/>
          </a:xfrm>
          <a:custGeom>
            <a:avLst/>
            <a:gdLst/>
            <a:ahLst/>
            <a:cxnLst/>
            <a:rect l="l" t="t" r="r" b="b"/>
            <a:pathLst>
              <a:path w="18695" h="26348">
                <a:moveTo>
                  <a:pt x="0" y="26348"/>
                </a:moveTo>
                <a:lnTo>
                  <a:pt x="18695" y="0"/>
                </a:lnTo>
              </a:path>
            </a:pathLst>
          </a:custGeom>
          <a:ln w="3175">
            <a:solidFill>
              <a:srgbClr val="000000"/>
            </a:solidFill>
          </a:ln>
        </p:spPr>
        <p:txBody>
          <a:bodyPr wrap="square" lIns="0" tIns="0" rIns="0" bIns="0" rtlCol="0">
            <a:noAutofit/>
          </a:bodyPr>
          <a:lstStyle/>
          <a:p>
            <a:endParaRPr/>
          </a:p>
        </p:txBody>
      </p:sp>
      <p:sp>
        <p:nvSpPr>
          <p:cNvPr id="12" name="object 12"/>
          <p:cNvSpPr/>
          <p:nvPr/>
        </p:nvSpPr>
        <p:spPr>
          <a:xfrm>
            <a:off x="3436847" y="3272959"/>
            <a:ext cx="48574" cy="197468"/>
          </a:xfrm>
          <a:custGeom>
            <a:avLst/>
            <a:gdLst/>
            <a:ahLst/>
            <a:cxnLst/>
            <a:rect l="l" t="t" r="r" b="b"/>
            <a:pathLst>
              <a:path w="48574" h="197468">
                <a:moveTo>
                  <a:pt x="0" y="0"/>
                </a:moveTo>
                <a:lnTo>
                  <a:pt x="48574" y="197468"/>
                </a:lnTo>
              </a:path>
            </a:pathLst>
          </a:custGeom>
          <a:ln w="3175">
            <a:solidFill>
              <a:srgbClr val="000000"/>
            </a:solidFill>
          </a:ln>
        </p:spPr>
        <p:txBody>
          <a:bodyPr wrap="square" lIns="0" tIns="0" rIns="0" bIns="0" rtlCol="0">
            <a:noAutofit/>
          </a:bodyPr>
          <a:lstStyle/>
          <a:p>
            <a:endParaRPr/>
          </a:p>
        </p:txBody>
      </p:sp>
      <p:sp>
        <p:nvSpPr>
          <p:cNvPr id="13" name="object 13"/>
          <p:cNvSpPr/>
          <p:nvPr/>
        </p:nvSpPr>
        <p:spPr>
          <a:xfrm>
            <a:off x="3485421" y="2953063"/>
            <a:ext cx="53542" cy="517364"/>
          </a:xfrm>
          <a:custGeom>
            <a:avLst/>
            <a:gdLst/>
            <a:ahLst/>
            <a:cxnLst/>
            <a:rect l="l" t="t" r="r" b="b"/>
            <a:pathLst>
              <a:path w="53542" h="517364">
                <a:moveTo>
                  <a:pt x="0" y="517364"/>
                </a:moveTo>
                <a:lnTo>
                  <a:pt x="53542" y="0"/>
                </a:lnTo>
              </a:path>
            </a:pathLst>
          </a:custGeom>
          <a:ln w="3175">
            <a:solidFill>
              <a:srgbClr val="000000"/>
            </a:solidFill>
          </a:ln>
        </p:spPr>
        <p:txBody>
          <a:bodyPr wrap="square" lIns="0" tIns="0" rIns="0" bIns="0" rtlCol="0">
            <a:noAutofit/>
          </a:bodyPr>
          <a:lstStyle/>
          <a:p>
            <a:endParaRPr/>
          </a:p>
        </p:txBody>
      </p:sp>
      <p:sp>
        <p:nvSpPr>
          <p:cNvPr id="14" name="object 14"/>
          <p:cNvSpPr/>
          <p:nvPr/>
        </p:nvSpPr>
        <p:spPr>
          <a:xfrm>
            <a:off x="3538964" y="2952252"/>
            <a:ext cx="1531625" cy="0"/>
          </a:xfrm>
          <a:custGeom>
            <a:avLst/>
            <a:gdLst/>
            <a:ahLst/>
            <a:cxnLst/>
            <a:rect l="l" t="t" r="r" b="b"/>
            <a:pathLst>
              <a:path w="1531625">
                <a:moveTo>
                  <a:pt x="0" y="0"/>
                </a:moveTo>
                <a:lnTo>
                  <a:pt x="1531625" y="0"/>
                </a:lnTo>
              </a:path>
            </a:pathLst>
          </a:custGeom>
          <a:ln w="3175">
            <a:solidFill>
              <a:srgbClr val="000000"/>
            </a:solidFill>
          </a:ln>
        </p:spPr>
        <p:txBody>
          <a:bodyPr wrap="square" lIns="0" tIns="0" rIns="0" bIns="0" rtlCol="0">
            <a:noAutofit/>
          </a:bodyPr>
          <a:lstStyle/>
          <a:p>
            <a:endParaRPr/>
          </a:p>
        </p:txBody>
      </p:sp>
      <p:sp>
        <p:nvSpPr>
          <p:cNvPr id="15" name="object 15"/>
          <p:cNvSpPr/>
          <p:nvPr/>
        </p:nvSpPr>
        <p:spPr>
          <a:xfrm>
            <a:off x="3406952" y="2939669"/>
            <a:ext cx="1655661" cy="522649"/>
          </a:xfrm>
          <a:custGeom>
            <a:avLst/>
            <a:gdLst/>
            <a:ahLst/>
            <a:cxnLst/>
            <a:rect l="l" t="t" r="r" b="b"/>
            <a:pathLst>
              <a:path w="1655661" h="522649">
                <a:moveTo>
                  <a:pt x="33544" y="336954"/>
                </a:moveTo>
                <a:lnTo>
                  <a:pt x="15770" y="336954"/>
                </a:lnTo>
                <a:lnTo>
                  <a:pt x="65590" y="522649"/>
                </a:lnTo>
                <a:lnTo>
                  <a:pt x="75146" y="522649"/>
                </a:lnTo>
                <a:lnTo>
                  <a:pt x="79851" y="477237"/>
                </a:lnTo>
                <a:lnTo>
                  <a:pt x="70160" y="477237"/>
                </a:lnTo>
                <a:lnTo>
                  <a:pt x="33544" y="336954"/>
                </a:lnTo>
                <a:close/>
              </a:path>
              <a:path w="1655661" h="522649">
                <a:moveTo>
                  <a:pt x="1655661" y="0"/>
                </a:moveTo>
                <a:lnTo>
                  <a:pt x="119566" y="0"/>
                </a:lnTo>
                <a:lnTo>
                  <a:pt x="70160" y="477237"/>
                </a:lnTo>
                <a:lnTo>
                  <a:pt x="79851" y="477237"/>
                </a:lnTo>
                <a:lnTo>
                  <a:pt x="128290" y="9744"/>
                </a:lnTo>
                <a:lnTo>
                  <a:pt x="1655661" y="9744"/>
                </a:lnTo>
                <a:lnTo>
                  <a:pt x="1655661" y="0"/>
                </a:lnTo>
                <a:close/>
              </a:path>
              <a:path w="1655661" h="522649">
                <a:moveTo>
                  <a:pt x="27402" y="313426"/>
                </a:moveTo>
                <a:lnTo>
                  <a:pt x="0" y="350331"/>
                </a:lnTo>
                <a:lnTo>
                  <a:pt x="4985" y="353979"/>
                </a:lnTo>
                <a:lnTo>
                  <a:pt x="15770" y="336954"/>
                </a:lnTo>
                <a:lnTo>
                  <a:pt x="33544" y="336954"/>
                </a:lnTo>
                <a:lnTo>
                  <a:pt x="27402" y="313426"/>
                </a:lnTo>
                <a:close/>
              </a:path>
            </a:pathLst>
          </a:custGeom>
          <a:solidFill>
            <a:srgbClr val="000000"/>
          </a:solidFill>
        </p:spPr>
        <p:txBody>
          <a:bodyPr wrap="square" lIns="0" tIns="0" rIns="0" bIns="0" rtlCol="0">
            <a:noAutofit/>
          </a:bodyPr>
          <a:lstStyle/>
          <a:p>
            <a:endParaRPr/>
          </a:p>
        </p:txBody>
      </p:sp>
      <p:sp>
        <p:nvSpPr>
          <p:cNvPr id="16" name="object 16"/>
          <p:cNvSpPr txBox="1"/>
          <p:nvPr/>
        </p:nvSpPr>
        <p:spPr>
          <a:xfrm>
            <a:off x="535940" y="3568064"/>
            <a:ext cx="8219440" cy="2574290"/>
          </a:xfrm>
          <a:prstGeom prst="rect">
            <a:avLst/>
          </a:prstGeom>
        </p:spPr>
        <p:txBody>
          <a:bodyPr vert="horz" wrap="square" lIns="0" tIns="0" rIns="0" bIns="0" rtlCol="0">
            <a:noAutofit/>
          </a:bodyPr>
          <a:lstStyle/>
          <a:p>
            <a:pPr marL="184785" marR="12700">
              <a:lnSpc>
                <a:spcPts val="1730"/>
              </a:lnSpc>
            </a:pPr>
            <a:r>
              <a:rPr sz="1600" spc="-30" dirty="0">
                <a:latin typeface="Arial"/>
                <a:cs typeface="Arial"/>
              </a:rPr>
              <a:t>w</a:t>
            </a:r>
            <a:r>
              <a:rPr sz="1600" spc="-10" dirty="0">
                <a:latin typeface="Arial"/>
                <a:cs typeface="Arial"/>
              </a:rPr>
              <a:t>here</a:t>
            </a:r>
            <a:r>
              <a:rPr sz="1600" spc="20" dirty="0">
                <a:latin typeface="Arial"/>
                <a:cs typeface="Arial"/>
              </a:rPr>
              <a:t> </a:t>
            </a:r>
            <a:r>
              <a:rPr sz="1600" i="1" spc="-10" dirty="0">
                <a:latin typeface="Arial"/>
                <a:cs typeface="Arial"/>
              </a:rPr>
              <a:t>v</a:t>
            </a:r>
            <a:r>
              <a:rPr sz="1600" i="1" spc="5" dirty="0">
                <a:latin typeface="Arial"/>
                <a:cs typeface="Arial"/>
              </a:rPr>
              <a:t> </a:t>
            </a:r>
            <a:r>
              <a:rPr sz="1600" spc="-10" dirty="0">
                <a:latin typeface="Arial"/>
                <a:cs typeface="Arial"/>
              </a:rPr>
              <a:t>is the</a:t>
            </a:r>
            <a:r>
              <a:rPr sz="1600" spc="10" dirty="0">
                <a:latin typeface="Arial"/>
                <a:cs typeface="Arial"/>
              </a:rPr>
              <a:t> </a:t>
            </a:r>
            <a:r>
              <a:rPr sz="1600" spc="-10" dirty="0">
                <a:latin typeface="Arial"/>
                <a:cs typeface="Arial"/>
              </a:rPr>
              <a:t>velocit</a:t>
            </a:r>
            <a:r>
              <a:rPr sz="1600" spc="-30" dirty="0">
                <a:latin typeface="Arial"/>
                <a:cs typeface="Arial"/>
              </a:rPr>
              <a:t>y</a:t>
            </a:r>
            <a:r>
              <a:rPr sz="1600" spc="-5" dirty="0">
                <a:latin typeface="Arial"/>
                <a:cs typeface="Arial"/>
              </a:rPr>
              <a:t>,</a:t>
            </a:r>
            <a:r>
              <a:rPr sz="1600" spc="10" dirty="0">
                <a:latin typeface="Arial"/>
                <a:cs typeface="Arial"/>
              </a:rPr>
              <a:t> </a:t>
            </a:r>
            <a:r>
              <a:rPr sz="1600" spc="-15" dirty="0">
                <a:latin typeface="Arial"/>
                <a:cs typeface="Arial"/>
              </a:rPr>
              <a:t>K</a:t>
            </a:r>
            <a:r>
              <a:rPr sz="1600" spc="-5" dirty="0">
                <a:latin typeface="Arial"/>
                <a:cs typeface="Arial"/>
              </a:rPr>
              <a:t> </a:t>
            </a:r>
            <a:r>
              <a:rPr sz="1600" spc="0" dirty="0">
                <a:latin typeface="Arial"/>
                <a:cs typeface="Arial"/>
              </a:rPr>
              <a:t>i</a:t>
            </a:r>
            <a:r>
              <a:rPr sz="1600" spc="-10" dirty="0">
                <a:latin typeface="Arial"/>
                <a:cs typeface="Arial"/>
              </a:rPr>
              <a:t>s Bo</a:t>
            </a:r>
            <a:r>
              <a:rPr sz="1600" spc="0" dirty="0">
                <a:latin typeface="Arial"/>
                <a:cs typeface="Arial"/>
              </a:rPr>
              <a:t>l</a:t>
            </a:r>
            <a:r>
              <a:rPr sz="1600" spc="-10" dirty="0">
                <a:latin typeface="Arial"/>
                <a:cs typeface="Arial"/>
              </a:rPr>
              <a:t>tzmann</a:t>
            </a:r>
            <a:r>
              <a:rPr sz="1600" spc="0" dirty="0">
                <a:latin typeface="Arial"/>
                <a:cs typeface="Arial"/>
              </a:rPr>
              <a:t>’</a:t>
            </a:r>
            <a:r>
              <a:rPr sz="1600" spc="-10" dirty="0">
                <a:latin typeface="Arial"/>
                <a:cs typeface="Arial"/>
              </a:rPr>
              <a:t>s</a:t>
            </a:r>
            <a:r>
              <a:rPr sz="1600" spc="-25" dirty="0">
                <a:latin typeface="Arial"/>
                <a:cs typeface="Arial"/>
              </a:rPr>
              <a:t> </a:t>
            </a:r>
            <a:r>
              <a:rPr sz="1600" spc="-10" dirty="0">
                <a:latin typeface="Arial"/>
                <a:cs typeface="Arial"/>
              </a:rPr>
              <a:t>con</a:t>
            </a:r>
            <a:r>
              <a:rPr sz="1600" spc="-5" dirty="0">
                <a:latin typeface="Arial"/>
                <a:cs typeface="Arial"/>
              </a:rPr>
              <a:t>s</a:t>
            </a:r>
            <a:r>
              <a:rPr sz="1600" spc="-10" dirty="0">
                <a:latin typeface="Arial"/>
                <a:cs typeface="Arial"/>
              </a:rPr>
              <a:t>tant,</a:t>
            </a:r>
            <a:r>
              <a:rPr sz="1600" spc="10" dirty="0">
                <a:latin typeface="Arial"/>
                <a:cs typeface="Arial"/>
              </a:rPr>
              <a:t> </a:t>
            </a:r>
            <a:r>
              <a:rPr sz="1600" spc="-10" dirty="0">
                <a:latin typeface="Arial"/>
                <a:cs typeface="Arial"/>
              </a:rPr>
              <a:t>T</a:t>
            </a:r>
            <a:r>
              <a:rPr sz="1600" spc="5" dirty="0">
                <a:latin typeface="Arial"/>
                <a:cs typeface="Arial"/>
              </a:rPr>
              <a:t> </a:t>
            </a:r>
            <a:r>
              <a:rPr sz="1600" spc="-10" dirty="0">
                <a:latin typeface="Arial"/>
                <a:cs typeface="Arial"/>
              </a:rPr>
              <a:t>is the</a:t>
            </a:r>
            <a:r>
              <a:rPr sz="1600" spc="10" dirty="0">
                <a:latin typeface="Arial"/>
                <a:cs typeface="Arial"/>
              </a:rPr>
              <a:t> </a:t>
            </a:r>
            <a:r>
              <a:rPr sz="1600" spc="-10" dirty="0">
                <a:latin typeface="Arial"/>
                <a:cs typeface="Arial"/>
              </a:rPr>
              <a:t>electron</a:t>
            </a:r>
            <a:r>
              <a:rPr sz="1600" spc="5" dirty="0">
                <a:latin typeface="Arial"/>
                <a:cs typeface="Arial"/>
              </a:rPr>
              <a:t> </a:t>
            </a:r>
            <a:r>
              <a:rPr sz="1600" spc="-10" dirty="0">
                <a:latin typeface="Arial"/>
                <a:cs typeface="Arial"/>
              </a:rPr>
              <a:t>temperature,</a:t>
            </a:r>
            <a:r>
              <a:rPr sz="1600" spc="30" dirty="0">
                <a:latin typeface="Arial"/>
                <a:cs typeface="Arial"/>
              </a:rPr>
              <a:t> </a:t>
            </a:r>
            <a:r>
              <a:rPr sz="1600" spc="-10" dirty="0">
                <a:latin typeface="Arial"/>
                <a:cs typeface="Arial"/>
              </a:rPr>
              <a:t>and</a:t>
            </a:r>
            <a:r>
              <a:rPr sz="1600" spc="10" dirty="0">
                <a:latin typeface="Arial"/>
                <a:cs typeface="Arial"/>
              </a:rPr>
              <a:t> </a:t>
            </a:r>
            <a:r>
              <a:rPr sz="1600" spc="-15" dirty="0">
                <a:latin typeface="Arial"/>
                <a:cs typeface="Arial"/>
              </a:rPr>
              <a:t>m</a:t>
            </a:r>
            <a:r>
              <a:rPr sz="1600" spc="10" dirty="0">
                <a:latin typeface="Arial"/>
                <a:cs typeface="Arial"/>
              </a:rPr>
              <a:t> </a:t>
            </a:r>
            <a:r>
              <a:rPr sz="1600" spc="-10" dirty="0">
                <a:latin typeface="Arial"/>
                <a:cs typeface="Arial"/>
              </a:rPr>
              <a:t>is</a:t>
            </a:r>
            <a:r>
              <a:rPr sz="1600" spc="-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electron</a:t>
            </a:r>
            <a:r>
              <a:rPr sz="1600" spc="-5" dirty="0">
                <a:latin typeface="Arial"/>
                <a:cs typeface="Arial"/>
              </a:rPr>
              <a:t> </a:t>
            </a:r>
            <a:r>
              <a:rPr sz="1600" spc="-15" dirty="0">
                <a:latin typeface="Arial"/>
                <a:cs typeface="Arial"/>
              </a:rPr>
              <a:t>ma</a:t>
            </a:r>
            <a:r>
              <a:rPr sz="1600" spc="-5" dirty="0">
                <a:latin typeface="Arial"/>
                <a:cs typeface="Arial"/>
              </a:rPr>
              <a:t>s</a:t>
            </a:r>
            <a:r>
              <a:rPr sz="1600" spc="-10" dirty="0">
                <a:latin typeface="Arial"/>
                <a:cs typeface="Arial"/>
              </a:rPr>
              <a:t>s.</a:t>
            </a:r>
            <a:endParaRPr sz="1600">
              <a:latin typeface="Arial"/>
              <a:cs typeface="Arial"/>
            </a:endParaRPr>
          </a:p>
          <a:p>
            <a:pPr marL="184785" indent="-172720">
              <a:lnSpc>
                <a:spcPct val="100000"/>
              </a:lnSpc>
              <a:spcBef>
                <a:spcPts val="165"/>
              </a:spcBef>
              <a:buFont typeface="Arial"/>
              <a:buChar char="•"/>
              <a:tabLst>
                <a:tab pos="184785" algn="l"/>
              </a:tabLst>
            </a:pPr>
            <a:r>
              <a:rPr sz="1600" spc="-10" dirty="0">
                <a:latin typeface="Arial"/>
                <a:cs typeface="Arial"/>
              </a:rPr>
              <a:t>Inserting</a:t>
            </a:r>
            <a:r>
              <a:rPr sz="1600" spc="10"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proper</a:t>
            </a:r>
            <a:r>
              <a:rPr sz="1600" spc="15" dirty="0">
                <a:latin typeface="Arial"/>
                <a:cs typeface="Arial"/>
              </a:rPr>
              <a:t> </a:t>
            </a:r>
            <a:r>
              <a:rPr sz="1600" spc="-10" dirty="0">
                <a:latin typeface="Arial"/>
                <a:cs typeface="Arial"/>
              </a:rPr>
              <a:t>values gives an</a:t>
            </a:r>
            <a:r>
              <a:rPr sz="1600" spc="-5" dirty="0">
                <a:latin typeface="Arial"/>
                <a:cs typeface="Arial"/>
              </a:rPr>
              <a:t> </a:t>
            </a:r>
            <a:r>
              <a:rPr sz="1600" spc="-10" dirty="0">
                <a:latin typeface="Arial"/>
                <a:cs typeface="Arial"/>
              </a:rPr>
              <a:t>e</a:t>
            </a:r>
            <a:r>
              <a:rPr sz="1600" spc="0" dirty="0">
                <a:latin typeface="Arial"/>
                <a:cs typeface="Arial"/>
              </a:rPr>
              <a:t>l</a:t>
            </a:r>
            <a:r>
              <a:rPr sz="1600" spc="-10" dirty="0">
                <a:latin typeface="Arial"/>
                <a:cs typeface="Arial"/>
              </a:rPr>
              <a:t>ectron</a:t>
            </a:r>
            <a:r>
              <a:rPr sz="1600" spc="-5" dirty="0">
                <a:latin typeface="Arial"/>
                <a:cs typeface="Arial"/>
              </a:rPr>
              <a:t> </a:t>
            </a:r>
            <a:r>
              <a:rPr sz="1600" spc="-10" dirty="0">
                <a:latin typeface="Arial"/>
                <a:cs typeface="Arial"/>
              </a:rPr>
              <a:t>thermal</a:t>
            </a:r>
            <a:r>
              <a:rPr sz="1600" spc="20" dirty="0">
                <a:latin typeface="Arial"/>
                <a:cs typeface="Arial"/>
              </a:rPr>
              <a:t> </a:t>
            </a:r>
            <a:r>
              <a:rPr sz="1600" spc="-10" dirty="0">
                <a:latin typeface="Arial"/>
                <a:cs typeface="Arial"/>
              </a:rPr>
              <a:t>velocity</a:t>
            </a:r>
            <a:r>
              <a:rPr sz="1600" spc="-20" dirty="0">
                <a:latin typeface="Arial"/>
                <a:cs typeface="Arial"/>
              </a:rPr>
              <a:t> </a:t>
            </a:r>
            <a:r>
              <a:rPr sz="1600" spc="-10" dirty="0">
                <a:latin typeface="Arial"/>
                <a:cs typeface="Arial"/>
              </a:rPr>
              <a:t>of</a:t>
            </a:r>
            <a:r>
              <a:rPr sz="1600" spc="45" dirty="0">
                <a:latin typeface="Arial"/>
                <a:cs typeface="Arial"/>
              </a:rPr>
              <a:t> </a:t>
            </a:r>
            <a:r>
              <a:rPr sz="1600" i="1" spc="-10" dirty="0">
                <a:latin typeface="Arial"/>
                <a:cs typeface="Arial"/>
              </a:rPr>
              <a:t>v</a:t>
            </a:r>
            <a:r>
              <a:rPr sz="1600" i="1" spc="5" dirty="0">
                <a:latin typeface="Arial"/>
                <a:cs typeface="Arial"/>
              </a:rPr>
              <a:t> </a:t>
            </a:r>
            <a:r>
              <a:rPr sz="1600" spc="-10" dirty="0">
                <a:latin typeface="Arial"/>
                <a:cs typeface="Arial"/>
              </a:rPr>
              <a:t>=</a:t>
            </a:r>
            <a:r>
              <a:rPr sz="1600" spc="10" dirty="0">
                <a:latin typeface="Arial"/>
                <a:cs typeface="Arial"/>
              </a:rPr>
              <a:t> </a:t>
            </a:r>
            <a:r>
              <a:rPr sz="1600" spc="-10" dirty="0">
                <a:latin typeface="Arial"/>
                <a:cs typeface="Arial"/>
              </a:rPr>
              <a:t>4.2</a:t>
            </a:r>
            <a:r>
              <a:rPr sz="1600" spc="10" dirty="0">
                <a:latin typeface="Arial"/>
                <a:cs typeface="Arial"/>
              </a:rPr>
              <a:t> </a:t>
            </a:r>
            <a:r>
              <a:rPr sz="1600" spc="-10" dirty="0">
                <a:latin typeface="Arial"/>
                <a:cs typeface="Arial"/>
              </a:rPr>
              <a:t>x 1</a:t>
            </a:r>
            <a:r>
              <a:rPr sz="1600" spc="-5" dirty="0">
                <a:latin typeface="Arial"/>
                <a:cs typeface="Arial"/>
              </a:rPr>
              <a:t>0</a:t>
            </a:r>
            <a:r>
              <a:rPr sz="1575" spc="7" baseline="26455" dirty="0">
                <a:latin typeface="Arial"/>
                <a:cs typeface="Arial"/>
              </a:rPr>
              <a:t>7 </a:t>
            </a:r>
            <a:r>
              <a:rPr sz="1575" spc="-225" baseline="26455" dirty="0">
                <a:latin typeface="Arial"/>
                <a:cs typeface="Arial"/>
              </a:rPr>
              <a:t> </a:t>
            </a:r>
            <a:r>
              <a:rPr sz="1600" spc="-10" dirty="0">
                <a:latin typeface="Arial"/>
                <a:cs typeface="Arial"/>
              </a:rPr>
              <a:t>cm/</a:t>
            </a:r>
            <a:r>
              <a:rPr sz="1600" spc="-5" dirty="0">
                <a:latin typeface="Arial"/>
                <a:cs typeface="Arial"/>
              </a:rPr>
              <a:t>s</a:t>
            </a:r>
            <a:r>
              <a:rPr sz="1600" spc="-10" dirty="0">
                <a:latin typeface="Arial"/>
                <a:cs typeface="Arial"/>
              </a:rPr>
              <a:t>ec.</a:t>
            </a:r>
            <a:endParaRPr sz="1600">
              <a:latin typeface="Arial"/>
              <a:cs typeface="Arial"/>
            </a:endParaRPr>
          </a:p>
          <a:p>
            <a:pPr marL="184785" indent="-172720">
              <a:lnSpc>
                <a:spcPct val="100000"/>
              </a:lnSpc>
              <a:spcBef>
                <a:spcPts val="195"/>
              </a:spcBef>
              <a:buFont typeface="Arial"/>
              <a:buChar char="•"/>
              <a:tabLst>
                <a:tab pos="184785" algn="l"/>
              </a:tabLst>
            </a:pPr>
            <a:r>
              <a:rPr sz="1600" spc="-10" dirty="0">
                <a:latin typeface="Arial"/>
                <a:cs typeface="Arial"/>
              </a:rPr>
              <a:t>Us</a:t>
            </a:r>
            <a:r>
              <a:rPr sz="1600" spc="0" dirty="0">
                <a:latin typeface="Arial"/>
                <a:cs typeface="Arial"/>
              </a:rPr>
              <a:t>i</a:t>
            </a:r>
            <a:r>
              <a:rPr sz="1600" spc="-10" dirty="0">
                <a:latin typeface="Arial"/>
                <a:cs typeface="Arial"/>
              </a:rPr>
              <a:t>ng</a:t>
            </a:r>
            <a:r>
              <a:rPr sz="1600" spc="-15"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atom</a:t>
            </a:r>
            <a:r>
              <a:rPr sz="1600" spc="5" dirty="0">
                <a:latin typeface="Arial"/>
                <a:cs typeface="Arial"/>
              </a:rPr>
              <a:t> </a:t>
            </a:r>
            <a:r>
              <a:rPr sz="1600" spc="-10" dirty="0">
                <a:latin typeface="Arial"/>
                <a:cs typeface="Arial"/>
              </a:rPr>
              <a:t>dens</a:t>
            </a:r>
            <a:r>
              <a:rPr sz="1600" spc="0" dirty="0">
                <a:latin typeface="Arial"/>
                <a:cs typeface="Arial"/>
              </a:rPr>
              <a:t>i</a:t>
            </a:r>
            <a:r>
              <a:rPr sz="1600" spc="-10" dirty="0">
                <a:latin typeface="Arial"/>
                <a:cs typeface="Arial"/>
              </a:rPr>
              <a:t>ty at</a:t>
            </a:r>
            <a:r>
              <a:rPr sz="1600" spc="5" dirty="0">
                <a:latin typeface="Arial"/>
                <a:cs typeface="Arial"/>
              </a:rPr>
              <a:t> </a:t>
            </a:r>
            <a:r>
              <a:rPr sz="1600" spc="-10" dirty="0">
                <a:latin typeface="Arial"/>
                <a:cs typeface="Arial"/>
              </a:rPr>
              <a:t>1</a:t>
            </a:r>
            <a:r>
              <a:rPr sz="1600" spc="-5" dirty="0">
                <a:latin typeface="Arial"/>
                <a:cs typeface="Arial"/>
              </a:rPr>
              <a:t> </a:t>
            </a:r>
            <a:r>
              <a:rPr sz="1600" spc="-15" dirty="0">
                <a:latin typeface="Arial"/>
                <a:cs typeface="Arial"/>
              </a:rPr>
              <a:t>mm</a:t>
            </a:r>
            <a:r>
              <a:rPr sz="1600" spc="20" dirty="0">
                <a:latin typeface="Arial"/>
                <a:cs typeface="Arial"/>
              </a:rPr>
              <a:t> </a:t>
            </a:r>
            <a:r>
              <a:rPr sz="1600" spc="-10" dirty="0">
                <a:latin typeface="Arial"/>
                <a:cs typeface="Arial"/>
              </a:rPr>
              <a:t>hg</a:t>
            </a:r>
            <a:r>
              <a:rPr sz="1600" spc="-5" dirty="0">
                <a:latin typeface="Arial"/>
                <a:cs typeface="Arial"/>
              </a:rPr>
              <a:t> </a:t>
            </a:r>
            <a:r>
              <a:rPr sz="1600" spc="-10" dirty="0">
                <a:latin typeface="Arial"/>
                <a:cs typeface="Arial"/>
              </a:rPr>
              <a:t>to</a:t>
            </a:r>
            <a:r>
              <a:rPr sz="1600" spc="5" dirty="0">
                <a:latin typeface="Arial"/>
                <a:cs typeface="Arial"/>
              </a:rPr>
              <a:t> </a:t>
            </a:r>
            <a:r>
              <a:rPr sz="1600" spc="-10" dirty="0">
                <a:latin typeface="Arial"/>
                <a:cs typeface="Arial"/>
              </a:rPr>
              <a:t>be</a:t>
            </a:r>
            <a:r>
              <a:rPr sz="1600" spc="-5" dirty="0">
                <a:latin typeface="Arial"/>
                <a:cs typeface="Arial"/>
              </a:rPr>
              <a:t> </a:t>
            </a:r>
            <a:r>
              <a:rPr sz="1600" spc="-10" dirty="0">
                <a:latin typeface="Arial"/>
                <a:cs typeface="Arial"/>
              </a:rPr>
              <a:t>n=7.02</a:t>
            </a:r>
            <a:r>
              <a:rPr sz="1600" spc="5" dirty="0">
                <a:latin typeface="Arial"/>
                <a:cs typeface="Arial"/>
              </a:rPr>
              <a:t> </a:t>
            </a:r>
            <a:r>
              <a:rPr sz="1600" spc="-10" dirty="0">
                <a:latin typeface="Arial"/>
                <a:cs typeface="Arial"/>
              </a:rPr>
              <a:t>x</a:t>
            </a:r>
            <a:r>
              <a:rPr sz="1600" spc="10" dirty="0">
                <a:latin typeface="Arial"/>
                <a:cs typeface="Arial"/>
              </a:rPr>
              <a:t> </a:t>
            </a:r>
            <a:r>
              <a:rPr sz="1600" spc="-10" dirty="0">
                <a:latin typeface="Arial"/>
                <a:cs typeface="Arial"/>
              </a:rPr>
              <a:t>1</a:t>
            </a:r>
            <a:r>
              <a:rPr sz="1600" spc="5" dirty="0">
                <a:latin typeface="Arial"/>
                <a:cs typeface="Arial"/>
              </a:rPr>
              <a:t>0</a:t>
            </a:r>
            <a:r>
              <a:rPr sz="1575" spc="-7" baseline="26455" dirty="0">
                <a:latin typeface="Arial"/>
                <a:cs typeface="Arial"/>
              </a:rPr>
              <a:t>16</a:t>
            </a:r>
            <a:r>
              <a:rPr sz="1600" spc="-10" dirty="0">
                <a:latin typeface="Arial"/>
                <a:cs typeface="Arial"/>
              </a:rPr>
              <a:t>/cm</a:t>
            </a:r>
            <a:r>
              <a:rPr sz="1575" spc="-7" baseline="26455" dirty="0">
                <a:latin typeface="Arial"/>
                <a:cs typeface="Arial"/>
              </a:rPr>
              <a:t>3</a:t>
            </a:r>
            <a:r>
              <a:rPr sz="1600" spc="-5" dirty="0">
                <a:latin typeface="Arial"/>
                <a:cs typeface="Arial"/>
              </a:rPr>
              <a:t>,</a:t>
            </a:r>
            <a:r>
              <a:rPr sz="1600" spc="5"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col</a:t>
            </a:r>
            <a:r>
              <a:rPr sz="1600" spc="0" dirty="0">
                <a:latin typeface="Arial"/>
                <a:cs typeface="Arial"/>
              </a:rPr>
              <a:t>l</a:t>
            </a:r>
            <a:r>
              <a:rPr sz="1600" spc="-10" dirty="0">
                <a:latin typeface="Arial"/>
                <a:cs typeface="Arial"/>
              </a:rPr>
              <a:t>is</a:t>
            </a:r>
            <a:r>
              <a:rPr sz="1600" spc="-15" dirty="0">
                <a:latin typeface="Arial"/>
                <a:cs typeface="Arial"/>
              </a:rPr>
              <a:t>i</a:t>
            </a:r>
            <a:r>
              <a:rPr sz="1600" spc="-10" dirty="0">
                <a:latin typeface="Arial"/>
                <a:cs typeface="Arial"/>
              </a:rPr>
              <a:t>on</a:t>
            </a:r>
            <a:r>
              <a:rPr sz="1600" spc="-40" dirty="0">
                <a:latin typeface="Arial"/>
                <a:cs typeface="Arial"/>
              </a:rPr>
              <a:t> </a:t>
            </a:r>
            <a:r>
              <a:rPr sz="1600" spc="-5" dirty="0">
                <a:latin typeface="Arial"/>
                <a:cs typeface="Arial"/>
              </a:rPr>
              <a:t>fr</a:t>
            </a:r>
            <a:r>
              <a:rPr sz="1600" spc="-15" dirty="0">
                <a:latin typeface="Arial"/>
                <a:cs typeface="Arial"/>
              </a:rPr>
              <a:t>e</a:t>
            </a:r>
            <a:r>
              <a:rPr sz="1600" spc="-10" dirty="0">
                <a:latin typeface="Arial"/>
                <a:cs typeface="Arial"/>
              </a:rPr>
              <a:t>quency</a:t>
            </a:r>
            <a:r>
              <a:rPr sz="1600" spc="15" dirty="0">
                <a:latin typeface="Arial"/>
                <a:cs typeface="Arial"/>
              </a:rPr>
              <a:t> </a:t>
            </a:r>
            <a:r>
              <a:rPr sz="1600" spc="-10" dirty="0">
                <a:latin typeface="Arial"/>
                <a:cs typeface="Arial"/>
              </a:rPr>
              <a:t>is</a:t>
            </a:r>
            <a:endParaRPr sz="1600">
              <a:latin typeface="Arial"/>
              <a:cs typeface="Arial"/>
            </a:endParaRPr>
          </a:p>
          <a:p>
            <a:pPr>
              <a:lnSpc>
                <a:spcPts val="1100"/>
              </a:lnSpc>
              <a:spcBef>
                <a:spcPts val="82"/>
              </a:spcBef>
              <a:buFont typeface="Arial"/>
              <a:buChar char="•"/>
            </a:pPr>
            <a:endParaRPr sz="1100"/>
          </a:p>
          <a:p>
            <a:pPr marL="677545">
              <a:lnSpc>
                <a:spcPts val="2090"/>
              </a:lnSpc>
              <a:tabLst>
                <a:tab pos="926465" algn="l"/>
              </a:tabLst>
            </a:pPr>
            <a:r>
              <a:rPr sz="2100" i="1" spc="35" dirty="0">
                <a:latin typeface="Times New Roman"/>
                <a:cs typeface="Times New Roman"/>
              </a:rPr>
              <a:t>f	</a:t>
            </a:r>
            <a:r>
              <a:rPr sz="2100" spc="65" dirty="0">
                <a:latin typeface="Symbol"/>
                <a:cs typeface="Symbol"/>
              </a:rPr>
              <a:t></a:t>
            </a:r>
            <a:r>
              <a:rPr sz="2100" spc="75" dirty="0">
                <a:latin typeface="Times New Roman"/>
                <a:cs typeface="Times New Roman"/>
              </a:rPr>
              <a:t> </a:t>
            </a:r>
            <a:r>
              <a:rPr sz="2100" i="1" spc="75" dirty="0">
                <a:latin typeface="Times New Roman"/>
                <a:cs typeface="Times New Roman"/>
              </a:rPr>
              <a:t>A</a:t>
            </a:r>
            <a:r>
              <a:rPr sz="2100" i="1" spc="-155" dirty="0">
                <a:latin typeface="Times New Roman"/>
                <a:cs typeface="Times New Roman"/>
              </a:rPr>
              <a:t> </a:t>
            </a:r>
            <a:r>
              <a:rPr sz="2100" i="1" spc="-10" dirty="0">
                <a:latin typeface="Times New Roman"/>
                <a:cs typeface="Times New Roman"/>
              </a:rPr>
              <a:t>v</a:t>
            </a:r>
            <a:r>
              <a:rPr sz="2100" i="1" spc="60" dirty="0">
                <a:latin typeface="Times New Roman"/>
                <a:cs typeface="Times New Roman"/>
              </a:rPr>
              <a:t>n</a:t>
            </a:r>
            <a:r>
              <a:rPr sz="2100" i="1" spc="-90" dirty="0">
                <a:latin typeface="Times New Roman"/>
                <a:cs typeface="Times New Roman"/>
              </a:rPr>
              <a:t> </a:t>
            </a:r>
            <a:r>
              <a:rPr sz="2100" spc="65" dirty="0">
                <a:latin typeface="Symbol"/>
                <a:cs typeface="Symbol"/>
              </a:rPr>
              <a:t></a:t>
            </a:r>
            <a:r>
              <a:rPr sz="2100" spc="-120" dirty="0">
                <a:latin typeface="Times New Roman"/>
                <a:cs typeface="Times New Roman"/>
              </a:rPr>
              <a:t> </a:t>
            </a:r>
            <a:r>
              <a:rPr sz="2100" spc="55" dirty="0">
                <a:latin typeface="Times New Roman"/>
                <a:cs typeface="Times New Roman"/>
              </a:rPr>
              <a:t>(</a:t>
            </a:r>
            <a:r>
              <a:rPr sz="2100" spc="5" dirty="0">
                <a:latin typeface="Times New Roman"/>
                <a:cs typeface="Times New Roman"/>
              </a:rPr>
              <a:t>2</a:t>
            </a:r>
            <a:r>
              <a:rPr sz="2100" spc="0" dirty="0">
                <a:latin typeface="Times New Roman"/>
                <a:cs typeface="Times New Roman"/>
              </a:rPr>
              <a:t>.</a:t>
            </a:r>
            <a:r>
              <a:rPr sz="2100" spc="105" dirty="0">
                <a:latin typeface="Times New Roman"/>
                <a:cs typeface="Times New Roman"/>
              </a:rPr>
              <a:t>8</a:t>
            </a:r>
            <a:r>
              <a:rPr sz="2100" i="1" spc="-145" dirty="0">
                <a:latin typeface="Times New Roman"/>
                <a:cs typeface="Times New Roman"/>
              </a:rPr>
              <a:t>x</a:t>
            </a:r>
            <a:r>
              <a:rPr sz="2100" spc="5" dirty="0">
                <a:latin typeface="Times New Roman"/>
                <a:cs typeface="Times New Roman"/>
              </a:rPr>
              <a:t>1</a:t>
            </a:r>
            <a:r>
              <a:rPr sz="2100" spc="55" dirty="0">
                <a:latin typeface="Times New Roman"/>
                <a:cs typeface="Times New Roman"/>
              </a:rPr>
              <a:t>0</a:t>
            </a:r>
            <a:r>
              <a:rPr sz="1800" spc="7" baseline="43981" dirty="0">
                <a:latin typeface="Symbol"/>
                <a:cs typeface="Symbol"/>
              </a:rPr>
              <a:t></a:t>
            </a:r>
            <a:r>
              <a:rPr sz="1800" spc="7" baseline="43981" dirty="0">
                <a:latin typeface="Times New Roman"/>
                <a:cs typeface="Times New Roman"/>
              </a:rPr>
              <a:t>1</a:t>
            </a:r>
            <a:r>
              <a:rPr sz="1800" spc="60" baseline="43981" dirty="0">
                <a:latin typeface="Times New Roman"/>
                <a:cs typeface="Times New Roman"/>
              </a:rPr>
              <a:t>7</a:t>
            </a:r>
            <a:r>
              <a:rPr sz="1800" spc="-120" baseline="43981" dirty="0">
                <a:latin typeface="Times New Roman"/>
                <a:cs typeface="Times New Roman"/>
              </a:rPr>
              <a:t> </a:t>
            </a:r>
            <a:r>
              <a:rPr sz="2100" spc="-10" dirty="0">
                <a:latin typeface="Times New Roman"/>
                <a:cs typeface="Times New Roman"/>
              </a:rPr>
              <a:t>)</a:t>
            </a:r>
            <a:r>
              <a:rPr sz="2100" spc="55" dirty="0">
                <a:latin typeface="Times New Roman"/>
                <a:cs typeface="Times New Roman"/>
              </a:rPr>
              <a:t>(</a:t>
            </a:r>
            <a:r>
              <a:rPr sz="2100" spc="5" dirty="0">
                <a:latin typeface="Times New Roman"/>
                <a:cs typeface="Times New Roman"/>
              </a:rPr>
              <a:t>4</a:t>
            </a:r>
            <a:r>
              <a:rPr sz="2100" spc="0" dirty="0">
                <a:latin typeface="Times New Roman"/>
                <a:cs typeface="Times New Roman"/>
              </a:rPr>
              <a:t>.</a:t>
            </a:r>
            <a:r>
              <a:rPr sz="2100" spc="140" dirty="0">
                <a:latin typeface="Times New Roman"/>
                <a:cs typeface="Times New Roman"/>
              </a:rPr>
              <a:t>2</a:t>
            </a:r>
            <a:r>
              <a:rPr sz="2100" i="1" spc="-150" dirty="0">
                <a:latin typeface="Times New Roman"/>
                <a:cs typeface="Times New Roman"/>
              </a:rPr>
              <a:t>x</a:t>
            </a:r>
            <a:r>
              <a:rPr sz="2100" spc="5" dirty="0">
                <a:latin typeface="Times New Roman"/>
                <a:cs typeface="Times New Roman"/>
              </a:rPr>
              <a:t>1</a:t>
            </a:r>
            <a:r>
              <a:rPr sz="2100" spc="45" dirty="0">
                <a:latin typeface="Times New Roman"/>
                <a:cs typeface="Times New Roman"/>
              </a:rPr>
              <a:t>0</a:t>
            </a:r>
            <a:r>
              <a:rPr sz="1800" spc="60" baseline="43981" dirty="0">
                <a:latin typeface="Times New Roman"/>
                <a:cs typeface="Times New Roman"/>
              </a:rPr>
              <a:t>7</a:t>
            </a:r>
            <a:r>
              <a:rPr sz="1800" spc="-127" baseline="43981" dirty="0">
                <a:latin typeface="Times New Roman"/>
                <a:cs typeface="Times New Roman"/>
              </a:rPr>
              <a:t> </a:t>
            </a:r>
            <a:r>
              <a:rPr sz="2100" spc="-10" dirty="0">
                <a:latin typeface="Times New Roman"/>
                <a:cs typeface="Times New Roman"/>
              </a:rPr>
              <a:t>)</a:t>
            </a:r>
            <a:r>
              <a:rPr sz="2100" spc="20" dirty="0">
                <a:latin typeface="Times New Roman"/>
                <a:cs typeface="Times New Roman"/>
              </a:rPr>
              <a:t>(</a:t>
            </a:r>
            <a:r>
              <a:rPr sz="2100" spc="5" dirty="0">
                <a:latin typeface="Times New Roman"/>
                <a:cs typeface="Times New Roman"/>
              </a:rPr>
              <a:t>7</a:t>
            </a:r>
            <a:r>
              <a:rPr sz="2100" spc="0" dirty="0">
                <a:latin typeface="Times New Roman"/>
                <a:cs typeface="Times New Roman"/>
              </a:rPr>
              <a:t>.</a:t>
            </a:r>
            <a:r>
              <a:rPr sz="2100" spc="5" dirty="0">
                <a:latin typeface="Times New Roman"/>
                <a:cs typeface="Times New Roman"/>
              </a:rPr>
              <a:t>0</a:t>
            </a:r>
            <a:r>
              <a:rPr sz="2100" spc="145" dirty="0">
                <a:latin typeface="Times New Roman"/>
                <a:cs typeface="Times New Roman"/>
              </a:rPr>
              <a:t>2</a:t>
            </a:r>
            <a:r>
              <a:rPr sz="2100" i="1" spc="-155" dirty="0">
                <a:latin typeface="Times New Roman"/>
                <a:cs typeface="Times New Roman"/>
              </a:rPr>
              <a:t>x</a:t>
            </a:r>
            <a:r>
              <a:rPr sz="2100" spc="5" dirty="0">
                <a:latin typeface="Times New Roman"/>
                <a:cs typeface="Times New Roman"/>
              </a:rPr>
              <a:t>1</a:t>
            </a:r>
            <a:r>
              <a:rPr sz="2100" spc="-60" dirty="0">
                <a:latin typeface="Times New Roman"/>
                <a:cs typeface="Times New Roman"/>
              </a:rPr>
              <a:t>0</a:t>
            </a:r>
            <a:r>
              <a:rPr sz="1800" spc="7" baseline="43981" dirty="0">
                <a:latin typeface="Times New Roman"/>
                <a:cs typeface="Times New Roman"/>
              </a:rPr>
              <a:t>1</a:t>
            </a:r>
            <a:r>
              <a:rPr sz="1800" spc="60" baseline="43981" dirty="0">
                <a:latin typeface="Times New Roman"/>
                <a:cs typeface="Times New Roman"/>
              </a:rPr>
              <a:t>6</a:t>
            </a:r>
            <a:r>
              <a:rPr sz="1800" spc="-172" baseline="43981" dirty="0">
                <a:latin typeface="Times New Roman"/>
                <a:cs typeface="Times New Roman"/>
              </a:rPr>
              <a:t> </a:t>
            </a:r>
            <a:r>
              <a:rPr sz="2100" spc="40" dirty="0">
                <a:latin typeface="Times New Roman"/>
                <a:cs typeface="Times New Roman"/>
              </a:rPr>
              <a:t>)</a:t>
            </a:r>
            <a:r>
              <a:rPr sz="2100" spc="-180" dirty="0">
                <a:latin typeface="Times New Roman"/>
                <a:cs typeface="Times New Roman"/>
              </a:rPr>
              <a:t> </a:t>
            </a:r>
            <a:r>
              <a:rPr sz="2100" spc="35" dirty="0">
                <a:latin typeface="Times New Roman"/>
                <a:cs typeface="Times New Roman"/>
              </a:rPr>
              <a:t>/</a:t>
            </a:r>
            <a:r>
              <a:rPr sz="2100" spc="-185" dirty="0">
                <a:latin typeface="Times New Roman"/>
                <a:cs typeface="Times New Roman"/>
              </a:rPr>
              <a:t> </a:t>
            </a:r>
            <a:r>
              <a:rPr sz="2100" spc="5" dirty="0">
                <a:latin typeface="Times New Roman"/>
                <a:cs typeface="Times New Roman"/>
              </a:rPr>
              <a:t>s</a:t>
            </a:r>
            <a:r>
              <a:rPr sz="2100" spc="-10" dirty="0">
                <a:latin typeface="Times New Roman"/>
                <a:cs typeface="Times New Roman"/>
              </a:rPr>
              <a:t>e</a:t>
            </a:r>
            <a:r>
              <a:rPr sz="2100" spc="55" dirty="0">
                <a:latin typeface="Times New Roman"/>
                <a:cs typeface="Times New Roman"/>
              </a:rPr>
              <a:t>c</a:t>
            </a:r>
            <a:r>
              <a:rPr sz="2100" spc="-75" dirty="0">
                <a:latin typeface="Times New Roman"/>
                <a:cs typeface="Times New Roman"/>
              </a:rPr>
              <a:t> </a:t>
            </a:r>
            <a:r>
              <a:rPr sz="2100" spc="65" dirty="0">
                <a:latin typeface="Symbol"/>
                <a:cs typeface="Symbol"/>
              </a:rPr>
              <a:t></a:t>
            </a:r>
            <a:r>
              <a:rPr sz="2100" spc="-210" dirty="0">
                <a:latin typeface="Times New Roman"/>
                <a:cs typeface="Times New Roman"/>
              </a:rPr>
              <a:t> </a:t>
            </a:r>
            <a:r>
              <a:rPr sz="2100" spc="5" dirty="0">
                <a:latin typeface="Times New Roman"/>
                <a:cs typeface="Times New Roman"/>
              </a:rPr>
              <a:t>82</a:t>
            </a:r>
            <a:r>
              <a:rPr sz="2100" spc="0" dirty="0">
                <a:latin typeface="Times New Roman"/>
                <a:cs typeface="Times New Roman"/>
              </a:rPr>
              <a:t>.</a:t>
            </a:r>
            <a:r>
              <a:rPr sz="2100" spc="5" dirty="0">
                <a:latin typeface="Times New Roman"/>
                <a:cs typeface="Times New Roman"/>
              </a:rPr>
              <a:t>5</a:t>
            </a:r>
            <a:r>
              <a:rPr sz="2100" spc="60" dirty="0">
                <a:latin typeface="Times New Roman"/>
                <a:cs typeface="Times New Roman"/>
              </a:rPr>
              <a:t>5</a:t>
            </a:r>
            <a:r>
              <a:rPr sz="2100" spc="-20" dirty="0">
                <a:latin typeface="Times New Roman"/>
                <a:cs typeface="Times New Roman"/>
              </a:rPr>
              <a:t> </a:t>
            </a:r>
            <a:r>
              <a:rPr sz="2100" spc="15" dirty="0">
                <a:latin typeface="Times New Roman"/>
                <a:cs typeface="Times New Roman"/>
              </a:rPr>
              <a:t>M</a:t>
            </a:r>
            <a:r>
              <a:rPr sz="2100" spc="0" dirty="0">
                <a:latin typeface="Times New Roman"/>
                <a:cs typeface="Times New Roman"/>
              </a:rPr>
              <a:t>H</a:t>
            </a:r>
            <a:r>
              <a:rPr sz="2100" spc="55" dirty="0">
                <a:latin typeface="Times New Roman"/>
                <a:cs typeface="Times New Roman"/>
              </a:rPr>
              <a:t>z</a:t>
            </a:r>
            <a:endParaRPr sz="2100">
              <a:latin typeface="Times New Roman"/>
              <a:cs typeface="Times New Roman"/>
            </a:endParaRPr>
          </a:p>
          <a:p>
            <a:pPr marL="763905">
              <a:lnSpc>
                <a:spcPts val="800"/>
              </a:lnSpc>
              <a:tabLst>
                <a:tab pos="1304925" algn="l"/>
              </a:tabLst>
            </a:pPr>
            <a:r>
              <a:rPr sz="1200" i="1" spc="35" dirty="0">
                <a:latin typeface="Times New Roman"/>
                <a:cs typeface="Times New Roman"/>
              </a:rPr>
              <a:t>c	</a:t>
            </a:r>
            <a:r>
              <a:rPr sz="1200" i="1" spc="30" dirty="0">
                <a:latin typeface="Times New Roman"/>
                <a:cs typeface="Times New Roman"/>
              </a:rPr>
              <a:t>s</a:t>
            </a:r>
            <a:endParaRPr sz="1200">
              <a:latin typeface="Times New Roman"/>
              <a:cs typeface="Times New Roman"/>
            </a:endParaRPr>
          </a:p>
          <a:p>
            <a:pPr>
              <a:lnSpc>
                <a:spcPts val="1300"/>
              </a:lnSpc>
              <a:spcBef>
                <a:spcPts val="4"/>
              </a:spcBef>
            </a:pPr>
            <a:endParaRPr sz="1300"/>
          </a:p>
          <a:p>
            <a:pPr marL="184785" indent="-172720">
              <a:lnSpc>
                <a:spcPct val="100000"/>
              </a:lnSpc>
              <a:buFont typeface="Arial"/>
              <a:buChar char="•"/>
              <a:tabLst>
                <a:tab pos="184785" algn="l"/>
              </a:tabLst>
            </a:pPr>
            <a:r>
              <a:rPr sz="1600" spc="-10" dirty="0">
                <a:latin typeface="Arial"/>
                <a:cs typeface="Arial"/>
              </a:rPr>
              <a:t>At</a:t>
            </a:r>
            <a:r>
              <a:rPr sz="1600" spc="10"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tube</a:t>
            </a:r>
            <a:r>
              <a:rPr sz="1600" spc="10" dirty="0">
                <a:latin typeface="Arial"/>
                <a:cs typeface="Arial"/>
              </a:rPr>
              <a:t> </a:t>
            </a:r>
            <a:r>
              <a:rPr sz="1600" spc="-30" dirty="0">
                <a:latin typeface="Arial"/>
                <a:cs typeface="Arial"/>
              </a:rPr>
              <a:t>w</a:t>
            </a:r>
            <a:r>
              <a:rPr sz="1600" spc="-10" dirty="0">
                <a:latin typeface="Arial"/>
                <a:cs typeface="Arial"/>
              </a:rPr>
              <a:t>alls (1</a:t>
            </a:r>
            <a:r>
              <a:rPr sz="1600" spc="5" dirty="0">
                <a:latin typeface="Arial"/>
                <a:cs typeface="Arial"/>
              </a:rPr>
              <a:t> </a:t>
            </a:r>
            <a:r>
              <a:rPr sz="1600" spc="-15" dirty="0">
                <a:latin typeface="Arial"/>
                <a:cs typeface="Arial"/>
              </a:rPr>
              <a:t>cm</a:t>
            </a:r>
            <a:r>
              <a:rPr sz="1600" spc="10" dirty="0">
                <a:latin typeface="Arial"/>
                <a:cs typeface="Arial"/>
              </a:rPr>
              <a:t> </a:t>
            </a:r>
            <a:r>
              <a:rPr sz="1600" spc="-10" dirty="0">
                <a:latin typeface="Arial"/>
                <a:cs typeface="Arial"/>
              </a:rPr>
              <a:t>diameter),</a:t>
            </a:r>
            <a:r>
              <a:rPr sz="1600" spc="1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collis</a:t>
            </a:r>
            <a:r>
              <a:rPr sz="1600" spc="-15" dirty="0">
                <a:latin typeface="Arial"/>
                <a:cs typeface="Arial"/>
              </a:rPr>
              <a:t>i</a:t>
            </a:r>
            <a:r>
              <a:rPr sz="1600" spc="-10" dirty="0">
                <a:latin typeface="Arial"/>
                <a:cs typeface="Arial"/>
              </a:rPr>
              <a:t>on</a:t>
            </a:r>
            <a:r>
              <a:rPr sz="1600" spc="-40" dirty="0">
                <a:latin typeface="Arial"/>
                <a:cs typeface="Arial"/>
              </a:rPr>
              <a:t> </a:t>
            </a:r>
            <a:r>
              <a:rPr sz="1600" spc="-10" dirty="0">
                <a:latin typeface="Arial"/>
                <a:cs typeface="Arial"/>
              </a:rPr>
              <a:t>frequency</a:t>
            </a:r>
            <a:r>
              <a:rPr sz="1600" spc="15" dirty="0">
                <a:latin typeface="Arial"/>
                <a:cs typeface="Arial"/>
              </a:rPr>
              <a:t> </a:t>
            </a:r>
            <a:r>
              <a:rPr sz="1600" spc="-10" dirty="0">
                <a:latin typeface="Arial"/>
                <a:cs typeface="Arial"/>
              </a:rPr>
              <a:t>e</a:t>
            </a:r>
            <a:r>
              <a:rPr sz="1600" spc="-15" dirty="0">
                <a:latin typeface="Arial"/>
                <a:cs typeface="Arial"/>
              </a:rPr>
              <a:t>x</a:t>
            </a:r>
            <a:r>
              <a:rPr sz="1600" spc="-10" dirty="0">
                <a:latin typeface="Arial"/>
                <a:cs typeface="Arial"/>
              </a:rPr>
              <a:t>ceeds</a:t>
            </a:r>
            <a:r>
              <a:rPr sz="1600" spc="15" dirty="0">
                <a:latin typeface="Arial"/>
                <a:cs typeface="Arial"/>
              </a:rPr>
              <a:t> </a:t>
            </a:r>
            <a:r>
              <a:rPr sz="1600" spc="-10" dirty="0">
                <a:latin typeface="Arial"/>
                <a:cs typeface="Arial"/>
              </a:rPr>
              <a:t>this.</a:t>
            </a:r>
            <a:endParaRPr sz="1600">
              <a:latin typeface="Arial"/>
              <a:cs typeface="Arial"/>
            </a:endParaRPr>
          </a:p>
          <a:p>
            <a:pPr>
              <a:lnSpc>
                <a:spcPts val="850"/>
              </a:lnSpc>
              <a:spcBef>
                <a:spcPts val="15"/>
              </a:spcBef>
            </a:pPr>
            <a:endParaRPr sz="850"/>
          </a:p>
          <a:p>
            <a:pPr>
              <a:lnSpc>
                <a:spcPts val="1000"/>
              </a:lnSpc>
            </a:pPr>
            <a:endParaRPr sz="1000"/>
          </a:p>
          <a:p>
            <a:pPr marL="1350010" marR="1360805" indent="-1083945">
              <a:lnSpc>
                <a:spcPct val="100000"/>
              </a:lnSpc>
            </a:pPr>
            <a:r>
              <a:rPr sz="1400" spc="-10" dirty="0">
                <a:latin typeface="Arial"/>
                <a:cs typeface="Arial"/>
              </a:rPr>
              <a:t>R</a:t>
            </a:r>
            <a:r>
              <a:rPr sz="1400" spc="0" dirty="0">
                <a:latin typeface="Arial"/>
                <a:cs typeface="Arial"/>
              </a:rPr>
              <a:t>ef:</a:t>
            </a:r>
            <a:r>
              <a:rPr sz="1400" spc="-15" dirty="0">
                <a:latin typeface="Arial"/>
                <a:cs typeface="Arial"/>
              </a:rPr>
              <a:t> </a:t>
            </a:r>
            <a:r>
              <a:rPr sz="1400" spc="-10" dirty="0">
                <a:latin typeface="Arial"/>
                <a:cs typeface="Arial"/>
              </a:rPr>
              <a:t>C</a:t>
            </a:r>
            <a:r>
              <a:rPr sz="1400" spc="0" dirty="0">
                <a:latin typeface="Arial"/>
                <a:cs typeface="Arial"/>
              </a:rPr>
              <a:t>obine,</a:t>
            </a:r>
            <a:r>
              <a:rPr sz="1400" spc="-30" dirty="0">
                <a:latin typeface="Arial"/>
                <a:cs typeface="Arial"/>
              </a:rPr>
              <a:t> </a:t>
            </a:r>
            <a:r>
              <a:rPr sz="1400" spc="0" dirty="0">
                <a:latin typeface="Arial"/>
                <a:cs typeface="Arial"/>
              </a:rPr>
              <a:t>Ja</a:t>
            </a:r>
            <a:r>
              <a:rPr sz="1400" spc="-10" dirty="0">
                <a:latin typeface="Arial"/>
                <a:cs typeface="Arial"/>
              </a:rPr>
              <a:t>m</a:t>
            </a:r>
            <a:r>
              <a:rPr sz="1400" spc="0" dirty="0">
                <a:latin typeface="Arial"/>
                <a:cs typeface="Arial"/>
              </a:rPr>
              <a:t>es</a:t>
            </a:r>
            <a:r>
              <a:rPr sz="1400" spc="-30" dirty="0">
                <a:latin typeface="Arial"/>
                <a:cs typeface="Arial"/>
              </a:rPr>
              <a:t> </a:t>
            </a:r>
            <a:r>
              <a:rPr sz="1400" spc="-10" dirty="0">
                <a:latin typeface="Arial"/>
                <a:cs typeface="Arial"/>
              </a:rPr>
              <a:t>D</a:t>
            </a:r>
            <a:r>
              <a:rPr sz="1400" spc="0" dirty="0">
                <a:latin typeface="Arial"/>
                <a:cs typeface="Arial"/>
              </a:rPr>
              <a:t>.,</a:t>
            </a:r>
            <a:r>
              <a:rPr sz="1400" spc="-5" dirty="0">
                <a:latin typeface="Arial"/>
                <a:cs typeface="Arial"/>
              </a:rPr>
              <a:t> </a:t>
            </a:r>
            <a:r>
              <a:rPr sz="1400" i="1" u="heavy" spc="0" dirty="0">
                <a:latin typeface="Arial"/>
                <a:cs typeface="Arial"/>
              </a:rPr>
              <a:t>Gaseous</a:t>
            </a:r>
            <a:r>
              <a:rPr sz="1400" i="1" u="heavy" spc="-40" dirty="0">
                <a:latin typeface="Arial"/>
                <a:cs typeface="Arial"/>
              </a:rPr>
              <a:t> </a:t>
            </a:r>
            <a:r>
              <a:rPr sz="1400" i="1" u="heavy" spc="-10" dirty="0">
                <a:latin typeface="Arial"/>
                <a:cs typeface="Arial"/>
              </a:rPr>
              <a:t>C</a:t>
            </a:r>
            <a:r>
              <a:rPr sz="1400" i="1" u="heavy" spc="0" dirty="0">
                <a:latin typeface="Arial"/>
                <a:cs typeface="Arial"/>
              </a:rPr>
              <a:t>onduc</a:t>
            </a:r>
            <a:r>
              <a:rPr sz="1400" i="1" u="heavy" spc="5" dirty="0">
                <a:latin typeface="Arial"/>
                <a:cs typeface="Arial"/>
              </a:rPr>
              <a:t>t</a:t>
            </a:r>
            <a:r>
              <a:rPr sz="1400" i="1" u="heavy" spc="0" dirty="0">
                <a:latin typeface="Arial"/>
                <a:cs typeface="Arial"/>
              </a:rPr>
              <a:t>or</a:t>
            </a:r>
            <a:r>
              <a:rPr sz="1400" i="1" u="heavy" spc="-10" dirty="0">
                <a:latin typeface="Arial"/>
                <a:cs typeface="Arial"/>
              </a:rPr>
              <a:t>s</a:t>
            </a:r>
            <a:r>
              <a:rPr sz="1400" i="1" u="heavy" spc="0" dirty="0">
                <a:latin typeface="Arial"/>
                <a:cs typeface="Arial"/>
              </a:rPr>
              <a:t>,</a:t>
            </a:r>
            <a:r>
              <a:rPr sz="1400" i="1" u="heavy" spc="-40" dirty="0">
                <a:latin typeface="Arial"/>
                <a:cs typeface="Arial"/>
              </a:rPr>
              <a:t> </a:t>
            </a:r>
            <a:r>
              <a:rPr sz="1400" i="1" u="heavy" spc="-10" dirty="0">
                <a:latin typeface="Arial"/>
                <a:cs typeface="Arial"/>
              </a:rPr>
              <a:t>T</a:t>
            </a:r>
            <a:r>
              <a:rPr sz="1400" i="1" u="heavy" spc="0" dirty="0">
                <a:latin typeface="Arial"/>
                <a:cs typeface="Arial"/>
              </a:rPr>
              <a:t>heory</a:t>
            </a:r>
            <a:r>
              <a:rPr sz="1400" i="1" u="heavy" spc="-40" dirty="0">
                <a:latin typeface="Arial"/>
                <a:cs typeface="Arial"/>
              </a:rPr>
              <a:t> </a:t>
            </a:r>
            <a:r>
              <a:rPr sz="1400" i="1" u="heavy" spc="0" dirty="0">
                <a:latin typeface="Arial"/>
                <a:cs typeface="Arial"/>
              </a:rPr>
              <a:t>and</a:t>
            </a:r>
            <a:r>
              <a:rPr sz="1400" i="1" u="heavy" spc="-10" dirty="0">
                <a:latin typeface="Arial"/>
                <a:cs typeface="Arial"/>
              </a:rPr>
              <a:t> </a:t>
            </a:r>
            <a:r>
              <a:rPr sz="1400" i="1" u="heavy" spc="0" dirty="0">
                <a:latin typeface="Arial"/>
                <a:cs typeface="Arial"/>
              </a:rPr>
              <a:t>Engineering</a:t>
            </a:r>
            <a:r>
              <a:rPr sz="1400" i="1" u="heavy" spc="-110" dirty="0">
                <a:latin typeface="Arial"/>
                <a:cs typeface="Arial"/>
              </a:rPr>
              <a:t> </a:t>
            </a:r>
            <a:r>
              <a:rPr sz="1400" i="1" u="heavy" spc="0" dirty="0">
                <a:latin typeface="Arial"/>
                <a:cs typeface="Arial"/>
              </a:rPr>
              <a:t>Applications</a:t>
            </a:r>
            <a:r>
              <a:rPr sz="1400" spc="0" dirty="0">
                <a:latin typeface="Arial"/>
                <a:cs typeface="Arial"/>
              </a:rPr>
              <a:t>, </a:t>
            </a:r>
            <a:r>
              <a:rPr sz="1400" spc="-10" dirty="0">
                <a:latin typeface="Arial"/>
                <a:cs typeface="Arial"/>
              </a:rPr>
              <a:t>M</a:t>
            </a:r>
            <a:r>
              <a:rPr sz="1400" spc="5" dirty="0">
                <a:latin typeface="Arial"/>
                <a:cs typeface="Arial"/>
              </a:rPr>
              <a:t>c</a:t>
            </a:r>
            <a:r>
              <a:rPr sz="1400" spc="0" dirty="0">
                <a:latin typeface="Arial"/>
                <a:cs typeface="Arial"/>
              </a:rPr>
              <a:t>-Graw</a:t>
            </a:r>
            <a:r>
              <a:rPr sz="1400" spc="-40" dirty="0">
                <a:latin typeface="Arial"/>
                <a:cs typeface="Arial"/>
              </a:rPr>
              <a:t> </a:t>
            </a:r>
            <a:r>
              <a:rPr sz="1400" spc="-10" dirty="0">
                <a:latin typeface="Arial"/>
                <a:cs typeface="Arial"/>
              </a:rPr>
              <a:t>H</a:t>
            </a:r>
            <a:r>
              <a:rPr sz="1400" spc="0" dirty="0">
                <a:latin typeface="Arial"/>
                <a:cs typeface="Arial"/>
              </a:rPr>
              <a:t>ill, </a:t>
            </a:r>
            <a:r>
              <a:rPr sz="1400" spc="-10" dirty="0">
                <a:latin typeface="Arial"/>
                <a:cs typeface="Arial"/>
              </a:rPr>
              <a:t>N</a:t>
            </a:r>
            <a:r>
              <a:rPr sz="1400" spc="0" dirty="0">
                <a:latin typeface="Arial"/>
                <a:cs typeface="Arial"/>
              </a:rPr>
              <a:t>ew</a:t>
            </a:r>
            <a:r>
              <a:rPr sz="1400" spc="-40" dirty="0">
                <a:latin typeface="Arial"/>
                <a:cs typeface="Arial"/>
              </a:rPr>
              <a:t> </a:t>
            </a:r>
            <a:r>
              <a:rPr sz="1400" spc="-145" dirty="0">
                <a:latin typeface="Arial"/>
                <a:cs typeface="Arial"/>
              </a:rPr>
              <a:t>Y</a:t>
            </a:r>
            <a:r>
              <a:rPr sz="1400" spc="0" dirty="0">
                <a:latin typeface="Arial"/>
                <a:cs typeface="Arial"/>
              </a:rPr>
              <a:t>ork,</a:t>
            </a:r>
            <a:r>
              <a:rPr sz="1400" spc="-5" dirty="0">
                <a:latin typeface="Arial"/>
                <a:cs typeface="Arial"/>
              </a:rPr>
              <a:t> </a:t>
            </a:r>
            <a:r>
              <a:rPr sz="1400" spc="-10" dirty="0">
                <a:latin typeface="Arial"/>
                <a:cs typeface="Arial"/>
              </a:rPr>
              <a:t>N</a:t>
            </a:r>
            <a:r>
              <a:rPr sz="1400" spc="-195" dirty="0">
                <a:latin typeface="Arial"/>
                <a:cs typeface="Arial"/>
              </a:rPr>
              <a:t>Y</a:t>
            </a:r>
            <a:r>
              <a:rPr sz="1400" spc="0" dirty="0">
                <a:latin typeface="Arial"/>
                <a:cs typeface="Arial"/>
              </a:rPr>
              <a:t>,</a:t>
            </a:r>
            <a:r>
              <a:rPr sz="1400" spc="5" dirty="0">
                <a:latin typeface="Arial"/>
                <a:cs typeface="Arial"/>
              </a:rPr>
              <a:t> </a:t>
            </a:r>
            <a:r>
              <a:rPr sz="1400" spc="0" dirty="0">
                <a:latin typeface="Arial"/>
                <a:cs typeface="Arial"/>
              </a:rPr>
              <a:t>1941.</a:t>
            </a:r>
            <a:endParaRPr sz="1400">
              <a:latin typeface="Arial"/>
              <a:cs typeface="Arial"/>
            </a:endParaRPr>
          </a:p>
        </p:txBody>
      </p:sp>
      <p:sp>
        <p:nvSpPr>
          <p:cNvPr id="17" name="object 17"/>
          <p:cNvSpPr txBox="1"/>
          <p:nvPr/>
        </p:nvSpPr>
        <p:spPr>
          <a:xfrm>
            <a:off x="4330855" y="2957145"/>
            <a:ext cx="204470" cy="149860"/>
          </a:xfrm>
          <a:prstGeom prst="rect">
            <a:avLst/>
          </a:prstGeom>
        </p:spPr>
        <p:txBody>
          <a:bodyPr vert="horz" wrap="square" lIns="0" tIns="0" rIns="0" bIns="0" rtlCol="0">
            <a:noAutofit/>
          </a:bodyPr>
          <a:lstStyle/>
          <a:p>
            <a:pPr marL="12700">
              <a:lnSpc>
                <a:spcPct val="100000"/>
              </a:lnSpc>
            </a:pPr>
            <a:r>
              <a:rPr sz="900" spc="0" dirty="0">
                <a:latin typeface="Symbol"/>
                <a:cs typeface="Symbol"/>
              </a:rPr>
              <a:t></a:t>
            </a:r>
            <a:r>
              <a:rPr sz="900" spc="-5" dirty="0">
                <a:latin typeface="Times New Roman"/>
                <a:cs typeface="Times New Roman"/>
              </a:rPr>
              <a:t>23</a:t>
            </a:r>
            <a:endParaRPr sz="900">
              <a:latin typeface="Times New Roman"/>
              <a:cs typeface="Times New Roman"/>
            </a:endParaRPr>
          </a:p>
        </p:txBody>
      </p:sp>
      <p:sp>
        <p:nvSpPr>
          <p:cNvPr id="18" name="object 18"/>
          <p:cNvSpPr txBox="1"/>
          <p:nvPr/>
        </p:nvSpPr>
        <p:spPr>
          <a:xfrm>
            <a:off x="4527757" y="3090313"/>
            <a:ext cx="2095500" cy="248920"/>
          </a:xfrm>
          <a:prstGeom prst="rect">
            <a:avLst/>
          </a:prstGeom>
        </p:spPr>
        <p:txBody>
          <a:bodyPr vert="horz" wrap="square" lIns="0" tIns="0" rIns="0" bIns="0" rtlCol="0">
            <a:noAutofit/>
          </a:bodyPr>
          <a:lstStyle/>
          <a:p>
            <a:pPr marL="12700">
              <a:lnSpc>
                <a:spcPct val="100000"/>
              </a:lnSpc>
            </a:pPr>
            <a:r>
              <a:rPr sz="2325" spc="-15" baseline="35842" dirty="0">
                <a:latin typeface="Times New Roman"/>
                <a:cs typeface="Times New Roman"/>
              </a:rPr>
              <a:t>)(</a:t>
            </a:r>
            <a:r>
              <a:rPr sz="2325" spc="0" baseline="35842" dirty="0">
                <a:latin typeface="Times New Roman"/>
                <a:cs typeface="Times New Roman"/>
              </a:rPr>
              <a:t>300</a:t>
            </a:r>
            <a:r>
              <a:rPr sz="2325" spc="22" baseline="35842" dirty="0">
                <a:latin typeface="Times New Roman"/>
                <a:cs typeface="Times New Roman"/>
              </a:rPr>
              <a:t>) </a:t>
            </a:r>
            <a:r>
              <a:rPr sz="2325" spc="-270" baseline="35842" dirty="0">
                <a:latin typeface="Times New Roman"/>
                <a:cs typeface="Times New Roman"/>
              </a:rPr>
              <a:t> </a:t>
            </a:r>
            <a:r>
              <a:rPr sz="1550" spc="25" dirty="0">
                <a:latin typeface="Symbol"/>
                <a:cs typeface="Symbol"/>
              </a:rPr>
              <a:t></a:t>
            </a:r>
            <a:r>
              <a:rPr sz="1550" spc="-215" dirty="0">
                <a:latin typeface="Times New Roman"/>
                <a:cs typeface="Times New Roman"/>
              </a:rPr>
              <a:t> </a:t>
            </a:r>
            <a:r>
              <a:rPr sz="1550" spc="0" dirty="0">
                <a:latin typeface="Times New Roman"/>
                <a:cs typeface="Times New Roman"/>
              </a:rPr>
              <a:t>1</a:t>
            </a:r>
            <a:r>
              <a:rPr sz="1550" spc="-5" dirty="0">
                <a:latin typeface="Times New Roman"/>
                <a:cs typeface="Times New Roman"/>
              </a:rPr>
              <a:t>.</a:t>
            </a:r>
            <a:r>
              <a:rPr sz="1550" spc="0" dirty="0">
                <a:latin typeface="Times New Roman"/>
                <a:cs typeface="Times New Roman"/>
              </a:rPr>
              <a:t>35</a:t>
            </a:r>
            <a:r>
              <a:rPr sz="1550" spc="-25" dirty="0">
                <a:latin typeface="Times New Roman"/>
                <a:cs typeface="Times New Roman"/>
              </a:rPr>
              <a:t>1</a:t>
            </a:r>
            <a:r>
              <a:rPr sz="1550" i="1" spc="-105" dirty="0">
                <a:latin typeface="Times New Roman"/>
                <a:cs typeface="Times New Roman"/>
              </a:rPr>
              <a:t>x</a:t>
            </a:r>
            <a:r>
              <a:rPr sz="1550" spc="0" dirty="0">
                <a:latin typeface="Times New Roman"/>
                <a:cs typeface="Times New Roman"/>
              </a:rPr>
              <a:t>1</a:t>
            </a:r>
            <a:r>
              <a:rPr sz="1550" spc="25" dirty="0">
                <a:latin typeface="Times New Roman"/>
                <a:cs typeface="Times New Roman"/>
              </a:rPr>
              <a:t>0</a:t>
            </a:r>
            <a:r>
              <a:rPr sz="1350" spc="15" baseline="43209" dirty="0">
                <a:latin typeface="Times New Roman"/>
                <a:cs typeface="Times New Roman"/>
              </a:rPr>
              <a:t>7</a:t>
            </a:r>
            <a:r>
              <a:rPr sz="1350" spc="-75" baseline="43209" dirty="0">
                <a:latin typeface="Times New Roman"/>
                <a:cs typeface="Times New Roman"/>
              </a:rPr>
              <a:t> </a:t>
            </a:r>
            <a:r>
              <a:rPr sz="1550" spc="-10" dirty="0">
                <a:latin typeface="Times New Roman"/>
                <a:cs typeface="Times New Roman"/>
              </a:rPr>
              <a:t>c</a:t>
            </a:r>
            <a:r>
              <a:rPr sz="1550" spc="-15" dirty="0">
                <a:latin typeface="Times New Roman"/>
                <a:cs typeface="Times New Roman"/>
              </a:rPr>
              <a:t>m</a:t>
            </a:r>
            <a:r>
              <a:rPr sz="1550" spc="0" dirty="0">
                <a:latin typeface="Times New Roman"/>
                <a:cs typeface="Times New Roman"/>
              </a:rPr>
              <a:t>/s</a:t>
            </a:r>
            <a:r>
              <a:rPr sz="1550" spc="-10" dirty="0">
                <a:latin typeface="Times New Roman"/>
                <a:cs typeface="Times New Roman"/>
              </a:rPr>
              <a:t>e</a:t>
            </a:r>
            <a:r>
              <a:rPr sz="1550" spc="20" dirty="0">
                <a:latin typeface="Times New Roman"/>
                <a:cs typeface="Times New Roman"/>
              </a:rPr>
              <a:t>c</a:t>
            </a:r>
            <a:endParaRPr sz="1550">
              <a:latin typeface="Times New Roman"/>
              <a:cs typeface="Times New Roman"/>
            </a:endParaRPr>
          </a:p>
        </p:txBody>
      </p:sp>
      <p:sp>
        <p:nvSpPr>
          <p:cNvPr id="19" name="object 19"/>
          <p:cNvSpPr txBox="1"/>
          <p:nvPr/>
        </p:nvSpPr>
        <p:spPr>
          <a:xfrm>
            <a:off x="3872516" y="3246412"/>
            <a:ext cx="830580" cy="248920"/>
          </a:xfrm>
          <a:prstGeom prst="rect">
            <a:avLst/>
          </a:prstGeom>
        </p:spPr>
        <p:txBody>
          <a:bodyPr vert="horz" wrap="square" lIns="0" tIns="0" rIns="0" bIns="0" rtlCol="0">
            <a:noAutofit/>
          </a:bodyPr>
          <a:lstStyle/>
          <a:p>
            <a:pPr marL="12700">
              <a:lnSpc>
                <a:spcPct val="100000"/>
              </a:lnSpc>
            </a:pPr>
            <a:r>
              <a:rPr sz="1550" spc="0" dirty="0">
                <a:latin typeface="Times New Roman"/>
                <a:cs typeface="Times New Roman"/>
              </a:rPr>
              <a:t>9</a:t>
            </a:r>
            <a:r>
              <a:rPr sz="1550" spc="-5" dirty="0">
                <a:latin typeface="Times New Roman"/>
                <a:cs typeface="Times New Roman"/>
              </a:rPr>
              <a:t>.</a:t>
            </a:r>
            <a:r>
              <a:rPr sz="1550" spc="0" dirty="0">
                <a:latin typeface="Times New Roman"/>
                <a:cs typeface="Times New Roman"/>
              </a:rPr>
              <a:t>1</a:t>
            </a:r>
            <a:r>
              <a:rPr sz="1550" spc="-25" dirty="0">
                <a:latin typeface="Times New Roman"/>
                <a:cs typeface="Times New Roman"/>
              </a:rPr>
              <a:t>1</a:t>
            </a:r>
            <a:r>
              <a:rPr sz="1550" i="1" spc="-110" dirty="0">
                <a:latin typeface="Times New Roman"/>
                <a:cs typeface="Times New Roman"/>
              </a:rPr>
              <a:t>x</a:t>
            </a:r>
            <a:r>
              <a:rPr sz="1550" spc="0" dirty="0">
                <a:latin typeface="Times New Roman"/>
                <a:cs typeface="Times New Roman"/>
              </a:rPr>
              <a:t>1</a:t>
            </a:r>
            <a:r>
              <a:rPr sz="1550" spc="35" dirty="0">
                <a:latin typeface="Times New Roman"/>
                <a:cs typeface="Times New Roman"/>
              </a:rPr>
              <a:t>0</a:t>
            </a:r>
            <a:r>
              <a:rPr sz="1350" spc="0" baseline="43209" dirty="0">
                <a:latin typeface="Symbol"/>
                <a:cs typeface="Symbol"/>
              </a:rPr>
              <a:t></a:t>
            </a:r>
            <a:r>
              <a:rPr sz="1350" spc="-7" baseline="43209" dirty="0">
                <a:latin typeface="Times New Roman"/>
                <a:cs typeface="Times New Roman"/>
              </a:rPr>
              <a:t>31</a:t>
            </a:r>
            <a:endParaRPr sz="1350" baseline="43209">
              <a:latin typeface="Times New Roman"/>
              <a:cs typeface="Times New Roman"/>
            </a:endParaRPr>
          </a:p>
        </p:txBody>
      </p:sp>
      <p:sp>
        <p:nvSpPr>
          <p:cNvPr id="20" name="object 20"/>
          <p:cNvSpPr txBox="1"/>
          <p:nvPr/>
        </p:nvSpPr>
        <p:spPr>
          <a:xfrm>
            <a:off x="3538728" y="2964212"/>
            <a:ext cx="815340" cy="248920"/>
          </a:xfrm>
          <a:prstGeom prst="rect">
            <a:avLst/>
          </a:prstGeom>
        </p:spPr>
        <p:txBody>
          <a:bodyPr vert="horz" wrap="square" lIns="0" tIns="0" rIns="0" bIns="0" rtlCol="0">
            <a:noAutofit/>
          </a:bodyPr>
          <a:lstStyle/>
          <a:p>
            <a:pPr marL="12700">
              <a:lnSpc>
                <a:spcPct val="100000"/>
              </a:lnSpc>
            </a:pPr>
            <a:r>
              <a:rPr sz="1550" spc="-130" dirty="0">
                <a:latin typeface="Times New Roman"/>
                <a:cs typeface="Times New Roman"/>
              </a:rPr>
              <a:t>(</a:t>
            </a:r>
            <a:r>
              <a:rPr sz="1550" spc="0" dirty="0">
                <a:latin typeface="Times New Roman"/>
                <a:cs typeface="Times New Roman"/>
              </a:rPr>
              <a:t>1</a:t>
            </a:r>
            <a:r>
              <a:rPr sz="1550" spc="-5" dirty="0">
                <a:latin typeface="Times New Roman"/>
                <a:cs typeface="Times New Roman"/>
              </a:rPr>
              <a:t>.</a:t>
            </a:r>
            <a:r>
              <a:rPr sz="1550" spc="0" dirty="0">
                <a:latin typeface="Times New Roman"/>
                <a:cs typeface="Times New Roman"/>
              </a:rPr>
              <a:t>38</a:t>
            </a:r>
            <a:r>
              <a:rPr sz="1550" spc="100" dirty="0">
                <a:latin typeface="Times New Roman"/>
                <a:cs typeface="Times New Roman"/>
              </a:rPr>
              <a:t>6</a:t>
            </a:r>
            <a:r>
              <a:rPr sz="1550" i="1" spc="-110" dirty="0">
                <a:latin typeface="Times New Roman"/>
                <a:cs typeface="Times New Roman"/>
              </a:rPr>
              <a:t>x</a:t>
            </a:r>
            <a:r>
              <a:rPr sz="1550" spc="0" dirty="0">
                <a:latin typeface="Times New Roman"/>
                <a:cs typeface="Times New Roman"/>
              </a:rPr>
              <a:t>1</a:t>
            </a:r>
            <a:r>
              <a:rPr sz="1550" spc="20" dirty="0">
                <a:latin typeface="Times New Roman"/>
                <a:cs typeface="Times New Roman"/>
              </a:rPr>
              <a:t>0</a:t>
            </a:r>
            <a:endParaRPr sz="1550">
              <a:latin typeface="Times New Roman"/>
              <a:cs typeface="Times New Roman"/>
            </a:endParaRPr>
          </a:p>
        </p:txBody>
      </p:sp>
      <p:sp>
        <p:nvSpPr>
          <p:cNvPr id="21" name="object 21"/>
          <p:cNvSpPr txBox="1"/>
          <p:nvPr/>
        </p:nvSpPr>
        <p:spPr>
          <a:xfrm>
            <a:off x="2854534" y="2963807"/>
            <a:ext cx="518159" cy="372110"/>
          </a:xfrm>
          <a:prstGeom prst="rect">
            <a:avLst/>
          </a:prstGeom>
        </p:spPr>
        <p:txBody>
          <a:bodyPr vert="horz" wrap="square" lIns="0" tIns="0" rIns="0" bIns="0" rtlCol="0">
            <a:noAutofit/>
          </a:bodyPr>
          <a:lstStyle/>
          <a:p>
            <a:pPr marL="12700">
              <a:lnSpc>
                <a:spcPct val="100000"/>
              </a:lnSpc>
            </a:pPr>
            <a:r>
              <a:rPr sz="1550" i="1" spc="60" dirty="0">
                <a:latin typeface="Times New Roman"/>
                <a:cs typeface="Times New Roman"/>
              </a:rPr>
              <a:t>k</a:t>
            </a:r>
            <a:r>
              <a:rPr sz="1350" i="1" spc="7" baseline="-24691" dirty="0">
                <a:latin typeface="Times New Roman"/>
                <a:cs typeface="Times New Roman"/>
              </a:rPr>
              <a:t>B</a:t>
            </a:r>
            <a:r>
              <a:rPr sz="1550" i="1" spc="25" dirty="0">
                <a:latin typeface="Times New Roman"/>
                <a:cs typeface="Times New Roman"/>
              </a:rPr>
              <a:t>T  </a:t>
            </a:r>
            <a:r>
              <a:rPr sz="2325" spc="37" baseline="-35842" dirty="0">
                <a:latin typeface="Symbol"/>
                <a:cs typeface="Symbol"/>
              </a:rPr>
              <a:t></a:t>
            </a:r>
            <a:endParaRPr sz="2325" baseline="-35842">
              <a:latin typeface="Symbol"/>
              <a:cs typeface="Symbol"/>
            </a:endParaRPr>
          </a:p>
        </p:txBody>
      </p:sp>
      <p:sp>
        <p:nvSpPr>
          <p:cNvPr id="22" name="object 22"/>
          <p:cNvSpPr txBox="1"/>
          <p:nvPr/>
        </p:nvSpPr>
        <p:spPr>
          <a:xfrm>
            <a:off x="2409886" y="3090313"/>
            <a:ext cx="275590" cy="248920"/>
          </a:xfrm>
          <a:prstGeom prst="rect">
            <a:avLst/>
          </a:prstGeom>
        </p:spPr>
        <p:txBody>
          <a:bodyPr vert="horz" wrap="square" lIns="0" tIns="0" rIns="0" bIns="0" rtlCol="0">
            <a:noAutofit/>
          </a:bodyPr>
          <a:lstStyle/>
          <a:p>
            <a:pPr marL="12700">
              <a:lnSpc>
                <a:spcPct val="100000"/>
              </a:lnSpc>
            </a:pPr>
            <a:r>
              <a:rPr sz="1550" i="1" spc="20" dirty="0">
                <a:latin typeface="Times New Roman"/>
                <a:cs typeface="Times New Roman"/>
              </a:rPr>
              <a:t>v</a:t>
            </a:r>
            <a:r>
              <a:rPr sz="1550" i="1" spc="-25" dirty="0">
                <a:latin typeface="Times New Roman"/>
                <a:cs typeface="Times New Roman"/>
              </a:rPr>
              <a:t> </a:t>
            </a:r>
            <a:r>
              <a:rPr sz="1550" spc="25" dirty="0">
                <a:latin typeface="Symbol"/>
                <a:cs typeface="Symbol"/>
              </a:rPr>
              <a:t></a:t>
            </a:r>
            <a:endParaRPr sz="1550">
              <a:latin typeface="Symbol"/>
              <a:cs typeface="Symbol"/>
            </a:endParaRPr>
          </a:p>
        </p:txBody>
      </p:sp>
      <p:sp>
        <p:nvSpPr>
          <p:cNvPr id="23" name="object 23"/>
          <p:cNvSpPr txBox="1"/>
          <p:nvPr/>
        </p:nvSpPr>
        <p:spPr>
          <a:xfrm>
            <a:off x="2933835" y="3246412"/>
            <a:ext cx="173355" cy="248920"/>
          </a:xfrm>
          <a:prstGeom prst="rect">
            <a:avLst/>
          </a:prstGeom>
        </p:spPr>
        <p:txBody>
          <a:bodyPr vert="horz" wrap="square" lIns="0" tIns="0" rIns="0" bIns="0" rtlCol="0">
            <a:noAutofit/>
          </a:bodyPr>
          <a:lstStyle/>
          <a:p>
            <a:pPr marL="12700">
              <a:lnSpc>
                <a:spcPct val="100000"/>
              </a:lnSpc>
            </a:pPr>
            <a:r>
              <a:rPr sz="1550" i="1" spc="30" dirty="0">
                <a:latin typeface="Times New Roman"/>
                <a:cs typeface="Times New Roman"/>
              </a:rPr>
              <a:t>m</a:t>
            </a:r>
            <a:endParaRPr sz="1550">
              <a:latin typeface="Times New Roman"/>
              <a:cs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1497" y="221488"/>
            <a:ext cx="7682230" cy="315595"/>
          </a:xfrm>
          <a:prstGeom prst="rect">
            <a:avLst/>
          </a:prstGeom>
        </p:spPr>
        <p:txBody>
          <a:bodyPr vert="horz" wrap="square" lIns="0" tIns="0" rIns="0" bIns="0" rtlCol="0">
            <a:noAutofit/>
          </a:bodyPr>
          <a:lstStyle/>
          <a:p>
            <a:pPr marL="12700">
              <a:lnSpc>
                <a:spcPct val="100000"/>
              </a:lnSpc>
            </a:pPr>
            <a:r>
              <a:rPr sz="2000" b="1" dirty="0">
                <a:latin typeface="Arial"/>
                <a:cs typeface="Arial"/>
              </a:rPr>
              <a:t>Calcu</a:t>
            </a:r>
            <a:r>
              <a:rPr sz="2000" b="1" spc="-10" dirty="0">
                <a:latin typeface="Arial"/>
                <a:cs typeface="Arial"/>
              </a:rPr>
              <a:t>l</a:t>
            </a:r>
            <a:r>
              <a:rPr sz="2000" b="1" spc="0" dirty="0">
                <a:latin typeface="Arial"/>
                <a:cs typeface="Arial"/>
              </a:rPr>
              <a:t>ating</a:t>
            </a:r>
            <a:r>
              <a:rPr sz="2000" b="1" spc="-35" dirty="0">
                <a:latin typeface="Arial"/>
                <a:cs typeface="Arial"/>
              </a:rPr>
              <a:t> </a:t>
            </a:r>
            <a:r>
              <a:rPr sz="2000" b="1" spc="0" dirty="0">
                <a:latin typeface="Arial"/>
                <a:cs typeface="Arial"/>
              </a:rPr>
              <a:t>the</a:t>
            </a:r>
            <a:r>
              <a:rPr sz="2000" b="1" spc="-15" dirty="0">
                <a:latin typeface="Arial"/>
                <a:cs typeface="Arial"/>
              </a:rPr>
              <a:t> </a:t>
            </a:r>
            <a:r>
              <a:rPr sz="2000" b="1" spc="0" dirty="0">
                <a:latin typeface="Arial"/>
                <a:cs typeface="Arial"/>
              </a:rPr>
              <a:t>Resistance</a:t>
            </a:r>
            <a:r>
              <a:rPr sz="2000" b="1" spc="-40" dirty="0">
                <a:latin typeface="Arial"/>
                <a:cs typeface="Arial"/>
              </a:rPr>
              <a:t> </a:t>
            </a:r>
            <a:r>
              <a:rPr sz="2000" b="1" spc="0" dirty="0">
                <a:latin typeface="Arial"/>
                <a:cs typeface="Arial"/>
              </a:rPr>
              <a:t>and</a:t>
            </a:r>
            <a:r>
              <a:rPr sz="2000" b="1" spc="-15" dirty="0">
                <a:latin typeface="Arial"/>
                <a:cs typeface="Arial"/>
              </a:rPr>
              <a:t> </a:t>
            </a:r>
            <a:r>
              <a:rPr sz="2000" b="1" spc="0" dirty="0">
                <a:latin typeface="Arial"/>
                <a:cs typeface="Arial"/>
              </a:rPr>
              <a:t>Noise</a:t>
            </a:r>
            <a:r>
              <a:rPr sz="2000" b="1" spc="-15" dirty="0">
                <a:latin typeface="Arial"/>
                <a:cs typeface="Arial"/>
              </a:rPr>
              <a:t> </a:t>
            </a:r>
            <a:r>
              <a:rPr sz="2000" b="1" spc="0" dirty="0">
                <a:latin typeface="Arial"/>
                <a:cs typeface="Arial"/>
              </a:rPr>
              <a:t>of</a:t>
            </a:r>
            <a:r>
              <a:rPr sz="2000" b="1" spc="-15" dirty="0">
                <a:latin typeface="Arial"/>
                <a:cs typeface="Arial"/>
              </a:rPr>
              <a:t> </a:t>
            </a:r>
            <a:r>
              <a:rPr sz="2000" b="1" spc="0" dirty="0">
                <a:latin typeface="Arial"/>
                <a:cs typeface="Arial"/>
              </a:rPr>
              <a:t>the</a:t>
            </a:r>
            <a:r>
              <a:rPr sz="2000" b="1" spc="-15" dirty="0">
                <a:latin typeface="Arial"/>
                <a:cs typeface="Arial"/>
              </a:rPr>
              <a:t> </a:t>
            </a:r>
            <a:r>
              <a:rPr sz="2000" b="1" spc="0" dirty="0">
                <a:latin typeface="Arial"/>
                <a:cs typeface="Arial"/>
              </a:rPr>
              <a:t>P</a:t>
            </a:r>
            <a:r>
              <a:rPr sz="2000" b="1" spc="-10" dirty="0">
                <a:latin typeface="Arial"/>
                <a:cs typeface="Arial"/>
              </a:rPr>
              <a:t>l</a:t>
            </a:r>
            <a:r>
              <a:rPr sz="2000" b="1" spc="0" dirty="0">
                <a:latin typeface="Arial"/>
                <a:cs typeface="Arial"/>
              </a:rPr>
              <a:t>asma</a:t>
            </a:r>
            <a:r>
              <a:rPr sz="2000" b="1" spc="-20" dirty="0">
                <a:latin typeface="Arial"/>
                <a:cs typeface="Arial"/>
              </a:rPr>
              <a:t> </a:t>
            </a:r>
            <a:r>
              <a:rPr sz="2000" b="1" spc="0" dirty="0">
                <a:latin typeface="Arial"/>
                <a:cs typeface="Arial"/>
              </a:rPr>
              <a:t>in</a:t>
            </a:r>
            <a:r>
              <a:rPr sz="2000" b="1" spc="-10" dirty="0">
                <a:latin typeface="Arial"/>
                <a:cs typeface="Arial"/>
              </a:rPr>
              <a:t> </a:t>
            </a:r>
            <a:r>
              <a:rPr sz="2000" b="1" spc="0" dirty="0">
                <a:latin typeface="Arial"/>
                <a:cs typeface="Arial"/>
              </a:rPr>
              <a:t>the</a:t>
            </a:r>
            <a:r>
              <a:rPr sz="2000" b="1" spc="-15" dirty="0">
                <a:latin typeface="Arial"/>
                <a:cs typeface="Arial"/>
              </a:rPr>
              <a:t> </a:t>
            </a:r>
            <a:r>
              <a:rPr sz="2000" b="1" spc="0" dirty="0">
                <a:latin typeface="Arial"/>
                <a:cs typeface="Arial"/>
              </a:rPr>
              <a:t>Tube</a:t>
            </a:r>
            <a:endParaRPr sz="2000">
              <a:latin typeface="Arial"/>
              <a:cs typeface="Arial"/>
            </a:endParaRPr>
          </a:p>
        </p:txBody>
      </p:sp>
      <p:sp>
        <p:nvSpPr>
          <p:cNvPr id="3" name="object 3"/>
          <p:cNvSpPr txBox="1"/>
          <p:nvPr/>
        </p:nvSpPr>
        <p:spPr>
          <a:xfrm>
            <a:off x="535940" y="955294"/>
            <a:ext cx="8047355" cy="2157095"/>
          </a:xfrm>
          <a:prstGeom prst="rect">
            <a:avLst/>
          </a:prstGeom>
        </p:spPr>
        <p:txBody>
          <a:bodyPr vert="horz" wrap="square" lIns="0" tIns="0" rIns="0" bIns="0" rtlCol="0">
            <a:noAutofit/>
          </a:bodyPr>
          <a:lstStyle/>
          <a:p>
            <a:pPr marL="355600" marR="408305" indent="-342900">
              <a:lnSpc>
                <a:spcPct val="80000"/>
              </a:lnSpc>
              <a:buFont typeface="Arial"/>
              <a:buChar char="•"/>
              <a:tabLst>
                <a:tab pos="354965" algn="l"/>
              </a:tabLst>
            </a:pPr>
            <a:r>
              <a:rPr sz="1600" spc="-10" dirty="0">
                <a:latin typeface="Arial"/>
                <a:cs typeface="Arial"/>
              </a:rPr>
              <a:t>Cobine</a:t>
            </a:r>
            <a:r>
              <a:rPr sz="1600" spc="-15" dirty="0">
                <a:latin typeface="Arial"/>
                <a:cs typeface="Arial"/>
              </a:rPr>
              <a:t> </a:t>
            </a:r>
            <a:r>
              <a:rPr sz="1600" spc="-10" dirty="0">
                <a:latin typeface="Arial"/>
                <a:cs typeface="Arial"/>
              </a:rPr>
              <a:t>sho</a:t>
            </a:r>
            <a:r>
              <a:rPr sz="1600" spc="-30" dirty="0">
                <a:latin typeface="Arial"/>
                <a:cs typeface="Arial"/>
              </a:rPr>
              <a:t>w</a:t>
            </a:r>
            <a:r>
              <a:rPr sz="1600" spc="-10" dirty="0">
                <a:latin typeface="Arial"/>
                <a:cs typeface="Arial"/>
              </a:rPr>
              <a:t>s</a:t>
            </a:r>
            <a:r>
              <a:rPr sz="1600" spc="10" dirty="0">
                <a:latin typeface="Arial"/>
                <a:cs typeface="Arial"/>
              </a:rPr>
              <a:t> </a:t>
            </a:r>
            <a:r>
              <a:rPr sz="1600" spc="-10" dirty="0">
                <a:latin typeface="Arial"/>
                <a:cs typeface="Arial"/>
              </a:rPr>
              <a:t>that</a:t>
            </a:r>
            <a:r>
              <a:rPr sz="1600" spc="10"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voltage</a:t>
            </a:r>
            <a:r>
              <a:rPr sz="1600" spc="-5" dirty="0">
                <a:latin typeface="Arial"/>
                <a:cs typeface="Arial"/>
              </a:rPr>
              <a:t> </a:t>
            </a:r>
            <a:r>
              <a:rPr sz="1600" spc="-10" dirty="0">
                <a:latin typeface="Arial"/>
                <a:cs typeface="Arial"/>
              </a:rPr>
              <a:t>drop</a:t>
            </a:r>
            <a:r>
              <a:rPr sz="1600" spc="10" dirty="0">
                <a:latin typeface="Arial"/>
                <a:cs typeface="Arial"/>
              </a:rPr>
              <a:t> </a:t>
            </a:r>
            <a:r>
              <a:rPr sz="1600" spc="-10" dirty="0">
                <a:latin typeface="Arial"/>
                <a:cs typeface="Arial"/>
              </a:rPr>
              <a:t>across</a:t>
            </a:r>
            <a:r>
              <a:rPr sz="1600" spc="5" dirty="0">
                <a:latin typeface="Arial"/>
                <a:cs typeface="Arial"/>
              </a:rPr>
              <a:t> </a:t>
            </a:r>
            <a:r>
              <a:rPr sz="1600" spc="-10" dirty="0">
                <a:latin typeface="Arial"/>
                <a:cs typeface="Arial"/>
              </a:rPr>
              <a:t>a</a:t>
            </a:r>
            <a:r>
              <a:rPr sz="1600" spc="10" dirty="0">
                <a:latin typeface="Arial"/>
                <a:cs typeface="Arial"/>
              </a:rPr>
              <a:t> </a:t>
            </a:r>
            <a:r>
              <a:rPr sz="1600" spc="-10" dirty="0">
                <a:latin typeface="Arial"/>
                <a:cs typeface="Arial"/>
              </a:rPr>
              <a:t>9</a:t>
            </a:r>
            <a:r>
              <a:rPr sz="1600" spc="-5" dirty="0">
                <a:latin typeface="Arial"/>
                <a:cs typeface="Arial"/>
              </a:rPr>
              <a:t> </a:t>
            </a:r>
            <a:r>
              <a:rPr sz="1600" spc="-10" dirty="0">
                <a:latin typeface="Arial"/>
                <a:cs typeface="Arial"/>
              </a:rPr>
              <a:t>inch</a:t>
            </a:r>
            <a:r>
              <a:rPr sz="1600" spc="-15" dirty="0">
                <a:latin typeface="Arial"/>
                <a:cs typeface="Arial"/>
              </a:rPr>
              <a:t> </a:t>
            </a:r>
            <a:r>
              <a:rPr sz="1600" spc="-10" dirty="0">
                <a:latin typeface="Arial"/>
                <a:cs typeface="Arial"/>
              </a:rPr>
              <a:t>tube</a:t>
            </a:r>
            <a:r>
              <a:rPr sz="1600" spc="10" dirty="0">
                <a:latin typeface="Arial"/>
                <a:cs typeface="Arial"/>
              </a:rPr>
              <a:t> </a:t>
            </a:r>
            <a:r>
              <a:rPr sz="1600" spc="-10" dirty="0">
                <a:latin typeface="Arial"/>
                <a:cs typeface="Arial"/>
              </a:rPr>
              <a:t>is 45</a:t>
            </a:r>
            <a:r>
              <a:rPr sz="1600" spc="-5" dirty="0">
                <a:latin typeface="Arial"/>
                <a:cs typeface="Arial"/>
              </a:rPr>
              <a:t> v</a:t>
            </a:r>
            <a:r>
              <a:rPr sz="1600" spc="-10" dirty="0">
                <a:latin typeface="Arial"/>
                <a:cs typeface="Arial"/>
              </a:rPr>
              <a:t>olts and</a:t>
            </a:r>
            <a:r>
              <a:rPr sz="1600" spc="-5" dirty="0">
                <a:latin typeface="Arial"/>
                <a:cs typeface="Arial"/>
              </a:rPr>
              <a:t> </a:t>
            </a:r>
            <a:r>
              <a:rPr sz="1600" spc="-10" dirty="0">
                <a:latin typeface="Arial"/>
                <a:cs typeface="Arial"/>
              </a:rPr>
              <a:t>108</a:t>
            </a:r>
            <a:r>
              <a:rPr sz="1600" spc="-5" dirty="0">
                <a:latin typeface="Arial"/>
                <a:cs typeface="Arial"/>
              </a:rPr>
              <a:t> v</a:t>
            </a:r>
            <a:r>
              <a:rPr sz="1600" spc="-10" dirty="0">
                <a:latin typeface="Arial"/>
                <a:cs typeface="Arial"/>
              </a:rPr>
              <a:t>olts across</a:t>
            </a:r>
            <a:r>
              <a:rPr sz="1600" spc="5" dirty="0">
                <a:latin typeface="Arial"/>
                <a:cs typeface="Arial"/>
              </a:rPr>
              <a:t> </a:t>
            </a:r>
            <a:r>
              <a:rPr sz="1600" spc="-10" dirty="0">
                <a:latin typeface="Arial"/>
                <a:cs typeface="Arial"/>
              </a:rPr>
              <a:t>a</a:t>
            </a:r>
            <a:r>
              <a:rPr sz="1600" spc="10" dirty="0">
                <a:latin typeface="Arial"/>
                <a:cs typeface="Arial"/>
              </a:rPr>
              <a:t> </a:t>
            </a:r>
            <a:r>
              <a:rPr sz="1600" spc="-10" dirty="0">
                <a:latin typeface="Arial"/>
                <a:cs typeface="Arial"/>
              </a:rPr>
              <a:t>48</a:t>
            </a:r>
            <a:r>
              <a:rPr sz="1600" spc="-5" dirty="0">
                <a:latin typeface="Arial"/>
                <a:cs typeface="Arial"/>
              </a:rPr>
              <a:t> </a:t>
            </a:r>
            <a:r>
              <a:rPr sz="1600" spc="0" dirty="0">
                <a:latin typeface="Arial"/>
                <a:cs typeface="Arial"/>
              </a:rPr>
              <a:t>i</a:t>
            </a:r>
            <a:r>
              <a:rPr sz="1600" spc="-10" dirty="0">
                <a:latin typeface="Arial"/>
                <a:cs typeface="Arial"/>
              </a:rPr>
              <a:t>nch</a:t>
            </a:r>
            <a:r>
              <a:rPr sz="1600" spc="-15" dirty="0">
                <a:latin typeface="Arial"/>
                <a:cs typeface="Arial"/>
              </a:rPr>
              <a:t> </a:t>
            </a:r>
            <a:r>
              <a:rPr sz="1600" spc="-10" dirty="0">
                <a:latin typeface="Arial"/>
                <a:cs typeface="Arial"/>
              </a:rPr>
              <a:t>tube.</a:t>
            </a:r>
            <a:endParaRPr sz="1600">
              <a:latin typeface="Arial"/>
              <a:cs typeface="Arial"/>
            </a:endParaRPr>
          </a:p>
          <a:p>
            <a:pPr>
              <a:lnSpc>
                <a:spcPts val="500"/>
              </a:lnSpc>
              <a:spcBef>
                <a:spcPts val="35"/>
              </a:spcBef>
              <a:buFont typeface="Arial"/>
              <a:buChar char="•"/>
            </a:pPr>
            <a:endParaRPr sz="500"/>
          </a:p>
          <a:p>
            <a:pPr>
              <a:lnSpc>
                <a:spcPts val="1000"/>
              </a:lnSpc>
              <a:buFont typeface="Arial"/>
              <a:buChar char="•"/>
            </a:pPr>
            <a:endParaRPr sz="1000"/>
          </a:p>
          <a:p>
            <a:pPr marL="355600" indent="-342900">
              <a:lnSpc>
                <a:spcPts val="1880"/>
              </a:lnSpc>
              <a:buFont typeface="Arial"/>
              <a:buChar char="•"/>
              <a:tabLst>
                <a:tab pos="354965" algn="l"/>
              </a:tabLst>
            </a:pPr>
            <a:r>
              <a:rPr sz="1600" spc="-10" dirty="0">
                <a:latin typeface="Arial"/>
                <a:cs typeface="Arial"/>
              </a:rPr>
              <a:t>Subtract</a:t>
            </a:r>
            <a:r>
              <a:rPr sz="1600" spc="0" dirty="0">
                <a:latin typeface="Arial"/>
                <a:cs typeface="Arial"/>
              </a:rPr>
              <a:t>i</a:t>
            </a:r>
            <a:r>
              <a:rPr sz="1600" spc="-10" dirty="0">
                <a:latin typeface="Arial"/>
                <a:cs typeface="Arial"/>
              </a:rPr>
              <a:t>ng</a:t>
            </a:r>
            <a:r>
              <a:rPr sz="1600" spc="-5" dirty="0">
                <a:latin typeface="Arial"/>
                <a:cs typeface="Arial"/>
              </a:rPr>
              <a:t> </a:t>
            </a:r>
            <a:r>
              <a:rPr sz="1600" spc="-10" dirty="0">
                <a:latin typeface="Arial"/>
                <a:cs typeface="Arial"/>
              </a:rPr>
              <a:t>the</a:t>
            </a:r>
            <a:r>
              <a:rPr sz="1600" spc="-5" dirty="0">
                <a:latin typeface="Arial"/>
                <a:cs typeface="Arial"/>
              </a:rPr>
              <a:t>s</a:t>
            </a:r>
            <a:r>
              <a:rPr sz="1600" spc="-10" dirty="0">
                <a:latin typeface="Arial"/>
                <a:cs typeface="Arial"/>
              </a:rPr>
              <a:t>e</a:t>
            </a:r>
            <a:r>
              <a:rPr sz="1600" spc="10" dirty="0">
                <a:latin typeface="Arial"/>
                <a:cs typeface="Arial"/>
              </a:rPr>
              <a:t> </a:t>
            </a:r>
            <a:r>
              <a:rPr sz="1600" spc="-10" dirty="0">
                <a:latin typeface="Arial"/>
                <a:cs typeface="Arial"/>
              </a:rPr>
              <a:t>(</a:t>
            </a:r>
            <a:r>
              <a:rPr sz="1600" spc="-35" dirty="0">
                <a:latin typeface="Arial"/>
                <a:cs typeface="Arial"/>
              </a:rPr>
              <a:t>w</a:t>
            </a:r>
            <a:r>
              <a:rPr sz="1600" spc="-10" dirty="0">
                <a:latin typeface="Arial"/>
                <a:cs typeface="Arial"/>
              </a:rPr>
              <a:t>hich</a:t>
            </a:r>
            <a:r>
              <a:rPr sz="1600" spc="10" dirty="0">
                <a:latin typeface="Arial"/>
                <a:cs typeface="Arial"/>
              </a:rPr>
              <a:t> </a:t>
            </a:r>
            <a:r>
              <a:rPr sz="1600" spc="-10" dirty="0">
                <a:latin typeface="Arial"/>
                <a:cs typeface="Arial"/>
              </a:rPr>
              <a:t>include</a:t>
            </a:r>
            <a:r>
              <a:rPr sz="1600" spc="-2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cathode</a:t>
            </a:r>
            <a:r>
              <a:rPr sz="1600" spc="10" dirty="0">
                <a:latin typeface="Arial"/>
                <a:cs typeface="Arial"/>
              </a:rPr>
              <a:t> </a:t>
            </a:r>
            <a:r>
              <a:rPr sz="1600" spc="-10" dirty="0">
                <a:latin typeface="Arial"/>
                <a:cs typeface="Arial"/>
              </a:rPr>
              <a:t>voltage</a:t>
            </a:r>
            <a:r>
              <a:rPr sz="1600" spc="-15" dirty="0">
                <a:latin typeface="Arial"/>
                <a:cs typeface="Arial"/>
              </a:rPr>
              <a:t> </a:t>
            </a:r>
            <a:r>
              <a:rPr sz="1600" spc="-10" dirty="0">
                <a:latin typeface="Arial"/>
                <a:cs typeface="Arial"/>
              </a:rPr>
              <a:t>drops),</a:t>
            </a:r>
            <a:r>
              <a:rPr sz="1600" spc="20" dirty="0">
                <a:latin typeface="Arial"/>
                <a:cs typeface="Arial"/>
              </a:rPr>
              <a:t> </a:t>
            </a:r>
            <a:r>
              <a:rPr sz="1600" spc="-10" dirty="0">
                <a:latin typeface="Arial"/>
                <a:cs typeface="Arial"/>
              </a:rPr>
              <a:t>and</a:t>
            </a:r>
            <a:r>
              <a:rPr sz="1600" spc="10" dirty="0">
                <a:latin typeface="Arial"/>
                <a:cs typeface="Arial"/>
              </a:rPr>
              <a:t> </a:t>
            </a:r>
            <a:r>
              <a:rPr sz="1600" spc="-10" dirty="0">
                <a:latin typeface="Arial"/>
                <a:cs typeface="Arial"/>
              </a:rPr>
              <a:t>to</a:t>
            </a:r>
            <a:r>
              <a:rPr sz="1600" spc="10" dirty="0">
                <a:latin typeface="Arial"/>
                <a:cs typeface="Arial"/>
              </a:rPr>
              <a:t> </a:t>
            </a:r>
            <a:r>
              <a:rPr sz="1600" spc="-10" dirty="0">
                <a:latin typeface="Arial"/>
                <a:cs typeface="Arial"/>
              </a:rPr>
              <a:t>find</a:t>
            </a:r>
            <a:r>
              <a:rPr sz="1600" spc="-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voltage</a:t>
            </a:r>
            <a:endParaRPr sz="1600">
              <a:latin typeface="Arial"/>
              <a:cs typeface="Arial"/>
            </a:endParaRPr>
          </a:p>
          <a:p>
            <a:pPr marL="355600">
              <a:lnSpc>
                <a:spcPts val="1575"/>
              </a:lnSpc>
            </a:pPr>
            <a:r>
              <a:rPr sz="1600" spc="-10" dirty="0">
                <a:latin typeface="Arial"/>
                <a:cs typeface="Arial"/>
              </a:rPr>
              <a:t>d</a:t>
            </a:r>
            <a:r>
              <a:rPr sz="1600" spc="-15" dirty="0">
                <a:latin typeface="Arial"/>
                <a:cs typeface="Arial"/>
              </a:rPr>
              <a:t>r</a:t>
            </a:r>
            <a:r>
              <a:rPr sz="1600" spc="-10" dirty="0">
                <a:latin typeface="Arial"/>
                <a:cs typeface="Arial"/>
              </a:rPr>
              <a:t>op</a:t>
            </a:r>
            <a:r>
              <a:rPr sz="1600" spc="5" dirty="0">
                <a:latin typeface="Arial"/>
                <a:cs typeface="Arial"/>
              </a:rPr>
              <a:t> </a:t>
            </a:r>
            <a:r>
              <a:rPr sz="1600" spc="-10" dirty="0">
                <a:latin typeface="Arial"/>
                <a:cs typeface="Arial"/>
              </a:rPr>
              <a:t>on</a:t>
            </a:r>
            <a:r>
              <a:rPr sz="1600" spc="5"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plasma,</a:t>
            </a:r>
            <a:r>
              <a:rPr sz="1600" spc="5" dirty="0">
                <a:latin typeface="Arial"/>
                <a:cs typeface="Arial"/>
              </a:rPr>
              <a:t> </a:t>
            </a:r>
            <a:r>
              <a:rPr sz="1600" spc="-30" dirty="0">
                <a:latin typeface="Arial"/>
                <a:cs typeface="Arial"/>
              </a:rPr>
              <a:t>w</a:t>
            </a:r>
            <a:r>
              <a:rPr sz="1600" spc="-10" dirty="0">
                <a:latin typeface="Arial"/>
                <a:cs typeface="Arial"/>
              </a:rPr>
              <a:t>e</a:t>
            </a:r>
            <a:r>
              <a:rPr sz="1600" spc="5" dirty="0">
                <a:latin typeface="Arial"/>
                <a:cs typeface="Arial"/>
              </a:rPr>
              <a:t> </a:t>
            </a:r>
            <a:r>
              <a:rPr sz="1600" spc="-10" dirty="0">
                <a:latin typeface="Arial"/>
                <a:cs typeface="Arial"/>
              </a:rPr>
              <a:t>get</a:t>
            </a:r>
            <a:r>
              <a:rPr sz="1600" spc="5" dirty="0">
                <a:latin typeface="Arial"/>
                <a:cs typeface="Arial"/>
              </a:rPr>
              <a:t> </a:t>
            </a:r>
            <a:r>
              <a:rPr sz="1600" spc="-10" dirty="0">
                <a:latin typeface="Arial"/>
                <a:cs typeface="Arial"/>
              </a:rPr>
              <a:t>1.615</a:t>
            </a:r>
            <a:r>
              <a:rPr sz="1600" spc="5" dirty="0">
                <a:latin typeface="Arial"/>
                <a:cs typeface="Arial"/>
              </a:rPr>
              <a:t> </a:t>
            </a:r>
            <a:r>
              <a:rPr sz="1600" spc="-10" dirty="0">
                <a:latin typeface="Arial"/>
                <a:cs typeface="Arial"/>
              </a:rPr>
              <a:t>V/in,</a:t>
            </a:r>
            <a:r>
              <a:rPr sz="1600" spc="-5" dirty="0">
                <a:latin typeface="Arial"/>
                <a:cs typeface="Arial"/>
              </a:rPr>
              <a:t> </a:t>
            </a:r>
            <a:r>
              <a:rPr sz="1600" spc="-10" dirty="0">
                <a:latin typeface="Arial"/>
                <a:cs typeface="Arial"/>
              </a:rPr>
              <a:t>or 0.636</a:t>
            </a:r>
            <a:r>
              <a:rPr sz="1600" spc="5" dirty="0">
                <a:latin typeface="Arial"/>
                <a:cs typeface="Arial"/>
              </a:rPr>
              <a:t> </a:t>
            </a:r>
            <a:r>
              <a:rPr sz="1600" spc="-10" dirty="0">
                <a:latin typeface="Arial"/>
                <a:cs typeface="Arial"/>
              </a:rPr>
              <a:t>V/cm.</a:t>
            </a:r>
            <a:endParaRPr sz="1600">
              <a:latin typeface="Arial"/>
              <a:cs typeface="Arial"/>
            </a:endParaRPr>
          </a:p>
          <a:p>
            <a:pPr>
              <a:lnSpc>
                <a:spcPts val="1000"/>
              </a:lnSpc>
            </a:pPr>
            <a:endParaRPr sz="1000"/>
          </a:p>
          <a:p>
            <a:pPr>
              <a:lnSpc>
                <a:spcPts val="1200"/>
              </a:lnSpc>
              <a:spcBef>
                <a:spcPts val="87"/>
              </a:spcBef>
            </a:pPr>
            <a:endParaRPr sz="1200"/>
          </a:p>
          <a:p>
            <a:pPr marL="355600" marR="12700" indent="-342900">
              <a:lnSpc>
                <a:spcPts val="1540"/>
              </a:lnSpc>
              <a:buFont typeface="Arial"/>
              <a:buChar char="•"/>
              <a:tabLst>
                <a:tab pos="354965" algn="l"/>
              </a:tabLst>
            </a:pPr>
            <a:r>
              <a:rPr sz="1600" spc="-10" dirty="0">
                <a:latin typeface="Arial"/>
                <a:cs typeface="Arial"/>
              </a:rPr>
              <a:t>The</a:t>
            </a:r>
            <a:r>
              <a:rPr sz="1600" spc="5" dirty="0">
                <a:latin typeface="Arial"/>
                <a:cs typeface="Arial"/>
              </a:rPr>
              <a:t> </a:t>
            </a:r>
            <a:r>
              <a:rPr sz="1600" spc="-10" dirty="0">
                <a:latin typeface="Arial"/>
                <a:cs typeface="Arial"/>
              </a:rPr>
              <a:t>peak</a:t>
            </a:r>
            <a:r>
              <a:rPr sz="1600" spc="5" dirty="0">
                <a:latin typeface="Arial"/>
                <a:cs typeface="Arial"/>
              </a:rPr>
              <a:t> </a:t>
            </a:r>
            <a:r>
              <a:rPr sz="1600" spc="-10" dirty="0">
                <a:latin typeface="Arial"/>
                <a:cs typeface="Arial"/>
              </a:rPr>
              <a:t>cur</a:t>
            </a:r>
            <a:r>
              <a:rPr sz="1600" spc="-20" dirty="0">
                <a:latin typeface="Arial"/>
                <a:cs typeface="Arial"/>
              </a:rPr>
              <a:t>r</a:t>
            </a:r>
            <a:r>
              <a:rPr sz="1600" spc="-10" dirty="0">
                <a:latin typeface="Arial"/>
                <a:cs typeface="Arial"/>
              </a:rPr>
              <a:t>ent</a:t>
            </a:r>
            <a:r>
              <a:rPr sz="1600" spc="20" dirty="0">
                <a:latin typeface="Arial"/>
                <a:cs typeface="Arial"/>
              </a:rPr>
              <a:t> </a:t>
            </a:r>
            <a:r>
              <a:rPr sz="1600" spc="-10" dirty="0">
                <a:latin typeface="Arial"/>
                <a:cs typeface="Arial"/>
              </a:rPr>
              <a:t>through</a:t>
            </a:r>
            <a:r>
              <a:rPr sz="1600" spc="10"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tube</a:t>
            </a:r>
            <a:r>
              <a:rPr sz="1600" spc="10" dirty="0">
                <a:latin typeface="Arial"/>
                <a:cs typeface="Arial"/>
              </a:rPr>
              <a:t> </a:t>
            </a:r>
            <a:r>
              <a:rPr sz="1600" spc="-10" dirty="0">
                <a:latin typeface="Arial"/>
                <a:cs typeface="Arial"/>
              </a:rPr>
              <a:t>is 0.42</a:t>
            </a:r>
            <a:r>
              <a:rPr sz="1600" spc="-5" dirty="0">
                <a:latin typeface="Arial"/>
                <a:cs typeface="Arial"/>
              </a:rPr>
              <a:t> </a:t>
            </a:r>
            <a:r>
              <a:rPr sz="1600" spc="-15" dirty="0">
                <a:latin typeface="Arial"/>
                <a:cs typeface="Arial"/>
              </a:rPr>
              <a:t>Amp</a:t>
            </a:r>
            <a:r>
              <a:rPr sz="1600" spc="-5" dirty="0">
                <a:latin typeface="Arial"/>
                <a:cs typeface="Arial"/>
              </a:rPr>
              <a:t>s.</a:t>
            </a:r>
            <a:r>
              <a:rPr sz="1600" spc="10"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res</a:t>
            </a:r>
            <a:r>
              <a:rPr sz="1600" spc="0" dirty="0">
                <a:latin typeface="Arial"/>
                <a:cs typeface="Arial"/>
              </a:rPr>
              <a:t>i</a:t>
            </a:r>
            <a:r>
              <a:rPr sz="1600" spc="-10" dirty="0">
                <a:latin typeface="Arial"/>
                <a:cs typeface="Arial"/>
              </a:rPr>
              <a:t>stan</a:t>
            </a:r>
            <a:r>
              <a:rPr sz="1600" spc="-5" dirty="0">
                <a:latin typeface="Arial"/>
                <a:cs typeface="Arial"/>
              </a:rPr>
              <a:t>c</a:t>
            </a:r>
            <a:r>
              <a:rPr sz="1600" spc="-10" dirty="0">
                <a:latin typeface="Arial"/>
                <a:cs typeface="Arial"/>
              </a:rPr>
              <a:t>e</a:t>
            </a:r>
            <a:r>
              <a:rPr sz="1600" spc="-5" dirty="0">
                <a:latin typeface="Arial"/>
                <a:cs typeface="Arial"/>
              </a:rPr>
              <a:t> </a:t>
            </a:r>
            <a:r>
              <a:rPr sz="1600" spc="-10" dirty="0">
                <a:latin typeface="Arial"/>
                <a:cs typeface="Arial"/>
              </a:rPr>
              <a:t>of </a:t>
            </a:r>
            <a:r>
              <a:rPr sz="1600" spc="10" dirty="0">
                <a:latin typeface="Arial"/>
                <a:cs typeface="Arial"/>
              </a:rPr>
              <a:t> </a:t>
            </a:r>
            <a:r>
              <a:rPr sz="1600" spc="-10" dirty="0">
                <a:latin typeface="Arial"/>
                <a:cs typeface="Arial"/>
              </a:rPr>
              <a:t>1.52</a:t>
            </a:r>
            <a:r>
              <a:rPr sz="1600" spc="45" dirty="0">
                <a:latin typeface="Arial"/>
                <a:cs typeface="Arial"/>
              </a:rPr>
              <a:t> </a:t>
            </a:r>
            <a:r>
              <a:rPr sz="1600" spc="-20" dirty="0">
                <a:latin typeface="Symbol"/>
                <a:cs typeface="Symbol"/>
              </a:rPr>
              <a:t></a:t>
            </a:r>
            <a:r>
              <a:rPr sz="1600" spc="-10" dirty="0">
                <a:latin typeface="Arial"/>
                <a:cs typeface="Arial"/>
              </a:rPr>
              <a:t>/cm. </a:t>
            </a:r>
            <a:r>
              <a:rPr sz="1600" spc="20" dirty="0">
                <a:latin typeface="Arial"/>
                <a:cs typeface="Arial"/>
              </a:rPr>
              <a:t> </a:t>
            </a:r>
            <a:r>
              <a:rPr sz="1600" spc="-10" dirty="0">
                <a:latin typeface="Arial"/>
                <a:cs typeface="Arial"/>
              </a:rPr>
              <a:t>For</a:t>
            </a:r>
            <a:r>
              <a:rPr sz="1600" spc="10" dirty="0">
                <a:latin typeface="Arial"/>
                <a:cs typeface="Arial"/>
              </a:rPr>
              <a:t> </a:t>
            </a:r>
            <a:r>
              <a:rPr sz="1600" spc="-10" dirty="0">
                <a:latin typeface="Arial"/>
                <a:cs typeface="Arial"/>
              </a:rPr>
              <a:t>a 3</a:t>
            </a:r>
            <a:r>
              <a:rPr sz="1600" spc="-5" dirty="0">
                <a:latin typeface="Arial"/>
                <a:cs typeface="Arial"/>
              </a:rPr>
              <a:t> </a:t>
            </a:r>
            <a:r>
              <a:rPr sz="1600" spc="-15" dirty="0">
                <a:latin typeface="Arial"/>
                <a:cs typeface="Arial"/>
              </a:rPr>
              <a:t>cm</a:t>
            </a:r>
            <a:r>
              <a:rPr sz="1600" spc="10" dirty="0">
                <a:latin typeface="Arial"/>
                <a:cs typeface="Arial"/>
              </a:rPr>
              <a:t> </a:t>
            </a:r>
            <a:r>
              <a:rPr sz="1600" spc="-10" dirty="0">
                <a:latin typeface="Arial"/>
                <a:cs typeface="Arial"/>
              </a:rPr>
              <a:t>long</a:t>
            </a:r>
            <a:r>
              <a:rPr sz="1600" spc="-5" dirty="0">
                <a:latin typeface="Arial"/>
                <a:cs typeface="Arial"/>
              </a:rPr>
              <a:t> c</a:t>
            </a:r>
            <a:r>
              <a:rPr sz="1600" spc="-10" dirty="0">
                <a:latin typeface="Arial"/>
                <a:cs typeface="Arial"/>
              </a:rPr>
              <a:t>olumn of</a:t>
            </a:r>
            <a:r>
              <a:rPr sz="1600" spc="10" dirty="0">
                <a:latin typeface="Arial"/>
                <a:cs typeface="Arial"/>
              </a:rPr>
              <a:t> </a:t>
            </a:r>
            <a:r>
              <a:rPr sz="1600" spc="-10" dirty="0">
                <a:latin typeface="Arial"/>
                <a:cs typeface="Arial"/>
              </a:rPr>
              <a:t>plasma,</a:t>
            </a:r>
            <a:r>
              <a:rPr sz="1600" spc="-5" dirty="0">
                <a:latin typeface="Arial"/>
                <a:cs typeface="Arial"/>
              </a:rPr>
              <a:t> </a:t>
            </a:r>
            <a:r>
              <a:rPr sz="1600" spc="-15" dirty="0">
                <a:latin typeface="Arial"/>
                <a:cs typeface="Arial"/>
              </a:rPr>
              <a:t>R</a:t>
            </a:r>
            <a:r>
              <a:rPr sz="1600" spc="10" dirty="0">
                <a:latin typeface="Arial"/>
                <a:cs typeface="Arial"/>
              </a:rPr>
              <a:t> </a:t>
            </a:r>
            <a:r>
              <a:rPr sz="1600" spc="-10" dirty="0">
                <a:latin typeface="Arial"/>
                <a:cs typeface="Arial"/>
              </a:rPr>
              <a:t>=</a:t>
            </a:r>
            <a:r>
              <a:rPr sz="1600" spc="-5" dirty="0">
                <a:latin typeface="Arial"/>
                <a:cs typeface="Arial"/>
              </a:rPr>
              <a:t> </a:t>
            </a:r>
            <a:r>
              <a:rPr sz="1600" spc="-10" dirty="0">
                <a:latin typeface="Arial"/>
                <a:cs typeface="Arial"/>
              </a:rPr>
              <a:t>4.56</a:t>
            </a:r>
            <a:r>
              <a:rPr sz="1600" spc="30" dirty="0">
                <a:latin typeface="Arial"/>
                <a:cs typeface="Arial"/>
              </a:rPr>
              <a:t> </a:t>
            </a:r>
            <a:r>
              <a:rPr sz="1600" spc="-20" dirty="0">
                <a:latin typeface="Symbol"/>
                <a:cs typeface="Symbol"/>
              </a:rPr>
              <a:t></a:t>
            </a:r>
            <a:r>
              <a:rPr sz="1600" spc="-5" dirty="0">
                <a:latin typeface="Arial"/>
                <a:cs typeface="Arial"/>
              </a:rPr>
              <a:t>.</a:t>
            </a:r>
            <a:endParaRPr sz="1600">
              <a:latin typeface="Arial"/>
              <a:cs typeface="Arial"/>
            </a:endParaRPr>
          </a:p>
          <a:p>
            <a:pPr>
              <a:lnSpc>
                <a:spcPts val="500"/>
              </a:lnSpc>
              <a:spcBef>
                <a:spcPts val="47"/>
              </a:spcBef>
              <a:buFont typeface="Arial"/>
              <a:buChar char="•"/>
            </a:pPr>
            <a:endParaRPr sz="500"/>
          </a:p>
          <a:p>
            <a:pPr>
              <a:lnSpc>
                <a:spcPts val="1000"/>
              </a:lnSpc>
              <a:buFont typeface="Arial"/>
              <a:buChar char="•"/>
            </a:pPr>
            <a:endParaRPr sz="1000"/>
          </a:p>
          <a:p>
            <a:pPr marL="355600" indent="-342900">
              <a:lnSpc>
                <a:spcPct val="100000"/>
              </a:lnSpc>
              <a:buFont typeface="Arial"/>
              <a:buChar char="•"/>
              <a:tabLst>
                <a:tab pos="354965" algn="l"/>
              </a:tabLst>
            </a:pPr>
            <a:r>
              <a:rPr sz="1600" spc="-10" dirty="0">
                <a:latin typeface="Arial"/>
                <a:cs typeface="Arial"/>
              </a:rPr>
              <a:t>For the</a:t>
            </a:r>
            <a:r>
              <a:rPr sz="1600" spc="10" dirty="0">
                <a:latin typeface="Arial"/>
                <a:cs typeface="Arial"/>
              </a:rPr>
              <a:t> </a:t>
            </a:r>
            <a:r>
              <a:rPr sz="1600" spc="-10" dirty="0">
                <a:latin typeface="Arial"/>
                <a:cs typeface="Arial"/>
              </a:rPr>
              <a:t>plasma</a:t>
            </a:r>
            <a:r>
              <a:rPr sz="1600" spc="-5" dirty="0">
                <a:latin typeface="Arial"/>
                <a:cs typeface="Arial"/>
              </a:rPr>
              <a:t> </a:t>
            </a:r>
            <a:r>
              <a:rPr sz="1600" spc="-10" dirty="0">
                <a:latin typeface="Arial"/>
                <a:cs typeface="Arial"/>
              </a:rPr>
              <a:t>antenna</a:t>
            </a:r>
            <a:r>
              <a:rPr sz="1600" spc="10" dirty="0">
                <a:latin typeface="Arial"/>
                <a:cs typeface="Arial"/>
              </a:rPr>
              <a:t> </a:t>
            </a:r>
            <a:r>
              <a:rPr sz="1600" spc="-10" dirty="0">
                <a:latin typeface="Arial"/>
                <a:cs typeface="Arial"/>
              </a:rPr>
              <a:t>at</a:t>
            </a:r>
            <a:r>
              <a:rPr sz="1600" spc="10" dirty="0">
                <a:latin typeface="Arial"/>
                <a:cs typeface="Arial"/>
              </a:rPr>
              <a:t> </a:t>
            </a:r>
            <a:r>
              <a:rPr sz="1600" spc="-10" dirty="0">
                <a:latin typeface="Arial"/>
                <a:cs typeface="Arial"/>
              </a:rPr>
              <a:t>10</a:t>
            </a:r>
            <a:r>
              <a:rPr sz="1600" spc="-5" dirty="0">
                <a:latin typeface="Arial"/>
                <a:cs typeface="Arial"/>
              </a:rPr>
              <a:t> </a:t>
            </a:r>
            <a:r>
              <a:rPr sz="1600" spc="-10" dirty="0">
                <a:latin typeface="Arial"/>
                <a:cs typeface="Arial"/>
              </a:rPr>
              <a:t>GHz,</a:t>
            </a:r>
            <a:r>
              <a:rPr sz="1600" spc="20"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Noise</a:t>
            </a:r>
            <a:r>
              <a:rPr sz="1600" spc="-15" dirty="0">
                <a:latin typeface="Arial"/>
                <a:cs typeface="Arial"/>
              </a:rPr>
              <a:t> </a:t>
            </a:r>
            <a:r>
              <a:rPr sz="1600" spc="-10" dirty="0">
                <a:latin typeface="Arial"/>
                <a:cs typeface="Arial"/>
              </a:rPr>
              <a:t>is</a:t>
            </a:r>
            <a:endParaRPr sz="1600">
              <a:latin typeface="Arial"/>
              <a:cs typeface="Arial"/>
            </a:endParaRPr>
          </a:p>
        </p:txBody>
      </p:sp>
      <p:sp>
        <p:nvSpPr>
          <p:cNvPr id="4" name="object 4"/>
          <p:cNvSpPr txBox="1"/>
          <p:nvPr/>
        </p:nvSpPr>
        <p:spPr>
          <a:xfrm>
            <a:off x="535940" y="4319270"/>
            <a:ext cx="8103234" cy="598170"/>
          </a:xfrm>
          <a:prstGeom prst="rect">
            <a:avLst/>
          </a:prstGeom>
        </p:spPr>
        <p:txBody>
          <a:bodyPr vert="horz" wrap="square" lIns="0" tIns="0" rIns="0" bIns="0" rtlCol="0">
            <a:noAutofit/>
          </a:bodyPr>
          <a:lstStyle/>
          <a:p>
            <a:pPr marL="355600" marR="12700" indent="-342900" algn="just">
              <a:lnSpc>
                <a:spcPts val="1540"/>
              </a:lnSpc>
              <a:buFont typeface="Arial"/>
              <a:buChar char="•"/>
              <a:tabLst>
                <a:tab pos="354965" algn="l"/>
              </a:tabLst>
            </a:pPr>
            <a:r>
              <a:rPr sz="1600" spc="-10" dirty="0">
                <a:latin typeface="Arial"/>
                <a:cs typeface="Arial"/>
              </a:rPr>
              <a:t>In</a:t>
            </a:r>
            <a:r>
              <a:rPr sz="1600" spc="5"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micr</a:t>
            </a:r>
            <a:r>
              <a:rPr sz="1600" spc="-15" dirty="0">
                <a:latin typeface="Arial"/>
                <a:cs typeface="Arial"/>
              </a:rPr>
              <a:t>o</a:t>
            </a:r>
            <a:r>
              <a:rPr sz="1600" spc="-30" dirty="0">
                <a:latin typeface="Arial"/>
                <a:cs typeface="Arial"/>
              </a:rPr>
              <a:t>w</a:t>
            </a:r>
            <a:r>
              <a:rPr sz="1600" spc="-10" dirty="0">
                <a:latin typeface="Arial"/>
                <a:cs typeface="Arial"/>
              </a:rPr>
              <a:t>ave</a:t>
            </a:r>
            <a:r>
              <a:rPr sz="1600" spc="10" dirty="0">
                <a:latin typeface="Arial"/>
                <a:cs typeface="Arial"/>
              </a:rPr>
              <a:t> </a:t>
            </a:r>
            <a:r>
              <a:rPr sz="1600" spc="-5" dirty="0">
                <a:latin typeface="Arial"/>
                <a:cs typeface="Arial"/>
              </a:rPr>
              <a:t>fr</a:t>
            </a:r>
            <a:r>
              <a:rPr sz="1600" spc="-15" dirty="0">
                <a:latin typeface="Arial"/>
                <a:cs typeface="Arial"/>
              </a:rPr>
              <a:t>e</a:t>
            </a:r>
            <a:r>
              <a:rPr sz="1600" spc="-10" dirty="0">
                <a:latin typeface="Arial"/>
                <a:cs typeface="Arial"/>
              </a:rPr>
              <a:t>quency</a:t>
            </a:r>
            <a:r>
              <a:rPr sz="1600" spc="15" dirty="0">
                <a:latin typeface="Arial"/>
                <a:cs typeface="Arial"/>
              </a:rPr>
              <a:t> </a:t>
            </a:r>
            <a:r>
              <a:rPr sz="1600" spc="-10" dirty="0">
                <a:latin typeface="Arial"/>
                <a:cs typeface="Arial"/>
              </a:rPr>
              <a:t>r</a:t>
            </a:r>
            <a:r>
              <a:rPr sz="1600" spc="-15" dirty="0">
                <a:latin typeface="Arial"/>
                <a:cs typeface="Arial"/>
              </a:rPr>
              <a:t>a</a:t>
            </a:r>
            <a:r>
              <a:rPr sz="1600" spc="-10" dirty="0">
                <a:latin typeface="Arial"/>
                <a:cs typeface="Arial"/>
              </a:rPr>
              <a:t>nge,</a:t>
            </a:r>
            <a:r>
              <a:rPr sz="1600" spc="5" dirty="0">
                <a:latin typeface="Arial"/>
                <a:cs typeface="Arial"/>
              </a:rPr>
              <a:t> </a:t>
            </a:r>
            <a:r>
              <a:rPr sz="1600" spc="-10" dirty="0">
                <a:latin typeface="Arial"/>
                <a:cs typeface="Arial"/>
              </a:rPr>
              <a:t>the</a:t>
            </a:r>
            <a:r>
              <a:rPr sz="1600" spc="5" dirty="0">
                <a:latin typeface="Arial"/>
                <a:cs typeface="Arial"/>
              </a:rPr>
              <a:t> </a:t>
            </a:r>
            <a:r>
              <a:rPr sz="1600" spc="-10" dirty="0">
                <a:latin typeface="Arial"/>
                <a:cs typeface="Arial"/>
              </a:rPr>
              <a:t>noi</a:t>
            </a:r>
            <a:r>
              <a:rPr sz="1600" spc="-5" dirty="0">
                <a:latin typeface="Arial"/>
                <a:cs typeface="Arial"/>
              </a:rPr>
              <a:t>s</a:t>
            </a:r>
            <a:r>
              <a:rPr sz="1600" spc="-10" dirty="0">
                <a:latin typeface="Arial"/>
                <a:cs typeface="Arial"/>
              </a:rPr>
              <a:t>e</a:t>
            </a:r>
            <a:r>
              <a:rPr sz="1600" spc="-5" dirty="0">
                <a:latin typeface="Arial"/>
                <a:cs typeface="Arial"/>
              </a:rPr>
              <a:t> </a:t>
            </a:r>
            <a:r>
              <a:rPr sz="1600" spc="-10" dirty="0">
                <a:latin typeface="Arial"/>
                <a:cs typeface="Arial"/>
              </a:rPr>
              <a:t>in the</a:t>
            </a:r>
            <a:r>
              <a:rPr sz="1600" spc="5" dirty="0">
                <a:latin typeface="Arial"/>
                <a:cs typeface="Arial"/>
              </a:rPr>
              <a:t> </a:t>
            </a:r>
            <a:r>
              <a:rPr sz="1600" spc="-10" dirty="0">
                <a:latin typeface="Arial"/>
                <a:cs typeface="Arial"/>
              </a:rPr>
              <a:t>pla</a:t>
            </a:r>
            <a:r>
              <a:rPr sz="1600" spc="-5" dirty="0">
                <a:latin typeface="Arial"/>
                <a:cs typeface="Arial"/>
              </a:rPr>
              <a:t>s</a:t>
            </a:r>
            <a:r>
              <a:rPr sz="1600" spc="-15" dirty="0">
                <a:latin typeface="Arial"/>
                <a:cs typeface="Arial"/>
              </a:rPr>
              <a:t>ma</a:t>
            </a:r>
            <a:r>
              <a:rPr sz="1600" spc="-5" dirty="0">
                <a:latin typeface="Arial"/>
                <a:cs typeface="Arial"/>
              </a:rPr>
              <a:t> </a:t>
            </a:r>
            <a:r>
              <a:rPr sz="1600" spc="-10" dirty="0">
                <a:latin typeface="Arial"/>
                <a:cs typeface="Arial"/>
              </a:rPr>
              <a:t>antenna is much</a:t>
            </a:r>
            <a:r>
              <a:rPr sz="1600" spc="-5" dirty="0">
                <a:latin typeface="Arial"/>
                <a:cs typeface="Arial"/>
              </a:rPr>
              <a:t> </a:t>
            </a:r>
            <a:r>
              <a:rPr sz="1600" spc="0" dirty="0">
                <a:latin typeface="Arial"/>
                <a:cs typeface="Arial"/>
              </a:rPr>
              <a:t>l</a:t>
            </a:r>
            <a:r>
              <a:rPr sz="1600" spc="-10" dirty="0">
                <a:latin typeface="Arial"/>
                <a:cs typeface="Arial"/>
              </a:rPr>
              <a:t>ess than the</a:t>
            </a:r>
            <a:r>
              <a:rPr sz="1600" spc="10" dirty="0">
                <a:latin typeface="Arial"/>
                <a:cs typeface="Arial"/>
              </a:rPr>
              <a:t> </a:t>
            </a:r>
            <a:r>
              <a:rPr sz="1600" spc="-10" dirty="0">
                <a:latin typeface="Arial"/>
                <a:cs typeface="Arial"/>
              </a:rPr>
              <a:t>metal</a:t>
            </a:r>
            <a:r>
              <a:rPr sz="1600" spc="5" dirty="0">
                <a:latin typeface="Arial"/>
                <a:cs typeface="Arial"/>
              </a:rPr>
              <a:t> </a:t>
            </a:r>
            <a:r>
              <a:rPr sz="1600" spc="-10" dirty="0">
                <a:latin typeface="Arial"/>
                <a:cs typeface="Arial"/>
              </a:rPr>
              <a:t>antenna.</a:t>
            </a:r>
            <a:r>
              <a:rPr sz="1600" spc="25" dirty="0">
                <a:latin typeface="Arial"/>
                <a:cs typeface="Arial"/>
              </a:rPr>
              <a:t> </a:t>
            </a:r>
            <a:r>
              <a:rPr sz="1600" spc="-10" dirty="0">
                <a:latin typeface="Arial"/>
                <a:cs typeface="Arial"/>
              </a:rPr>
              <a:t>At</a:t>
            </a:r>
            <a:r>
              <a:rPr sz="1600" spc="-5" dirty="0">
                <a:latin typeface="Arial"/>
                <a:cs typeface="Arial"/>
              </a:rPr>
              <a:t> </a:t>
            </a:r>
            <a:r>
              <a:rPr sz="1600" spc="-15" dirty="0">
                <a:latin typeface="Arial"/>
                <a:cs typeface="Arial"/>
              </a:rPr>
              <a:t>HF</a:t>
            </a:r>
            <a:r>
              <a:rPr sz="1600" spc="10" dirty="0">
                <a:latin typeface="Arial"/>
                <a:cs typeface="Arial"/>
              </a:rPr>
              <a:t> </a:t>
            </a:r>
            <a:r>
              <a:rPr sz="1600" spc="-10" dirty="0">
                <a:latin typeface="Arial"/>
                <a:cs typeface="Arial"/>
              </a:rPr>
              <a:t>frequencies,</a:t>
            </a:r>
            <a:r>
              <a:rPr sz="1600" spc="-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inequa</a:t>
            </a:r>
            <a:r>
              <a:rPr sz="1600" spc="0" dirty="0">
                <a:latin typeface="Arial"/>
                <a:cs typeface="Arial"/>
              </a:rPr>
              <a:t>l</a:t>
            </a:r>
            <a:r>
              <a:rPr sz="1600" spc="-10" dirty="0">
                <a:latin typeface="Arial"/>
                <a:cs typeface="Arial"/>
              </a:rPr>
              <a:t>ity</a:t>
            </a:r>
            <a:r>
              <a:rPr sz="1600" spc="-20" dirty="0">
                <a:latin typeface="Arial"/>
                <a:cs typeface="Arial"/>
              </a:rPr>
              <a:t> </a:t>
            </a:r>
            <a:r>
              <a:rPr sz="1600" spc="-10" dirty="0">
                <a:latin typeface="Arial"/>
                <a:cs typeface="Arial"/>
              </a:rPr>
              <a:t>is reversed.</a:t>
            </a:r>
            <a:r>
              <a:rPr sz="1600" spc="10" dirty="0">
                <a:latin typeface="Arial"/>
                <a:cs typeface="Arial"/>
              </a:rPr>
              <a:t> </a:t>
            </a:r>
            <a:r>
              <a:rPr sz="1600" spc="-15" dirty="0">
                <a:latin typeface="Arial"/>
                <a:cs typeface="Arial"/>
              </a:rPr>
              <a:t>Ho</a:t>
            </a:r>
            <a:r>
              <a:rPr sz="1600" spc="-30" dirty="0">
                <a:latin typeface="Arial"/>
                <a:cs typeface="Arial"/>
              </a:rPr>
              <a:t>w</a:t>
            </a:r>
            <a:r>
              <a:rPr sz="1600" spc="-10" dirty="0">
                <a:latin typeface="Arial"/>
                <a:cs typeface="Arial"/>
              </a:rPr>
              <a:t>ever,</a:t>
            </a:r>
            <a:r>
              <a:rPr sz="1600" spc="15" dirty="0">
                <a:latin typeface="Arial"/>
                <a:cs typeface="Arial"/>
              </a:rPr>
              <a:t> </a:t>
            </a:r>
            <a:r>
              <a:rPr sz="1600" spc="-10" dirty="0">
                <a:latin typeface="Arial"/>
                <a:cs typeface="Arial"/>
              </a:rPr>
              <a:t>this can</a:t>
            </a:r>
            <a:r>
              <a:rPr sz="1600" spc="-5" dirty="0">
                <a:latin typeface="Arial"/>
                <a:cs typeface="Arial"/>
              </a:rPr>
              <a:t> </a:t>
            </a:r>
            <a:r>
              <a:rPr sz="1600" spc="-10" dirty="0">
                <a:latin typeface="Arial"/>
                <a:cs typeface="Arial"/>
              </a:rPr>
              <a:t>be address that</a:t>
            </a:r>
            <a:r>
              <a:rPr sz="1600" spc="20" dirty="0">
                <a:latin typeface="Arial"/>
                <a:cs typeface="Arial"/>
              </a:rPr>
              <a:t> </a:t>
            </a:r>
            <a:r>
              <a:rPr sz="1600" spc="-10" dirty="0">
                <a:latin typeface="Arial"/>
                <a:cs typeface="Arial"/>
              </a:rPr>
              <a:t>by reduc</a:t>
            </a:r>
            <a:r>
              <a:rPr sz="1600" spc="0" dirty="0">
                <a:latin typeface="Arial"/>
                <a:cs typeface="Arial"/>
              </a:rPr>
              <a:t>i</a:t>
            </a:r>
            <a:r>
              <a:rPr sz="1600" spc="-10" dirty="0">
                <a:latin typeface="Arial"/>
                <a:cs typeface="Arial"/>
              </a:rPr>
              <a:t>ng</a:t>
            </a:r>
            <a:r>
              <a:rPr sz="1600" spc="-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gas</a:t>
            </a:r>
            <a:r>
              <a:rPr sz="1600" spc="5" dirty="0">
                <a:latin typeface="Arial"/>
                <a:cs typeface="Arial"/>
              </a:rPr>
              <a:t> </a:t>
            </a:r>
            <a:r>
              <a:rPr sz="1600" spc="-10" dirty="0">
                <a:latin typeface="Arial"/>
                <a:cs typeface="Arial"/>
              </a:rPr>
              <a:t>pres</a:t>
            </a:r>
            <a:r>
              <a:rPr sz="1600" spc="-5" dirty="0">
                <a:latin typeface="Arial"/>
                <a:cs typeface="Arial"/>
              </a:rPr>
              <a:t>s</a:t>
            </a:r>
            <a:r>
              <a:rPr sz="1600" spc="-10" dirty="0">
                <a:latin typeface="Arial"/>
                <a:cs typeface="Arial"/>
              </a:rPr>
              <a:t>ure</a:t>
            </a:r>
            <a:r>
              <a:rPr sz="1600" spc="5"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custom</a:t>
            </a:r>
            <a:r>
              <a:rPr sz="1600" spc="10" dirty="0">
                <a:latin typeface="Arial"/>
                <a:cs typeface="Arial"/>
              </a:rPr>
              <a:t> </a:t>
            </a:r>
            <a:r>
              <a:rPr sz="1600" spc="-10" dirty="0">
                <a:latin typeface="Arial"/>
                <a:cs typeface="Arial"/>
              </a:rPr>
              <a:t>made</a:t>
            </a:r>
            <a:r>
              <a:rPr sz="1600" spc="-5" dirty="0">
                <a:latin typeface="Arial"/>
                <a:cs typeface="Arial"/>
              </a:rPr>
              <a:t> </a:t>
            </a:r>
            <a:r>
              <a:rPr sz="1600" spc="-10" dirty="0">
                <a:latin typeface="Arial"/>
                <a:cs typeface="Arial"/>
              </a:rPr>
              <a:t>plasma</a:t>
            </a:r>
            <a:r>
              <a:rPr sz="1600" spc="-5" dirty="0">
                <a:latin typeface="Arial"/>
                <a:cs typeface="Arial"/>
              </a:rPr>
              <a:t> </a:t>
            </a:r>
            <a:r>
              <a:rPr sz="1600" spc="-10" dirty="0">
                <a:latin typeface="Arial"/>
                <a:cs typeface="Arial"/>
              </a:rPr>
              <a:t>tubes.</a:t>
            </a:r>
            <a:endParaRPr sz="1600">
              <a:latin typeface="Arial"/>
              <a:cs typeface="Arial"/>
            </a:endParaRPr>
          </a:p>
        </p:txBody>
      </p:sp>
      <p:sp>
        <p:nvSpPr>
          <p:cNvPr id="5" name="object 5"/>
          <p:cNvSpPr/>
          <p:nvPr/>
        </p:nvSpPr>
        <p:spPr>
          <a:xfrm>
            <a:off x="2811099" y="3905636"/>
            <a:ext cx="212981" cy="0"/>
          </a:xfrm>
          <a:custGeom>
            <a:avLst/>
            <a:gdLst/>
            <a:ahLst/>
            <a:cxnLst/>
            <a:rect l="l" t="t" r="r" b="b"/>
            <a:pathLst>
              <a:path w="212981">
                <a:moveTo>
                  <a:pt x="0" y="0"/>
                </a:moveTo>
                <a:lnTo>
                  <a:pt x="212981" y="0"/>
                </a:lnTo>
              </a:path>
            </a:pathLst>
          </a:custGeom>
          <a:ln w="3986">
            <a:solidFill>
              <a:srgbClr val="000000"/>
            </a:solidFill>
          </a:ln>
        </p:spPr>
        <p:txBody>
          <a:bodyPr wrap="square" lIns="0" tIns="0" rIns="0" bIns="0" rtlCol="0">
            <a:noAutofit/>
          </a:bodyPr>
          <a:lstStyle/>
          <a:p>
            <a:endParaRPr/>
          </a:p>
        </p:txBody>
      </p:sp>
      <p:sp>
        <p:nvSpPr>
          <p:cNvPr id="6" name="object 6"/>
          <p:cNvSpPr/>
          <p:nvPr/>
        </p:nvSpPr>
        <p:spPr>
          <a:xfrm>
            <a:off x="2584888" y="3662230"/>
            <a:ext cx="452714" cy="0"/>
          </a:xfrm>
          <a:custGeom>
            <a:avLst/>
            <a:gdLst/>
            <a:ahLst/>
            <a:cxnLst/>
            <a:rect l="l" t="t" r="r" b="b"/>
            <a:pathLst>
              <a:path w="452714">
                <a:moveTo>
                  <a:pt x="0" y="0"/>
                </a:moveTo>
                <a:lnTo>
                  <a:pt x="452714" y="0"/>
                </a:lnTo>
              </a:path>
            </a:pathLst>
          </a:custGeom>
          <a:ln w="8697">
            <a:solidFill>
              <a:srgbClr val="000000"/>
            </a:solidFill>
          </a:ln>
        </p:spPr>
        <p:txBody>
          <a:bodyPr wrap="square" lIns="0" tIns="0" rIns="0" bIns="0" rtlCol="0">
            <a:noAutofit/>
          </a:bodyPr>
          <a:lstStyle/>
          <a:p>
            <a:endParaRPr/>
          </a:p>
        </p:txBody>
      </p:sp>
      <p:sp>
        <p:nvSpPr>
          <p:cNvPr id="7" name="object 7"/>
          <p:cNvSpPr/>
          <p:nvPr/>
        </p:nvSpPr>
        <p:spPr>
          <a:xfrm>
            <a:off x="5167128" y="3662230"/>
            <a:ext cx="1300967" cy="0"/>
          </a:xfrm>
          <a:custGeom>
            <a:avLst/>
            <a:gdLst/>
            <a:ahLst/>
            <a:cxnLst/>
            <a:rect l="l" t="t" r="r" b="b"/>
            <a:pathLst>
              <a:path w="1300967">
                <a:moveTo>
                  <a:pt x="0" y="0"/>
                </a:moveTo>
                <a:lnTo>
                  <a:pt x="1300967" y="0"/>
                </a:lnTo>
              </a:path>
            </a:pathLst>
          </a:custGeom>
          <a:ln w="8697">
            <a:solidFill>
              <a:srgbClr val="000000"/>
            </a:solidFill>
          </a:ln>
        </p:spPr>
        <p:txBody>
          <a:bodyPr wrap="square" lIns="0" tIns="0" rIns="0" bIns="0" rtlCol="0">
            <a:noAutofit/>
          </a:bodyPr>
          <a:lstStyle/>
          <a:p>
            <a:endParaRPr/>
          </a:p>
        </p:txBody>
      </p:sp>
      <p:sp>
        <p:nvSpPr>
          <p:cNvPr id="8" name="object 8"/>
          <p:cNvSpPr/>
          <p:nvPr/>
        </p:nvSpPr>
        <p:spPr>
          <a:xfrm>
            <a:off x="7692777" y="3549412"/>
            <a:ext cx="63497" cy="198420"/>
          </a:xfrm>
          <a:custGeom>
            <a:avLst/>
            <a:gdLst/>
            <a:ahLst/>
            <a:cxnLst/>
            <a:rect l="l" t="t" r="r" b="b"/>
            <a:pathLst>
              <a:path w="63497" h="198420">
                <a:moveTo>
                  <a:pt x="63497" y="0"/>
                </a:moveTo>
                <a:lnTo>
                  <a:pt x="0" y="198420"/>
                </a:lnTo>
              </a:path>
            </a:pathLst>
          </a:custGeom>
          <a:ln w="8802">
            <a:solidFill>
              <a:srgbClr val="000000"/>
            </a:solidFill>
          </a:ln>
        </p:spPr>
        <p:txBody>
          <a:bodyPr wrap="square" lIns="0" tIns="0" rIns="0" bIns="0" rtlCol="0">
            <a:noAutofit/>
          </a:bodyPr>
          <a:lstStyle/>
          <a:p>
            <a:endParaRPr/>
          </a:p>
        </p:txBody>
      </p:sp>
      <p:sp>
        <p:nvSpPr>
          <p:cNvPr id="9" name="object 9"/>
          <p:cNvSpPr txBox="1"/>
          <p:nvPr/>
        </p:nvSpPr>
        <p:spPr>
          <a:xfrm>
            <a:off x="3050657" y="3214358"/>
            <a:ext cx="2101215" cy="539750"/>
          </a:xfrm>
          <a:prstGeom prst="rect">
            <a:avLst/>
          </a:prstGeom>
        </p:spPr>
        <p:txBody>
          <a:bodyPr vert="horz" wrap="square" lIns="0" tIns="0" rIns="0" bIns="0" rtlCol="0">
            <a:noAutofit/>
          </a:bodyPr>
          <a:lstStyle/>
          <a:p>
            <a:pPr marL="12700">
              <a:lnSpc>
                <a:spcPts val="1550"/>
              </a:lnSpc>
            </a:pPr>
            <a:r>
              <a:rPr sz="1350" spc="20" dirty="0">
                <a:latin typeface="Symbol"/>
                <a:cs typeface="Symbol"/>
              </a:rPr>
              <a:t></a:t>
            </a:r>
            <a:endParaRPr sz="1350">
              <a:latin typeface="Symbol"/>
              <a:cs typeface="Symbol"/>
            </a:endParaRPr>
          </a:p>
          <a:p>
            <a:pPr marL="12700">
              <a:lnSpc>
                <a:spcPts val="1190"/>
              </a:lnSpc>
            </a:pPr>
            <a:r>
              <a:rPr sz="1350" spc="20" dirty="0">
                <a:latin typeface="Symbol"/>
                <a:cs typeface="Symbol"/>
              </a:rPr>
              <a:t></a:t>
            </a:r>
            <a:endParaRPr sz="1350">
              <a:latin typeface="Symbol"/>
              <a:cs typeface="Symbol"/>
            </a:endParaRPr>
          </a:p>
          <a:p>
            <a:pPr marL="120014">
              <a:lnSpc>
                <a:spcPts val="1405"/>
              </a:lnSpc>
            </a:pPr>
            <a:r>
              <a:rPr sz="1350" spc="25" dirty="0">
                <a:latin typeface="Symbol"/>
                <a:cs typeface="Symbol"/>
              </a:rPr>
              <a:t></a:t>
            </a:r>
            <a:r>
              <a:rPr sz="1350" spc="-30" dirty="0">
                <a:latin typeface="Times New Roman"/>
                <a:cs typeface="Times New Roman"/>
              </a:rPr>
              <a:t> </a:t>
            </a:r>
            <a:r>
              <a:rPr sz="1350" spc="15" dirty="0">
                <a:latin typeface="Times New Roman"/>
                <a:cs typeface="Times New Roman"/>
              </a:rPr>
              <a:t>4</a:t>
            </a:r>
            <a:r>
              <a:rPr sz="1350" spc="-110" dirty="0">
                <a:latin typeface="Times New Roman"/>
                <a:cs typeface="Times New Roman"/>
              </a:rPr>
              <a:t>(</a:t>
            </a:r>
            <a:r>
              <a:rPr sz="1350" spc="15" dirty="0">
                <a:latin typeface="Times New Roman"/>
                <a:cs typeface="Times New Roman"/>
              </a:rPr>
              <a:t>1</a:t>
            </a:r>
            <a:r>
              <a:rPr sz="1350" spc="0" dirty="0">
                <a:latin typeface="Times New Roman"/>
                <a:cs typeface="Times New Roman"/>
              </a:rPr>
              <a:t>.</a:t>
            </a:r>
            <a:r>
              <a:rPr sz="1350" spc="15" dirty="0">
                <a:latin typeface="Times New Roman"/>
                <a:cs typeface="Times New Roman"/>
              </a:rPr>
              <a:t>38</a:t>
            </a:r>
            <a:r>
              <a:rPr sz="1350" spc="105" dirty="0">
                <a:latin typeface="Times New Roman"/>
                <a:cs typeface="Times New Roman"/>
              </a:rPr>
              <a:t>6</a:t>
            </a:r>
            <a:r>
              <a:rPr sz="1350" i="1" spc="-90" dirty="0">
                <a:latin typeface="Times New Roman"/>
                <a:cs typeface="Times New Roman"/>
              </a:rPr>
              <a:t>x</a:t>
            </a:r>
            <a:r>
              <a:rPr sz="1350" spc="15" dirty="0">
                <a:latin typeface="Times New Roman"/>
                <a:cs typeface="Times New Roman"/>
              </a:rPr>
              <a:t>1</a:t>
            </a:r>
            <a:r>
              <a:rPr sz="1350" spc="60" dirty="0">
                <a:latin typeface="Times New Roman"/>
                <a:cs typeface="Times New Roman"/>
              </a:rPr>
              <a:t>0</a:t>
            </a:r>
            <a:r>
              <a:rPr sz="1200" spc="-15" baseline="45138" dirty="0">
                <a:latin typeface="Symbol"/>
                <a:cs typeface="Symbol"/>
              </a:rPr>
              <a:t></a:t>
            </a:r>
            <a:r>
              <a:rPr sz="1200" spc="-15" baseline="45138" dirty="0">
                <a:latin typeface="Times New Roman"/>
                <a:cs typeface="Times New Roman"/>
              </a:rPr>
              <a:t>2</a:t>
            </a:r>
            <a:r>
              <a:rPr sz="1200" spc="0" baseline="45138" dirty="0">
                <a:latin typeface="Times New Roman"/>
                <a:cs typeface="Times New Roman"/>
              </a:rPr>
              <a:t>3</a:t>
            </a:r>
            <a:r>
              <a:rPr sz="1200" spc="-142" baseline="45138" dirty="0">
                <a:latin typeface="Times New Roman"/>
                <a:cs typeface="Times New Roman"/>
              </a:rPr>
              <a:t> </a:t>
            </a:r>
            <a:r>
              <a:rPr sz="1350" spc="0" dirty="0">
                <a:latin typeface="Times New Roman"/>
                <a:cs typeface="Times New Roman"/>
              </a:rPr>
              <a:t>)(</a:t>
            </a:r>
            <a:r>
              <a:rPr sz="1350" spc="15" dirty="0">
                <a:latin typeface="Times New Roman"/>
                <a:cs typeface="Times New Roman"/>
              </a:rPr>
              <a:t>300</a:t>
            </a:r>
            <a:r>
              <a:rPr sz="1350" spc="0" dirty="0">
                <a:latin typeface="Times New Roman"/>
                <a:cs typeface="Times New Roman"/>
              </a:rPr>
              <a:t>)</a:t>
            </a:r>
            <a:r>
              <a:rPr sz="1350" spc="40" dirty="0">
                <a:latin typeface="Times New Roman"/>
                <a:cs typeface="Times New Roman"/>
              </a:rPr>
              <a:t>(</a:t>
            </a:r>
            <a:r>
              <a:rPr sz="1350" spc="15" dirty="0">
                <a:latin typeface="Times New Roman"/>
                <a:cs typeface="Times New Roman"/>
              </a:rPr>
              <a:t>4</a:t>
            </a:r>
            <a:r>
              <a:rPr sz="1350" spc="0" dirty="0">
                <a:latin typeface="Times New Roman"/>
                <a:cs typeface="Times New Roman"/>
              </a:rPr>
              <a:t>.</a:t>
            </a:r>
            <a:r>
              <a:rPr sz="1350" spc="15" dirty="0">
                <a:latin typeface="Times New Roman"/>
                <a:cs typeface="Times New Roman"/>
              </a:rPr>
              <a:t>56)</a:t>
            </a:r>
            <a:endParaRPr sz="1350">
              <a:latin typeface="Times New Roman"/>
              <a:cs typeface="Times New Roman"/>
            </a:endParaRPr>
          </a:p>
        </p:txBody>
      </p:sp>
      <p:sp>
        <p:nvSpPr>
          <p:cNvPr id="10" name="object 10"/>
          <p:cNvSpPr txBox="1"/>
          <p:nvPr/>
        </p:nvSpPr>
        <p:spPr>
          <a:xfrm>
            <a:off x="6502139" y="3535025"/>
            <a:ext cx="1475105" cy="219075"/>
          </a:xfrm>
          <a:prstGeom prst="rect">
            <a:avLst/>
          </a:prstGeom>
        </p:spPr>
        <p:txBody>
          <a:bodyPr vert="horz" wrap="square" lIns="0" tIns="0" rIns="0" bIns="0" rtlCol="0">
            <a:noAutofit/>
          </a:bodyPr>
          <a:lstStyle/>
          <a:p>
            <a:pPr marL="12700">
              <a:lnSpc>
                <a:spcPct val="100000"/>
              </a:lnSpc>
            </a:pPr>
            <a:r>
              <a:rPr sz="1350" spc="25" dirty="0">
                <a:latin typeface="Symbol"/>
                <a:cs typeface="Symbol"/>
              </a:rPr>
              <a:t></a:t>
            </a:r>
            <a:r>
              <a:rPr sz="1350" spc="-85" dirty="0">
                <a:latin typeface="Times New Roman"/>
                <a:cs typeface="Times New Roman"/>
              </a:rPr>
              <a:t> </a:t>
            </a:r>
            <a:r>
              <a:rPr sz="1350" spc="15" dirty="0">
                <a:latin typeface="Times New Roman"/>
                <a:cs typeface="Times New Roman"/>
              </a:rPr>
              <a:t>5</a:t>
            </a:r>
            <a:r>
              <a:rPr sz="1350" spc="0" dirty="0">
                <a:latin typeface="Times New Roman"/>
                <a:cs typeface="Times New Roman"/>
              </a:rPr>
              <a:t>.</a:t>
            </a:r>
            <a:r>
              <a:rPr sz="1350" spc="15" dirty="0">
                <a:latin typeface="Times New Roman"/>
                <a:cs typeface="Times New Roman"/>
              </a:rPr>
              <a:t>09</a:t>
            </a:r>
            <a:r>
              <a:rPr sz="1350" spc="114" dirty="0">
                <a:latin typeface="Times New Roman"/>
                <a:cs typeface="Times New Roman"/>
              </a:rPr>
              <a:t>9</a:t>
            </a:r>
            <a:r>
              <a:rPr sz="1350" i="1" spc="-100" dirty="0">
                <a:latin typeface="Times New Roman"/>
                <a:cs typeface="Times New Roman"/>
              </a:rPr>
              <a:t>x</a:t>
            </a:r>
            <a:r>
              <a:rPr sz="1350" spc="15" dirty="0">
                <a:latin typeface="Times New Roman"/>
                <a:cs typeface="Times New Roman"/>
              </a:rPr>
              <a:t>1</a:t>
            </a:r>
            <a:r>
              <a:rPr sz="1350" spc="70" dirty="0">
                <a:latin typeface="Times New Roman"/>
                <a:cs typeface="Times New Roman"/>
              </a:rPr>
              <a:t>0</a:t>
            </a:r>
            <a:r>
              <a:rPr sz="1200" spc="-15" baseline="45138" dirty="0">
                <a:latin typeface="Symbol"/>
                <a:cs typeface="Symbol"/>
              </a:rPr>
              <a:t></a:t>
            </a:r>
            <a:r>
              <a:rPr sz="1200" spc="-15" baseline="45138" dirty="0">
                <a:latin typeface="Times New Roman"/>
                <a:cs typeface="Times New Roman"/>
              </a:rPr>
              <a:t>2</a:t>
            </a:r>
            <a:r>
              <a:rPr sz="1200" spc="0" baseline="45138" dirty="0">
                <a:latin typeface="Times New Roman"/>
                <a:cs typeface="Times New Roman"/>
              </a:rPr>
              <a:t>4</a:t>
            </a:r>
            <a:r>
              <a:rPr sz="1200" spc="-30" baseline="45138" dirty="0">
                <a:latin typeface="Times New Roman"/>
                <a:cs typeface="Times New Roman"/>
              </a:rPr>
              <a:t> </a:t>
            </a:r>
            <a:r>
              <a:rPr sz="1350" i="1" spc="30" dirty="0">
                <a:latin typeface="Times New Roman"/>
                <a:cs typeface="Times New Roman"/>
              </a:rPr>
              <a:t>V</a:t>
            </a:r>
            <a:r>
              <a:rPr sz="1350" i="1" spc="-90" dirty="0">
                <a:latin typeface="Times New Roman"/>
                <a:cs typeface="Times New Roman"/>
              </a:rPr>
              <a:t> </a:t>
            </a:r>
            <a:r>
              <a:rPr sz="1200" spc="0" baseline="45138" dirty="0">
                <a:latin typeface="Times New Roman"/>
                <a:cs typeface="Times New Roman"/>
              </a:rPr>
              <a:t>2   </a:t>
            </a:r>
            <a:r>
              <a:rPr sz="1200" spc="-120" baseline="45138" dirty="0">
                <a:latin typeface="Times New Roman"/>
                <a:cs typeface="Times New Roman"/>
              </a:rPr>
              <a:t> </a:t>
            </a:r>
            <a:r>
              <a:rPr sz="1350" i="1" spc="15" dirty="0">
                <a:latin typeface="Times New Roman"/>
                <a:cs typeface="Times New Roman"/>
              </a:rPr>
              <a:t>H</a:t>
            </a:r>
            <a:r>
              <a:rPr sz="1350" i="1" spc="20" dirty="0">
                <a:latin typeface="Times New Roman"/>
                <a:cs typeface="Times New Roman"/>
              </a:rPr>
              <a:t>z</a:t>
            </a:r>
            <a:endParaRPr sz="1350">
              <a:latin typeface="Times New Roman"/>
              <a:cs typeface="Times New Roman"/>
            </a:endParaRPr>
          </a:p>
        </p:txBody>
      </p:sp>
      <p:sp>
        <p:nvSpPr>
          <p:cNvPr id="11" name="object 11"/>
          <p:cNvSpPr txBox="1"/>
          <p:nvPr/>
        </p:nvSpPr>
        <p:spPr>
          <a:xfrm>
            <a:off x="2934948" y="3545542"/>
            <a:ext cx="210185" cy="249554"/>
          </a:xfrm>
          <a:prstGeom prst="rect">
            <a:avLst/>
          </a:prstGeom>
        </p:spPr>
        <p:txBody>
          <a:bodyPr vert="horz" wrap="square" lIns="0" tIns="0" rIns="0" bIns="0" rtlCol="0">
            <a:noAutofit/>
          </a:bodyPr>
          <a:lstStyle/>
          <a:p>
            <a:pPr marL="12700">
              <a:lnSpc>
                <a:spcPct val="100000"/>
              </a:lnSpc>
            </a:pPr>
            <a:r>
              <a:rPr sz="1200" spc="0" baseline="-24305" dirty="0">
                <a:latin typeface="Times New Roman"/>
                <a:cs typeface="Times New Roman"/>
              </a:rPr>
              <a:t>2  </a:t>
            </a:r>
            <a:r>
              <a:rPr sz="1200" spc="-150" baseline="-24305" dirty="0">
                <a:latin typeface="Times New Roman"/>
                <a:cs typeface="Times New Roman"/>
              </a:rPr>
              <a:t> </a:t>
            </a:r>
            <a:r>
              <a:rPr sz="1350" spc="20" dirty="0">
                <a:latin typeface="Symbol"/>
                <a:cs typeface="Symbol"/>
              </a:rPr>
              <a:t></a:t>
            </a:r>
            <a:endParaRPr sz="1350">
              <a:latin typeface="Symbol"/>
              <a:cs typeface="Symbol"/>
            </a:endParaRPr>
          </a:p>
        </p:txBody>
      </p:sp>
      <p:sp>
        <p:nvSpPr>
          <p:cNvPr id="12" name="object 12"/>
          <p:cNvSpPr txBox="1"/>
          <p:nvPr/>
        </p:nvSpPr>
        <p:spPr>
          <a:xfrm>
            <a:off x="6379442" y="3660377"/>
            <a:ext cx="77470" cy="134620"/>
          </a:xfrm>
          <a:prstGeom prst="rect">
            <a:avLst/>
          </a:prstGeom>
        </p:spPr>
        <p:txBody>
          <a:bodyPr vert="horz" wrap="square" lIns="0" tIns="0" rIns="0" bIns="0" rtlCol="0">
            <a:noAutofit/>
          </a:bodyPr>
          <a:lstStyle/>
          <a:p>
            <a:pPr marL="12700">
              <a:lnSpc>
                <a:spcPct val="100000"/>
              </a:lnSpc>
            </a:pPr>
            <a:r>
              <a:rPr sz="800" spc="0" dirty="0">
                <a:latin typeface="Times New Roman"/>
                <a:cs typeface="Times New Roman"/>
              </a:rPr>
              <a:t>2</a:t>
            </a:r>
            <a:endParaRPr sz="800">
              <a:latin typeface="Times New Roman"/>
              <a:cs typeface="Times New Roman"/>
            </a:endParaRPr>
          </a:p>
        </p:txBody>
      </p:sp>
      <p:sp>
        <p:nvSpPr>
          <p:cNvPr id="13" name="object 13"/>
          <p:cNvSpPr txBox="1"/>
          <p:nvPr/>
        </p:nvSpPr>
        <p:spPr>
          <a:xfrm>
            <a:off x="2920985" y="3805282"/>
            <a:ext cx="224154" cy="233679"/>
          </a:xfrm>
          <a:prstGeom prst="rect">
            <a:avLst/>
          </a:prstGeom>
        </p:spPr>
        <p:txBody>
          <a:bodyPr vert="horz" wrap="square" lIns="0" tIns="0" rIns="0" bIns="0" rtlCol="0">
            <a:noAutofit/>
          </a:bodyPr>
          <a:lstStyle/>
          <a:p>
            <a:pPr marL="12700">
              <a:lnSpc>
                <a:spcPct val="100000"/>
              </a:lnSpc>
            </a:pPr>
            <a:r>
              <a:rPr sz="1200" spc="0" baseline="-17361" dirty="0">
                <a:latin typeface="Times New Roman"/>
                <a:cs typeface="Times New Roman"/>
              </a:rPr>
              <a:t>2  </a:t>
            </a:r>
            <a:r>
              <a:rPr sz="1200" spc="15" baseline="-17361" dirty="0">
                <a:latin typeface="Times New Roman"/>
                <a:cs typeface="Times New Roman"/>
              </a:rPr>
              <a:t> </a:t>
            </a:r>
            <a:r>
              <a:rPr sz="1350" spc="20" dirty="0">
                <a:latin typeface="Symbol"/>
                <a:cs typeface="Symbol"/>
              </a:rPr>
              <a:t></a:t>
            </a:r>
            <a:endParaRPr sz="1350">
              <a:latin typeface="Symbol"/>
              <a:cs typeface="Symbol"/>
            </a:endParaRPr>
          </a:p>
        </p:txBody>
      </p:sp>
      <p:sp>
        <p:nvSpPr>
          <p:cNvPr id="14" name="object 14"/>
          <p:cNvSpPr txBox="1"/>
          <p:nvPr/>
        </p:nvSpPr>
        <p:spPr>
          <a:xfrm>
            <a:off x="2754303" y="3423658"/>
            <a:ext cx="114935" cy="219075"/>
          </a:xfrm>
          <a:prstGeom prst="rect">
            <a:avLst/>
          </a:prstGeom>
        </p:spPr>
        <p:txBody>
          <a:bodyPr vert="horz" wrap="square" lIns="0" tIns="0" rIns="0" bIns="0" rtlCol="0">
            <a:noAutofit/>
          </a:bodyPr>
          <a:lstStyle/>
          <a:p>
            <a:pPr marL="12700">
              <a:lnSpc>
                <a:spcPct val="100000"/>
              </a:lnSpc>
            </a:pPr>
            <a:r>
              <a:rPr sz="1350" spc="25" dirty="0">
                <a:latin typeface="Times New Roman"/>
                <a:cs typeface="Times New Roman"/>
              </a:rPr>
              <a:t>1</a:t>
            </a:r>
            <a:endParaRPr sz="1350">
              <a:latin typeface="Times New Roman"/>
              <a:cs typeface="Times New Roman"/>
            </a:endParaRPr>
          </a:p>
        </p:txBody>
      </p:sp>
      <p:sp>
        <p:nvSpPr>
          <p:cNvPr id="15" name="object 15"/>
          <p:cNvSpPr txBox="1"/>
          <p:nvPr/>
        </p:nvSpPr>
        <p:spPr>
          <a:xfrm>
            <a:off x="5760647" y="3423658"/>
            <a:ext cx="114935" cy="219075"/>
          </a:xfrm>
          <a:prstGeom prst="rect">
            <a:avLst/>
          </a:prstGeom>
        </p:spPr>
        <p:txBody>
          <a:bodyPr vert="horz" wrap="square" lIns="0" tIns="0" rIns="0" bIns="0" rtlCol="0">
            <a:noAutofit/>
          </a:bodyPr>
          <a:lstStyle/>
          <a:p>
            <a:pPr marL="12700">
              <a:lnSpc>
                <a:spcPct val="100000"/>
              </a:lnSpc>
            </a:pPr>
            <a:r>
              <a:rPr sz="1350" spc="25" dirty="0">
                <a:latin typeface="Times New Roman"/>
                <a:cs typeface="Times New Roman"/>
              </a:rPr>
              <a:t>1</a:t>
            </a:r>
            <a:endParaRPr sz="1350">
              <a:latin typeface="Times New Roman"/>
              <a:cs typeface="Times New Roman"/>
            </a:endParaRPr>
          </a:p>
        </p:txBody>
      </p:sp>
      <p:sp>
        <p:nvSpPr>
          <p:cNvPr id="16" name="object 16"/>
          <p:cNvSpPr txBox="1"/>
          <p:nvPr/>
        </p:nvSpPr>
        <p:spPr>
          <a:xfrm>
            <a:off x="936585" y="3376149"/>
            <a:ext cx="1635125" cy="377825"/>
          </a:xfrm>
          <a:prstGeom prst="rect">
            <a:avLst/>
          </a:prstGeom>
        </p:spPr>
        <p:txBody>
          <a:bodyPr vert="horz" wrap="square" lIns="0" tIns="0" rIns="0" bIns="0" rtlCol="0">
            <a:noAutofit/>
          </a:bodyPr>
          <a:lstStyle/>
          <a:p>
            <a:pPr marR="12700" algn="r">
              <a:lnSpc>
                <a:spcPts val="1510"/>
              </a:lnSpc>
            </a:pPr>
            <a:r>
              <a:rPr sz="1350" spc="20" dirty="0">
                <a:latin typeface="Symbol"/>
                <a:cs typeface="Symbol"/>
              </a:rPr>
              <a:t></a:t>
            </a:r>
            <a:endParaRPr sz="1350">
              <a:latin typeface="Symbol"/>
              <a:cs typeface="Symbol"/>
            </a:endParaRPr>
          </a:p>
          <a:p>
            <a:pPr marL="12700">
              <a:lnSpc>
                <a:spcPts val="1380"/>
              </a:lnSpc>
            </a:pPr>
            <a:r>
              <a:rPr sz="1350" i="1" spc="35" dirty="0">
                <a:latin typeface="Times New Roman"/>
                <a:cs typeface="Times New Roman"/>
              </a:rPr>
              <a:t>N</a:t>
            </a:r>
            <a:r>
              <a:rPr sz="1350" i="1" spc="-190" dirty="0">
                <a:latin typeface="Times New Roman"/>
                <a:cs typeface="Times New Roman"/>
              </a:rPr>
              <a:t> </a:t>
            </a:r>
            <a:r>
              <a:rPr sz="1350" spc="-45" dirty="0">
                <a:latin typeface="Times New Roman"/>
                <a:cs typeface="Times New Roman"/>
              </a:rPr>
              <a:t>(</a:t>
            </a:r>
            <a:r>
              <a:rPr sz="1350" i="1" spc="30" dirty="0">
                <a:latin typeface="Times New Roman"/>
                <a:cs typeface="Times New Roman"/>
              </a:rPr>
              <a:t>T</a:t>
            </a:r>
            <a:r>
              <a:rPr sz="1350" i="1" spc="-185" dirty="0">
                <a:latin typeface="Times New Roman"/>
                <a:cs typeface="Times New Roman"/>
              </a:rPr>
              <a:t> </a:t>
            </a:r>
            <a:r>
              <a:rPr sz="1350" spc="10" dirty="0">
                <a:latin typeface="Times New Roman"/>
                <a:cs typeface="Times New Roman"/>
              </a:rPr>
              <a:t>,</a:t>
            </a:r>
            <a:r>
              <a:rPr sz="1350" spc="-130" dirty="0">
                <a:latin typeface="Times New Roman"/>
                <a:cs typeface="Times New Roman"/>
              </a:rPr>
              <a:t> </a:t>
            </a:r>
            <a:r>
              <a:rPr sz="1350" i="1" spc="40" dirty="0">
                <a:latin typeface="Times New Roman"/>
                <a:cs typeface="Times New Roman"/>
              </a:rPr>
              <a:t>R</a:t>
            </a:r>
            <a:r>
              <a:rPr sz="1350" spc="90" dirty="0">
                <a:latin typeface="Times New Roman"/>
                <a:cs typeface="Times New Roman"/>
              </a:rPr>
              <a:t>,</a:t>
            </a:r>
            <a:r>
              <a:rPr sz="1450" spc="20" dirty="0">
                <a:latin typeface="Symbol"/>
                <a:cs typeface="Symbol"/>
              </a:rPr>
              <a:t></a:t>
            </a:r>
            <a:r>
              <a:rPr sz="1350" spc="-40" dirty="0">
                <a:latin typeface="Times New Roman"/>
                <a:cs typeface="Times New Roman"/>
              </a:rPr>
              <a:t>,</a:t>
            </a:r>
            <a:r>
              <a:rPr sz="1450" spc="-25" dirty="0">
                <a:latin typeface="Symbol"/>
                <a:cs typeface="Symbol"/>
              </a:rPr>
              <a:t></a:t>
            </a:r>
            <a:r>
              <a:rPr sz="1450" spc="-145" dirty="0">
                <a:latin typeface="Times New Roman"/>
                <a:cs typeface="Times New Roman"/>
              </a:rPr>
              <a:t> </a:t>
            </a:r>
            <a:r>
              <a:rPr sz="1350" spc="15" dirty="0">
                <a:latin typeface="Times New Roman"/>
                <a:cs typeface="Times New Roman"/>
              </a:rPr>
              <a:t>)</a:t>
            </a:r>
            <a:r>
              <a:rPr sz="1350" spc="-25" dirty="0">
                <a:latin typeface="Times New Roman"/>
                <a:cs typeface="Times New Roman"/>
              </a:rPr>
              <a:t> </a:t>
            </a:r>
            <a:r>
              <a:rPr sz="1350" spc="25" dirty="0">
                <a:latin typeface="Symbol"/>
                <a:cs typeface="Symbol"/>
              </a:rPr>
              <a:t></a:t>
            </a:r>
            <a:r>
              <a:rPr sz="1350" spc="-30" dirty="0">
                <a:latin typeface="Times New Roman"/>
                <a:cs typeface="Times New Roman"/>
              </a:rPr>
              <a:t> </a:t>
            </a:r>
            <a:r>
              <a:rPr sz="1350" spc="35" dirty="0">
                <a:latin typeface="Times New Roman"/>
                <a:cs typeface="Times New Roman"/>
              </a:rPr>
              <a:t>4</a:t>
            </a:r>
            <a:r>
              <a:rPr sz="1350" i="1" spc="20" dirty="0">
                <a:latin typeface="Times New Roman"/>
                <a:cs typeface="Times New Roman"/>
              </a:rPr>
              <a:t>k </a:t>
            </a:r>
            <a:r>
              <a:rPr sz="1350" i="1" spc="-140" dirty="0">
                <a:latin typeface="Times New Roman"/>
                <a:cs typeface="Times New Roman"/>
              </a:rPr>
              <a:t> </a:t>
            </a:r>
            <a:r>
              <a:rPr sz="1350" i="1" spc="30" dirty="0">
                <a:latin typeface="Times New Roman"/>
                <a:cs typeface="Times New Roman"/>
              </a:rPr>
              <a:t>TR</a:t>
            </a:r>
            <a:endParaRPr sz="1350">
              <a:latin typeface="Times New Roman"/>
              <a:cs typeface="Times New Roman"/>
            </a:endParaRPr>
          </a:p>
        </p:txBody>
      </p:sp>
      <p:sp>
        <p:nvSpPr>
          <p:cNvPr id="17" name="object 17"/>
          <p:cNvSpPr txBox="1"/>
          <p:nvPr/>
        </p:nvSpPr>
        <p:spPr>
          <a:xfrm>
            <a:off x="5380197" y="3702612"/>
            <a:ext cx="1014730" cy="231775"/>
          </a:xfrm>
          <a:prstGeom prst="rect">
            <a:avLst/>
          </a:prstGeom>
        </p:spPr>
        <p:txBody>
          <a:bodyPr vert="horz" wrap="square" lIns="0" tIns="0" rIns="0" bIns="0" rtlCol="0">
            <a:noAutofit/>
          </a:bodyPr>
          <a:lstStyle/>
          <a:p>
            <a:pPr marL="12700">
              <a:lnSpc>
                <a:spcPct val="100000"/>
              </a:lnSpc>
            </a:pPr>
            <a:r>
              <a:rPr sz="2025" spc="30" baseline="2057" dirty="0">
                <a:latin typeface="Symbol"/>
                <a:cs typeface="Symbol"/>
              </a:rPr>
              <a:t></a:t>
            </a:r>
            <a:r>
              <a:rPr sz="2025" spc="-270" baseline="2057" dirty="0">
                <a:latin typeface="Times New Roman"/>
                <a:cs typeface="Times New Roman"/>
              </a:rPr>
              <a:t> </a:t>
            </a:r>
            <a:r>
              <a:rPr sz="1350" u="sng" spc="-50" dirty="0">
                <a:latin typeface="Times New Roman"/>
                <a:cs typeface="Times New Roman"/>
              </a:rPr>
              <a:t>2</a:t>
            </a:r>
            <a:r>
              <a:rPr sz="1450" u="sng" spc="-25" dirty="0">
                <a:latin typeface="Symbol"/>
                <a:cs typeface="Symbol"/>
              </a:rPr>
              <a:t></a:t>
            </a:r>
            <a:r>
              <a:rPr sz="1450" u="sng" spc="-590" dirty="0">
                <a:latin typeface="Symbol"/>
                <a:cs typeface="Symbol"/>
              </a:rPr>
              <a:t></a:t>
            </a:r>
            <a:r>
              <a:rPr sz="1350" u="sng" spc="-110" dirty="0">
                <a:latin typeface="Times New Roman"/>
                <a:cs typeface="Times New Roman"/>
              </a:rPr>
              <a:t>(</a:t>
            </a:r>
            <a:r>
              <a:rPr sz="1350" u="sng" spc="15" dirty="0">
                <a:latin typeface="Times New Roman"/>
                <a:cs typeface="Times New Roman"/>
              </a:rPr>
              <a:t>1</a:t>
            </a:r>
            <a:r>
              <a:rPr sz="1350" u="sng" spc="-10" dirty="0">
                <a:latin typeface="Times New Roman"/>
                <a:cs typeface="Times New Roman"/>
              </a:rPr>
              <a:t>0</a:t>
            </a:r>
            <a:r>
              <a:rPr sz="1350" u="sng" spc="10" dirty="0">
                <a:latin typeface="Times New Roman"/>
                <a:cs typeface="Times New Roman"/>
              </a:rPr>
              <a:t>,</a:t>
            </a:r>
            <a:r>
              <a:rPr sz="1350" u="sng" spc="-200" dirty="0">
                <a:latin typeface="Times New Roman"/>
                <a:cs typeface="Times New Roman"/>
              </a:rPr>
              <a:t> </a:t>
            </a:r>
            <a:r>
              <a:rPr sz="1350" u="sng" spc="15" dirty="0">
                <a:latin typeface="Times New Roman"/>
                <a:cs typeface="Times New Roman"/>
              </a:rPr>
              <a:t>000)</a:t>
            </a:r>
            <a:r>
              <a:rPr sz="1350" spc="-165" dirty="0">
                <a:latin typeface="Times New Roman"/>
                <a:cs typeface="Times New Roman"/>
              </a:rPr>
              <a:t> </a:t>
            </a:r>
            <a:r>
              <a:rPr sz="2025" spc="30" baseline="2057" dirty="0">
                <a:latin typeface="Symbol"/>
                <a:cs typeface="Symbol"/>
              </a:rPr>
              <a:t></a:t>
            </a:r>
            <a:endParaRPr sz="2025" baseline="2057">
              <a:latin typeface="Symbol"/>
              <a:cs typeface="Symbol"/>
            </a:endParaRPr>
          </a:p>
        </p:txBody>
      </p:sp>
      <p:sp>
        <p:nvSpPr>
          <p:cNvPr id="18" name="object 18"/>
          <p:cNvSpPr txBox="1"/>
          <p:nvPr/>
        </p:nvSpPr>
        <p:spPr>
          <a:xfrm>
            <a:off x="2477383" y="3765730"/>
            <a:ext cx="469265" cy="231775"/>
          </a:xfrm>
          <a:prstGeom prst="rect">
            <a:avLst/>
          </a:prstGeom>
        </p:spPr>
        <p:txBody>
          <a:bodyPr vert="horz" wrap="square" lIns="0" tIns="0" rIns="0" bIns="0" rtlCol="0">
            <a:noAutofit/>
          </a:bodyPr>
          <a:lstStyle/>
          <a:p>
            <a:pPr marL="12700">
              <a:lnSpc>
                <a:spcPct val="100000"/>
              </a:lnSpc>
            </a:pPr>
            <a:r>
              <a:rPr sz="2025" spc="30" baseline="20576" dirty="0">
                <a:latin typeface="Symbol"/>
                <a:cs typeface="Symbol"/>
              </a:rPr>
              <a:t></a:t>
            </a:r>
            <a:r>
              <a:rPr sz="2025" spc="-300" baseline="20576" dirty="0">
                <a:latin typeface="Times New Roman"/>
                <a:cs typeface="Times New Roman"/>
              </a:rPr>
              <a:t> </a:t>
            </a:r>
            <a:r>
              <a:rPr sz="1350" spc="120" dirty="0">
                <a:latin typeface="Times New Roman"/>
                <a:cs typeface="Times New Roman"/>
              </a:rPr>
              <a:t>1</a:t>
            </a:r>
            <a:r>
              <a:rPr sz="1350" spc="25" dirty="0">
                <a:latin typeface="Symbol"/>
                <a:cs typeface="Symbol"/>
              </a:rPr>
              <a:t></a:t>
            </a:r>
            <a:r>
              <a:rPr sz="1350" spc="-70" dirty="0">
                <a:latin typeface="Times New Roman"/>
                <a:cs typeface="Times New Roman"/>
              </a:rPr>
              <a:t> </a:t>
            </a:r>
            <a:r>
              <a:rPr sz="2175" spc="-44" baseline="32567" dirty="0">
                <a:latin typeface="Symbol"/>
                <a:cs typeface="Symbol"/>
              </a:rPr>
              <a:t></a:t>
            </a:r>
            <a:endParaRPr sz="2175" baseline="32567">
              <a:latin typeface="Symbol"/>
              <a:cs typeface="Symbol"/>
            </a:endParaRPr>
          </a:p>
        </p:txBody>
      </p:sp>
      <p:sp>
        <p:nvSpPr>
          <p:cNvPr id="19" name="object 19"/>
          <p:cNvSpPr txBox="1"/>
          <p:nvPr/>
        </p:nvSpPr>
        <p:spPr>
          <a:xfrm>
            <a:off x="5145902" y="3823778"/>
            <a:ext cx="328930" cy="272415"/>
          </a:xfrm>
          <a:prstGeom prst="rect">
            <a:avLst/>
          </a:prstGeom>
        </p:spPr>
        <p:txBody>
          <a:bodyPr vert="horz" wrap="square" lIns="0" tIns="0" rIns="0" bIns="0" rtlCol="0">
            <a:noAutofit/>
          </a:bodyPr>
          <a:lstStyle/>
          <a:p>
            <a:pPr marL="12700">
              <a:lnSpc>
                <a:spcPct val="100000"/>
              </a:lnSpc>
            </a:pPr>
            <a:r>
              <a:rPr sz="1350" spc="125" dirty="0">
                <a:latin typeface="Times New Roman"/>
                <a:cs typeface="Times New Roman"/>
              </a:rPr>
              <a:t>1</a:t>
            </a:r>
            <a:r>
              <a:rPr sz="1350" spc="25" dirty="0">
                <a:latin typeface="Symbol"/>
                <a:cs typeface="Symbol"/>
              </a:rPr>
              <a:t></a:t>
            </a:r>
            <a:r>
              <a:rPr sz="1350" spc="-75" dirty="0">
                <a:latin typeface="Times New Roman"/>
                <a:cs typeface="Times New Roman"/>
              </a:rPr>
              <a:t> </a:t>
            </a:r>
            <a:r>
              <a:rPr sz="2025" spc="30" baseline="-18518" dirty="0">
                <a:latin typeface="Symbol"/>
                <a:cs typeface="Symbol"/>
              </a:rPr>
              <a:t></a:t>
            </a:r>
            <a:endParaRPr sz="2025" baseline="-18518">
              <a:latin typeface="Symbol"/>
              <a:cs typeface="Symbol"/>
            </a:endParaRPr>
          </a:p>
        </p:txBody>
      </p:sp>
      <p:sp>
        <p:nvSpPr>
          <p:cNvPr id="20" name="object 20"/>
          <p:cNvSpPr txBox="1"/>
          <p:nvPr/>
        </p:nvSpPr>
        <p:spPr>
          <a:xfrm>
            <a:off x="5626692" y="3946388"/>
            <a:ext cx="520700" cy="231775"/>
          </a:xfrm>
          <a:prstGeom prst="rect">
            <a:avLst/>
          </a:prstGeom>
        </p:spPr>
        <p:txBody>
          <a:bodyPr vert="horz" wrap="square" lIns="0" tIns="0" rIns="0" bIns="0" rtlCol="0">
            <a:noAutofit/>
          </a:bodyPr>
          <a:lstStyle/>
          <a:p>
            <a:pPr marL="12700">
              <a:lnSpc>
                <a:spcPct val="100000"/>
              </a:lnSpc>
            </a:pPr>
            <a:r>
              <a:rPr sz="1350" spc="-50" dirty="0">
                <a:latin typeface="Times New Roman"/>
                <a:cs typeface="Times New Roman"/>
              </a:rPr>
              <a:t>2</a:t>
            </a:r>
            <a:r>
              <a:rPr sz="1450" spc="-25" dirty="0">
                <a:latin typeface="Symbol"/>
                <a:cs typeface="Symbol"/>
              </a:rPr>
              <a:t></a:t>
            </a:r>
            <a:r>
              <a:rPr sz="1450" spc="-160" dirty="0">
                <a:latin typeface="Times New Roman"/>
                <a:cs typeface="Times New Roman"/>
              </a:rPr>
              <a:t> </a:t>
            </a:r>
            <a:r>
              <a:rPr sz="1350" spc="-25" dirty="0">
                <a:latin typeface="Times New Roman"/>
                <a:cs typeface="Times New Roman"/>
              </a:rPr>
              <a:t>(</a:t>
            </a:r>
            <a:r>
              <a:rPr sz="1350" spc="15" dirty="0">
                <a:latin typeface="Times New Roman"/>
                <a:cs typeface="Times New Roman"/>
              </a:rPr>
              <a:t>82)</a:t>
            </a:r>
            <a:endParaRPr sz="1350">
              <a:latin typeface="Times New Roman"/>
              <a:cs typeface="Times New Roman"/>
            </a:endParaRPr>
          </a:p>
        </p:txBody>
      </p:sp>
      <p:sp>
        <p:nvSpPr>
          <p:cNvPr id="21" name="object 21"/>
          <p:cNvSpPr txBox="1"/>
          <p:nvPr/>
        </p:nvSpPr>
        <p:spPr>
          <a:xfrm>
            <a:off x="2185485" y="3650222"/>
            <a:ext cx="88900" cy="134620"/>
          </a:xfrm>
          <a:prstGeom prst="rect">
            <a:avLst/>
          </a:prstGeom>
        </p:spPr>
        <p:txBody>
          <a:bodyPr vert="horz" wrap="square" lIns="0" tIns="0" rIns="0" bIns="0" rtlCol="0">
            <a:noAutofit/>
          </a:bodyPr>
          <a:lstStyle/>
          <a:p>
            <a:pPr marL="12700">
              <a:lnSpc>
                <a:spcPct val="100000"/>
              </a:lnSpc>
            </a:pPr>
            <a:r>
              <a:rPr sz="800" i="1" spc="0" dirty="0">
                <a:latin typeface="Times New Roman"/>
                <a:cs typeface="Times New Roman"/>
              </a:rPr>
              <a:t>B</a:t>
            </a:r>
            <a:endParaRPr sz="800">
              <a:latin typeface="Times New Roman"/>
              <a:cs typeface="Times New Roman"/>
            </a:endParaRPr>
          </a:p>
        </p:txBody>
      </p:sp>
      <p:sp>
        <p:nvSpPr>
          <p:cNvPr id="22" name="object 22"/>
          <p:cNvSpPr txBox="1"/>
          <p:nvPr/>
        </p:nvSpPr>
        <p:spPr>
          <a:xfrm>
            <a:off x="2477383" y="3903582"/>
            <a:ext cx="667385" cy="228600"/>
          </a:xfrm>
          <a:prstGeom prst="rect">
            <a:avLst/>
          </a:prstGeom>
        </p:spPr>
        <p:txBody>
          <a:bodyPr vert="horz" wrap="square" lIns="0" tIns="0" rIns="0" bIns="0" rtlCol="0">
            <a:noAutofit/>
          </a:bodyPr>
          <a:lstStyle/>
          <a:p>
            <a:pPr marL="12700">
              <a:lnSpc>
                <a:spcPct val="100000"/>
              </a:lnSpc>
              <a:tabLst>
                <a:tab pos="330200" algn="l"/>
                <a:tab pos="585470" algn="l"/>
              </a:tabLst>
            </a:pPr>
            <a:r>
              <a:rPr sz="1350" spc="20" dirty="0">
                <a:latin typeface="Symbol"/>
                <a:cs typeface="Symbol"/>
              </a:rPr>
              <a:t></a:t>
            </a:r>
            <a:r>
              <a:rPr sz="1350" spc="20" dirty="0">
                <a:latin typeface="Times New Roman"/>
                <a:cs typeface="Times New Roman"/>
              </a:rPr>
              <a:t>	</a:t>
            </a:r>
            <a:r>
              <a:rPr sz="1450" spc="-25" dirty="0">
                <a:latin typeface="Symbol"/>
                <a:cs typeface="Symbol"/>
              </a:rPr>
              <a:t></a:t>
            </a:r>
            <a:r>
              <a:rPr sz="1450" spc="-25" dirty="0">
                <a:latin typeface="Times New Roman"/>
                <a:cs typeface="Times New Roman"/>
              </a:rPr>
              <a:t>	</a:t>
            </a:r>
            <a:r>
              <a:rPr sz="1350" spc="20" dirty="0">
                <a:latin typeface="Symbol"/>
                <a:cs typeface="Symbol"/>
              </a:rPr>
              <a:t></a:t>
            </a:r>
            <a:endParaRPr sz="1350">
              <a:latin typeface="Symbol"/>
              <a:cs typeface="Symbol"/>
            </a:endParaRPr>
          </a:p>
        </p:txBody>
      </p:sp>
      <p:sp>
        <p:nvSpPr>
          <p:cNvPr id="23" name="object 23"/>
          <p:cNvSpPr txBox="1"/>
          <p:nvPr/>
        </p:nvSpPr>
        <p:spPr>
          <a:xfrm>
            <a:off x="2477383" y="3214358"/>
            <a:ext cx="94615" cy="215900"/>
          </a:xfrm>
          <a:prstGeom prst="rect">
            <a:avLst/>
          </a:prstGeom>
        </p:spPr>
        <p:txBody>
          <a:bodyPr vert="horz" wrap="square" lIns="0" tIns="0" rIns="0" bIns="0" rtlCol="0">
            <a:noAutofit/>
          </a:bodyPr>
          <a:lstStyle/>
          <a:p>
            <a:pPr marL="12700">
              <a:lnSpc>
                <a:spcPct val="100000"/>
              </a:lnSpc>
            </a:pPr>
            <a:r>
              <a:rPr sz="1350" spc="20" dirty="0">
                <a:latin typeface="Symbol"/>
                <a:cs typeface="Symbol"/>
              </a:rPr>
              <a:t></a:t>
            </a:r>
            <a:endParaRPr sz="1350">
              <a:latin typeface="Symbol"/>
              <a:cs typeface="Symbol"/>
            </a:endParaRPr>
          </a:p>
        </p:txBody>
      </p:sp>
      <p:sp>
        <p:nvSpPr>
          <p:cNvPr id="24" name="object 24"/>
          <p:cNvSpPr txBox="1"/>
          <p:nvPr/>
        </p:nvSpPr>
        <p:spPr>
          <a:xfrm>
            <a:off x="2477383" y="3545542"/>
            <a:ext cx="94615" cy="215900"/>
          </a:xfrm>
          <a:prstGeom prst="rect">
            <a:avLst/>
          </a:prstGeom>
        </p:spPr>
        <p:txBody>
          <a:bodyPr vert="horz" wrap="square" lIns="0" tIns="0" rIns="0" bIns="0" rtlCol="0">
            <a:noAutofit/>
          </a:bodyPr>
          <a:lstStyle/>
          <a:p>
            <a:pPr marL="12700">
              <a:lnSpc>
                <a:spcPct val="100000"/>
              </a:lnSpc>
            </a:pPr>
            <a:r>
              <a:rPr sz="1350" spc="20" dirty="0">
                <a:latin typeface="Symbol"/>
                <a:cs typeface="Symbol"/>
              </a:rPr>
              <a:t></a:t>
            </a:r>
            <a:endParaRPr sz="1350">
              <a:latin typeface="Symbol"/>
              <a:cs typeface="Symbol"/>
            </a:endParaRPr>
          </a:p>
        </p:txBody>
      </p:sp>
      <p:sp>
        <p:nvSpPr>
          <p:cNvPr id="25" name="object 25"/>
          <p:cNvSpPr txBox="1"/>
          <p:nvPr/>
        </p:nvSpPr>
        <p:spPr>
          <a:xfrm>
            <a:off x="3050657" y="3714949"/>
            <a:ext cx="94615" cy="215900"/>
          </a:xfrm>
          <a:prstGeom prst="rect">
            <a:avLst/>
          </a:prstGeom>
        </p:spPr>
        <p:txBody>
          <a:bodyPr vert="horz" wrap="square" lIns="0" tIns="0" rIns="0" bIns="0" rtlCol="0">
            <a:noAutofit/>
          </a:bodyPr>
          <a:lstStyle/>
          <a:p>
            <a:pPr marL="12700">
              <a:lnSpc>
                <a:spcPct val="100000"/>
              </a:lnSpc>
            </a:pPr>
            <a:r>
              <a:rPr sz="1350" spc="20" dirty="0">
                <a:latin typeface="Symbol"/>
                <a:cs typeface="Symbol"/>
              </a:rPr>
              <a:t></a:t>
            </a:r>
            <a:endParaRPr sz="1350">
              <a:latin typeface="Symbol"/>
              <a:cs typeface="Symbol"/>
            </a:endParaRPr>
          </a:p>
        </p:txBody>
      </p:sp>
      <p:sp>
        <p:nvSpPr>
          <p:cNvPr id="26" name="object 26"/>
          <p:cNvSpPr txBox="1"/>
          <p:nvPr/>
        </p:nvSpPr>
        <p:spPr>
          <a:xfrm>
            <a:off x="2477383" y="3805282"/>
            <a:ext cx="94615" cy="215900"/>
          </a:xfrm>
          <a:prstGeom prst="rect">
            <a:avLst/>
          </a:prstGeom>
        </p:spPr>
        <p:txBody>
          <a:bodyPr vert="horz" wrap="square" lIns="0" tIns="0" rIns="0" bIns="0" rtlCol="0">
            <a:noAutofit/>
          </a:bodyPr>
          <a:lstStyle/>
          <a:p>
            <a:pPr marL="12700">
              <a:lnSpc>
                <a:spcPct val="100000"/>
              </a:lnSpc>
            </a:pPr>
            <a:r>
              <a:rPr sz="1350" spc="20" dirty="0">
                <a:latin typeface="Symbol"/>
                <a:cs typeface="Symbol"/>
              </a:rPr>
              <a:t></a:t>
            </a:r>
            <a:endParaRPr sz="1350">
              <a:latin typeface="Symbol"/>
              <a:cs typeface="Symbol"/>
            </a:endParaRPr>
          </a:p>
        </p:txBody>
      </p:sp>
      <p:sp>
        <p:nvSpPr>
          <p:cNvPr id="27" name="object 27"/>
          <p:cNvSpPr txBox="1"/>
          <p:nvPr/>
        </p:nvSpPr>
        <p:spPr>
          <a:xfrm>
            <a:off x="6300504" y="3880005"/>
            <a:ext cx="94615" cy="215900"/>
          </a:xfrm>
          <a:prstGeom prst="rect">
            <a:avLst/>
          </a:prstGeom>
        </p:spPr>
        <p:txBody>
          <a:bodyPr vert="horz" wrap="square" lIns="0" tIns="0" rIns="0" bIns="0" rtlCol="0">
            <a:noAutofit/>
          </a:bodyPr>
          <a:lstStyle/>
          <a:p>
            <a:pPr marL="12700">
              <a:lnSpc>
                <a:spcPct val="100000"/>
              </a:lnSpc>
            </a:pPr>
            <a:r>
              <a:rPr sz="1350" spc="20" dirty="0">
                <a:latin typeface="Symbol"/>
                <a:cs typeface="Symbol"/>
              </a:rPr>
              <a:t></a:t>
            </a:r>
            <a:endParaRPr sz="1350">
              <a:latin typeface="Symbol"/>
              <a:cs typeface="Symbol"/>
            </a:endParaRPr>
          </a:p>
        </p:txBody>
      </p:sp>
      <p:sp>
        <p:nvSpPr>
          <p:cNvPr id="28" name="object 28"/>
          <p:cNvSpPr txBox="1"/>
          <p:nvPr/>
        </p:nvSpPr>
        <p:spPr>
          <a:xfrm>
            <a:off x="5380197" y="3997902"/>
            <a:ext cx="1014730" cy="215900"/>
          </a:xfrm>
          <a:prstGeom prst="rect">
            <a:avLst/>
          </a:prstGeom>
        </p:spPr>
        <p:txBody>
          <a:bodyPr vert="horz" wrap="square" lIns="0" tIns="0" rIns="0" bIns="0" rtlCol="0">
            <a:noAutofit/>
          </a:bodyPr>
          <a:lstStyle/>
          <a:p>
            <a:pPr marL="12700">
              <a:lnSpc>
                <a:spcPct val="100000"/>
              </a:lnSpc>
              <a:tabLst>
                <a:tab pos="932815" algn="l"/>
              </a:tabLst>
            </a:pPr>
            <a:r>
              <a:rPr sz="1350" spc="20" dirty="0">
                <a:latin typeface="Symbol"/>
                <a:cs typeface="Symbol"/>
              </a:rPr>
              <a:t></a:t>
            </a:r>
            <a:r>
              <a:rPr sz="1350" spc="20" dirty="0">
                <a:latin typeface="Times New Roman"/>
                <a:cs typeface="Times New Roman"/>
              </a:rPr>
              <a:t>	</a:t>
            </a:r>
            <a:r>
              <a:rPr sz="1350" spc="20" dirty="0">
                <a:latin typeface="Symbol"/>
                <a:cs typeface="Symbol"/>
              </a:rPr>
              <a:t></a:t>
            </a:r>
            <a:endParaRPr sz="1350">
              <a:latin typeface="Symbol"/>
              <a:cs typeface="Symbol"/>
            </a:endParaRPr>
          </a:p>
        </p:txBody>
      </p:sp>
      <p:sp>
        <p:nvSpPr>
          <p:cNvPr id="29" name="object 29"/>
          <p:cNvSpPr/>
          <p:nvPr/>
        </p:nvSpPr>
        <p:spPr>
          <a:xfrm>
            <a:off x="3067050" y="5094287"/>
            <a:ext cx="3008376" cy="1006475"/>
          </a:xfrm>
          <a:custGeom>
            <a:avLst/>
            <a:gdLst/>
            <a:ahLst/>
            <a:cxnLst/>
            <a:rect l="l" t="t" r="r" b="b"/>
            <a:pathLst>
              <a:path w="3008376" h="1006475">
                <a:moveTo>
                  <a:pt x="0" y="1006475"/>
                </a:moveTo>
                <a:lnTo>
                  <a:pt x="3008376" y="1006475"/>
                </a:lnTo>
                <a:lnTo>
                  <a:pt x="3008376" y="0"/>
                </a:lnTo>
                <a:lnTo>
                  <a:pt x="0" y="0"/>
                </a:lnTo>
                <a:lnTo>
                  <a:pt x="0" y="1006475"/>
                </a:lnTo>
                <a:close/>
              </a:path>
            </a:pathLst>
          </a:custGeom>
          <a:solidFill>
            <a:srgbClr val="FFFF66"/>
          </a:solidFill>
        </p:spPr>
        <p:txBody>
          <a:bodyPr wrap="square" lIns="0" tIns="0" rIns="0" bIns="0" rtlCol="0">
            <a:noAutofit/>
          </a:bodyPr>
          <a:lstStyle/>
          <a:p>
            <a:endParaRPr/>
          </a:p>
        </p:txBody>
      </p:sp>
      <p:sp>
        <p:nvSpPr>
          <p:cNvPr id="30" name="object 30"/>
          <p:cNvSpPr/>
          <p:nvPr/>
        </p:nvSpPr>
        <p:spPr>
          <a:xfrm>
            <a:off x="3067050" y="5094287"/>
            <a:ext cx="3008376" cy="1006475"/>
          </a:xfrm>
          <a:custGeom>
            <a:avLst/>
            <a:gdLst/>
            <a:ahLst/>
            <a:cxnLst/>
            <a:rect l="l" t="t" r="r" b="b"/>
            <a:pathLst>
              <a:path w="3008376" h="1006475">
                <a:moveTo>
                  <a:pt x="0" y="1006475"/>
                </a:moveTo>
                <a:lnTo>
                  <a:pt x="3008376" y="1006475"/>
                </a:lnTo>
                <a:lnTo>
                  <a:pt x="3008376" y="0"/>
                </a:lnTo>
                <a:lnTo>
                  <a:pt x="0" y="0"/>
                </a:lnTo>
                <a:lnTo>
                  <a:pt x="0" y="1006475"/>
                </a:lnTo>
                <a:close/>
              </a:path>
            </a:pathLst>
          </a:custGeom>
          <a:ln w="9525">
            <a:solidFill>
              <a:srgbClr val="000000"/>
            </a:solidFill>
          </a:ln>
        </p:spPr>
        <p:txBody>
          <a:bodyPr wrap="square" lIns="0" tIns="0" rIns="0" bIns="0" rtlCol="0">
            <a:noAutofit/>
          </a:bodyPr>
          <a:lstStyle/>
          <a:p>
            <a:endParaRPr/>
          </a:p>
        </p:txBody>
      </p:sp>
      <p:sp>
        <p:nvSpPr>
          <p:cNvPr id="31" name="object 31"/>
          <p:cNvSpPr txBox="1"/>
          <p:nvPr/>
        </p:nvSpPr>
        <p:spPr>
          <a:xfrm>
            <a:off x="3146298" y="5374843"/>
            <a:ext cx="565150" cy="270510"/>
          </a:xfrm>
          <a:prstGeom prst="rect">
            <a:avLst/>
          </a:prstGeom>
        </p:spPr>
        <p:txBody>
          <a:bodyPr vert="horz" wrap="square" lIns="0" tIns="0" rIns="0" bIns="0" rtlCol="0">
            <a:noAutofit/>
          </a:bodyPr>
          <a:lstStyle/>
          <a:p>
            <a:pPr marL="12700">
              <a:lnSpc>
                <a:spcPts val="2130"/>
              </a:lnSpc>
            </a:pPr>
            <a:r>
              <a:rPr sz="2700" spc="-7" baseline="13888" dirty="0">
                <a:latin typeface="Arial"/>
                <a:cs typeface="Arial"/>
              </a:rPr>
              <a:t>N</a:t>
            </a:r>
            <a:r>
              <a:rPr sz="1200" spc="5" dirty="0">
                <a:latin typeface="Arial"/>
                <a:cs typeface="Arial"/>
              </a:rPr>
              <a:t>m</a:t>
            </a:r>
            <a:r>
              <a:rPr sz="1200" spc="0" dirty="0">
                <a:latin typeface="Arial"/>
                <a:cs typeface="Arial"/>
              </a:rPr>
              <a:t>et</a:t>
            </a:r>
            <a:r>
              <a:rPr sz="1200" spc="5" dirty="0">
                <a:latin typeface="Arial"/>
                <a:cs typeface="Arial"/>
              </a:rPr>
              <a:t>a</a:t>
            </a:r>
            <a:r>
              <a:rPr sz="1200" spc="0" dirty="0">
                <a:latin typeface="Arial"/>
                <a:cs typeface="Arial"/>
              </a:rPr>
              <a:t>l</a:t>
            </a:r>
            <a:endParaRPr sz="1200">
              <a:latin typeface="Arial"/>
              <a:cs typeface="Arial"/>
            </a:endParaRPr>
          </a:p>
        </p:txBody>
      </p:sp>
      <p:sp>
        <p:nvSpPr>
          <p:cNvPr id="32" name="object 32"/>
          <p:cNvSpPr txBox="1"/>
          <p:nvPr/>
        </p:nvSpPr>
        <p:spPr>
          <a:xfrm>
            <a:off x="3854958" y="5318505"/>
            <a:ext cx="2025650" cy="285115"/>
          </a:xfrm>
          <a:prstGeom prst="rect">
            <a:avLst/>
          </a:prstGeom>
        </p:spPr>
        <p:txBody>
          <a:bodyPr vert="horz" wrap="square" lIns="0" tIns="0" rIns="0" bIns="0" rtlCol="0">
            <a:noAutofit/>
          </a:bodyPr>
          <a:lstStyle/>
          <a:p>
            <a:pPr marL="12700">
              <a:lnSpc>
                <a:spcPct val="100000"/>
              </a:lnSpc>
            </a:pPr>
            <a:r>
              <a:rPr sz="1800" dirty="0">
                <a:latin typeface="Arial"/>
                <a:cs typeface="Arial"/>
              </a:rPr>
              <a:t>= </a:t>
            </a:r>
            <a:r>
              <a:rPr sz="1800" spc="-10" dirty="0">
                <a:latin typeface="Arial"/>
                <a:cs typeface="Arial"/>
              </a:rPr>
              <a:t>3</a:t>
            </a:r>
            <a:r>
              <a:rPr sz="1800" spc="0" dirty="0">
                <a:latin typeface="Arial"/>
                <a:cs typeface="Arial"/>
              </a:rPr>
              <a:t>.24</a:t>
            </a:r>
            <a:r>
              <a:rPr sz="1800" spc="-10" dirty="0">
                <a:latin typeface="Arial"/>
                <a:cs typeface="Arial"/>
              </a:rPr>
              <a:t> </a:t>
            </a:r>
            <a:r>
              <a:rPr sz="1800" spc="0" dirty="0">
                <a:latin typeface="Arial"/>
                <a:cs typeface="Arial"/>
              </a:rPr>
              <a:t>x</a:t>
            </a:r>
            <a:r>
              <a:rPr sz="1800" spc="5" dirty="0">
                <a:latin typeface="Arial"/>
                <a:cs typeface="Arial"/>
              </a:rPr>
              <a:t> </a:t>
            </a:r>
            <a:r>
              <a:rPr sz="1800" spc="0" dirty="0">
                <a:latin typeface="Arial"/>
                <a:cs typeface="Arial"/>
              </a:rPr>
              <a:t>1</a:t>
            </a:r>
            <a:r>
              <a:rPr sz="1800" spc="-10" dirty="0">
                <a:latin typeface="Arial"/>
                <a:cs typeface="Arial"/>
              </a:rPr>
              <a:t>0</a:t>
            </a:r>
            <a:r>
              <a:rPr sz="1800" spc="-7" baseline="25462" dirty="0">
                <a:latin typeface="Arial"/>
                <a:cs typeface="Arial"/>
              </a:rPr>
              <a:t>-</a:t>
            </a:r>
            <a:r>
              <a:rPr sz="1800" spc="0" baseline="25462" dirty="0">
                <a:latin typeface="Arial"/>
                <a:cs typeface="Arial"/>
              </a:rPr>
              <a:t>22</a:t>
            </a:r>
            <a:r>
              <a:rPr sz="1800" spc="240" baseline="25462" dirty="0">
                <a:latin typeface="Arial"/>
                <a:cs typeface="Arial"/>
              </a:rPr>
              <a:t> </a:t>
            </a:r>
            <a:r>
              <a:rPr sz="1800" spc="-5" dirty="0">
                <a:latin typeface="Arial"/>
                <a:cs typeface="Arial"/>
              </a:rPr>
              <a:t>V</a:t>
            </a:r>
            <a:r>
              <a:rPr sz="1800" spc="0" baseline="25462" dirty="0">
                <a:latin typeface="Arial"/>
                <a:cs typeface="Arial"/>
              </a:rPr>
              <a:t>2</a:t>
            </a:r>
            <a:r>
              <a:rPr sz="1800" spc="0" dirty="0">
                <a:latin typeface="Arial"/>
                <a:cs typeface="Arial"/>
              </a:rPr>
              <a:t>/Hz</a:t>
            </a:r>
            <a:endParaRPr sz="1800">
              <a:latin typeface="Arial"/>
              <a:cs typeface="Arial"/>
            </a:endParaRPr>
          </a:p>
        </p:txBody>
      </p:sp>
      <p:sp>
        <p:nvSpPr>
          <p:cNvPr id="33" name="object 33"/>
          <p:cNvSpPr txBox="1"/>
          <p:nvPr/>
        </p:nvSpPr>
        <p:spPr>
          <a:xfrm>
            <a:off x="3146298" y="5592775"/>
            <a:ext cx="2723515" cy="327025"/>
          </a:xfrm>
          <a:prstGeom prst="rect">
            <a:avLst/>
          </a:prstGeom>
        </p:spPr>
        <p:txBody>
          <a:bodyPr vert="horz" wrap="square" lIns="0" tIns="0" rIns="0" bIns="0" rtlCol="0">
            <a:noAutofit/>
          </a:bodyPr>
          <a:lstStyle/>
          <a:p>
            <a:pPr marL="12700">
              <a:lnSpc>
                <a:spcPct val="100000"/>
              </a:lnSpc>
            </a:pPr>
            <a:r>
              <a:rPr sz="1800" spc="-5" dirty="0">
                <a:latin typeface="Arial"/>
                <a:cs typeface="Arial"/>
              </a:rPr>
              <a:t>N</a:t>
            </a:r>
            <a:r>
              <a:rPr sz="1800" spc="0" baseline="-20833" dirty="0">
                <a:latin typeface="Arial"/>
                <a:cs typeface="Arial"/>
              </a:rPr>
              <a:t>plas</a:t>
            </a:r>
            <a:r>
              <a:rPr sz="1800" spc="7" baseline="-20833" dirty="0">
                <a:latin typeface="Arial"/>
                <a:cs typeface="Arial"/>
              </a:rPr>
              <a:t>m</a:t>
            </a:r>
            <a:r>
              <a:rPr sz="1800" spc="0" baseline="-20833" dirty="0">
                <a:latin typeface="Arial"/>
                <a:cs typeface="Arial"/>
              </a:rPr>
              <a:t>a</a:t>
            </a:r>
            <a:r>
              <a:rPr sz="1800" spc="-44" baseline="-20833" dirty="0">
                <a:latin typeface="Arial"/>
                <a:cs typeface="Arial"/>
              </a:rPr>
              <a:t> </a:t>
            </a:r>
            <a:r>
              <a:rPr sz="1800" spc="0" dirty="0">
                <a:latin typeface="Arial"/>
                <a:cs typeface="Arial"/>
              </a:rPr>
              <a:t>= </a:t>
            </a:r>
            <a:r>
              <a:rPr sz="1800" spc="-10" dirty="0">
                <a:latin typeface="Arial"/>
                <a:cs typeface="Arial"/>
              </a:rPr>
              <a:t>5</a:t>
            </a:r>
            <a:r>
              <a:rPr sz="1800" spc="0" dirty="0">
                <a:latin typeface="Arial"/>
                <a:cs typeface="Arial"/>
              </a:rPr>
              <a:t>.10</a:t>
            </a:r>
            <a:r>
              <a:rPr sz="1800" spc="5" dirty="0">
                <a:latin typeface="Arial"/>
                <a:cs typeface="Arial"/>
              </a:rPr>
              <a:t> </a:t>
            </a:r>
            <a:r>
              <a:rPr sz="1800" spc="0" dirty="0">
                <a:latin typeface="Arial"/>
                <a:cs typeface="Arial"/>
              </a:rPr>
              <a:t>x</a:t>
            </a:r>
            <a:r>
              <a:rPr sz="1800" spc="-15" dirty="0">
                <a:latin typeface="Arial"/>
                <a:cs typeface="Arial"/>
              </a:rPr>
              <a:t> </a:t>
            </a:r>
            <a:r>
              <a:rPr sz="1800" spc="0" dirty="0">
                <a:latin typeface="Arial"/>
                <a:cs typeface="Arial"/>
              </a:rPr>
              <a:t>1</a:t>
            </a:r>
            <a:r>
              <a:rPr sz="1800" spc="-5" dirty="0">
                <a:latin typeface="Arial"/>
                <a:cs typeface="Arial"/>
              </a:rPr>
              <a:t>0</a:t>
            </a:r>
            <a:r>
              <a:rPr sz="1800" spc="-7" baseline="25462" dirty="0">
                <a:latin typeface="Arial"/>
                <a:cs typeface="Arial"/>
              </a:rPr>
              <a:t>-</a:t>
            </a:r>
            <a:r>
              <a:rPr sz="1800" spc="0" baseline="25462" dirty="0">
                <a:latin typeface="Arial"/>
                <a:cs typeface="Arial"/>
              </a:rPr>
              <a:t>24 </a:t>
            </a:r>
            <a:r>
              <a:rPr sz="1800" spc="-240" baseline="25462" dirty="0">
                <a:latin typeface="Arial"/>
                <a:cs typeface="Arial"/>
              </a:rPr>
              <a:t> </a:t>
            </a:r>
            <a:r>
              <a:rPr sz="1800" spc="-5" dirty="0">
                <a:latin typeface="Arial"/>
                <a:cs typeface="Arial"/>
              </a:rPr>
              <a:t>V</a:t>
            </a:r>
            <a:r>
              <a:rPr sz="1800" spc="0" baseline="25462" dirty="0">
                <a:latin typeface="Arial"/>
                <a:cs typeface="Arial"/>
              </a:rPr>
              <a:t>2</a:t>
            </a:r>
            <a:r>
              <a:rPr sz="1800" spc="0" dirty="0">
                <a:latin typeface="Arial"/>
                <a:cs typeface="Arial"/>
              </a:rPr>
              <a:t>/Hz</a:t>
            </a:r>
            <a:endParaRPr sz="1800">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4983" rIns="0" bIns="0" rtlCol="0">
            <a:noAutofit/>
          </a:bodyPr>
          <a:lstStyle/>
          <a:p>
            <a:pPr marL="1219835">
              <a:lnSpc>
                <a:spcPct val="100000"/>
              </a:lnSpc>
            </a:pPr>
            <a:r>
              <a:rPr sz="2800" b="1" spc="-20" dirty="0">
                <a:latin typeface="Arial"/>
                <a:cs typeface="Arial"/>
              </a:rPr>
              <a:t>L</a:t>
            </a:r>
            <a:r>
              <a:rPr sz="2800" b="1" spc="-35" dirty="0">
                <a:latin typeface="Arial"/>
                <a:cs typeface="Arial"/>
              </a:rPr>
              <a:t>o</a:t>
            </a:r>
            <a:r>
              <a:rPr sz="2800" b="1" spc="-15" dirty="0">
                <a:latin typeface="Arial"/>
                <a:cs typeface="Arial"/>
              </a:rPr>
              <a:t>wering</a:t>
            </a:r>
            <a:r>
              <a:rPr sz="2800" b="1" spc="15" dirty="0">
                <a:latin typeface="Arial"/>
                <a:cs typeface="Arial"/>
              </a:rPr>
              <a:t> </a:t>
            </a:r>
            <a:r>
              <a:rPr sz="2800" b="1" spc="-20" dirty="0">
                <a:latin typeface="Arial"/>
                <a:cs typeface="Arial"/>
              </a:rPr>
              <a:t>Plasma</a:t>
            </a:r>
            <a:r>
              <a:rPr sz="2800" b="1" spc="-5" dirty="0">
                <a:latin typeface="Arial"/>
                <a:cs typeface="Arial"/>
              </a:rPr>
              <a:t> </a:t>
            </a:r>
            <a:r>
              <a:rPr sz="2800" b="1" spc="-20" dirty="0">
                <a:latin typeface="Arial"/>
                <a:cs typeface="Arial"/>
              </a:rPr>
              <a:t>Thermal</a:t>
            </a:r>
            <a:r>
              <a:rPr sz="2800" b="1" spc="15" dirty="0">
                <a:latin typeface="Arial"/>
                <a:cs typeface="Arial"/>
              </a:rPr>
              <a:t> </a:t>
            </a:r>
            <a:r>
              <a:rPr sz="2800" b="1" spc="-25" dirty="0">
                <a:latin typeface="Arial"/>
                <a:cs typeface="Arial"/>
              </a:rPr>
              <a:t>N</a:t>
            </a:r>
            <a:r>
              <a:rPr sz="2800" b="1" spc="-35" dirty="0">
                <a:latin typeface="Arial"/>
                <a:cs typeface="Arial"/>
              </a:rPr>
              <a:t>o</a:t>
            </a:r>
            <a:r>
              <a:rPr sz="2800" b="1" spc="-15" dirty="0">
                <a:latin typeface="Arial"/>
                <a:cs typeface="Arial"/>
              </a:rPr>
              <a:t>ise</a:t>
            </a:r>
            <a:endParaRPr sz="2800">
              <a:latin typeface="Arial"/>
              <a:cs typeface="Arial"/>
            </a:endParaRPr>
          </a:p>
        </p:txBody>
      </p:sp>
      <p:sp>
        <p:nvSpPr>
          <p:cNvPr id="3" name="object 3"/>
          <p:cNvSpPr txBox="1"/>
          <p:nvPr/>
        </p:nvSpPr>
        <p:spPr>
          <a:xfrm>
            <a:off x="535940" y="1260982"/>
            <a:ext cx="7503159" cy="4098925"/>
          </a:xfrm>
          <a:prstGeom prst="rect">
            <a:avLst/>
          </a:prstGeom>
        </p:spPr>
        <p:txBody>
          <a:bodyPr vert="horz" wrap="square" lIns="0" tIns="0" rIns="0" bIns="0" rtlCol="0">
            <a:noAutofit/>
          </a:bodyPr>
          <a:lstStyle/>
          <a:p>
            <a:pPr marL="355600" marR="521334" indent="-342900">
              <a:lnSpc>
                <a:spcPts val="1920"/>
              </a:lnSpc>
              <a:buFont typeface="Arial"/>
              <a:buChar char="•"/>
              <a:tabLst>
                <a:tab pos="354965" algn="l"/>
              </a:tabLst>
            </a:pPr>
            <a:r>
              <a:rPr sz="2000" dirty="0">
                <a:latin typeface="Arial"/>
                <a:cs typeface="Arial"/>
              </a:rPr>
              <a:t>Other</a:t>
            </a:r>
            <a:r>
              <a:rPr sz="2000" spc="-40" dirty="0">
                <a:latin typeface="Arial"/>
                <a:cs typeface="Arial"/>
              </a:rPr>
              <a:t> </a:t>
            </a:r>
            <a:r>
              <a:rPr sz="2000" spc="0" dirty="0">
                <a:latin typeface="Arial"/>
                <a:cs typeface="Arial"/>
              </a:rPr>
              <a:t>factors</a:t>
            </a:r>
            <a:r>
              <a:rPr sz="2000" spc="-35" dirty="0">
                <a:latin typeface="Arial"/>
                <a:cs typeface="Arial"/>
              </a:rPr>
              <a:t> </a:t>
            </a:r>
            <a:r>
              <a:rPr sz="2000" spc="0" dirty="0">
                <a:latin typeface="Arial"/>
                <a:cs typeface="Arial"/>
              </a:rPr>
              <a:t>which</a:t>
            </a:r>
            <a:r>
              <a:rPr sz="2000" spc="-15" dirty="0">
                <a:latin typeface="Arial"/>
                <a:cs typeface="Arial"/>
              </a:rPr>
              <a:t> </a:t>
            </a:r>
            <a:r>
              <a:rPr sz="2000" spc="0" dirty="0">
                <a:latin typeface="Arial"/>
                <a:cs typeface="Arial"/>
              </a:rPr>
              <a:t>further</a:t>
            </a:r>
            <a:r>
              <a:rPr sz="2000" spc="-35" dirty="0">
                <a:latin typeface="Arial"/>
                <a:cs typeface="Arial"/>
              </a:rPr>
              <a:t> </a:t>
            </a:r>
            <a:r>
              <a:rPr sz="2000" spc="0" dirty="0">
                <a:latin typeface="Arial"/>
                <a:cs typeface="Arial"/>
              </a:rPr>
              <a:t>low</a:t>
            </a:r>
            <a:r>
              <a:rPr sz="2000" spc="5" dirty="0">
                <a:latin typeface="Arial"/>
                <a:cs typeface="Arial"/>
              </a:rPr>
              <a:t>e</a:t>
            </a:r>
            <a:r>
              <a:rPr sz="2000" spc="0" dirty="0">
                <a:latin typeface="Arial"/>
                <a:cs typeface="Arial"/>
              </a:rPr>
              <a:t>r</a:t>
            </a:r>
            <a:r>
              <a:rPr sz="2000" spc="-15" dirty="0">
                <a:latin typeface="Arial"/>
                <a:cs typeface="Arial"/>
              </a:rPr>
              <a:t> </a:t>
            </a:r>
            <a:r>
              <a:rPr sz="2000" spc="0" dirty="0">
                <a:latin typeface="Arial"/>
                <a:cs typeface="Arial"/>
              </a:rPr>
              <a:t>thermal</a:t>
            </a:r>
            <a:r>
              <a:rPr sz="2000" spc="-25" dirty="0">
                <a:latin typeface="Arial"/>
                <a:cs typeface="Arial"/>
              </a:rPr>
              <a:t> </a:t>
            </a:r>
            <a:r>
              <a:rPr sz="2000" spc="0" dirty="0">
                <a:latin typeface="Arial"/>
                <a:cs typeface="Arial"/>
              </a:rPr>
              <a:t>noi</a:t>
            </a:r>
            <a:r>
              <a:rPr sz="2000" spc="5" dirty="0">
                <a:latin typeface="Arial"/>
                <a:cs typeface="Arial"/>
              </a:rPr>
              <a:t>s</a:t>
            </a:r>
            <a:r>
              <a:rPr sz="2000" spc="0" dirty="0">
                <a:latin typeface="Arial"/>
                <a:cs typeface="Arial"/>
              </a:rPr>
              <a:t>e</a:t>
            </a:r>
            <a:r>
              <a:rPr sz="2000" spc="-15" dirty="0">
                <a:latin typeface="Arial"/>
                <a:cs typeface="Arial"/>
              </a:rPr>
              <a:t> </a:t>
            </a:r>
            <a:r>
              <a:rPr sz="2000" spc="0" dirty="0">
                <a:latin typeface="Arial"/>
                <a:cs typeface="Arial"/>
              </a:rPr>
              <a:t>in a</a:t>
            </a:r>
            <a:r>
              <a:rPr sz="2000" spc="-20"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 antenna:</a:t>
            </a:r>
            <a:endParaRPr sz="2000">
              <a:latin typeface="Arial"/>
              <a:cs typeface="Arial"/>
            </a:endParaRPr>
          </a:p>
          <a:p>
            <a:pPr marL="756285" lvl="1" indent="-287020">
              <a:lnSpc>
                <a:spcPts val="2345"/>
              </a:lnSpc>
              <a:spcBef>
                <a:spcPts val="15"/>
              </a:spcBef>
              <a:buFont typeface="Arial"/>
              <a:buChar char="–"/>
              <a:tabLst>
                <a:tab pos="756285" algn="l"/>
              </a:tabLst>
            </a:pPr>
            <a:r>
              <a:rPr sz="2000" dirty="0">
                <a:latin typeface="Arial"/>
                <a:cs typeface="Arial"/>
              </a:rPr>
              <a:t>Ope</a:t>
            </a:r>
            <a:r>
              <a:rPr sz="2000" spc="5" dirty="0">
                <a:latin typeface="Arial"/>
                <a:cs typeface="Arial"/>
              </a:rPr>
              <a:t>r</a:t>
            </a:r>
            <a:r>
              <a:rPr sz="2000" spc="0" dirty="0">
                <a:latin typeface="Arial"/>
                <a:cs typeface="Arial"/>
              </a:rPr>
              <a:t>ating</a:t>
            </a:r>
            <a:r>
              <a:rPr sz="2000" spc="-45" dirty="0">
                <a:latin typeface="Arial"/>
                <a:cs typeface="Arial"/>
              </a:rPr>
              <a:t> </a:t>
            </a:r>
            <a:r>
              <a:rPr sz="2000" spc="0" dirty="0">
                <a:latin typeface="Arial"/>
                <a:cs typeface="Arial"/>
              </a:rPr>
              <a:t>the</a:t>
            </a:r>
            <a:r>
              <a:rPr sz="2000" spc="-20"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15" dirty="0">
                <a:latin typeface="Arial"/>
                <a:cs typeface="Arial"/>
              </a:rPr>
              <a:t> </a:t>
            </a:r>
            <a:r>
              <a:rPr sz="2000" spc="0" dirty="0">
                <a:latin typeface="Arial"/>
                <a:cs typeface="Arial"/>
              </a:rPr>
              <a:t>antennas</a:t>
            </a:r>
            <a:r>
              <a:rPr sz="2000" spc="-35" dirty="0">
                <a:latin typeface="Arial"/>
                <a:cs typeface="Arial"/>
              </a:rPr>
              <a:t> </a:t>
            </a:r>
            <a:r>
              <a:rPr sz="2000" spc="0" dirty="0">
                <a:latin typeface="Arial"/>
                <a:cs typeface="Arial"/>
              </a:rPr>
              <a:t>in </a:t>
            </a:r>
            <a:r>
              <a:rPr sz="2000" spc="-10" dirty="0">
                <a:latin typeface="Arial"/>
                <a:cs typeface="Arial"/>
              </a:rPr>
              <a:t>t</a:t>
            </a:r>
            <a:r>
              <a:rPr sz="2000" spc="0" dirty="0">
                <a:latin typeface="Arial"/>
                <a:cs typeface="Arial"/>
              </a:rPr>
              <a:t>he</a:t>
            </a:r>
            <a:r>
              <a:rPr sz="2000" spc="-15" dirty="0">
                <a:latin typeface="Arial"/>
                <a:cs typeface="Arial"/>
              </a:rPr>
              <a:t> </a:t>
            </a:r>
            <a:r>
              <a:rPr sz="2000" spc="0" dirty="0">
                <a:latin typeface="Arial"/>
                <a:cs typeface="Arial"/>
              </a:rPr>
              <a:t>ene</a:t>
            </a:r>
            <a:r>
              <a:rPr sz="2000" spc="5" dirty="0">
                <a:latin typeface="Arial"/>
                <a:cs typeface="Arial"/>
              </a:rPr>
              <a:t>r</a:t>
            </a:r>
            <a:r>
              <a:rPr sz="2000" spc="0" dirty="0">
                <a:latin typeface="Arial"/>
                <a:cs typeface="Arial"/>
              </a:rPr>
              <a:t>gy</a:t>
            </a:r>
            <a:r>
              <a:rPr sz="2000" spc="-35" dirty="0">
                <a:latin typeface="Arial"/>
                <a:cs typeface="Arial"/>
              </a:rPr>
              <a:t> </a:t>
            </a:r>
            <a:r>
              <a:rPr sz="2000" spc="0" dirty="0">
                <a:latin typeface="Arial"/>
                <a:cs typeface="Arial"/>
              </a:rPr>
              <a:t>region</a:t>
            </a:r>
            <a:r>
              <a:rPr sz="2000" spc="-25" dirty="0">
                <a:latin typeface="Arial"/>
                <a:cs typeface="Arial"/>
              </a:rPr>
              <a:t> </a:t>
            </a:r>
            <a:r>
              <a:rPr sz="2000" spc="0" dirty="0">
                <a:latin typeface="Arial"/>
                <a:cs typeface="Arial"/>
              </a:rPr>
              <a:t>where</a:t>
            </a:r>
            <a:endParaRPr sz="2000">
              <a:latin typeface="Arial"/>
              <a:cs typeface="Arial"/>
            </a:endParaRPr>
          </a:p>
          <a:p>
            <a:pPr marL="756285">
              <a:lnSpc>
                <a:spcPts val="1975"/>
              </a:lnSpc>
            </a:pPr>
            <a:r>
              <a:rPr sz="2000" dirty="0">
                <a:latin typeface="Arial"/>
                <a:cs typeface="Arial"/>
              </a:rPr>
              <a:t>the</a:t>
            </a:r>
            <a:r>
              <a:rPr sz="2000" spc="-25" dirty="0">
                <a:latin typeface="Arial"/>
                <a:cs typeface="Arial"/>
              </a:rPr>
              <a:t> </a:t>
            </a:r>
            <a:r>
              <a:rPr sz="2000" spc="0" dirty="0">
                <a:latin typeface="Arial"/>
                <a:cs typeface="Arial"/>
              </a:rPr>
              <a:t>Ramsaue</a:t>
            </a:r>
            <a:r>
              <a:rPr sz="2000" spc="5" dirty="0">
                <a:latin typeface="Arial"/>
                <a:cs typeface="Arial"/>
              </a:rPr>
              <a:t>r</a:t>
            </a:r>
            <a:r>
              <a:rPr sz="2000" spc="-10" dirty="0">
                <a:latin typeface="Arial"/>
                <a:cs typeface="Arial"/>
              </a:rPr>
              <a:t>-</a:t>
            </a:r>
            <a:r>
              <a:rPr sz="2000" spc="-220" dirty="0">
                <a:latin typeface="Arial"/>
                <a:cs typeface="Arial"/>
              </a:rPr>
              <a:t>T</a:t>
            </a:r>
            <a:r>
              <a:rPr sz="2000" spc="-15" dirty="0">
                <a:latin typeface="Arial"/>
                <a:cs typeface="Arial"/>
              </a:rPr>
              <a:t>o</a:t>
            </a:r>
            <a:r>
              <a:rPr sz="2000" spc="0" dirty="0">
                <a:latin typeface="Arial"/>
                <a:cs typeface="Arial"/>
              </a:rPr>
              <a:t>wnsend</a:t>
            </a:r>
            <a:r>
              <a:rPr sz="2000" spc="-55" dirty="0">
                <a:latin typeface="Arial"/>
                <a:cs typeface="Arial"/>
              </a:rPr>
              <a:t> </a:t>
            </a:r>
            <a:r>
              <a:rPr sz="2000" spc="0" dirty="0">
                <a:latin typeface="Arial"/>
                <a:cs typeface="Arial"/>
              </a:rPr>
              <a:t>phenomenon</a:t>
            </a:r>
            <a:r>
              <a:rPr sz="2000" spc="-45" dirty="0">
                <a:latin typeface="Arial"/>
                <a:cs typeface="Arial"/>
              </a:rPr>
              <a:t> </a:t>
            </a:r>
            <a:r>
              <a:rPr sz="2000" spc="0" dirty="0">
                <a:latin typeface="Arial"/>
                <a:cs typeface="Arial"/>
              </a:rPr>
              <a:t>is in</a:t>
            </a:r>
            <a:r>
              <a:rPr sz="2000" spc="-10" dirty="0">
                <a:latin typeface="Arial"/>
                <a:cs typeface="Arial"/>
              </a:rPr>
              <a:t> </a:t>
            </a:r>
            <a:r>
              <a:rPr sz="2000" spc="0" dirty="0">
                <a:latin typeface="Arial"/>
                <a:cs typeface="Arial"/>
              </a:rPr>
              <a:t>e</a:t>
            </a:r>
            <a:r>
              <a:rPr sz="2000" spc="-45" dirty="0">
                <a:latin typeface="Arial"/>
                <a:cs typeface="Arial"/>
              </a:rPr>
              <a:t>f</a:t>
            </a:r>
            <a:r>
              <a:rPr sz="2000" spc="0" dirty="0">
                <a:latin typeface="Arial"/>
                <a:cs typeface="Arial"/>
              </a:rPr>
              <a:t>fec</a:t>
            </a:r>
            <a:r>
              <a:rPr sz="2000" spc="-10" dirty="0">
                <a:latin typeface="Arial"/>
                <a:cs typeface="Arial"/>
              </a:rPr>
              <a:t>t</a:t>
            </a:r>
            <a:r>
              <a:rPr sz="2000" spc="0" dirty="0">
                <a:latin typeface="Arial"/>
                <a:cs typeface="Arial"/>
              </a:rPr>
              <a:t>.</a:t>
            </a:r>
            <a:endParaRPr sz="2000">
              <a:latin typeface="Arial"/>
              <a:cs typeface="Arial"/>
            </a:endParaRPr>
          </a:p>
          <a:p>
            <a:pPr marL="756285" marR="373380" lvl="1" indent="-287020">
              <a:lnSpc>
                <a:spcPct val="80000"/>
              </a:lnSpc>
              <a:spcBef>
                <a:spcPts val="480"/>
              </a:spcBef>
              <a:buFont typeface="Arial"/>
              <a:buChar char="–"/>
              <a:tabLst>
                <a:tab pos="756285" algn="l"/>
              </a:tabLst>
            </a:pPr>
            <a:r>
              <a:rPr sz="2000" dirty="0">
                <a:latin typeface="Arial"/>
                <a:cs typeface="Arial"/>
              </a:rPr>
              <a:t>Ope</a:t>
            </a:r>
            <a:r>
              <a:rPr sz="2000" spc="5" dirty="0">
                <a:latin typeface="Arial"/>
                <a:cs typeface="Arial"/>
              </a:rPr>
              <a:t>r</a:t>
            </a:r>
            <a:r>
              <a:rPr sz="2000" spc="0" dirty="0">
                <a:latin typeface="Arial"/>
                <a:cs typeface="Arial"/>
              </a:rPr>
              <a:t>ating</a:t>
            </a:r>
            <a:r>
              <a:rPr sz="2000" spc="-45" dirty="0">
                <a:latin typeface="Arial"/>
                <a:cs typeface="Arial"/>
              </a:rPr>
              <a:t> </a:t>
            </a:r>
            <a:r>
              <a:rPr sz="2000" spc="0" dirty="0">
                <a:latin typeface="Arial"/>
                <a:cs typeface="Arial"/>
              </a:rPr>
              <a:t>the</a:t>
            </a:r>
            <a:r>
              <a:rPr sz="2000" spc="-20"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15" dirty="0">
                <a:latin typeface="Arial"/>
                <a:cs typeface="Arial"/>
              </a:rPr>
              <a:t> </a:t>
            </a:r>
            <a:r>
              <a:rPr sz="2000" spc="0" dirty="0">
                <a:latin typeface="Arial"/>
                <a:cs typeface="Arial"/>
              </a:rPr>
              <a:t>antenna</a:t>
            </a:r>
            <a:r>
              <a:rPr sz="2000" spc="-35" dirty="0">
                <a:latin typeface="Arial"/>
                <a:cs typeface="Arial"/>
              </a:rPr>
              <a:t> </a:t>
            </a:r>
            <a:r>
              <a:rPr sz="2000" spc="0" dirty="0">
                <a:latin typeface="Arial"/>
                <a:cs typeface="Arial"/>
              </a:rPr>
              <a:t>in </a:t>
            </a:r>
            <a:r>
              <a:rPr sz="2000" spc="-10" dirty="0">
                <a:latin typeface="Arial"/>
                <a:cs typeface="Arial"/>
              </a:rPr>
              <a:t>t</a:t>
            </a:r>
            <a:r>
              <a:rPr sz="2000" spc="0" dirty="0">
                <a:latin typeface="Arial"/>
                <a:cs typeface="Arial"/>
              </a:rPr>
              <a:t>he af</a:t>
            </a:r>
            <a:r>
              <a:rPr sz="2000" spc="-10" dirty="0">
                <a:latin typeface="Arial"/>
                <a:cs typeface="Arial"/>
              </a:rPr>
              <a:t>t</a:t>
            </a:r>
            <a:r>
              <a:rPr sz="2000" spc="0" dirty="0">
                <a:latin typeface="Arial"/>
                <a:cs typeface="Arial"/>
              </a:rPr>
              <a:t>erglow</a:t>
            </a:r>
            <a:r>
              <a:rPr sz="2000" spc="-35" dirty="0">
                <a:latin typeface="Arial"/>
                <a:cs typeface="Arial"/>
              </a:rPr>
              <a:t> </a:t>
            </a:r>
            <a:r>
              <a:rPr sz="2000" spc="0" dirty="0">
                <a:latin typeface="Arial"/>
                <a:cs typeface="Arial"/>
              </a:rPr>
              <a:t>state</a:t>
            </a:r>
            <a:r>
              <a:rPr sz="2000" spc="-20" dirty="0">
                <a:latin typeface="Arial"/>
                <a:cs typeface="Arial"/>
              </a:rPr>
              <a:t> </a:t>
            </a:r>
            <a:r>
              <a:rPr sz="2000" spc="0" dirty="0">
                <a:latin typeface="Arial"/>
                <a:cs typeface="Arial"/>
              </a:rPr>
              <a:t>may further</a:t>
            </a:r>
            <a:r>
              <a:rPr sz="2000" spc="-35" dirty="0">
                <a:latin typeface="Arial"/>
                <a:cs typeface="Arial"/>
              </a:rPr>
              <a:t> </a:t>
            </a:r>
            <a:r>
              <a:rPr sz="2000" spc="0" dirty="0">
                <a:latin typeface="Arial"/>
                <a:cs typeface="Arial"/>
              </a:rPr>
              <a:t>redu</a:t>
            </a:r>
            <a:r>
              <a:rPr sz="2000" spc="5" dirty="0">
                <a:latin typeface="Arial"/>
                <a:cs typeface="Arial"/>
              </a:rPr>
              <a:t>c</a:t>
            </a:r>
            <a:r>
              <a:rPr sz="2000" spc="0" dirty="0">
                <a:latin typeface="Arial"/>
                <a:cs typeface="Arial"/>
              </a:rPr>
              <a:t>e</a:t>
            </a:r>
            <a:r>
              <a:rPr sz="2000" spc="-40" dirty="0">
                <a:latin typeface="Arial"/>
                <a:cs typeface="Arial"/>
              </a:rPr>
              <a:t> </a:t>
            </a:r>
            <a:r>
              <a:rPr sz="2000" spc="0" dirty="0">
                <a:latin typeface="Arial"/>
                <a:cs typeface="Arial"/>
              </a:rPr>
              <a:t>thermal</a:t>
            </a:r>
            <a:r>
              <a:rPr sz="2000" spc="-25" dirty="0">
                <a:latin typeface="Arial"/>
                <a:cs typeface="Arial"/>
              </a:rPr>
              <a:t> </a:t>
            </a:r>
            <a:r>
              <a:rPr sz="2000" spc="0" dirty="0">
                <a:latin typeface="Arial"/>
                <a:cs typeface="Arial"/>
              </a:rPr>
              <a:t>noi</a:t>
            </a:r>
            <a:r>
              <a:rPr sz="2000" spc="5" dirty="0">
                <a:latin typeface="Arial"/>
                <a:cs typeface="Arial"/>
              </a:rPr>
              <a:t>s</a:t>
            </a:r>
            <a:r>
              <a:rPr sz="2000" spc="0" dirty="0">
                <a:latin typeface="Arial"/>
                <a:cs typeface="Arial"/>
              </a:rPr>
              <a:t>e</a:t>
            </a:r>
            <a:endParaRPr sz="2000">
              <a:latin typeface="Arial"/>
              <a:cs typeface="Arial"/>
            </a:endParaRPr>
          </a:p>
          <a:p>
            <a:pPr marL="756285" marR="767080" lvl="1" indent="-287020">
              <a:lnSpc>
                <a:spcPts val="1920"/>
              </a:lnSpc>
              <a:spcBef>
                <a:spcPts val="459"/>
              </a:spcBef>
              <a:buFont typeface="Arial"/>
              <a:buChar char="–"/>
              <a:tabLst>
                <a:tab pos="756285" algn="l"/>
              </a:tabLst>
            </a:pPr>
            <a:r>
              <a:rPr sz="2000" dirty="0">
                <a:latin typeface="Arial"/>
                <a:cs typeface="Arial"/>
              </a:rPr>
              <a:t>Redu</a:t>
            </a:r>
            <a:r>
              <a:rPr sz="2000" spc="5" dirty="0">
                <a:latin typeface="Arial"/>
                <a:cs typeface="Arial"/>
              </a:rPr>
              <a:t>c</a:t>
            </a:r>
            <a:r>
              <a:rPr sz="2000" spc="0" dirty="0">
                <a:latin typeface="Arial"/>
                <a:cs typeface="Arial"/>
              </a:rPr>
              <a:t>ing</a:t>
            </a:r>
            <a:r>
              <a:rPr sz="2000" spc="-2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pre</a:t>
            </a:r>
            <a:r>
              <a:rPr sz="2000" spc="5" dirty="0">
                <a:latin typeface="Arial"/>
                <a:cs typeface="Arial"/>
              </a:rPr>
              <a:t>s</a:t>
            </a:r>
            <a:r>
              <a:rPr sz="2000" spc="0" dirty="0">
                <a:latin typeface="Arial"/>
                <a:cs typeface="Arial"/>
              </a:rPr>
              <a:t>s</a:t>
            </a:r>
            <a:r>
              <a:rPr sz="2000" spc="5" dirty="0">
                <a:latin typeface="Arial"/>
                <a:cs typeface="Arial"/>
              </a:rPr>
              <a:t>u</a:t>
            </a:r>
            <a:r>
              <a:rPr sz="2000" spc="0" dirty="0">
                <a:latin typeface="Arial"/>
                <a:cs typeface="Arial"/>
              </a:rPr>
              <a:t>re,</a:t>
            </a:r>
            <a:r>
              <a:rPr sz="2000" spc="-5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temperature,</a:t>
            </a:r>
            <a:r>
              <a:rPr sz="2000" spc="-50" dirty="0">
                <a:latin typeface="Arial"/>
                <a:cs typeface="Arial"/>
              </a:rPr>
              <a:t> </a:t>
            </a:r>
            <a:r>
              <a:rPr sz="2000" spc="0" dirty="0">
                <a:latin typeface="Arial"/>
                <a:cs typeface="Arial"/>
              </a:rPr>
              <a:t>and 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resi</a:t>
            </a:r>
            <a:r>
              <a:rPr sz="2000" spc="10" dirty="0">
                <a:latin typeface="Arial"/>
                <a:cs typeface="Arial"/>
              </a:rPr>
              <a:t>s</a:t>
            </a:r>
            <a:r>
              <a:rPr sz="2000" spc="0" dirty="0">
                <a:latin typeface="Arial"/>
                <a:cs typeface="Arial"/>
              </a:rPr>
              <a:t>tance</a:t>
            </a:r>
            <a:endParaRPr sz="2000">
              <a:latin typeface="Arial"/>
              <a:cs typeface="Arial"/>
            </a:endParaRPr>
          </a:p>
          <a:p>
            <a:pPr marL="756285" lvl="1" indent="-287020">
              <a:lnSpc>
                <a:spcPct val="100000"/>
              </a:lnSpc>
              <a:spcBef>
                <a:spcPts val="15"/>
              </a:spcBef>
              <a:buFont typeface="Arial"/>
              <a:buChar char="–"/>
              <a:tabLst>
                <a:tab pos="756285" algn="l"/>
              </a:tabLst>
            </a:pPr>
            <a:r>
              <a:rPr sz="2000" dirty="0">
                <a:latin typeface="Arial"/>
                <a:cs typeface="Arial"/>
              </a:rPr>
              <a:t>Redu</a:t>
            </a:r>
            <a:r>
              <a:rPr sz="2000" spc="5" dirty="0">
                <a:latin typeface="Arial"/>
                <a:cs typeface="Arial"/>
              </a:rPr>
              <a:t>c</a:t>
            </a:r>
            <a:r>
              <a:rPr sz="2000" spc="0" dirty="0">
                <a:latin typeface="Arial"/>
                <a:cs typeface="Arial"/>
              </a:rPr>
              <a:t>ing</a:t>
            </a:r>
            <a:r>
              <a:rPr sz="2000" spc="-30" dirty="0">
                <a:latin typeface="Arial"/>
                <a:cs typeface="Arial"/>
              </a:rPr>
              <a:t> </a:t>
            </a:r>
            <a:r>
              <a:rPr sz="2000" spc="0" dirty="0">
                <a:latin typeface="Arial"/>
                <a:cs typeface="Arial"/>
              </a:rPr>
              <a:t>electron</a:t>
            </a:r>
            <a:r>
              <a:rPr sz="2000" spc="-25" dirty="0">
                <a:latin typeface="Arial"/>
                <a:cs typeface="Arial"/>
              </a:rPr>
              <a:t> </a:t>
            </a:r>
            <a:r>
              <a:rPr sz="2000" spc="0" dirty="0">
                <a:latin typeface="Arial"/>
                <a:cs typeface="Arial"/>
              </a:rPr>
              <a:t>te</a:t>
            </a:r>
            <a:r>
              <a:rPr sz="2000" spc="-10" dirty="0">
                <a:latin typeface="Arial"/>
                <a:cs typeface="Arial"/>
              </a:rPr>
              <a:t>m</a:t>
            </a:r>
            <a:r>
              <a:rPr sz="2000" spc="0" dirty="0">
                <a:latin typeface="Arial"/>
                <a:cs typeface="Arial"/>
              </a:rPr>
              <a:t>peratu</a:t>
            </a:r>
            <a:r>
              <a:rPr sz="2000" spc="-10" dirty="0">
                <a:latin typeface="Arial"/>
                <a:cs typeface="Arial"/>
              </a:rPr>
              <a:t>r</a:t>
            </a:r>
            <a:r>
              <a:rPr sz="2000" spc="0" dirty="0">
                <a:latin typeface="Arial"/>
                <a:cs typeface="Arial"/>
              </a:rPr>
              <a:t>e</a:t>
            </a:r>
            <a:endParaRPr sz="2000">
              <a:latin typeface="Arial"/>
              <a:cs typeface="Arial"/>
            </a:endParaRPr>
          </a:p>
          <a:p>
            <a:pPr marL="1155700" marR="65405" lvl="2" indent="-228600">
              <a:lnSpc>
                <a:spcPts val="1939"/>
              </a:lnSpc>
              <a:spcBef>
                <a:spcPts val="470"/>
              </a:spcBef>
              <a:buFont typeface="Arial"/>
              <a:buChar char="•"/>
              <a:tabLst>
                <a:tab pos="1155700" algn="l"/>
              </a:tabLst>
            </a:pPr>
            <a:r>
              <a:rPr sz="1800" dirty="0">
                <a:latin typeface="Arial"/>
                <a:cs typeface="Arial"/>
              </a:rPr>
              <a:t>Ig</a:t>
            </a:r>
            <a:r>
              <a:rPr sz="1800" spc="-10" dirty="0">
                <a:latin typeface="Arial"/>
                <a:cs typeface="Arial"/>
              </a:rPr>
              <a:t>o</a:t>
            </a:r>
            <a:r>
              <a:rPr sz="1800" spc="0" dirty="0">
                <a:latin typeface="Arial"/>
                <a:cs typeface="Arial"/>
              </a:rPr>
              <a:t>r</a:t>
            </a:r>
            <a:r>
              <a:rPr sz="1800" spc="-95" dirty="0">
                <a:latin typeface="Arial"/>
                <a:cs typeface="Arial"/>
              </a:rPr>
              <a:t> </a:t>
            </a:r>
            <a:r>
              <a:rPr sz="1800" spc="0" dirty="0">
                <a:latin typeface="Arial"/>
                <a:cs typeface="Arial"/>
              </a:rPr>
              <a:t>Al</a:t>
            </a:r>
            <a:r>
              <a:rPr sz="1800" spc="-10" dirty="0">
                <a:latin typeface="Arial"/>
                <a:cs typeface="Arial"/>
              </a:rPr>
              <a:t>e</a:t>
            </a:r>
            <a:r>
              <a:rPr sz="1800" spc="-15" dirty="0">
                <a:latin typeface="Arial"/>
                <a:cs typeface="Arial"/>
              </a:rPr>
              <a:t>x</a:t>
            </a:r>
            <a:r>
              <a:rPr sz="1800" spc="0" dirty="0">
                <a:latin typeface="Arial"/>
                <a:cs typeface="Arial"/>
              </a:rPr>
              <a:t>e</a:t>
            </a:r>
            <a:r>
              <a:rPr sz="1800" spc="-40" dirty="0">
                <a:latin typeface="Arial"/>
                <a:cs typeface="Arial"/>
              </a:rPr>
              <a:t>f</a:t>
            </a:r>
            <a:r>
              <a:rPr sz="1800" spc="0" dirty="0">
                <a:latin typeface="Arial"/>
                <a:cs typeface="Arial"/>
              </a:rPr>
              <a:t>f</a:t>
            </a:r>
            <a:r>
              <a:rPr sz="1800" spc="15" dirty="0">
                <a:latin typeface="Arial"/>
                <a:cs typeface="Arial"/>
              </a:rPr>
              <a:t> </a:t>
            </a:r>
            <a:r>
              <a:rPr sz="1800" spc="0" dirty="0">
                <a:latin typeface="Arial"/>
                <a:cs typeface="Arial"/>
              </a:rPr>
              <a:t>fo</a:t>
            </a:r>
            <a:r>
              <a:rPr sz="1800" spc="-10" dirty="0">
                <a:latin typeface="Arial"/>
                <a:cs typeface="Arial"/>
              </a:rPr>
              <a:t>u</a:t>
            </a:r>
            <a:r>
              <a:rPr sz="1800" spc="0" dirty="0">
                <a:latin typeface="Arial"/>
                <a:cs typeface="Arial"/>
              </a:rPr>
              <a:t>nd</a:t>
            </a:r>
            <a:r>
              <a:rPr sz="1800" spc="5" dirty="0">
                <a:latin typeface="Arial"/>
                <a:cs typeface="Arial"/>
              </a:rPr>
              <a:t> </a:t>
            </a:r>
            <a:r>
              <a:rPr sz="1800" spc="0" dirty="0">
                <a:latin typeface="Arial"/>
                <a:cs typeface="Arial"/>
              </a:rPr>
              <a:t>var</a:t>
            </a:r>
            <a:r>
              <a:rPr sz="1800" spc="-10" dirty="0">
                <a:latin typeface="Arial"/>
                <a:cs typeface="Arial"/>
              </a:rPr>
              <a:t>i</a:t>
            </a:r>
            <a:r>
              <a:rPr sz="1800" spc="0" dirty="0">
                <a:latin typeface="Arial"/>
                <a:cs typeface="Arial"/>
              </a:rPr>
              <a:t>es </a:t>
            </a:r>
            <a:r>
              <a:rPr sz="1800" spc="-10" dirty="0">
                <a:latin typeface="Arial"/>
                <a:cs typeface="Arial"/>
              </a:rPr>
              <a:t>e</a:t>
            </a:r>
            <a:r>
              <a:rPr sz="1800" spc="0" dirty="0">
                <a:latin typeface="Arial"/>
                <a:cs typeface="Arial"/>
              </a:rPr>
              <a:t>l</a:t>
            </a:r>
            <a:r>
              <a:rPr sz="1800" spc="-10" dirty="0">
                <a:latin typeface="Arial"/>
                <a:cs typeface="Arial"/>
              </a:rPr>
              <a:t>e</a:t>
            </a:r>
            <a:r>
              <a:rPr sz="1800" spc="0" dirty="0">
                <a:latin typeface="Arial"/>
                <a:cs typeface="Arial"/>
              </a:rPr>
              <a:t>ctron</a:t>
            </a:r>
            <a:r>
              <a:rPr sz="1800" spc="5" dirty="0">
                <a:latin typeface="Arial"/>
                <a:cs typeface="Arial"/>
              </a:rPr>
              <a:t> </a:t>
            </a:r>
            <a:r>
              <a:rPr sz="1800" spc="0" dirty="0">
                <a:latin typeface="Arial"/>
                <a:cs typeface="Arial"/>
              </a:rPr>
              <a:t>tem</a:t>
            </a:r>
            <a:r>
              <a:rPr sz="1800" spc="-10" dirty="0">
                <a:latin typeface="Arial"/>
                <a:cs typeface="Arial"/>
              </a:rPr>
              <a:t>p</a:t>
            </a:r>
            <a:r>
              <a:rPr sz="1800" spc="0" dirty="0">
                <a:latin typeface="Arial"/>
                <a:cs typeface="Arial"/>
              </a:rPr>
              <a:t>er</a:t>
            </a:r>
            <a:r>
              <a:rPr sz="1800" spc="-10" dirty="0">
                <a:latin typeface="Arial"/>
                <a:cs typeface="Arial"/>
              </a:rPr>
              <a:t>a</a:t>
            </a:r>
            <a:r>
              <a:rPr sz="1800" spc="0" dirty="0">
                <a:latin typeface="Arial"/>
                <a:cs typeface="Arial"/>
              </a:rPr>
              <a:t>ture</a:t>
            </a:r>
            <a:r>
              <a:rPr sz="1800" spc="5" dirty="0">
                <a:latin typeface="Arial"/>
                <a:cs typeface="Arial"/>
              </a:rPr>
              <a:t> </a:t>
            </a:r>
            <a:r>
              <a:rPr sz="1800" spc="0" dirty="0">
                <a:latin typeface="Arial"/>
                <a:cs typeface="Arial"/>
              </a:rPr>
              <a:t>by</a:t>
            </a:r>
            <a:r>
              <a:rPr sz="1800" spc="-5" dirty="0">
                <a:latin typeface="Arial"/>
                <a:cs typeface="Arial"/>
              </a:rPr>
              <a:t> </a:t>
            </a:r>
            <a:r>
              <a:rPr sz="1800" spc="0" dirty="0">
                <a:latin typeface="Arial"/>
                <a:cs typeface="Arial"/>
              </a:rPr>
              <a:t>co</a:t>
            </a:r>
            <a:r>
              <a:rPr sz="1800" spc="-10" dirty="0">
                <a:latin typeface="Arial"/>
                <a:cs typeface="Arial"/>
              </a:rPr>
              <a:t>n</a:t>
            </a:r>
            <a:r>
              <a:rPr sz="1800" spc="0" dirty="0">
                <a:latin typeface="Arial"/>
                <a:cs typeface="Arial"/>
              </a:rPr>
              <a:t>fin</a:t>
            </a:r>
            <a:r>
              <a:rPr sz="1800" spc="-10" dirty="0">
                <a:latin typeface="Arial"/>
                <a:cs typeface="Arial"/>
              </a:rPr>
              <a:t>i</a:t>
            </a:r>
            <a:r>
              <a:rPr sz="1800" spc="0" dirty="0">
                <a:latin typeface="Arial"/>
                <a:cs typeface="Arial"/>
              </a:rPr>
              <a:t>ng</a:t>
            </a:r>
            <a:r>
              <a:rPr sz="1800" spc="15" dirty="0">
                <a:latin typeface="Arial"/>
                <a:cs typeface="Arial"/>
              </a:rPr>
              <a:t> </a:t>
            </a:r>
            <a:r>
              <a:rPr sz="1800" spc="0" dirty="0">
                <a:latin typeface="Arial"/>
                <a:cs typeface="Arial"/>
              </a:rPr>
              <a:t>the h</a:t>
            </a:r>
            <a:r>
              <a:rPr sz="1800" spc="-10" dirty="0">
                <a:latin typeface="Arial"/>
                <a:cs typeface="Arial"/>
              </a:rPr>
              <a:t>o</a:t>
            </a:r>
            <a:r>
              <a:rPr sz="1800" spc="0" dirty="0">
                <a:latin typeface="Arial"/>
                <a:cs typeface="Arial"/>
              </a:rPr>
              <a:t>t</a:t>
            </a:r>
            <a:r>
              <a:rPr sz="1800" spc="5" dirty="0">
                <a:latin typeface="Arial"/>
                <a:cs typeface="Arial"/>
              </a:rPr>
              <a:t> </a:t>
            </a:r>
            <a:r>
              <a:rPr sz="1800" spc="0" dirty="0">
                <a:latin typeface="Arial"/>
                <a:cs typeface="Arial"/>
              </a:rPr>
              <a:t>e</a:t>
            </a:r>
            <a:r>
              <a:rPr sz="1800" spc="-10" dirty="0">
                <a:latin typeface="Arial"/>
                <a:cs typeface="Arial"/>
              </a:rPr>
              <a:t>l</a:t>
            </a:r>
            <a:r>
              <a:rPr sz="1800" spc="0" dirty="0">
                <a:latin typeface="Arial"/>
                <a:cs typeface="Arial"/>
              </a:rPr>
              <a:t>ectr</a:t>
            </a:r>
            <a:r>
              <a:rPr sz="1800" spc="-10" dirty="0">
                <a:latin typeface="Arial"/>
                <a:cs typeface="Arial"/>
              </a:rPr>
              <a:t>o</a:t>
            </a:r>
            <a:r>
              <a:rPr sz="1800" spc="0" dirty="0">
                <a:latin typeface="Arial"/>
                <a:cs typeface="Arial"/>
              </a:rPr>
              <a:t>ns</a:t>
            </a:r>
            <a:r>
              <a:rPr sz="1800" spc="5" dirty="0">
                <a:latin typeface="Arial"/>
                <a:cs typeface="Arial"/>
              </a:rPr>
              <a:t> </a:t>
            </a:r>
            <a:r>
              <a:rPr sz="1800" spc="0" dirty="0">
                <a:latin typeface="Arial"/>
                <a:cs typeface="Arial"/>
              </a:rPr>
              <a:t>in</a:t>
            </a:r>
            <a:r>
              <a:rPr sz="1800" spc="-10" dirty="0">
                <a:latin typeface="Arial"/>
                <a:cs typeface="Arial"/>
              </a:rPr>
              <a:t> </a:t>
            </a:r>
            <a:r>
              <a:rPr sz="1800" spc="0" dirty="0">
                <a:latin typeface="Arial"/>
                <a:cs typeface="Arial"/>
              </a:rPr>
              <a:t>a p</a:t>
            </a:r>
            <a:r>
              <a:rPr sz="1800" spc="-10" dirty="0">
                <a:latin typeface="Arial"/>
                <a:cs typeface="Arial"/>
              </a:rPr>
              <a:t>o</a:t>
            </a:r>
            <a:r>
              <a:rPr sz="1800" spc="0" dirty="0">
                <a:latin typeface="Arial"/>
                <a:cs typeface="Arial"/>
              </a:rPr>
              <a:t>sitive</a:t>
            </a:r>
            <a:r>
              <a:rPr sz="1800" spc="5" dirty="0">
                <a:latin typeface="Arial"/>
                <a:cs typeface="Arial"/>
              </a:rPr>
              <a:t> </a:t>
            </a:r>
            <a:r>
              <a:rPr sz="1800" spc="0" dirty="0">
                <a:latin typeface="Arial"/>
                <a:cs typeface="Arial"/>
              </a:rPr>
              <a:t>p</a:t>
            </a:r>
            <a:r>
              <a:rPr sz="1800" spc="-10" dirty="0">
                <a:latin typeface="Arial"/>
                <a:cs typeface="Arial"/>
              </a:rPr>
              <a:t>o</a:t>
            </a:r>
            <a:r>
              <a:rPr sz="1800" spc="0" dirty="0">
                <a:latin typeface="Arial"/>
                <a:cs typeface="Arial"/>
              </a:rPr>
              <a:t>te</a:t>
            </a:r>
            <a:r>
              <a:rPr sz="1800" spc="-10" dirty="0">
                <a:latin typeface="Arial"/>
                <a:cs typeface="Arial"/>
              </a:rPr>
              <a:t>n</a:t>
            </a:r>
            <a:r>
              <a:rPr sz="1800" spc="0" dirty="0">
                <a:latin typeface="Arial"/>
                <a:cs typeface="Arial"/>
              </a:rPr>
              <a:t>tial</a:t>
            </a:r>
            <a:r>
              <a:rPr sz="1800" spc="15" dirty="0">
                <a:latin typeface="Arial"/>
                <a:cs typeface="Arial"/>
              </a:rPr>
              <a:t> </a:t>
            </a:r>
            <a:r>
              <a:rPr sz="1800" spc="-40" dirty="0">
                <a:latin typeface="Arial"/>
                <a:cs typeface="Arial"/>
              </a:rPr>
              <a:t>w</a:t>
            </a:r>
            <a:r>
              <a:rPr sz="1800" spc="0" dirty="0">
                <a:latin typeface="Arial"/>
                <a:cs typeface="Arial"/>
              </a:rPr>
              <a:t>e</a:t>
            </a:r>
            <a:r>
              <a:rPr sz="1800" spc="-10" dirty="0">
                <a:latin typeface="Arial"/>
                <a:cs typeface="Arial"/>
              </a:rPr>
              <a:t>l</a:t>
            </a:r>
            <a:r>
              <a:rPr sz="1800" spc="0" dirty="0">
                <a:latin typeface="Arial"/>
                <a:cs typeface="Arial"/>
              </a:rPr>
              <a:t>l.</a:t>
            </a:r>
            <a:endParaRPr sz="1800">
              <a:latin typeface="Arial"/>
              <a:cs typeface="Arial"/>
            </a:endParaRPr>
          </a:p>
          <a:p>
            <a:pPr marL="1155700" marR="507365" lvl="2" indent="-228600">
              <a:lnSpc>
                <a:spcPts val="1939"/>
              </a:lnSpc>
              <a:spcBef>
                <a:spcPts val="434"/>
              </a:spcBef>
              <a:buFont typeface="Arial"/>
              <a:buChar char="•"/>
              <a:tabLst>
                <a:tab pos="1155700" algn="l"/>
              </a:tabLst>
            </a:pPr>
            <a:r>
              <a:rPr sz="1800" dirty="0">
                <a:latin typeface="Arial"/>
                <a:cs typeface="Arial"/>
              </a:rPr>
              <a:t>By us</a:t>
            </a:r>
            <a:r>
              <a:rPr sz="1800" spc="-10" dirty="0">
                <a:latin typeface="Arial"/>
                <a:cs typeface="Arial"/>
              </a:rPr>
              <a:t>i</a:t>
            </a:r>
            <a:r>
              <a:rPr sz="1800" spc="0" dirty="0">
                <a:latin typeface="Arial"/>
                <a:cs typeface="Arial"/>
              </a:rPr>
              <a:t>ng</a:t>
            </a:r>
            <a:r>
              <a:rPr sz="1800" spc="5" dirty="0">
                <a:latin typeface="Arial"/>
                <a:cs typeface="Arial"/>
              </a:rPr>
              <a:t> </a:t>
            </a:r>
            <a:r>
              <a:rPr sz="1800" spc="0" dirty="0">
                <a:latin typeface="Arial"/>
                <a:cs typeface="Arial"/>
              </a:rPr>
              <a:t>a </a:t>
            </a:r>
            <a:r>
              <a:rPr sz="1800" spc="-10" dirty="0">
                <a:latin typeface="Arial"/>
                <a:cs typeface="Arial"/>
              </a:rPr>
              <a:t>h</a:t>
            </a:r>
            <a:r>
              <a:rPr sz="1800" spc="0" dirty="0">
                <a:latin typeface="Arial"/>
                <a:cs typeface="Arial"/>
              </a:rPr>
              <a:t>ot,</a:t>
            </a:r>
            <a:r>
              <a:rPr sz="1800" spc="-10" dirty="0">
                <a:latin typeface="Arial"/>
                <a:cs typeface="Arial"/>
              </a:rPr>
              <a:t> </a:t>
            </a:r>
            <a:r>
              <a:rPr sz="1800" spc="0" dirty="0">
                <a:latin typeface="Arial"/>
                <a:cs typeface="Arial"/>
              </a:rPr>
              <a:t>e</a:t>
            </a:r>
            <a:r>
              <a:rPr sz="1800" spc="-10" dirty="0">
                <a:latin typeface="Arial"/>
                <a:cs typeface="Arial"/>
              </a:rPr>
              <a:t>l</a:t>
            </a:r>
            <a:r>
              <a:rPr sz="1800" spc="0" dirty="0">
                <a:latin typeface="Arial"/>
                <a:cs typeface="Arial"/>
              </a:rPr>
              <a:t>ectr</a:t>
            </a:r>
            <a:r>
              <a:rPr sz="1800" spc="-10" dirty="0">
                <a:latin typeface="Arial"/>
                <a:cs typeface="Arial"/>
              </a:rPr>
              <a:t>o</a:t>
            </a:r>
            <a:r>
              <a:rPr sz="1800" spc="0" dirty="0">
                <a:latin typeface="Arial"/>
                <a:cs typeface="Arial"/>
              </a:rPr>
              <a:t>n</a:t>
            </a:r>
            <a:r>
              <a:rPr sz="1800" spc="5" dirty="0">
                <a:latin typeface="Arial"/>
                <a:cs typeface="Arial"/>
              </a:rPr>
              <a:t> </a:t>
            </a:r>
            <a:r>
              <a:rPr sz="1800" spc="0" dirty="0">
                <a:latin typeface="Arial"/>
                <a:cs typeface="Arial"/>
              </a:rPr>
              <a:t>em</a:t>
            </a:r>
            <a:r>
              <a:rPr sz="1800" spc="-10" dirty="0">
                <a:latin typeface="Arial"/>
                <a:cs typeface="Arial"/>
              </a:rPr>
              <a:t>i</a:t>
            </a:r>
            <a:r>
              <a:rPr sz="1800" spc="0" dirty="0">
                <a:latin typeface="Arial"/>
                <a:cs typeface="Arial"/>
              </a:rPr>
              <a:t>t</a:t>
            </a:r>
            <a:r>
              <a:rPr sz="1800" spc="5" dirty="0">
                <a:latin typeface="Arial"/>
                <a:cs typeface="Arial"/>
              </a:rPr>
              <a:t>t</a:t>
            </a:r>
            <a:r>
              <a:rPr sz="1800" spc="0" dirty="0">
                <a:latin typeface="Arial"/>
                <a:cs typeface="Arial"/>
              </a:rPr>
              <a:t>i</a:t>
            </a:r>
            <a:r>
              <a:rPr sz="1800" spc="-10" dirty="0">
                <a:latin typeface="Arial"/>
                <a:cs typeface="Arial"/>
              </a:rPr>
              <a:t>n</a:t>
            </a:r>
            <a:r>
              <a:rPr sz="1800" spc="0" dirty="0">
                <a:latin typeface="Arial"/>
                <a:cs typeface="Arial"/>
              </a:rPr>
              <a:t>g</a:t>
            </a:r>
            <a:r>
              <a:rPr sz="1800" spc="5" dirty="0">
                <a:latin typeface="Arial"/>
                <a:cs typeface="Arial"/>
              </a:rPr>
              <a:t> </a:t>
            </a:r>
            <a:r>
              <a:rPr sz="1800" spc="0" dirty="0">
                <a:latin typeface="Arial"/>
                <a:cs typeface="Arial"/>
              </a:rPr>
              <a:t>fil</a:t>
            </a:r>
            <a:r>
              <a:rPr sz="1800" spc="-10" dirty="0">
                <a:latin typeface="Arial"/>
                <a:cs typeface="Arial"/>
              </a:rPr>
              <a:t>a</a:t>
            </a:r>
            <a:r>
              <a:rPr sz="1800" spc="0" dirty="0">
                <a:latin typeface="Arial"/>
                <a:cs typeface="Arial"/>
              </a:rPr>
              <a:t>me</a:t>
            </a:r>
            <a:r>
              <a:rPr sz="1800" spc="-10" dirty="0">
                <a:latin typeface="Arial"/>
                <a:cs typeface="Arial"/>
              </a:rPr>
              <a:t>n</a:t>
            </a:r>
            <a:r>
              <a:rPr sz="1800" spc="0" dirty="0">
                <a:latin typeface="Arial"/>
                <a:cs typeface="Arial"/>
              </a:rPr>
              <a:t>t,</a:t>
            </a:r>
            <a:r>
              <a:rPr sz="1800" spc="5" dirty="0">
                <a:latin typeface="Arial"/>
                <a:cs typeface="Arial"/>
              </a:rPr>
              <a:t> </a:t>
            </a:r>
            <a:r>
              <a:rPr sz="1800" spc="-40" dirty="0">
                <a:latin typeface="Arial"/>
                <a:cs typeface="Arial"/>
              </a:rPr>
              <a:t>w</a:t>
            </a:r>
            <a:r>
              <a:rPr sz="1800" spc="0" dirty="0">
                <a:latin typeface="Arial"/>
                <a:cs typeface="Arial"/>
              </a:rPr>
              <a:t>e</a:t>
            </a:r>
            <a:r>
              <a:rPr sz="1800" spc="45" dirty="0">
                <a:latin typeface="Arial"/>
                <a:cs typeface="Arial"/>
              </a:rPr>
              <a:t> </a:t>
            </a:r>
            <a:r>
              <a:rPr sz="1800" spc="-40" dirty="0">
                <a:latin typeface="Arial"/>
                <a:cs typeface="Arial"/>
              </a:rPr>
              <a:t>w</a:t>
            </a:r>
            <a:r>
              <a:rPr sz="1800" spc="0" dirty="0">
                <a:latin typeface="Arial"/>
                <a:cs typeface="Arial"/>
              </a:rPr>
              <a:t>ere</a:t>
            </a:r>
            <a:r>
              <a:rPr sz="1800" spc="25" dirty="0">
                <a:latin typeface="Arial"/>
                <a:cs typeface="Arial"/>
              </a:rPr>
              <a:t> </a:t>
            </a:r>
            <a:r>
              <a:rPr sz="1800" spc="0" dirty="0">
                <a:latin typeface="Arial"/>
                <a:cs typeface="Arial"/>
              </a:rPr>
              <a:t>a</a:t>
            </a:r>
            <a:r>
              <a:rPr sz="1800" spc="-10" dirty="0">
                <a:latin typeface="Arial"/>
                <a:cs typeface="Arial"/>
              </a:rPr>
              <a:t>b</a:t>
            </a:r>
            <a:r>
              <a:rPr sz="1800" spc="0" dirty="0">
                <a:latin typeface="Arial"/>
                <a:cs typeface="Arial"/>
              </a:rPr>
              <a:t>le</a:t>
            </a:r>
            <a:r>
              <a:rPr sz="1800" spc="5" dirty="0">
                <a:latin typeface="Arial"/>
                <a:cs typeface="Arial"/>
              </a:rPr>
              <a:t> </a:t>
            </a:r>
            <a:r>
              <a:rPr sz="1800" spc="0" dirty="0">
                <a:latin typeface="Arial"/>
                <a:cs typeface="Arial"/>
              </a:rPr>
              <a:t>to re</a:t>
            </a:r>
            <a:r>
              <a:rPr sz="1800" spc="-10" dirty="0">
                <a:latin typeface="Arial"/>
                <a:cs typeface="Arial"/>
              </a:rPr>
              <a:t>p</a:t>
            </a:r>
            <a:r>
              <a:rPr sz="1800" spc="0" dirty="0">
                <a:latin typeface="Arial"/>
                <a:cs typeface="Arial"/>
              </a:rPr>
              <a:t>l</a:t>
            </a:r>
            <a:r>
              <a:rPr sz="1800" spc="-10" dirty="0">
                <a:latin typeface="Arial"/>
                <a:cs typeface="Arial"/>
              </a:rPr>
              <a:t>a</a:t>
            </a:r>
            <a:r>
              <a:rPr sz="1800" spc="0" dirty="0">
                <a:latin typeface="Arial"/>
                <a:cs typeface="Arial"/>
              </a:rPr>
              <a:t>ce</a:t>
            </a:r>
            <a:r>
              <a:rPr sz="1800" spc="5" dirty="0">
                <a:latin typeface="Arial"/>
                <a:cs typeface="Arial"/>
              </a:rPr>
              <a:t> </a:t>
            </a:r>
            <a:r>
              <a:rPr sz="1800" spc="0" dirty="0">
                <a:latin typeface="Arial"/>
                <a:cs typeface="Arial"/>
              </a:rPr>
              <a:t>the</a:t>
            </a:r>
            <a:r>
              <a:rPr sz="1800" spc="-10" dirty="0">
                <a:latin typeface="Arial"/>
                <a:cs typeface="Arial"/>
              </a:rPr>
              <a:t> </a:t>
            </a:r>
            <a:r>
              <a:rPr sz="1800" spc="0" dirty="0">
                <a:latin typeface="Arial"/>
                <a:cs typeface="Arial"/>
              </a:rPr>
              <a:t>h</a:t>
            </a:r>
            <a:r>
              <a:rPr sz="1800" spc="-10" dirty="0">
                <a:latin typeface="Arial"/>
                <a:cs typeface="Arial"/>
              </a:rPr>
              <a:t>o</a:t>
            </a:r>
            <a:r>
              <a:rPr sz="1800" spc="0" dirty="0">
                <a:latin typeface="Arial"/>
                <a:cs typeface="Arial"/>
              </a:rPr>
              <a:t>t</a:t>
            </a:r>
            <a:r>
              <a:rPr sz="1800" spc="5" dirty="0">
                <a:latin typeface="Arial"/>
                <a:cs typeface="Arial"/>
              </a:rPr>
              <a:t> </a:t>
            </a:r>
            <a:r>
              <a:rPr sz="1800" spc="0" dirty="0">
                <a:latin typeface="Arial"/>
                <a:cs typeface="Arial"/>
              </a:rPr>
              <a:t>e</a:t>
            </a:r>
            <a:r>
              <a:rPr sz="1800" spc="-10" dirty="0">
                <a:latin typeface="Arial"/>
                <a:cs typeface="Arial"/>
              </a:rPr>
              <a:t>l</a:t>
            </a:r>
            <a:r>
              <a:rPr sz="1800" spc="0" dirty="0">
                <a:latin typeface="Arial"/>
                <a:cs typeface="Arial"/>
              </a:rPr>
              <a:t>ectr</a:t>
            </a:r>
            <a:r>
              <a:rPr sz="1800" spc="-10" dirty="0">
                <a:latin typeface="Arial"/>
                <a:cs typeface="Arial"/>
              </a:rPr>
              <a:t>o</a:t>
            </a:r>
            <a:r>
              <a:rPr sz="1800" spc="0" dirty="0">
                <a:latin typeface="Arial"/>
                <a:cs typeface="Arial"/>
              </a:rPr>
              <a:t>ns</a:t>
            </a:r>
            <a:r>
              <a:rPr sz="1800" spc="5" dirty="0">
                <a:latin typeface="Arial"/>
                <a:cs typeface="Arial"/>
              </a:rPr>
              <a:t> </a:t>
            </a:r>
            <a:r>
              <a:rPr sz="1800" spc="-40" dirty="0">
                <a:latin typeface="Arial"/>
                <a:cs typeface="Arial"/>
              </a:rPr>
              <a:t>w</a:t>
            </a:r>
            <a:r>
              <a:rPr sz="1800" spc="0" dirty="0">
                <a:latin typeface="Arial"/>
                <a:cs typeface="Arial"/>
              </a:rPr>
              <a:t>ith</a:t>
            </a:r>
            <a:r>
              <a:rPr sz="1800" spc="45" dirty="0">
                <a:latin typeface="Arial"/>
                <a:cs typeface="Arial"/>
              </a:rPr>
              <a:t> </a:t>
            </a:r>
            <a:r>
              <a:rPr sz="1800" spc="0" dirty="0">
                <a:latin typeface="Arial"/>
                <a:cs typeface="Arial"/>
              </a:rPr>
              <a:t>co</a:t>
            </a:r>
            <a:r>
              <a:rPr sz="1800" spc="-10" dirty="0">
                <a:latin typeface="Arial"/>
                <a:cs typeface="Arial"/>
              </a:rPr>
              <a:t>l</a:t>
            </a:r>
            <a:r>
              <a:rPr sz="1800" spc="0" dirty="0">
                <a:latin typeface="Arial"/>
                <a:cs typeface="Arial"/>
              </a:rPr>
              <a:t>d </a:t>
            </a:r>
            <a:r>
              <a:rPr sz="1800" spc="-10" dirty="0">
                <a:latin typeface="Arial"/>
                <a:cs typeface="Arial"/>
              </a:rPr>
              <a:t>o</a:t>
            </a:r>
            <a:r>
              <a:rPr sz="1800" spc="0" dirty="0">
                <a:latin typeface="Arial"/>
                <a:cs typeface="Arial"/>
              </a:rPr>
              <a:t>n</a:t>
            </a:r>
            <a:r>
              <a:rPr sz="1800" spc="-10" dirty="0">
                <a:latin typeface="Arial"/>
                <a:cs typeface="Arial"/>
              </a:rPr>
              <a:t>e</a:t>
            </a:r>
            <a:r>
              <a:rPr sz="1800" spc="0" dirty="0">
                <a:latin typeface="Arial"/>
                <a:cs typeface="Arial"/>
              </a:rPr>
              <a:t>s.</a:t>
            </a:r>
            <a:endParaRPr sz="1800">
              <a:latin typeface="Arial"/>
              <a:cs typeface="Arial"/>
            </a:endParaRPr>
          </a:p>
          <a:p>
            <a:pPr marL="1155700" marR="12700" lvl="2" indent="-228600">
              <a:lnSpc>
                <a:spcPts val="1939"/>
              </a:lnSpc>
              <a:spcBef>
                <a:spcPts val="434"/>
              </a:spcBef>
              <a:buFont typeface="Arial"/>
              <a:buChar char="•"/>
              <a:tabLst>
                <a:tab pos="1155700" algn="l"/>
              </a:tabLst>
            </a:pPr>
            <a:r>
              <a:rPr sz="1800" spc="10" dirty="0">
                <a:latin typeface="Arial"/>
                <a:cs typeface="Arial"/>
              </a:rPr>
              <a:t>T</a:t>
            </a:r>
            <a:r>
              <a:rPr sz="1800" spc="0" dirty="0">
                <a:latin typeface="Arial"/>
                <a:cs typeface="Arial"/>
              </a:rPr>
              <a:t>he</a:t>
            </a:r>
            <a:r>
              <a:rPr sz="1800" spc="-20" dirty="0">
                <a:latin typeface="Arial"/>
                <a:cs typeface="Arial"/>
              </a:rPr>
              <a:t> </a:t>
            </a:r>
            <a:r>
              <a:rPr sz="1800" spc="0" dirty="0">
                <a:latin typeface="Arial"/>
                <a:cs typeface="Arial"/>
              </a:rPr>
              <a:t>tem</a:t>
            </a:r>
            <a:r>
              <a:rPr sz="1800" spc="-10" dirty="0">
                <a:latin typeface="Arial"/>
                <a:cs typeface="Arial"/>
              </a:rPr>
              <a:t>p</a:t>
            </a:r>
            <a:r>
              <a:rPr sz="1800" spc="0" dirty="0">
                <a:latin typeface="Arial"/>
                <a:cs typeface="Arial"/>
              </a:rPr>
              <a:t>er</a:t>
            </a:r>
            <a:r>
              <a:rPr sz="1800" spc="-10" dirty="0">
                <a:latin typeface="Arial"/>
                <a:cs typeface="Arial"/>
              </a:rPr>
              <a:t>a</a:t>
            </a:r>
            <a:r>
              <a:rPr sz="1800" spc="0" dirty="0">
                <a:latin typeface="Arial"/>
                <a:cs typeface="Arial"/>
              </a:rPr>
              <a:t>ture</a:t>
            </a:r>
            <a:r>
              <a:rPr sz="1800" spc="5" dirty="0">
                <a:latin typeface="Arial"/>
                <a:cs typeface="Arial"/>
              </a:rPr>
              <a:t> </a:t>
            </a:r>
            <a:r>
              <a:rPr sz="1800" spc="0" dirty="0">
                <a:latin typeface="Arial"/>
                <a:cs typeface="Arial"/>
              </a:rPr>
              <a:t>ch</a:t>
            </a:r>
            <a:r>
              <a:rPr sz="1800" spc="-10" dirty="0">
                <a:latin typeface="Arial"/>
                <a:cs typeface="Arial"/>
              </a:rPr>
              <a:t>a</a:t>
            </a:r>
            <a:r>
              <a:rPr sz="1800" spc="0" dirty="0">
                <a:latin typeface="Arial"/>
                <a:cs typeface="Arial"/>
              </a:rPr>
              <a:t>n</a:t>
            </a:r>
            <a:r>
              <a:rPr sz="1800" spc="-10" dirty="0">
                <a:latin typeface="Arial"/>
                <a:cs typeface="Arial"/>
              </a:rPr>
              <a:t>g</a:t>
            </a:r>
            <a:r>
              <a:rPr sz="1800" spc="0" dirty="0">
                <a:latin typeface="Arial"/>
                <a:cs typeface="Arial"/>
              </a:rPr>
              <a:t>e</a:t>
            </a:r>
            <a:r>
              <a:rPr sz="1800" spc="5" dirty="0">
                <a:latin typeface="Arial"/>
                <a:cs typeface="Arial"/>
              </a:rPr>
              <a:t> </a:t>
            </a:r>
            <a:r>
              <a:rPr sz="1800" spc="-40" dirty="0">
                <a:latin typeface="Arial"/>
                <a:cs typeface="Arial"/>
              </a:rPr>
              <a:t>w</a:t>
            </a:r>
            <a:r>
              <a:rPr sz="1800" spc="0" dirty="0">
                <a:latin typeface="Arial"/>
                <a:cs typeface="Arial"/>
              </a:rPr>
              <a:t>as</a:t>
            </a:r>
            <a:r>
              <a:rPr sz="1800" spc="45" dirty="0">
                <a:latin typeface="Arial"/>
                <a:cs typeface="Arial"/>
              </a:rPr>
              <a:t> </a:t>
            </a:r>
            <a:r>
              <a:rPr sz="1800" spc="0" dirty="0">
                <a:latin typeface="Arial"/>
                <a:cs typeface="Arial"/>
              </a:rPr>
              <a:t>ver</a:t>
            </a:r>
            <a:r>
              <a:rPr sz="1800" spc="-10" dirty="0">
                <a:latin typeface="Arial"/>
                <a:cs typeface="Arial"/>
              </a:rPr>
              <a:t>i</a:t>
            </a:r>
            <a:r>
              <a:rPr sz="1800" spc="0" dirty="0">
                <a:latin typeface="Arial"/>
                <a:cs typeface="Arial"/>
              </a:rPr>
              <a:t>fied</a:t>
            </a:r>
            <a:r>
              <a:rPr sz="1800" spc="5" dirty="0">
                <a:latin typeface="Arial"/>
                <a:cs typeface="Arial"/>
              </a:rPr>
              <a:t> </a:t>
            </a:r>
            <a:r>
              <a:rPr sz="1800" spc="0" dirty="0">
                <a:latin typeface="Arial"/>
                <a:cs typeface="Arial"/>
              </a:rPr>
              <a:t>by</a:t>
            </a:r>
            <a:r>
              <a:rPr sz="1800" spc="-5" dirty="0">
                <a:latin typeface="Arial"/>
                <a:cs typeface="Arial"/>
              </a:rPr>
              <a:t> </a:t>
            </a:r>
            <a:r>
              <a:rPr sz="1800" spc="0" dirty="0">
                <a:latin typeface="Arial"/>
                <a:cs typeface="Arial"/>
              </a:rPr>
              <a:t>o</a:t>
            </a:r>
            <a:r>
              <a:rPr sz="1800" spc="-10" dirty="0">
                <a:latin typeface="Arial"/>
                <a:cs typeface="Arial"/>
              </a:rPr>
              <a:t>b</a:t>
            </a:r>
            <a:r>
              <a:rPr sz="1800" spc="0" dirty="0">
                <a:latin typeface="Arial"/>
                <a:cs typeface="Arial"/>
              </a:rPr>
              <a:t>serv</a:t>
            </a:r>
            <a:r>
              <a:rPr sz="1800" spc="-10" dirty="0">
                <a:latin typeface="Arial"/>
                <a:cs typeface="Arial"/>
              </a:rPr>
              <a:t>i</a:t>
            </a:r>
            <a:r>
              <a:rPr sz="1800" spc="0" dirty="0">
                <a:latin typeface="Arial"/>
                <a:cs typeface="Arial"/>
              </a:rPr>
              <a:t>ng</a:t>
            </a:r>
            <a:r>
              <a:rPr sz="1800" spc="5" dirty="0">
                <a:latin typeface="Arial"/>
                <a:cs typeface="Arial"/>
              </a:rPr>
              <a:t> </a:t>
            </a:r>
            <a:r>
              <a:rPr sz="1800" spc="0" dirty="0">
                <a:latin typeface="Arial"/>
                <a:cs typeface="Arial"/>
              </a:rPr>
              <a:t>the</a:t>
            </a:r>
            <a:r>
              <a:rPr sz="1800" spc="-10" dirty="0">
                <a:latin typeface="Arial"/>
                <a:cs typeface="Arial"/>
              </a:rPr>
              <a:t> </a:t>
            </a:r>
            <a:r>
              <a:rPr sz="1800" spc="0" dirty="0">
                <a:latin typeface="Arial"/>
                <a:cs typeface="Arial"/>
              </a:rPr>
              <a:t>vel</a:t>
            </a:r>
            <a:r>
              <a:rPr sz="1800" spc="-10" dirty="0">
                <a:latin typeface="Arial"/>
                <a:cs typeface="Arial"/>
              </a:rPr>
              <a:t>o</a:t>
            </a:r>
            <a:r>
              <a:rPr sz="1800" spc="0" dirty="0">
                <a:latin typeface="Arial"/>
                <a:cs typeface="Arial"/>
              </a:rPr>
              <a:t>city ch</a:t>
            </a:r>
            <a:r>
              <a:rPr sz="1800" spc="-10" dirty="0">
                <a:latin typeface="Arial"/>
                <a:cs typeface="Arial"/>
              </a:rPr>
              <a:t>a</a:t>
            </a:r>
            <a:r>
              <a:rPr sz="1800" spc="0" dirty="0">
                <a:latin typeface="Arial"/>
                <a:cs typeface="Arial"/>
              </a:rPr>
              <a:t>n</a:t>
            </a:r>
            <a:r>
              <a:rPr sz="1800" spc="-10" dirty="0">
                <a:latin typeface="Arial"/>
                <a:cs typeface="Arial"/>
              </a:rPr>
              <a:t>g</a:t>
            </a:r>
            <a:r>
              <a:rPr sz="1800" spc="0" dirty="0">
                <a:latin typeface="Arial"/>
                <a:cs typeface="Arial"/>
              </a:rPr>
              <a:t>e</a:t>
            </a:r>
            <a:r>
              <a:rPr sz="1800" spc="5" dirty="0">
                <a:latin typeface="Arial"/>
                <a:cs typeface="Arial"/>
              </a:rPr>
              <a:t> </a:t>
            </a:r>
            <a:r>
              <a:rPr sz="1800" spc="0" dirty="0">
                <a:latin typeface="Arial"/>
                <a:cs typeface="Arial"/>
              </a:rPr>
              <a:t>of i</a:t>
            </a:r>
            <a:r>
              <a:rPr sz="1800" spc="-10" dirty="0">
                <a:latin typeface="Arial"/>
                <a:cs typeface="Arial"/>
              </a:rPr>
              <a:t>o</a:t>
            </a:r>
            <a:r>
              <a:rPr sz="1800" spc="-5" dirty="0">
                <a:latin typeface="Arial"/>
                <a:cs typeface="Arial"/>
              </a:rPr>
              <a:t>n</a:t>
            </a:r>
            <a:r>
              <a:rPr sz="1800" spc="0" dirty="0">
                <a:latin typeface="Arial"/>
                <a:cs typeface="Arial"/>
              </a:rPr>
              <a:t>-ac</a:t>
            </a:r>
            <a:r>
              <a:rPr sz="1800" spc="-10" dirty="0">
                <a:latin typeface="Arial"/>
                <a:cs typeface="Arial"/>
              </a:rPr>
              <a:t>o</a:t>
            </a:r>
            <a:r>
              <a:rPr sz="1800" spc="0" dirty="0">
                <a:latin typeface="Arial"/>
                <a:cs typeface="Arial"/>
              </a:rPr>
              <a:t>ustic</a:t>
            </a:r>
            <a:r>
              <a:rPr sz="1800" spc="20" dirty="0">
                <a:latin typeface="Arial"/>
                <a:cs typeface="Arial"/>
              </a:rPr>
              <a:t> </a:t>
            </a:r>
            <a:r>
              <a:rPr sz="1800" spc="-40" dirty="0">
                <a:latin typeface="Arial"/>
                <a:cs typeface="Arial"/>
              </a:rPr>
              <a:t>w</a:t>
            </a:r>
            <a:r>
              <a:rPr sz="1800" spc="0" dirty="0">
                <a:latin typeface="Arial"/>
                <a:cs typeface="Arial"/>
              </a:rPr>
              <a:t>av</a:t>
            </a:r>
            <a:r>
              <a:rPr sz="1800" spc="-10" dirty="0">
                <a:latin typeface="Arial"/>
                <a:cs typeface="Arial"/>
              </a:rPr>
              <a:t>e</a:t>
            </a:r>
            <a:r>
              <a:rPr sz="1800" spc="0" dirty="0">
                <a:latin typeface="Arial"/>
                <a:cs typeface="Arial"/>
              </a:rPr>
              <a:t>s.</a:t>
            </a:r>
            <a:endParaRPr sz="1800">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36445" y="157988"/>
            <a:ext cx="4612640" cy="436245"/>
          </a:xfrm>
          <a:prstGeom prst="rect">
            <a:avLst/>
          </a:prstGeom>
        </p:spPr>
        <p:txBody>
          <a:bodyPr vert="horz" wrap="square" lIns="0" tIns="0" rIns="0" bIns="0" rtlCol="0">
            <a:noAutofit/>
          </a:bodyPr>
          <a:lstStyle/>
          <a:p>
            <a:pPr marL="12700">
              <a:lnSpc>
                <a:spcPct val="100000"/>
              </a:lnSpc>
            </a:pPr>
            <a:r>
              <a:rPr sz="2800" b="1" spc="-20" dirty="0">
                <a:latin typeface="Arial"/>
                <a:cs typeface="Arial"/>
              </a:rPr>
              <a:t>Co</a:t>
            </a:r>
            <a:r>
              <a:rPr sz="2800" b="1" spc="-30" dirty="0">
                <a:latin typeface="Arial"/>
                <a:cs typeface="Arial"/>
              </a:rPr>
              <a:t>n</a:t>
            </a:r>
            <a:r>
              <a:rPr sz="2800" b="1" spc="-10" dirty="0">
                <a:latin typeface="Arial"/>
                <a:cs typeface="Arial"/>
              </a:rPr>
              <a:t>t</a:t>
            </a:r>
            <a:r>
              <a:rPr sz="2800" b="1" spc="-15" dirty="0">
                <a:latin typeface="Arial"/>
                <a:cs typeface="Arial"/>
              </a:rPr>
              <a:t>a</a:t>
            </a:r>
            <a:r>
              <a:rPr sz="2800" b="1" spc="-20" dirty="0">
                <a:latin typeface="Arial"/>
                <a:cs typeface="Arial"/>
              </a:rPr>
              <a:t>inment</a:t>
            </a:r>
            <a:r>
              <a:rPr sz="2800" b="1" spc="50" dirty="0">
                <a:latin typeface="Arial"/>
                <a:cs typeface="Arial"/>
              </a:rPr>
              <a:t> </a:t>
            </a:r>
            <a:r>
              <a:rPr sz="2800" b="1" spc="-15" dirty="0">
                <a:latin typeface="Arial"/>
                <a:cs typeface="Arial"/>
              </a:rPr>
              <a:t>of</a:t>
            </a:r>
            <a:r>
              <a:rPr sz="2800" b="1" spc="-5" dirty="0">
                <a:latin typeface="Arial"/>
                <a:cs typeface="Arial"/>
              </a:rPr>
              <a:t> </a:t>
            </a:r>
            <a:r>
              <a:rPr sz="2800" b="1" spc="-15" dirty="0">
                <a:latin typeface="Arial"/>
                <a:cs typeface="Arial"/>
              </a:rPr>
              <a:t>the</a:t>
            </a:r>
            <a:r>
              <a:rPr sz="2800" b="1" spc="15" dirty="0">
                <a:latin typeface="Arial"/>
                <a:cs typeface="Arial"/>
              </a:rPr>
              <a:t> </a:t>
            </a:r>
            <a:r>
              <a:rPr sz="2800" b="1" spc="-15" dirty="0">
                <a:latin typeface="Arial"/>
                <a:cs typeface="Arial"/>
              </a:rPr>
              <a:t>Plas</a:t>
            </a:r>
            <a:r>
              <a:rPr sz="2800" b="1" spc="-25" dirty="0">
                <a:latin typeface="Arial"/>
                <a:cs typeface="Arial"/>
              </a:rPr>
              <a:t>ma</a:t>
            </a:r>
            <a:endParaRPr sz="2800">
              <a:latin typeface="Arial"/>
              <a:cs typeface="Arial"/>
            </a:endParaRPr>
          </a:p>
        </p:txBody>
      </p:sp>
      <p:sp>
        <p:nvSpPr>
          <p:cNvPr id="3" name="object 3"/>
          <p:cNvSpPr txBox="1"/>
          <p:nvPr/>
        </p:nvSpPr>
        <p:spPr>
          <a:xfrm>
            <a:off x="535940" y="953261"/>
            <a:ext cx="8028940" cy="2815590"/>
          </a:xfrm>
          <a:prstGeom prst="rect">
            <a:avLst/>
          </a:prstGeom>
        </p:spPr>
        <p:txBody>
          <a:bodyPr vert="horz" wrap="square" lIns="0" tIns="0" rIns="0" bIns="0" rtlCol="0">
            <a:noAutofit/>
          </a:bodyPr>
          <a:lstStyle/>
          <a:p>
            <a:pPr marL="355600" marR="227329" indent="-342900">
              <a:lnSpc>
                <a:spcPct val="100000"/>
              </a:lnSpc>
              <a:buFont typeface="Arial"/>
              <a:buChar char="•"/>
              <a:tabLst>
                <a:tab pos="354965" algn="l"/>
                <a:tab pos="3477260" algn="l"/>
              </a:tabLst>
            </a:pPr>
            <a:r>
              <a:rPr sz="2000" dirty="0">
                <a:latin typeface="Arial"/>
                <a:cs typeface="Arial"/>
              </a:rPr>
              <a:t>We</a:t>
            </a:r>
            <a:r>
              <a:rPr sz="2000" spc="-15" dirty="0">
                <a:latin typeface="Arial"/>
                <a:cs typeface="Arial"/>
              </a:rPr>
              <a:t> </a:t>
            </a:r>
            <a:r>
              <a:rPr sz="2000" spc="0" dirty="0">
                <a:latin typeface="Arial"/>
                <a:cs typeface="Arial"/>
              </a:rPr>
              <a:t>have</a:t>
            </a:r>
            <a:r>
              <a:rPr sz="2000" spc="-20" dirty="0">
                <a:latin typeface="Arial"/>
                <a:cs typeface="Arial"/>
              </a:rPr>
              <a:t> </a:t>
            </a:r>
            <a:r>
              <a:rPr sz="2000" spc="0" dirty="0">
                <a:latin typeface="Arial"/>
                <a:cs typeface="Arial"/>
              </a:rPr>
              <a:t>u</a:t>
            </a:r>
            <a:r>
              <a:rPr sz="2000" spc="5" dirty="0">
                <a:latin typeface="Arial"/>
                <a:cs typeface="Arial"/>
              </a:rPr>
              <a:t>s</a:t>
            </a:r>
            <a:r>
              <a:rPr sz="2000" spc="0" dirty="0">
                <a:latin typeface="Arial"/>
                <a:cs typeface="Arial"/>
              </a:rPr>
              <a:t>ed</a:t>
            </a:r>
            <a:r>
              <a:rPr sz="2000" spc="-25" dirty="0">
                <a:latin typeface="Arial"/>
                <a:cs typeface="Arial"/>
              </a:rPr>
              <a:t> </a:t>
            </a:r>
            <a:r>
              <a:rPr sz="2000" spc="0" dirty="0">
                <a:latin typeface="Arial"/>
                <a:cs typeface="Arial"/>
              </a:rPr>
              <a:t>mostly</a:t>
            </a:r>
            <a:r>
              <a:rPr sz="2000" spc="-15" dirty="0">
                <a:latin typeface="Arial"/>
                <a:cs typeface="Arial"/>
              </a:rPr>
              <a:t> </a:t>
            </a:r>
            <a:r>
              <a:rPr sz="2000" spc="-10" dirty="0">
                <a:latin typeface="Arial"/>
                <a:cs typeface="Arial"/>
              </a:rPr>
              <a:t>f</a:t>
            </a:r>
            <a:r>
              <a:rPr sz="2000" spc="0" dirty="0">
                <a:latin typeface="Arial"/>
                <a:cs typeface="Arial"/>
              </a:rPr>
              <a:t>luo</a:t>
            </a:r>
            <a:r>
              <a:rPr sz="2000" spc="5" dirty="0">
                <a:latin typeface="Arial"/>
                <a:cs typeface="Arial"/>
              </a:rPr>
              <a:t>r</a:t>
            </a:r>
            <a:r>
              <a:rPr sz="2000" spc="0" dirty="0">
                <a:latin typeface="Arial"/>
                <a:cs typeface="Arial"/>
              </a:rPr>
              <a:t>e</a:t>
            </a:r>
            <a:r>
              <a:rPr sz="2000" spc="5" dirty="0">
                <a:latin typeface="Arial"/>
                <a:cs typeface="Arial"/>
              </a:rPr>
              <a:t>s</a:t>
            </a:r>
            <a:r>
              <a:rPr sz="2000" spc="0" dirty="0">
                <a:latin typeface="Arial"/>
                <a:cs typeface="Arial"/>
              </a:rPr>
              <a:t>c</a:t>
            </a:r>
            <a:r>
              <a:rPr sz="2000" spc="5" dirty="0">
                <a:latin typeface="Arial"/>
                <a:cs typeface="Arial"/>
              </a:rPr>
              <a:t>e</a:t>
            </a:r>
            <a:r>
              <a:rPr sz="2000" spc="-10" dirty="0">
                <a:latin typeface="Arial"/>
                <a:cs typeface="Arial"/>
              </a:rPr>
              <a:t>n</a:t>
            </a:r>
            <a:r>
              <a:rPr sz="2000" spc="0" dirty="0">
                <a:latin typeface="Arial"/>
                <a:cs typeface="Arial"/>
              </a:rPr>
              <a:t>t</a:t>
            </a:r>
            <a:r>
              <a:rPr sz="2000" spc="-45" dirty="0">
                <a:latin typeface="Arial"/>
                <a:cs typeface="Arial"/>
              </a:rPr>
              <a:t> </a:t>
            </a:r>
            <a:r>
              <a:rPr sz="2000" spc="0" dirty="0">
                <a:latin typeface="Arial"/>
                <a:cs typeface="Arial"/>
              </a:rPr>
              <a:t>tubes</a:t>
            </a:r>
            <a:r>
              <a:rPr sz="2000" spc="-25" dirty="0">
                <a:latin typeface="Arial"/>
                <a:cs typeface="Arial"/>
              </a:rPr>
              <a:t> </a:t>
            </a:r>
            <a:r>
              <a:rPr sz="2000" spc="0" dirty="0">
                <a:latin typeface="Arial"/>
                <a:cs typeface="Arial"/>
              </a:rPr>
              <a:t>to</a:t>
            </a:r>
            <a:r>
              <a:rPr sz="2000" spc="-20" dirty="0">
                <a:latin typeface="Arial"/>
                <a:cs typeface="Arial"/>
              </a:rPr>
              <a:t> </a:t>
            </a:r>
            <a:r>
              <a:rPr sz="2000" spc="0" dirty="0">
                <a:latin typeface="Arial"/>
                <a:cs typeface="Arial"/>
              </a:rPr>
              <a:t>do our</a:t>
            </a:r>
            <a:r>
              <a:rPr sz="2000" spc="-2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res</a:t>
            </a:r>
            <a:r>
              <a:rPr sz="2000" spc="5" dirty="0">
                <a:latin typeface="Arial"/>
                <a:cs typeface="Arial"/>
              </a:rPr>
              <a:t>e</a:t>
            </a:r>
            <a:r>
              <a:rPr sz="2000" spc="0" dirty="0">
                <a:latin typeface="Arial"/>
                <a:cs typeface="Arial"/>
              </a:rPr>
              <a:t>arch and</a:t>
            </a:r>
            <a:r>
              <a:rPr sz="2000" spc="-15" dirty="0">
                <a:latin typeface="Arial"/>
                <a:cs typeface="Arial"/>
              </a:rPr>
              <a:t> </a:t>
            </a:r>
            <a:r>
              <a:rPr sz="2000" spc="0" dirty="0">
                <a:latin typeface="Arial"/>
                <a:cs typeface="Arial"/>
              </a:rPr>
              <a:t>demon</a:t>
            </a:r>
            <a:r>
              <a:rPr sz="2000" spc="10" dirty="0">
                <a:latin typeface="Arial"/>
                <a:cs typeface="Arial"/>
              </a:rPr>
              <a:t>s</a:t>
            </a:r>
            <a:r>
              <a:rPr sz="2000" spc="0" dirty="0">
                <a:latin typeface="Arial"/>
                <a:cs typeface="Arial"/>
              </a:rPr>
              <a:t>tr</a:t>
            </a:r>
            <a:r>
              <a:rPr sz="2000" spc="-10" dirty="0">
                <a:latin typeface="Arial"/>
                <a:cs typeface="Arial"/>
              </a:rPr>
              <a:t>a</a:t>
            </a:r>
            <a:r>
              <a:rPr sz="2000" spc="0" dirty="0">
                <a:latin typeface="Arial"/>
                <a:cs typeface="Arial"/>
              </a:rPr>
              <a:t>te</a:t>
            </a:r>
            <a:r>
              <a:rPr sz="2000" spc="-4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antennas</a:t>
            </a:r>
            <a:r>
              <a:rPr sz="2000" spc="-35" dirty="0">
                <a:latin typeface="Arial"/>
                <a:cs typeface="Arial"/>
              </a:rPr>
              <a:t> </a:t>
            </a:r>
            <a:r>
              <a:rPr sz="2000" spc="0" dirty="0">
                <a:latin typeface="Arial"/>
                <a:cs typeface="Arial"/>
              </a:rPr>
              <a:t>be</a:t>
            </a:r>
            <a:r>
              <a:rPr sz="2000" spc="5" dirty="0">
                <a:latin typeface="Arial"/>
                <a:cs typeface="Arial"/>
              </a:rPr>
              <a:t>c</a:t>
            </a:r>
            <a:r>
              <a:rPr sz="2000" spc="0" dirty="0">
                <a:latin typeface="Arial"/>
                <a:cs typeface="Arial"/>
              </a:rPr>
              <a:t>au</a:t>
            </a:r>
            <a:r>
              <a:rPr sz="2000" spc="5" dirty="0">
                <a:latin typeface="Arial"/>
                <a:cs typeface="Arial"/>
              </a:rPr>
              <a:t>s</a:t>
            </a:r>
            <a:r>
              <a:rPr sz="2000" spc="0" dirty="0">
                <a:latin typeface="Arial"/>
                <a:cs typeface="Arial"/>
              </a:rPr>
              <a:t>e</a:t>
            </a:r>
            <a:r>
              <a:rPr sz="2000" spc="-40" dirty="0">
                <a:latin typeface="Arial"/>
                <a:cs typeface="Arial"/>
              </a:rPr>
              <a:t> </a:t>
            </a:r>
            <a:r>
              <a:rPr sz="2000" spc="0" dirty="0">
                <a:latin typeface="Arial"/>
                <a:cs typeface="Arial"/>
              </a:rPr>
              <a:t>they</a:t>
            </a:r>
            <a:r>
              <a:rPr sz="2000" spc="-10" dirty="0">
                <a:latin typeface="Arial"/>
                <a:cs typeface="Arial"/>
              </a:rPr>
              <a:t> </a:t>
            </a:r>
            <a:r>
              <a:rPr sz="2000" spc="0" dirty="0">
                <a:latin typeface="Arial"/>
                <a:cs typeface="Arial"/>
              </a:rPr>
              <a:t>are</a:t>
            </a:r>
            <a:r>
              <a:rPr sz="2000" spc="-25" dirty="0">
                <a:latin typeface="Arial"/>
                <a:cs typeface="Arial"/>
              </a:rPr>
              <a:t> </a:t>
            </a:r>
            <a:r>
              <a:rPr sz="2000" spc="0" dirty="0">
                <a:latin typeface="Arial"/>
                <a:cs typeface="Arial"/>
              </a:rPr>
              <a:t>readily available and</a:t>
            </a:r>
            <a:r>
              <a:rPr sz="2000" spc="-15" dirty="0">
                <a:latin typeface="Arial"/>
                <a:cs typeface="Arial"/>
              </a:rPr>
              <a:t> </a:t>
            </a:r>
            <a:r>
              <a:rPr sz="2000" spc="0" dirty="0">
                <a:latin typeface="Arial"/>
                <a:cs typeface="Arial"/>
              </a:rPr>
              <a:t>inexpen</a:t>
            </a:r>
            <a:r>
              <a:rPr sz="2000" spc="5" dirty="0">
                <a:latin typeface="Arial"/>
                <a:cs typeface="Arial"/>
              </a:rPr>
              <a:t>s</a:t>
            </a:r>
            <a:r>
              <a:rPr sz="2000" spc="0" dirty="0">
                <a:latin typeface="Arial"/>
                <a:cs typeface="Arial"/>
              </a:rPr>
              <a:t>i</a:t>
            </a:r>
            <a:r>
              <a:rPr sz="2000" spc="-10" dirty="0">
                <a:latin typeface="Arial"/>
                <a:cs typeface="Arial"/>
              </a:rPr>
              <a:t>v</a:t>
            </a:r>
            <a:r>
              <a:rPr sz="2000" spc="0" dirty="0">
                <a:latin typeface="Arial"/>
                <a:cs typeface="Arial"/>
              </a:rPr>
              <a:t>e.	We</a:t>
            </a:r>
            <a:r>
              <a:rPr sz="2000" spc="-15" dirty="0">
                <a:latin typeface="Arial"/>
                <a:cs typeface="Arial"/>
              </a:rPr>
              <a:t> </a:t>
            </a:r>
            <a:r>
              <a:rPr sz="2000" spc="0" dirty="0">
                <a:latin typeface="Arial"/>
                <a:cs typeface="Arial"/>
              </a:rPr>
              <a:t>have</a:t>
            </a:r>
            <a:r>
              <a:rPr sz="2000" spc="-20" dirty="0">
                <a:latin typeface="Arial"/>
                <a:cs typeface="Arial"/>
              </a:rPr>
              <a:t> </a:t>
            </a:r>
            <a:r>
              <a:rPr sz="2000" spc="0" dirty="0">
                <a:latin typeface="Arial"/>
                <a:cs typeface="Arial"/>
              </a:rPr>
              <a:t>also</a:t>
            </a:r>
            <a:r>
              <a:rPr sz="2000" spc="-15" dirty="0">
                <a:latin typeface="Arial"/>
                <a:cs typeface="Arial"/>
              </a:rPr>
              <a:t> </a:t>
            </a:r>
            <a:r>
              <a:rPr sz="2000" spc="0" dirty="0">
                <a:latin typeface="Arial"/>
                <a:cs typeface="Arial"/>
              </a:rPr>
              <a:t>fi</a:t>
            </a:r>
            <a:r>
              <a:rPr sz="2000" spc="-10" dirty="0">
                <a:latin typeface="Arial"/>
                <a:cs typeface="Arial"/>
              </a:rPr>
              <a:t>l</a:t>
            </a:r>
            <a:r>
              <a:rPr sz="2000" spc="0" dirty="0">
                <a:latin typeface="Arial"/>
                <a:cs typeface="Arial"/>
              </a:rPr>
              <a:t>led</a:t>
            </a:r>
            <a:r>
              <a:rPr sz="2000" spc="5" dirty="0">
                <a:latin typeface="Arial"/>
                <a:cs typeface="Arial"/>
              </a:rPr>
              <a:t> </a:t>
            </a:r>
            <a:r>
              <a:rPr sz="2000" spc="0" dirty="0">
                <a:latin typeface="Arial"/>
                <a:cs typeface="Arial"/>
              </a:rPr>
              <a:t>c</a:t>
            </a:r>
            <a:r>
              <a:rPr sz="2000" spc="5" dirty="0">
                <a:latin typeface="Arial"/>
                <a:cs typeface="Arial"/>
              </a:rPr>
              <a:t>u</a:t>
            </a:r>
            <a:r>
              <a:rPr sz="2000" spc="0" dirty="0">
                <a:latin typeface="Arial"/>
                <a:cs typeface="Arial"/>
              </a:rPr>
              <a:t>stom</a:t>
            </a:r>
            <a:r>
              <a:rPr sz="2000" spc="-40" dirty="0">
                <a:latin typeface="Arial"/>
                <a:cs typeface="Arial"/>
              </a:rPr>
              <a:t> </a:t>
            </a:r>
            <a:r>
              <a:rPr sz="2000" spc="0" dirty="0">
                <a:latin typeface="Arial"/>
                <a:cs typeface="Arial"/>
              </a:rPr>
              <a:t>s</a:t>
            </a:r>
            <a:r>
              <a:rPr sz="2000" spc="5" dirty="0">
                <a:latin typeface="Arial"/>
                <a:cs typeface="Arial"/>
              </a:rPr>
              <a:t>h</a:t>
            </a:r>
            <a:r>
              <a:rPr sz="2000" spc="0" dirty="0">
                <a:latin typeface="Arial"/>
                <a:cs typeface="Arial"/>
              </a:rPr>
              <a:t>aped gla</a:t>
            </a:r>
            <a:r>
              <a:rPr sz="2000" spc="5" dirty="0">
                <a:latin typeface="Arial"/>
                <a:cs typeface="Arial"/>
              </a:rPr>
              <a:t>s</a:t>
            </a:r>
            <a:r>
              <a:rPr sz="2000" spc="0" dirty="0">
                <a:latin typeface="Arial"/>
                <a:cs typeface="Arial"/>
              </a:rPr>
              <a:t>s</a:t>
            </a:r>
            <a:r>
              <a:rPr sz="2000" spc="-25" dirty="0">
                <a:latin typeface="Arial"/>
                <a:cs typeface="Arial"/>
              </a:rPr>
              <a:t> </a:t>
            </a:r>
            <a:r>
              <a:rPr sz="2000" spc="0" dirty="0">
                <a:latin typeface="Arial"/>
                <a:cs typeface="Arial"/>
              </a:rPr>
              <a:t>tubes</a:t>
            </a:r>
            <a:r>
              <a:rPr sz="2000" spc="-15" dirty="0">
                <a:latin typeface="Arial"/>
                <a:cs typeface="Arial"/>
              </a:rPr>
              <a:t> </a:t>
            </a:r>
            <a:r>
              <a:rPr sz="2000" spc="0" dirty="0">
                <a:latin typeface="Arial"/>
                <a:cs typeface="Arial"/>
              </a:rPr>
              <a:t>with</a:t>
            </a:r>
            <a:r>
              <a:rPr sz="2000" spc="-15" dirty="0">
                <a:latin typeface="Arial"/>
                <a:cs typeface="Arial"/>
              </a:rPr>
              <a:t> </a:t>
            </a:r>
            <a:r>
              <a:rPr sz="2000" spc="0" dirty="0">
                <a:latin typeface="Arial"/>
                <a:cs typeface="Arial"/>
              </a:rPr>
              <a:t>gas</a:t>
            </a:r>
            <a:r>
              <a:rPr sz="2000" spc="-10" dirty="0">
                <a:latin typeface="Arial"/>
                <a:cs typeface="Arial"/>
              </a:rPr>
              <a:t> </a:t>
            </a:r>
            <a:r>
              <a:rPr sz="2000" spc="0" dirty="0">
                <a:latin typeface="Arial"/>
                <a:cs typeface="Arial"/>
              </a:rPr>
              <a:t>and</a:t>
            </a:r>
            <a:r>
              <a:rPr sz="2000" spc="-15" dirty="0">
                <a:latin typeface="Arial"/>
                <a:cs typeface="Arial"/>
              </a:rPr>
              <a:t> </a:t>
            </a:r>
            <a:r>
              <a:rPr sz="2000" spc="0" dirty="0">
                <a:latin typeface="Arial"/>
                <a:cs typeface="Arial"/>
              </a:rPr>
              <a:t>pla</a:t>
            </a:r>
            <a:r>
              <a:rPr sz="2000" spc="5" dirty="0">
                <a:latin typeface="Arial"/>
                <a:cs typeface="Arial"/>
              </a:rPr>
              <a:t>c</a:t>
            </a:r>
            <a:r>
              <a:rPr sz="2000" spc="0" dirty="0">
                <a:latin typeface="Arial"/>
                <a:cs typeface="Arial"/>
              </a:rPr>
              <a:t>ed</a:t>
            </a:r>
            <a:r>
              <a:rPr sz="2000" spc="-25" dirty="0">
                <a:latin typeface="Arial"/>
                <a:cs typeface="Arial"/>
              </a:rPr>
              <a:t> </a:t>
            </a:r>
            <a:r>
              <a:rPr sz="2000" spc="0" dirty="0">
                <a:latin typeface="Arial"/>
                <a:cs typeface="Arial"/>
              </a:rPr>
              <a:t>ele</a:t>
            </a:r>
            <a:r>
              <a:rPr sz="2000" spc="5" dirty="0">
                <a:latin typeface="Arial"/>
                <a:cs typeface="Arial"/>
              </a:rPr>
              <a:t>c</a:t>
            </a:r>
            <a:r>
              <a:rPr sz="2000" spc="0" dirty="0">
                <a:latin typeface="Arial"/>
                <a:cs typeface="Arial"/>
              </a:rPr>
              <a:t>trodes</a:t>
            </a:r>
            <a:r>
              <a:rPr sz="2000" spc="-35" dirty="0">
                <a:latin typeface="Arial"/>
                <a:cs typeface="Arial"/>
              </a:rPr>
              <a:t> </a:t>
            </a:r>
            <a:r>
              <a:rPr sz="2000" spc="0" dirty="0">
                <a:latin typeface="Arial"/>
                <a:cs typeface="Arial"/>
              </a:rPr>
              <a:t>in </a:t>
            </a:r>
            <a:r>
              <a:rPr sz="2000" spc="-10" dirty="0">
                <a:latin typeface="Arial"/>
                <a:cs typeface="Arial"/>
              </a:rPr>
              <a:t>t</a:t>
            </a:r>
            <a:r>
              <a:rPr sz="2000" spc="0" dirty="0">
                <a:latin typeface="Arial"/>
                <a:cs typeface="Arial"/>
              </a:rPr>
              <a:t>hem.</a:t>
            </a:r>
            <a:endParaRPr sz="2000">
              <a:latin typeface="Arial"/>
              <a:cs typeface="Arial"/>
            </a:endParaRPr>
          </a:p>
          <a:p>
            <a:pPr>
              <a:lnSpc>
                <a:spcPts val="850"/>
              </a:lnSpc>
              <a:spcBef>
                <a:spcPts val="30"/>
              </a:spcBef>
              <a:buFont typeface="Arial"/>
              <a:buChar char="•"/>
            </a:pPr>
            <a:endParaRPr sz="850"/>
          </a:p>
          <a:p>
            <a:pPr>
              <a:lnSpc>
                <a:spcPts val="1000"/>
              </a:lnSpc>
              <a:buFont typeface="Arial"/>
              <a:buChar char="•"/>
            </a:pPr>
            <a:endParaRPr sz="1000"/>
          </a:p>
          <a:p>
            <a:pPr>
              <a:lnSpc>
                <a:spcPts val="1000"/>
              </a:lnSpc>
              <a:buFont typeface="Arial"/>
              <a:buChar char="•"/>
            </a:pPr>
            <a:endParaRPr sz="1000"/>
          </a:p>
          <a:p>
            <a:pPr marL="355600" marR="12700" indent="-342900">
              <a:lnSpc>
                <a:spcPct val="100000"/>
              </a:lnSpc>
              <a:buFont typeface="Arial"/>
              <a:buChar char="•"/>
              <a:tabLst>
                <a:tab pos="354965" algn="l"/>
              </a:tabLst>
            </a:pPr>
            <a:r>
              <a:rPr sz="2000" dirty="0">
                <a:latin typeface="Arial"/>
                <a:cs typeface="Arial"/>
              </a:rPr>
              <a:t>Rugge</a:t>
            </a:r>
            <a:r>
              <a:rPr sz="2000" spc="5" dirty="0">
                <a:latin typeface="Arial"/>
                <a:cs typeface="Arial"/>
              </a:rPr>
              <a:t>d</a:t>
            </a:r>
            <a:r>
              <a:rPr sz="2000" spc="0" dirty="0">
                <a:latin typeface="Arial"/>
                <a:cs typeface="Arial"/>
              </a:rPr>
              <a:t>ized</a:t>
            </a:r>
            <a:r>
              <a:rPr sz="2000" spc="-40" dirty="0">
                <a:latin typeface="Arial"/>
                <a:cs typeface="Arial"/>
              </a:rPr>
              <a:t> </a:t>
            </a:r>
            <a:r>
              <a:rPr sz="2000" spc="0" dirty="0">
                <a:latin typeface="Arial"/>
                <a:cs typeface="Arial"/>
              </a:rPr>
              <a:t>tubes</a:t>
            </a:r>
            <a:r>
              <a:rPr sz="2000" spc="-15" dirty="0">
                <a:latin typeface="Arial"/>
                <a:cs typeface="Arial"/>
              </a:rPr>
              <a:t> </a:t>
            </a:r>
            <a:r>
              <a:rPr sz="2000" spc="0" dirty="0">
                <a:latin typeface="Arial"/>
                <a:cs typeface="Arial"/>
              </a:rPr>
              <a:t>made</a:t>
            </a:r>
            <a:r>
              <a:rPr sz="2000" spc="-25" dirty="0">
                <a:latin typeface="Arial"/>
                <a:cs typeface="Arial"/>
              </a:rPr>
              <a:t> </a:t>
            </a:r>
            <a:r>
              <a:rPr sz="2000" spc="0" dirty="0">
                <a:latin typeface="Arial"/>
                <a:cs typeface="Arial"/>
              </a:rPr>
              <a:t>with ma</a:t>
            </a:r>
            <a:r>
              <a:rPr sz="2000" spc="-10" dirty="0">
                <a:latin typeface="Arial"/>
                <a:cs typeface="Arial"/>
              </a:rPr>
              <a:t>t</a:t>
            </a:r>
            <a:r>
              <a:rPr sz="2000" spc="0" dirty="0">
                <a:latin typeface="Arial"/>
                <a:cs typeface="Arial"/>
              </a:rPr>
              <a:t>erials</a:t>
            </a:r>
            <a:r>
              <a:rPr sz="2000" spc="-25" dirty="0">
                <a:latin typeface="Arial"/>
                <a:cs typeface="Arial"/>
              </a:rPr>
              <a:t> </a:t>
            </a:r>
            <a:r>
              <a:rPr sz="2000" spc="0" dirty="0">
                <a:latin typeface="Arial"/>
                <a:cs typeface="Arial"/>
              </a:rPr>
              <a:t>c</a:t>
            </a:r>
            <a:r>
              <a:rPr sz="2000" spc="5" dirty="0">
                <a:latin typeface="Arial"/>
                <a:cs typeface="Arial"/>
              </a:rPr>
              <a:t>o</a:t>
            </a:r>
            <a:r>
              <a:rPr sz="2000" spc="0" dirty="0">
                <a:latin typeface="Arial"/>
                <a:cs typeface="Arial"/>
              </a:rPr>
              <a:t>mpatible</a:t>
            </a:r>
            <a:r>
              <a:rPr sz="2000" spc="-30" dirty="0">
                <a:latin typeface="Arial"/>
                <a:cs typeface="Arial"/>
              </a:rPr>
              <a:t> </a:t>
            </a:r>
            <a:r>
              <a:rPr sz="2000" spc="0" dirty="0">
                <a:latin typeface="Arial"/>
                <a:cs typeface="Arial"/>
              </a:rPr>
              <a:t>for</a:t>
            </a:r>
            <a:r>
              <a:rPr sz="2000" spc="-30" dirty="0">
                <a:latin typeface="Arial"/>
                <a:cs typeface="Arial"/>
              </a:rPr>
              <a:t> </a:t>
            </a:r>
            <a:r>
              <a:rPr sz="2000" spc="0" dirty="0">
                <a:latin typeface="Arial"/>
                <a:cs typeface="Arial"/>
              </a:rPr>
              <a:t>c</a:t>
            </a:r>
            <a:r>
              <a:rPr sz="2000" spc="5" dirty="0">
                <a:latin typeface="Arial"/>
                <a:cs typeface="Arial"/>
              </a:rPr>
              <a:t>o</a:t>
            </a:r>
            <a:r>
              <a:rPr sz="2000" spc="0" dirty="0">
                <a:latin typeface="Arial"/>
                <a:cs typeface="Arial"/>
              </a:rPr>
              <a:t>mpo</a:t>
            </a:r>
            <a:r>
              <a:rPr sz="2000" spc="5" dirty="0">
                <a:latin typeface="Arial"/>
                <a:cs typeface="Arial"/>
              </a:rPr>
              <a:t>s</a:t>
            </a:r>
            <a:r>
              <a:rPr sz="2000" spc="0" dirty="0">
                <a:latin typeface="Arial"/>
                <a:cs typeface="Arial"/>
              </a:rPr>
              <a:t>ite embedment</a:t>
            </a:r>
            <a:r>
              <a:rPr sz="2000" spc="-55" dirty="0">
                <a:latin typeface="Arial"/>
                <a:cs typeface="Arial"/>
              </a:rPr>
              <a:t> </a:t>
            </a:r>
            <a:r>
              <a:rPr sz="2000" spc="0" dirty="0">
                <a:latin typeface="Arial"/>
                <a:cs typeface="Arial"/>
              </a:rPr>
              <a:t>are</a:t>
            </a:r>
            <a:r>
              <a:rPr sz="2000" spc="-25" dirty="0">
                <a:latin typeface="Arial"/>
                <a:cs typeface="Arial"/>
              </a:rPr>
              <a:t> </a:t>
            </a:r>
            <a:r>
              <a:rPr sz="2000" spc="0" dirty="0">
                <a:latin typeface="Arial"/>
                <a:cs typeface="Arial"/>
              </a:rPr>
              <a:t>needed</a:t>
            </a:r>
            <a:r>
              <a:rPr sz="2000" spc="-15" dirty="0">
                <a:latin typeface="Arial"/>
                <a:cs typeface="Arial"/>
              </a:rPr>
              <a:t> </a:t>
            </a:r>
            <a:r>
              <a:rPr sz="2000" spc="0" dirty="0">
                <a:latin typeface="Arial"/>
                <a:cs typeface="Arial"/>
              </a:rPr>
              <a:t>if</a:t>
            </a:r>
            <a:r>
              <a:rPr sz="2000" spc="-10" dirty="0">
                <a:latin typeface="Arial"/>
                <a:cs typeface="Arial"/>
              </a:rPr>
              <a:t> </a:t>
            </a:r>
            <a:r>
              <a:rPr sz="2000" spc="0" dirty="0">
                <a:latin typeface="Arial"/>
                <a:cs typeface="Arial"/>
              </a:rPr>
              <a:t>p</a:t>
            </a:r>
            <a:r>
              <a:rPr sz="2000" spc="-10" dirty="0">
                <a:latin typeface="Arial"/>
                <a:cs typeface="Arial"/>
              </a:rPr>
              <a:t>l</a:t>
            </a:r>
            <a:r>
              <a:rPr sz="2000" spc="0" dirty="0">
                <a:latin typeface="Arial"/>
                <a:cs typeface="Arial"/>
              </a:rPr>
              <a:t>asma</a:t>
            </a:r>
            <a:r>
              <a:rPr sz="2000" spc="-30" dirty="0">
                <a:latin typeface="Arial"/>
                <a:cs typeface="Arial"/>
              </a:rPr>
              <a:t> </a:t>
            </a:r>
            <a:r>
              <a:rPr sz="2000" spc="0" dirty="0">
                <a:latin typeface="Arial"/>
                <a:cs typeface="Arial"/>
              </a:rPr>
              <a:t>antennas</a:t>
            </a:r>
            <a:r>
              <a:rPr sz="2000" spc="-40" dirty="0">
                <a:latin typeface="Arial"/>
                <a:cs typeface="Arial"/>
              </a:rPr>
              <a:t> </a:t>
            </a:r>
            <a:r>
              <a:rPr sz="2000" spc="0" dirty="0">
                <a:latin typeface="Arial"/>
                <a:cs typeface="Arial"/>
              </a:rPr>
              <a:t>are</a:t>
            </a:r>
            <a:r>
              <a:rPr sz="2000" spc="-15" dirty="0">
                <a:latin typeface="Arial"/>
                <a:cs typeface="Arial"/>
              </a:rPr>
              <a:t> </a:t>
            </a:r>
            <a:r>
              <a:rPr sz="2000" spc="0" dirty="0">
                <a:latin typeface="Arial"/>
                <a:cs typeface="Arial"/>
              </a:rPr>
              <a:t>to</a:t>
            </a:r>
            <a:r>
              <a:rPr sz="2000" spc="-25" dirty="0">
                <a:latin typeface="Arial"/>
                <a:cs typeface="Arial"/>
              </a:rPr>
              <a:t> </a:t>
            </a:r>
            <a:r>
              <a:rPr sz="2000" spc="0" dirty="0">
                <a:latin typeface="Arial"/>
                <a:cs typeface="Arial"/>
              </a:rPr>
              <a:t>be</a:t>
            </a:r>
            <a:r>
              <a:rPr sz="2000" spc="-15" dirty="0">
                <a:latin typeface="Arial"/>
                <a:cs typeface="Arial"/>
              </a:rPr>
              <a:t> </a:t>
            </a:r>
            <a:r>
              <a:rPr sz="2000" spc="0" dirty="0">
                <a:latin typeface="Arial"/>
                <a:cs typeface="Arial"/>
              </a:rPr>
              <a:t>f</a:t>
            </a:r>
            <a:r>
              <a:rPr sz="2000" spc="-10" dirty="0">
                <a:latin typeface="Arial"/>
                <a:cs typeface="Arial"/>
              </a:rPr>
              <a:t>i</a:t>
            </a:r>
            <a:r>
              <a:rPr sz="2000" spc="0" dirty="0">
                <a:latin typeface="Arial"/>
                <a:cs typeface="Arial"/>
              </a:rPr>
              <a:t>elded. Materials</a:t>
            </a:r>
            <a:r>
              <a:rPr sz="2000" spc="-25" dirty="0">
                <a:latin typeface="Arial"/>
                <a:cs typeface="Arial"/>
              </a:rPr>
              <a:t> </a:t>
            </a:r>
            <a:r>
              <a:rPr sz="2000" spc="0" dirty="0">
                <a:latin typeface="Arial"/>
                <a:cs typeface="Arial"/>
              </a:rPr>
              <a:t>which</a:t>
            </a:r>
            <a:r>
              <a:rPr sz="2000" spc="-15" dirty="0">
                <a:latin typeface="Arial"/>
                <a:cs typeface="Arial"/>
              </a:rPr>
              <a:t> </a:t>
            </a:r>
            <a:r>
              <a:rPr sz="2000" spc="0" dirty="0">
                <a:latin typeface="Arial"/>
                <a:cs typeface="Arial"/>
              </a:rPr>
              <a:t>c</a:t>
            </a:r>
            <a:r>
              <a:rPr sz="2000" spc="5" dirty="0">
                <a:latin typeface="Arial"/>
                <a:cs typeface="Arial"/>
              </a:rPr>
              <a:t>a</a:t>
            </a:r>
            <a:r>
              <a:rPr sz="2000" spc="0" dirty="0">
                <a:latin typeface="Arial"/>
                <a:cs typeface="Arial"/>
              </a:rPr>
              <a:t>n</a:t>
            </a:r>
            <a:r>
              <a:rPr sz="2000" spc="-30" dirty="0">
                <a:latin typeface="Arial"/>
                <a:cs typeface="Arial"/>
              </a:rPr>
              <a:t> </a:t>
            </a:r>
            <a:r>
              <a:rPr sz="2000" spc="0" dirty="0">
                <a:latin typeface="Arial"/>
                <a:cs typeface="Arial"/>
              </a:rPr>
              <a:t>s</a:t>
            </a:r>
            <a:r>
              <a:rPr sz="2000" spc="5" dirty="0">
                <a:latin typeface="Arial"/>
                <a:cs typeface="Arial"/>
              </a:rPr>
              <a:t>u</a:t>
            </a:r>
            <a:r>
              <a:rPr sz="2000" spc="0" dirty="0">
                <a:latin typeface="Arial"/>
                <a:cs typeface="Arial"/>
              </a:rPr>
              <a:t>rvi</a:t>
            </a:r>
            <a:r>
              <a:rPr sz="2000" spc="-10" dirty="0">
                <a:latin typeface="Arial"/>
                <a:cs typeface="Arial"/>
              </a:rPr>
              <a:t>v</a:t>
            </a:r>
            <a:r>
              <a:rPr sz="2000" spc="0" dirty="0">
                <a:latin typeface="Arial"/>
                <a:cs typeface="Arial"/>
              </a:rPr>
              <a:t>e</a:t>
            </a:r>
            <a:r>
              <a:rPr sz="2000" spc="-1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15" dirty="0">
                <a:latin typeface="Arial"/>
                <a:cs typeface="Arial"/>
              </a:rPr>
              <a:t> </a:t>
            </a:r>
            <a:r>
              <a:rPr sz="2000" spc="0" dirty="0">
                <a:latin typeface="Arial"/>
                <a:cs typeface="Arial"/>
              </a:rPr>
              <a:t>bomba</a:t>
            </a:r>
            <a:r>
              <a:rPr sz="2000" spc="5" dirty="0">
                <a:latin typeface="Arial"/>
                <a:cs typeface="Arial"/>
              </a:rPr>
              <a:t>r</a:t>
            </a:r>
            <a:r>
              <a:rPr sz="2000" spc="0" dirty="0">
                <a:latin typeface="Arial"/>
                <a:cs typeface="Arial"/>
              </a:rPr>
              <a:t>dm</a:t>
            </a:r>
            <a:r>
              <a:rPr sz="2000" spc="-10" dirty="0">
                <a:latin typeface="Arial"/>
                <a:cs typeface="Arial"/>
              </a:rPr>
              <a:t>e</a:t>
            </a:r>
            <a:r>
              <a:rPr sz="2000" spc="0" dirty="0">
                <a:latin typeface="Arial"/>
                <a:cs typeface="Arial"/>
              </a:rPr>
              <a:t>nt</a:t>
            </a:r>
            <a:r>
              <a:rPr sz="2000" spc="-45" dirty="0">
                <a:latin typeface="Arial"/>
                <a:cs typeface="Arial"/>
              </a:rPr>
              <a:t> </a:t>
            </a:r>
            <a:r>
              <a:rPr sz="2000" spc="0" dirty="0">
                <a:latin typeface="Arial"/>
                <a:cs typeface="Arial"/>
              </a:rPr>
              <a:t>over</a:t>
            </a:r>
            <a:r>
              <a:rPr sz="2000" spc="-25" dirty="0">
                <a:latin typeface="Arial"/>
                <a:cs typeface="Arial"/>
              </a:rPr>
              <a:t> </a:t>
            </a:r>
            <a:r>
              <a:rPr sz="2000" spc="0" dirty="0">
                <a:latin typeface="Arial"/>
                <a:cs typeface="Arial"/>
              </a:rPr>
              <a:t>an ex</a:t>
            </a:r>
            <a:r>
              <a:rPr sz="2000" spc="-10" dirty="0">
                <a:latin typeface="Arial"/>
                <a:cs typeface="Arial"/>
              </a:rPr>
              <a:t>t</a:t>
            </a:r>
            <a:r>
              <a:rPr sz="2000" spc="0" dirty="0">
                <a:latin typeface="Arial"/>
                <a:cs typeface="Arial"/>
              </a:rPr>
              <a:t>end</a:t>
            </a:r>
            <a:r>
              <a:rPr sz="2000" spc="5" dirty="0">
                <a:latin typeface="Arial"/>
                <a:cs typeface="Arial"/>
              </a:rPr>
              <a:t>e</a:t>
            </a:r>
            <a:r>
              <a:rPr sz="2000" spc="0" dirty="0">
                <a:latin typeface="Arial"/>
                <a:cs typeface="Arial"/>
              </a:rPr>
              <a:t>d pe</a:t>
            </a:r>
            <a:r>
              <a:rPr sz="2000" spc="5" dirty="0">
                <a:latin typeface="Arial"/>
                <a:cs typeface="Arial"/>
              </a:rPr>
              <a:t>r</a:t>
            </a:r>
            <a:r>
              <a:rPr sz="2000" spc="0" dirty="0">
                <a:latin typeface="Arial"/>
                <a:cs typeface="Arial"/>
              </a:rPr>
              <a:t>iod</a:t>
            </a:r>
            <a:r>
              <a:rPr sz="2000" spc="-25" dirty="0">
                <a:latin typeface="Arial"/>
                <a:cs typeface="Arial"/>
              </a:rPr>
              <a:t> </a:t>
            </a:r>
            <a:r>
              <a:rPr sz="2000" spc="0" dirty="0">
                <a:latin typeface="Arial"/>
                <a:cs typeface="Arial"/>
              </a:rPr>
              <a:t>must</a:t>
            </a:r>
            <a:r>
              <a:rPr sz="2000" spc="-25" dirty="0">
                <a:latin typeface="Arial"/>
                <a:cs typeface="Arial"/>
              </a:rPr>
              <a:t> </a:t>
            </a:r>
            <a:r>
              <a:rPr sz="2000" spc="0" dirty="0">
                <a:latin typeface="Arial"/>
                <a:cs typeface="Arial"/>
              </a:rPr>
              <a:t>be</a:t>
            </a:r>
            <a:r>
              <a:rPr sz="2000" spc="-15" dirty="0">
                <a:latin typeface="Arial"/>
                <a:cs typeface="Arial"/>
              </a:rPr>
              <a:t> </a:t>
            </a:r>
            <a:r>
              <a:rPr sz="2000" spc="0" dirty="0">
                <a:latin typeface="Arial"/>
                <a:cs typeface="Arial"/>
              </a:rPr>
              <a:t>u</a:t>
            </a:r>
            <a:r>
              <a:rPr sz="2000" spc="5" dirty="0">
                <a:latin typeface="Arial"/>
                <a:cs typeface="Arial"/>
              </a:rPr>
              <a:t>s</a:t>
            </a:r>
            <a:r>
              <a:rPr sz="2000" spc="0" dirty="0">
                <a:latin typeface="Arial"/>
                <a:cs typeface="Arial"/>
              </a:rPr>
              <a:t>ed.</a:t>
            </a:r>
            <a:endParaRPr sz="2000">
              <a:latin typeface="Arial"/>
              <a:cs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0480">
              <a:lnSpc>
                <a:spcPct val="100000"/>
              </a:lnSpc>
            </a:pPr>
            <a:r>
              <a:rPr sz="2600" b="1" dirty="0">
                <a:latin typeface="Arial"/>
                <a:cs typeface="Arial"/>
              </a:rPr>
              <a:t>C</a:t>
            </a:r>
            <a:r>
              <a:rPr sz="2600" b="1" spc="5" dirty="0">
                <a:latin typeface="Arial"/>
                <a:cs typeface="Arial"/>
              </a:rPr>
              <a:t>o</a:t>
            </a:r>
            <a:r>
              <a:rPr sz="2600" b="1" spc="0" dirty="0">
                <a:latin typeface="Arial"/>
                <a:cs typeface="Arial"/>
              </a:rPr>
              <a:t>n</a:t>
            </a:r>
            <a:r>
              <a:rPr sz="2600" b="1" spc="5" dirty="0">
                <a:latin typeface="Arial"/>
                <a:cs typeface="Arial"/>
              </a:rPr>
              <a:t>c</a:t>
            </a:r>
            <a:r>
              <a:rPr sz="2600" b="1" spc="0" dirty="0">
                <a:latin typeface="Arial"/>
                <a:cs typeface="Arial"/>
              </a:rPr>
              <a:t>lusions</a:t>
            </a:r>
            <a:r>
              <a:rPr sz="2600" b="1" spc="-40" dirty="0">
                <a:latin typeface="Arial"/>
                <a:cs typeface="Arial"/>
              </a:rPr>
              <a:t> </a:t>
            </a:r>
            <a:r>
              <a:rPr sz="2600" b="1" spc="0" dirty="0">
                <a:latin typeface="Arial"/>
                <a:cs typeface="Arial"/>
              </a:rPr>
              <a:t>on</a:t>
            </a:r>
            <a:r>
              <a:rPr sz="2600" b="1" spc="-10" dirty="0">
                <a:latin typeface="Arial"/>
                <a:cs typeface="Arial"/>
              </a:rPr>
              <a:t> </a:t>
            </a:r>
            <a:r>
              <a:rPr sz="2600" b="1" spc="0" dirty="0">
                <a:latin typeface="Arial"/>
                <a:cs typeface="Arial"/>
              </a:rPr>
              <a:t>Plas</a:t>
            </a:r>
            <a:r>
              <a:rPr sz="2600" b="1" spc="5" dirty="0">
                <a:latin typeface="Arial"/>
                <a:cs typeface="Arial"/>
              </a:rPr>
              <a:t>m</a:t>
            </a:r>
            <a:r>
              <a:rPr sz="2600" b="1" spc="0" dirty="0">
                <a:latin typeface="Arial"/>
                <a:cs typeface="Arial"/>
              </a:rPr>
              <a:t>a A</a:t>
            </a:r>
            <a:r>
              <a:rPr sz="2600" b="1" spc="5" dirty="0">
                <a:latin typeface="Arial"/>
                <a:cs typeface="Arial"/>
              </a:rPr>
              <a:t>n</a:t>
            </a:r>
            <a:r>
              <a:rPr sz="2600" b="1" spc="0" dirty="0">
                <a:latin typeface="Arial"/>
                <a:cs typeface="Arial"/>
              </a:rPr>
              <a:t>ten</a:t>
            </a:r>
            <a:r>
              <a:rPr sz="2600" b="1" spc="5" dirty="0">
                <a:latin typeface="Arial"/>
                <a:cs typeface="Arial"/>
              </a:rPr>
              <a:t>n</a:t>
            </a:r>
            <a:r>
              <a:rPr sz="2600" b="1" spc="0" dirty="0">
                <a:latin typeface="Arial"/>
                <a:cs typeface="Arial"/>
              </a:rPr>
              <a:t>a</a:t>
            </a:r>
            <a:r>
              <a:rPr sz="2600" b="1" spc="-40" dirty="0">
                <a:latin typeface="Arial"/>
                <a:cs typeface="Arial"/>
              </a:rPr>
              <a:t> </a:t>
            </a:r>
            <a:r>
              <a:rPr sz="2600" b="1" spc="0" dirty="0">
                <a:latin typeface="Arial"/>
                <a:cs typeface="Arial"/>
              </a:rPr>
              <a:t>T</a:t>
            </a:r>
            <a:r>
              <a:rPr sz="2600" b="1" spc="5" dirty="0">
                <a:latin typeface="Arial"/>
                <a:cs typeface="Arial"/>
              </a:rPr>
              <a:t>h</a:t>
            </a:r>
            <a:r>
              <a:rPr sz="2600" b="1" spc="0" dirty="0">
                <a:latin typeface="Arial"/>
                <a:cs typeface="Arial"/>
              </a:rPr>
              <a:t>ermal Noise</a:t>
            </a:r>
            <a:endParaRPr sz="2600">
              <a:latin typeface="Arial"/>
              <a:cs typeface="Arial"/>
            </a:endParaRPr>
          </a:p>
        </p:txBody>
      </p:sp>
      <p:sp>
        <p:nvSpPr>
          <p:cNvPr id="3" name="object 3"/>
          <p:cNvSpPr txBox="1"/>
          <p:nvPr/>
        </p:nvSpPr>
        <p:spPr>
          <a:xfrm>
            <a:off x="535940" y="957326"/>
            <a:ext cx="8067675" cy="3018790"/>
          </a:xfrm>
          <a:prstGeom prst="rect">
            <a:avLst/>
          </a:prstGeom>
        </p:spPr>
        <p:txBody>
          <a:bodyPr vert="horz" wrap="square" lIns="0" tIns="0" rIns="0" bIns="0" rtlCol="0">
            <a:noAutofit/>
          </a:bodyPr>
          <a:lstStyle/>
          <a:p>
            <a:pPr marL="355600" marR="12700" indent="-342900">
              <a:lnSpc>
                <a:spcPts val="2160"/>
              </a:lnSpc>
              <a:buFont typeface="Arial"/>
              <a:buChar char="•"/>
              <a:tabLst>
                <a:tab pos="354965" algn="l"/>
                <a:tab pos="1651635" algn="l"/>
              </a:tabLst>
            </a:pPr>
            <a:r>
              <a:rPr sz="2000" dirty="0">
                <a:latin typeface="Arial"/>
                <a:cs typeface="Arial"/>
              </a:rPr>
              <a:t>The</a:t>
            </a:r>
            <a:r>
              <a:rPr sz="2000" spc="5" dirty="0">
                <a:latin typeface="Arial"/>
                <a:cs typeface="Arial"/>
              </a:rPr>
              <a:t>r</a:t>
            </a:r>
            <a:r>
              <a:rPr sz="2000" spc="0" dirty="0">
                <a:latin typeface="Arial"/>
                <a:cs typeface="Arial"/>
              </a:rPr>
              <a:t>mal</a:t>
            </a:r>
            <a:r>
              <a:rPr sz="2000" spc="-30" dirty="0">
                <a:latin typeface="Arial"/>
                <a:cs typeface="Arial"/>
              </a:rPr>
              <a:t> </a:t>
            </a:r>
            <a:r>
              <a:rPr sz="2000" spc="0" dirty="0">
                <a:latin typeface="Arial"/>
                <a:cs typeface="Arial"/>
              </a:rPr>
              <a:t>noi</a:t>
            </a:r>
            <a:r>
              <a:rPr sz="2000" spc="5" dirty="0">
                <a:latin typeface="Arial"/>
                <a:cs typeface="Arial"/>
              </a:rPr>
              <a:t>s</a:t>
            </a:r>
            <a:r>
              <a:rPr sz="2000" spc="0" dirty="0">
                <a:latin typeface="Arial"/>
                <a:cs typeface="Arial"/>
              </a:rPr>
              <a:t>e</a:t>
            </a:r>
            <a:r>
              <a:rPr sz="2000" spc="-15" dirty="0">
                <a:latin typeface="Arial"/>
                <a:cs typeface="Arial"/>
              </a:rPr>
              <a:t> </a:t>
            </a:r>
            <a:r>
              <a:rPr sz="2000" spc="0" dirty="0">
                <a:latin typeface="Arial"/>
                <a:cs typeface="Arial"/>
              </a:rPr>
              <a:t>in a</a:t>
            </a:r>
            <a:r>
              <a:rPr sz="2000" spc="-10"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antenna</a:t>
            </a:r>
            <a:r>
              <a:rPr sz="2000" spc="-25" dirty="0">
                <a:latin typeface="Arial"/>
                <a:cs typeface="Arial"/>
              </a:rPr>
              <a:t> </a:t>
            </a:r>
            <a:r>
              <a:rPr sz="2000" spc="0" dirty="0">
                <a:latin typeface="Arial"/>
                <a:cs typeface="Arial"/>
              </a:rPr>
              <a:t>de</a:t>
            </a:r>
            <a:r>
              <a:rPr sz="2000" spc="5" dirty="0">
                <a:latin typeface="Arial"/>
                <a:cs typeface="Arial"/>
              </a:rPr>
              <a:t>c</a:t>
            </a:r>
            <a:r>
              <a:rPr sz="2000" spc="0" dirty="0">
                <a:latin typeface="Arial"/>
                <a:cs typeface="Arial"/>
              </a:rPr>
              <a:t>rea</a:t>
            </a:r>
            <a:r>
              <a:rPr sz="2000" spc="5" dirty="0">
                <a:latin typeface="Arial"/>
                <a:cs typeface="Arial"/>
              </a:rPr>
              <a:t>s</a:t>
            </a:r>
            <a:r>
              <a:rPr sz="2000" spc="-10" dirty="0">
                <a:latin typeface="Arial"/>
                <a:cs typeface="Arial"/>
              </a:rPr>
              <a:t>e</a:t>
            </a:r>
            <a:r>
              <a:rPr sz="2000" spc="0" dirty="0">
                <a:latin typeface="Arial"/>
                <a:cs typeface="Arial"/>
              </a:rPr>
              <a:t>s</a:t>
            </a:r>
            <a:r>
              <a:rPr sz="2000" spc="-35" dirty="0">
                <a:latin typeface="Arial"/>
                <a:cs typeface="Arial"/>
              </a:rPr>
              <a:t> </a:t>
            </a:r>
            <a:r>
              <a:rPr sz="2000" spc="0" dirty="0">
                <a:latin typeface="Arial"/>
                <a:cs typeface="Arial"/>
              </a:rPr>
              <a:t>as</a:t>
            </a:r>
            <a:r>
              <a:rPr sz="2000" spc="-25" dirty="0">
                <a:latin typeface="Arial"/>
                <a:cs typeface="Arial"/>
              </a:rPr>
              <a:t> </a:t>
            </a:r>
            <a:r>
              <a:rPr sz="2000" spc="0" dirty="0">
                <a:latin typeface="Arial"/>
                <a:cs typeface="Arial"/>
              </a:rPr>
              <a:t>the</a:t>
            </a:r>
            <a:r>
              <a:rPr sz="2000" spc="-20" dirty="0">
                <a:latin typeface="Arial"/>
                <a:cs typeface="Arial"/>
              </a:rPr>
              <a:t> </a:t>
            </a:r>
            <a:r>
              <a:rPr sz="2000" spc="0" dirty="0">
                <a:latin typeface="Arial"/>
                <a:cs typeface="Arial"/>
              </a:rPr>
              <a:t>frequen</a:t>
            </a:r>
            <a:r>
              <a:rPr sz="2000" spc="5" dirty="0">
                <a:latin typeface="Arial"/>
                <a:cs typeface="Arial"/>
              </a:rPr>
              <a:t>c</a:t>
            </a:r>
            <a:r>
              <a:rPr sz="2000" spc="0" dirty="0">
                <a:latin typeface="Arial"/>
                <a:cs typeface="Arial"/>
              </a:rPr>
              <a:t>y increa</a:t>
            </a:r>
            <a:r>
              <a:rPr sz="2000" spc="5" dirty="0">
                <a:latin typeface="Arial"/>
                <a:cs typeface="Arial"/>
              </a:rPr>
              <a:t>s</a:t>
            </a:r>
            <a:r>
              <a:rPr sz="2000" spc="0" dirty="0">
                <a:latin typeface="Arial"/>
                <a:cs typeface="Arial"/>
              </a:rPr>
              <a:t>e</a:t>
            </a:r>
            <a:r>
              <a:rPr sz="2000" spc="5" dirty="0">
                <a:latin typeface="Arial"/>
                <a:cs typeface="Arial"/>
              </a:rPr>
              <a:t>s</a:t>
            </a:r>
            <a:r>
              <a:rPr sz="2000" spc="0" dirty="0">
                <a:latin typeface="Arial"/>
                <a:cs typeface="Arial"/>
              </a:rPr>
              <a:t>.	The</a:t>
            </a:r>
            <a:r>
              <a:rPr sz="2000" spc="-20" dirty="0">
                <a:latin typeface="Arial"/>
                <a:cs typeface="Arial"/>
              </a:rPr>
              <a:t> </a:t>
            </a:r>
            <a:r>
              <a:rPr sz="2000" spc="0" dirty="0">
                <a:latin typeface="Arial"/>
                <a:cs typeface="Arial"/>
              </a:rPr>
              <a:t>opp</a:t>
            </a:r>
            <a:r>
              <a:rPr sz="2000" spc="5" dirty="0">
                <a:latin typeface="Arial"/>
                <a:cs typeface="Arial"/>
              </a:rPr>
              <a:t>o</a:t>
            </a:r>
            <a:r>
              <a:rPr sz="2000" spc="0" dirty="0">
                <a:latin typeface="Arial"/>
                <a:cs typeface="Arial"/>
              </a:rPr>
              <a:t>site</a:t>
            </a:r>
            <a:r>
              <a:rPr sz="2000" spc="-30" dirty="0">
                <a:latin typeface="Arial"/>
                <a:cs typeface="Arial"/>
              </a:rPr>
              <a:t> </a:t>
            </a:r>
            <a:r>
              <a:rPr sz="2000" spc="0" dirty="0">
                <a:latin typeface="Arial"/>
                <a:cs typeface="Arial"/>
              </a:rPr>
              <a:t>o</a:t>
            </a:r>
            <a:r>
              <a:rPr sz="2000" spc="5" dirty="0">
                <a:latin typeface="Arial"/>
                <a:cs typeface="Arial"/>
              </a:rPr>
              <a:t>c</a:t>
            </a:r>
            <a:r>
              <a:rPr sz="2000" spc="0" dirty="0">
                <a:latin typeface="Arial"/>
                <a:cs typeface="Arial"/>
              </a:rPr>
              <a:t>c</a:t>
            </a:r>
            <a:r>
              <a:rPr sz="2000" spc="5" dirty="0">
                <a:latin typeface="Arial"/>
                <a:cs typeface="Arial"/>
              </a:rPr>
              <a:t>u</a:t>
            </a:r>
            <a:r>
              <a:rPr sz="2000" spc="0" dirty="0">
                <a:latin typeface="Arial"/>
                <a:cs typeface="Arial"/>
              </a:rPr>
              <a:t>rs</a:t>
            </a:r>
            <a:r>
              <a:rPr sz="2000" spc="-35" dirty="0">
                <a:latin typeface="Arial"/>
                <a:cs typeface="Arial"/>
              </a:rPr>
              <a:t> </a:t>
            </a:r>
            <a:r>
              <a:rPr sz="2000" spc="0" dirty="0">
                <a:latin typeface="Arial"/>
                <a:cs typeface="Arial"/>
              </a:rPr>
              <a:t>in a</a:t>
            </a:r>
            <a:r>
              <a:rPr sz="2000" spc="-20" dirty="0">
                <a:latin typeface="Arial"/>
                <a:cs typeface="Arial"/>
              </a:rPr>
              <a:t> </a:t>
            </a:r>
            <a:r>
              <a:rPr sz="2000" spc="0" dirty="0">
                <a:latin typeface="Arial"/>
                <a:cs typeface="Arial"/>
              </a:rPr>
              <a:t>metallic an</a:t>
            </a:r>
            <a:r>
              <a:rPr sz="2000" spc="-10" dirty="0">
                <a:latin typeface="Arial"/>
                <a:cs typeface="Arial"/>
              </a:rPr>
              <a:t>t</a:t>
            </a:r>
            <a:r>
              <a:rPr sz="2000" spc="0" dirty="0">
                <a:latin typeface="Arial"/>
                <a:cs typeface="Arial"/>
              </a:rPr>
              <a:t>enna</a:t>
            </a:r>
            <a:r>
              <a:rPr sz="2000" spc="-25" dirty="0">
                <a:latin typeface="Arial"/>
                <a:cs typeface="Arial"/>
              </a:rPr>
              <a:t> </a:t>
            </a:r>
            <a:r>
              <a:rPr sz="2000" spc="0" dirty="0">
                <a:latin typeface="Arial"/>
                <a:cs typeface="Arial"/>
              </a:rPr>
              <a:t>due</a:t>
            </a:r>
            <a:r>
              <a:rPr sz="2000" spc="-15" dirty="0">
                <a:latin typeface="Arial"/>
                <a:cs typeface="Arial"/>
              </a:rPr>
              <a:t> </a:t>
            </a:r>
            <a:r>
              <a:rPr sz="2000" spc="0" dirty="0">
                <a:latin typeface="Arial"/>
                <a:cs typeface="Arial"/>
              </a:rPr>
              <a:t>to</a:t>
            </a:r>
            <a:r>
              <a:rPr sz="2000" spc="-20" dirty="0">
                <a:latin typeface="Arial"/>
                <a:cs typeface="Arial"/>
              </a:rPr>
              <a:t> </a:t>
            </a:r>
            <a:r>
              <a:rPr sz="2000" spc="0" dirty="0">
                <a:latin typeface="Arial"/>
                <a:cs typeface="Arial"/>
              </a:rPr>
              <a:t>the</a:t>
            </a:r>
            <a:r>
              <a:rPr sz="2000" spc="-20" dirty="0">
                <a:latin typeface="Arial"/>
                <a:cs typeface="Arial"/>
              </a:rPr>
              <a:t> </a:t>
            </a:r>
            <a:r>
              <a:rPr sz="2000" spc="0" dirty="0">
                <a:latin typeface="Arial"/>
                <a:cs typeface="Arial"/>
              </a:rPr>
              <a:t>s</a:t>
            </a:r>
            <a:r>
              <a:rPr sz="2000" spc="10" dirty="0">
                <a:latin typeface="Arial"/>
                <a:cs typeface="Arial"/>
              </a:rPr>
              <a:t>k</a:t>
            </a:r>
            <a:r>
              <a:rPr sz="2000" spc="0" dirty="0">
                <a:latin typeface="Arial"/>
                <a:cs typeface="Arial"/>
              </a:rPr>
              <a:t>in ef</a:t>
            </a:r>
            <a:r>
              <a:rPr sz="2000" spc="-10" dirty="0">
                <a:latin typeface="Arial"/>
                <a:cs typeface="Arial"/>
              </a:rPr>
              <a:t>f</a:t>
            </a:r>
            <a:r>
              <a:rPr sz="2000" spc="0" dirty="0">
                <a:latin typeface="Arial"/>
                <a:cs typeface="Arial"/>
              </a:rPr>
              <a:t>e</a:t>
            </a:r>
            <a:r>
              <a:rPr sz="2000" spc="5" dirty="0">
                <a:latin typeface="Arial"/>
                <a:cs typeface="Arial"/>
              </a:rPr>
              <a:t>c</a:t>
            </a:r>
            <a:r>
              <a:rPr sz="2000" spc="0" dirty="0">
                <a:latin typeface="Arial"/>
                <a:cs typeface="Arial"/>
              </a:rPr>
              <a:t>t.</a:t>
            </a:r>
            <a:endParaRPr sz="2000">
              <a:latin typeface="Arial"/>
              <a:cs typeface="Arial"/>
            </a:endParaRPr>
          </a:p>
          <a:p>
            <a:pPr marL="756285" lvl="1" indent="-287020">
              <a:lnSpc>
                <a:spcPct val="100000"/>
              </a:lnSpc>
              <a:spcBef>
                <a:spcPts val="180"/>
              </a:spcBef>
              <a:buFont typeface="Arial"/>
              <a:buChar char="–"/>
              <a:tabLst>
                <a:tab pos="756285" algn="l"/>
              </a:tabLst>
            </a:pPr>
            <a:r>
              <a:rPr sz="1600" spc="-10" dirty="0">
                <a:latin typeface="Arial"/>
                <a:cs typeface="Arial"/>
              </a:rPr>
              <a:t>High</a:t>
            </a:r>
            <a:r>
              <a:rPr sz="1600" spc="-15" dirty="0">
                <a:latin typeface="Arial"/>
                <a:cs typeface="Arial"/>
              </a:rPr>
              <a:t> </a:t>
            </a:r>
            <a:r>
              <a:rPr sz="1600" spc="-25" dirty="0">
                <a:latin typeface="Arial"/>
                <a:cs typeface="Arial"/>
              </a:rPr>
              <a:t>G</a:t>
            </a:r>
            <a:r>
              <a:rPr sz="1600" spc="-10" dirty="0">
                <a:latin typeface="Arial"/>
                <a:cs typeface="Arial"/>
              </a:rPr>
              <a:t>/T</a:t>
            </a:r>
            <a:r>
              <a:rPr sz="1600" spc="25" dirty="0">
                <a:latin typeface="Arial"/>
                <a:cs typeface="Arial"/>
              </a:rPr>
              <a:t> </a:t>
            </a:r>
            <a:r>
              <a:rPr sz="1600" spc="-10" dirty="0">
                <a:latin typeface="Arial"/>
                <a:cs typeface="Arial"/>
              </a:rPr>
              <a:t>antennas</a:t>
            </a:r>
            <a:r>
              <a:rPr sz="1600" spc="-5" dirty="0">
                <a:latin typeface="Arial"/>
                <a:cs typeface="Arial"/>
              </a:rPr>
              <a:t> </a:t>
            </a:r>
            <a:r>
              <a:rPr sz="1600" spc="-10" dirty="0">
                <a:latin typeface="Arial"/>
                <a:cs typeface="Arial"/>
              </a:rPr>
              <a:t>cou</a:t>
            </a:r>
            <a:r>
              <a:rPr sz="1600" spc="0" dirty="0">
                <a:latin typeface="Arial"/>
                <a:cs typeface="Arial"/>
              </a:rPr>
              <a:t>l</a:t>
            </a:r>
            <a:r>
              <a:rPr sz="1600" spc="-10" dirty="0">
                <a:latin typeface="Arial"/>
                <a:cs typeface="Arial"/>
              </a:rPr>
              <a:t>d</a:t>
            </a:r>
            <a:r>
              <a:rPr sz="1600" spc="-15" dirty="0">
                <a:latin typeface="Arial"/>
                <a:cs typeface="Arial"/>
              </a:rPr>
              <a:t> </a:t>
            </a:r>
            <a:r>
              <a:rPr sz="1600" spc="-10" dirty="0">
                <a:latin typeface="Arial"/>
                <a:cs typeface="Arial"/>
              </a:rPr>
              <a:t>benefit</a:t>
            </a:r>
            <a:r>
              <a:rPr sz="1600" spc="10" dirty="0">
                <a:latin typeface="Arial"/>
                <a:cs typeface="Arial"/>
              </a:rPr>
              <a:t> </a:t>
            </a:r>
            <a:r>
              <a:rPr sz="1600" spc="-5" dirty="0">
                <a:latin typeface="Arial"/>
                <a:cs typeface="Arial"/>
              </a:rPr>
              <a:t>fr</a:t>
            </a:r>
            <a:r>
              <a:rPr sz="1600" spc="-15" dirty="0">
                <a:latin typeface="Arial"/>
                <a:cs typeface="Arial"/>
              </a:rPr>
              <a:t>om</a:t>
            </a:r>
            <a:r>
              <a:rPr sz="1600" spc="20" dirty="0">
                <a:latin typeface="Arial"/>
                <a:cs typeface="Arial"/>
              </a:rPr>
              <a:t> </a:t>
            </a:r>
            <a:r>
              <a:rPr sz="1600" spc="-10" dirty="0">
                <a:latin typeface="Arial"/>
                <a:cs typeface="Arial"/>
              </a:rPr>
              <a:t>use</a:t>
            </a:r>
            <a:r>
              <a:rPr sz="1600" spc="-5"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pla</a:t>
            </a:r>
            <a:r>
              <a:rPr sz="1600" spc="-5" dirty="0">
                <a:latin typeface="Arial"/>
                <a:cs typeface="Arial"/>
              </a:rPr>
              <a:t>s</a:t>
            </a:r>
            <a:r>
              <a:rPr sz="1600" spc="-10" dirty="0">
                <a:latin typeface="Arial"/>
                <a:cs typeface="Arial"/>
              </a:rPr>
              <a:t>mas</a:t>
            </a:r>
            <a:r>
              <a:rPr sz="1600" spc="-5" dirty="0">
                <a:latin typeface="Arial"/>
                <a:cs typeface="Arial"/>
              </a:rPr>
              <a:t> </a:t>
            </a:r>
            <a:r>
              <a:rPr sz="1600" spc="-10" dirty="0">
                <a:latin typeface="Arial"/>
                <a:cs typeface="Arial"/>
              </a:rPr>
              <a:t>as</a:t>
            </a:r>
            <a:r>
              <a:rPr sz="1600" spc="5" dirty="0">
                <a:latin typeface="Arial"/>
                <a:cs typeface="Arial"/>
              </a:rPr>
              <a:t> </a:t>
            </a:r>
            <a:r>
              <a:rPr sz="1600" spc="-10" dirty="0">
                <a:latin typeface="Arial"/>
                <a:cs typeface="Arial"/>
              </a:rPr>
              <a:t>r</a:t>
            </a:r>
            <a:r>
              <a:rPr sz="1600" spc="-15" dirty="0">
                <a:latin typeface="Arial"/>
                <a:cs typeface="Arial"/>
              </a:rPr>
              <a:t>e</a:t>
            </a:r>
            <a:r>
              <a:rPr sz="1600" spc="-10" dirty="0">
                <a:latin typeface="Arial"/>
                <a:cs typeface="Arial"/>
              </a:rPr>
              <a:t>flectors,</a:t>
            </a:r>
            <a:r>
              <a:rPr sz="1600" spc="25" dirty="0">
                <a:latin typeface="Arial"/>
                <a:cs typeface="Arial"/>
              </a:rPr>
              <a:t> </a:t>
            </a:r>
            <a:r>
              <a:rPr sz="1600" spc="-10" dirty="0">
                <a:latin typeface="Arial"/>
                <a:cs typeface="Arial"/>
              </a:rPr>
              <a:t>for e</a:t>
            </a:r>
            <a:r>
              <a:rPr sz="1600" spc="-20" dirty="0">
                <a:latin typeface="Arial"/>
                <a:cs typeface="Arial"/>
              </a:rPr>
              <a:t>x</a:t>
            </a:r>
            <a:r>
              <a:rPr sz="1600" spc="-10" dirty="0">
                <a:latin typeface="Arial"/>
                <a:cs typeface="Arial"/>
              </a:rPr>
              <a:t>ample.</a:t>
            </a:r>
            <a:endParaRPr sz="1600">
              <a:latin typeface="Arial"/>
              <a:cs typeface="Arial"/>
            </a:endParaRPr>
          </a:p>
          <a:p>
            <a:pPr marL="756285" marR="401955" lvl="1" indent="-287020">
              <a:lnSpc>
                <a:spcPts val="1730"/>
              </a:lnSpc>
              <a:spcBef>
                <a:spcPts val="405"/>
              </a:spcBef>
              <a:buFont typeface="Arial"/>
              <a:buChar char="–"/>
              <a:tabLst>
                <a:tab pos="756285" algn="l"/>
              </a:tabLst>
            </a:pPr>
            <a:r>
              <a:rPr sz="1600" spc="-10" dirty="0">
                <a:latin typeface="Arial"/>
                <a:cs typeface="Arial"/>
              </a:rPr>
              <a:t>Higher</a:t>
            </a:r>
            <a:r>
              <a:rPr sz="1600" spc="-5" dirty="0">
                <a:latin typeface="Arial"/>
                <a:cs typeface="Arial"/>
              </a:rPr>
              <a:t> </a:t>
            </a:r>
            <a:r>
              <a:rPr sz="1600" spc="-10" dirty="0">
                <a:latin typeface="Arial"/>
                <a:cs typeface="Arial"/>
              </a:rPr>
              <a:t>data</a:t>
            </a:r>
            <a:r>
              <a:rPr sz="1600" spc="10" dirty="0">
                <a:latin typeface="Arial"/>
                <a:cs typeface="Arial"/>
              </a:rPr>
              <a:t> </a:t>
            </a:r>
            <a:r>
              <a:rPr sz="1600" spc="-10" dirty="0">
                <a:latin typeface="Arial"/>
                <a:cs typeface="Arial"/>
              </a:rPr>
              <a:t>rates</a:t>
            </a:r>
            <a:r>
              <a:rPr sz="1600" spc="10"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a</a:t>
            </a:r>
            <a:r>
              <a:rPr sz="1600" spc="10" dirty="0">
                <a:latin typeface="Arial"/>
                <a:cs typeface="Arial"/>
              </a:rPr>
              <a:t> </a:t>
            </a:r>
            <a:r>
              <a:rPr sz="1600" spc="-10" dirty="0">
                <a:latin typeface="Arial"/>
                <a:cs typeface="Arial"/>
              </a:rPr>
              <a:t>low</a:t>
            </a:r>
            <a:r>
              <a:rPr sz="1600" spc="-15" dirty="0">
                <a:latin typeface="Arial"/>
                <a:cs typeface="Arial"/>
              </a:rPr>
              <a:t> </a:t>
            </a:r>
            <a:r>
              <a:rPr sz="1600" spc="-10" dirty="0">
                <a:latin typeface="Arial"/>
                <a:cs typeface="Arial"/>
              </a:rPr>
              <a:t>thermal</a:t>
            </a:r>
            <a:r>
              <a:rPr sz="1600" spc="15" dirty="0">
                <a:latin typeface="Arial"/>
                <a:cs typeface="Arial"/>
              </a:rPr>
              <a:t> </a:t>
            </a:r>
            <a:r>
              <a:rPr sz="1600" spc="-10" dirty="0">
                <a:latin typeface="Arial"/>
                <a:cs typeface="Arial"/>
              </a:rPr>
              <a:t>noise</a:t>
            </a:r>
            <a:r>
              <a:rPr sz="1600" spc="-15" dirty="0">
                <a:latin typeface="Arial"/>
                <a:cs typeface="Arial"/>
              </a:rPr>
              <a:t> </a:t>
            </a:r>
            <a:r>
              <a:rPr sz="1600" spc="-10" dirty="0">
                <a:latin typeface="Arial"/>
                <a:cs typeface="Arial"/>
              </a:rPr>
              <a:t>plasma</a:t>
            </a:r>
            <a:r>
              <a:rPr sz="1600" spc="-5" dirty="0">
                <a:latin typeface="Arial"/>
                <a:cs typeface="Arial"/>
              </a:rPr>
              <a:t> </a:t>
            </a:r>
            <a:r>
              <a:rPr sz="1600" spc="-10" dirty="0">
                <a:latin typeface="Arial"/>
                <a:cs typeface="Arial"/>
              </a:rPr>
              <a:t>antenna</a:t>
            </a:r>
            <a:r>
              <a:rPr sz="1600" spc="10" dirty="0">
                <a:latin typeface="Arial"/>
                <a:cs typeface="Arial"/>
              </a:rPr>
              <a:t> </a:t>
            </a:r>
            <a:r>
              <a:rPr sz="1600" spc="-10" dirty="0">
                <a:latin typeface="Arial"/>
                <a:cs typeface="Arial"/>
              </a:rPr>
              <a:t>s</a:t>
            </a:r>
            <a:r>
              <a:rPr sz="1600" spc="-30" dirty="0">
                <a:latin typeface="Arial"/>
                <a:cs typeface="Arial"/>
              </a:rPr>
              <a:t>y</a:t>
            </a:r>
            <a:r>
              <a:rPr sz="1600" spc="-10" dirty="0">
                <a:latin typeface="Arial"/>
                <a:cs typeface="Arial"/>
              </a:rPr>
              <a:t>stem</a:t>
            </a:r>
            <a:r>
              <a:rPr sz="1600" spc="20" dirty="0">
                <a:latin typeface="Arial"/>
                <a:cs typeface="Arial"/>
              </a:rPr>
              <a:t> </a:t>
            </a:r>
            <a:r>
              <a:rPr sz="1600" spc="-30" dirty="0">
                <a:latin typeface="Arial"/>
                <a:cs typeface="Arial"/>
              </a:rPr>
              <a:t>w</a:t>
            </a:r>
            <a:r>
              <a:rPr sz="1600" spc="-10" dirty="0">
                <a:latin typeface="Arial"/>
                <a:cs typeface="Arial"/>
              </a:rPr>
              <a:t>ith</a:t>
            </a:r>
            <a:r>
              <a:rPr sz="1600" spc="10" dirty="0">
                <a:latin typeface="Arial"/>
                <a:cs typeface="Arial"/>
              </a:rPr>
              <a:t> </a:t>
            </a:r>
            <a:r>
              <a:rPr sz="1600" spc="-10" dirty="0">
                <a:latin typeface="Arial"/>
                <a:cs typeface="Arial"/>
              </a:rPr>
              <a:t>plasma feeds</a:t>
            </a:r>
            <a:r>
              <a:rPr sz="1600" spc="15" dirty="0">
                <a:latin typeface="Arial"/>
                <a:cs typeface="Arial"/>
              </a:rPr>
              <a:t> </a:t>
            </a:r>
            <a:r>
              <a:rPr sz="1600" spc="-10" dirty="0">
                <a:latin typeface="Arial"/>
                <a:cs typeface="Arial"/>
              </a:rPr>
              <a:t>and</a:t>
            </a:r>
            <a:r>
              <a:rPr sz="1600" spc="-5" dirty="0">
                <a:latin typeface="Arial"/>
                <a:cs typeface="Arial"/>
              </a:rPr>
              <a:t> </a:t>
            </a:r>
            <a:r>
              <a:rPr sz="1600" spc="-10" dirty="0">
                <a:latin typeface="Arial"/>
                <a:cs typeface="Arial"/>
              </a:rPr>
              <a:t>a</a:t>
            </a:r>
            <a:r>
              <a:rPr sz="1600" spc="-5" dirty="0">
                <a:latin typeface="Arial"/>
                <a:cs typeface="Arial"/>
              </a:rPr>
              <a:t> </a:t>
            </a:r>
            <a:r>
              <a:rPr sz="1600" spc="0" dirty="0">
                <a:latin typeface="Arial"/>
                <a:cs typeface="Arial"/>
              </a:rPr>
              <a:t>l</a:t>
            </a:r>
            <a:r>
              <a:rPr sz="1600" spc="-15" dirty="0">
                <a:latin typeface="Arial"/>
                <a:cs typeface="Arial"/>
              </a:rPr>
              <a:t>ow</a:t>
            </a:r>
            <a:r>
              <a:rPr sz="1600" spc="-5" dirty="0">
                <a:latin typeface="Arial"/>
                <a:cs typeface="Arial"/>
              </a:rPr>
              <a:t> </a:t>
            </a:r>
            <a:r>
              <a:rPr sz="1600" spc="-10" dirty="0">
                <a:latin typeface="Arial"/>
                <a:cs typeface="Arial"/>
              </a:rPr>
              <a:t>noise</a:t>
            </a:r>
            <a:r>
              <a:rPr sz="1600" spc="-15" dirty="0">
                <a:latin typeface="Arial"/>
                <a:cs typeface="Arial"/>
              </a:rPr>
              <a:t> </a:t>
            </a:r>
            <a:r>
              <a:rPr sz="1600" spc="-10" dirty="0">
                <a:latin typeface="Arial"/>
                <a:cs typeface="Arial"/>
              </a:rPr>
              <a:t>rece</a:t>
            </a:r>
            <a:r>
              <a:rPr sz="1600" spc="0" dirty="0">
                <a:latin typeface="Arial"/>
                <a:cs typeface="Arial"/>
              </a:rPr>
              <a:t>i</a:t>
            </a:r>
            <a:r>
              <a:rPr sz="1600" spc="-10" dirty="0">
                <a:latin typeface="Arial"/>
                <a:cs typeface="Arial"/>
              </a:rPr>
              <a:t>ver.</a:t>
            </a:r>
            <a:endParaRPr sz="1600">
              <a:latin typeface="Arial"/>
              <a:cs typeface="Arial"/>
            </a:endParaRPr>
          </a:p>
          <a:p>
            <a:pPr marL="355600" marR="406400" indent="-342900">
              <a:lnSpc>
                <a:spcPct val="90000"/>
              </a:lnSpc>
              <a:spcBef>
                <a:spcPts val="434"/>
              </a:spcBef>
              <a:buFont typeface="Arial"/>
              <a:buChar char="•"/>
              <a:tabLst>
                <a:tab pos="354965" algn="l"/>
              </a:tabLst>
            </a:pPr>
            <a:r>
              <a:rPr sz="2000" dirty="0">
                <a:latin typeface="Arial"/>
                <a:cs typeface="Arial"/>
              </a:rPr>
              <a:t>In</a:t>
            </a:r>
            <a:r>
              <a:rPr sz="2000" spc="-20" dirty="0">
                <a:latin typeface="Arial"/>
                <a:cs typeface="Arial"/>
              </a:rPr>
              <a:t> </a:t>
            </a:r>
            <a:r>
              <a:rPr sz="2000" spc="0" dirty="0">
                <a:latin typeface="Arial"/>
                <a:cs typeface="Arial"/>
              </a:rPr>
              <a:t>addition </a:t>
            </a:r>
            <a:r>
              <a:rPr sz="2000" spc="-10" dirty="0">
                <a:latin typeface="Arial"/>
                <a:cs typeface="Arial"/>
              </a:rPr>
              <a:t>t</a:t>
            </a:r>
            <a:r>
              <a:rPr sz="2000" spc="0" dirty="0">
                <a:latin typeface="Arial"/>
                <a:cs typeface="Arial"/>
              </a:rPr>
              <a:t>o</a:t>
            </a:r>
            <a:r>
              <a:rPr sz="2000" spc="-1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antenna</a:t>
            </a:r>
            <a:r>
              <a:rPr sz="2000" spc="10" dirty="0">
                <a:latin typeface="Arial"/>
                <a:cs typeface="Arial"/>
              </a:rPr>
              <a:t>s</a:t>
            </a:r>
            <a:r>
              <a:rPr sz="2000" spc="0" dirty="0">
                <a:latin typeface="Arial"/>
                <a:cs typeface="Arial"/>
              </a:rPr>
              <a:t>,</a:t>
            </a:r>
            <a:r>
              <a:rPr sz="2000" spc="-45" dirty="0">
                <a:latin typeface="Arial"/>
                <a:cs typeface="Arial"/>
              </a:rPr>
              <a:t> </a:t>
            </a:r>
            <a:r>
              <a:rPr sz="2000" spc="0" dirty="0">
                <a:latin typeface="Arial"/>
                <a:cs typeface="Arial"/>
              </a:rPr>
              <a:t>the</a:t>
            </a:r>
            <a:r>
              <a:rPr sz="2000" spc="-20" dirty="0">
                <a:latin typeface="Arial"/>
                <a:cs typeface="Arial"/>
              </a:rPr>
              <a:t> </a:t>
            </a:r>
            <a:r>
              <a:rPr sz="2000" spc="0" dirty="0">
                <a:latin typeface="Arial"/>
                <a:cs typeface="Arial"/>
              </a:rPr>
              <a:t>low thermal</a:t>
            </a:r>
            <a:r>
              <a:rPr sz="2000" spc="-25" dirty="0">
                <a:latin typeface="Arial"/>
                <a:cs typeface="Arial"/>
              </a:rPr>
              <a:t> </a:t>
            </a:r>
            <a:r>
              <a:rPr sz="2000" spc="0" dirty="0">
                <a:latin typeface="Arial"/>
                <a:cs typeface="Arial"/>
              </a:rPr>
              <a:t>noi</a:t>
            </a:r>
            <a:r>
              <a:rPr sz="2000" spc="5" dirty="0">
                <a:latin typeface="Arial"/>
                <a:cs typeface="Arial"/>
              </a:rPr>
              <a:t>s</a:t>
            </a:r>
            <a:r>
              <a:rPr sz="2000" spc="0" dirty="0">
                <a:latin typeface="Arial"/>
                <a:cs typeface="Arial"/>
              </a:rPr>
              <a:t>e</a:t>
            </a:r>
            <a:r>
              <a:rPr sz="2000" spc="-15" dirty="0">
                <a:latin typeface="Arial"/>
                <a:cs typeface="Arial"/>
              </a:rPr>
              <a:t> </a:t>
            </a:r>
            <a:r>
              <a:rPr sz="2000" spc="0" dirty="0">
                <a:latin typeface="Arial"/>
                <a:cs typeface="Arial"/>
              </a:rPr>
              <a:t>res</a:t>
            </a:r>
            <a:r>
              <a:rPr sz="2000" spc="5" dirty="0">
                <a:latin typeface="Arial"/>
                <a:cs typeface="Arial"/>
              </a:rPr>
              <a:t>u</a:t>
            </a:r>
            <a:r>
              <a:rPr sz="2000" spc="0" dirty="0">
                <a:latin typeface="Arial"/>
                <a:cs typeface="Arial"/>
              </a:rPr>
              <a:t>lts</a:t>
            </a:r>
            <a:r>
              <a:rPr sz="2000" spc="-30" dirty="0">
                <a:latin typeface="Arial"/>
                <a:cs typeface="Arial"/>
              </a:rPr>
              <a:t> </a:t>
            </a:r>
            <a:r>
              <a:rPr sz="2000" spc="0" dirty="0">
                <a:latin typeface="Arial"/>
                <a:cs typeface="Arial"/>
              </a:rPr>
              <a:t>and con</a:t>
            </a:r>
            <a:r>
              <a:rPr sz="2000" spc="5" dirty="0">
                <a:latin typeface="Arial"/>
                <a:cs typeface="Arial"/>
              </a:rPr>
              <a:t>c</a:t>
            </a:r>
            <a:r>
              <a:rPr sz="2000" spc="0" dirty="0">
                <a:latin typeface="Arial"/>
                <a:cs typeface="Arial"/>
              </a:rPr>
              <a:t>epts</a:t>
            </a:r>
            <a:r>
              <a:rPr sz="2000" spc="-55" dirty="0">
                <a:latin typeface="Arial"/>
                <a:cs typeface="Arial"/>
              </a:rPr>
              <a:t> </a:t>
            </a:r>
            <a:r>
              <a:rPr sz="2000" spc="0" dirty="0">
                <a:latin typeface="Arial"/>
                <a:cs typeface="Arial"/>
              </a:rPr>
              <a:t>apply</a:t>
            </a:r>
            <a:r>
              <a:rPr sz="2000" spc="-10" dirty="0">
                <a:latin typeface="Arial"/>
                <a:cs typeface="Arial"/>
              </a:rPr>
              <a:t> </a:t>
            </a:r>
            <a:r>
              <a:rPr sz="2000" spc="-15" dirty="0">
                <a:latin typeface="Arial"/>
                <a:cs typeface="Arial"/>
              </a:rPr>
              <a:t>t</a:t>
            </a:r>
            <a:r>
              <a:rPr sz="2000" spc="0" dirty="0">
                <a:latin typeface="Arial"/>
                <a:cs typeface="Arial"/>
              </a:rPr>
              <a:t>o p</a:t>
            </a:r>
            <a:r>
              <a:rPr sz="2000" spc="-10" dirty="0">
                <a:latin typeface="Arial"/>
                <a:cs typeface="Arial"/>
              </a:rPr>
              <a:t>l</a:t>
            </a:r>
            <a:r>
              <a:rPr sz="2000" spc="0" dirty="0">
                <a:latin typeface="Arial"/>
                <a:cs typeface="Arial"/>
              </a:rPr>
              <a:t>asma</a:t>
            </a:r>
            <a:r>
              <a:rPr sz="2000" spc="-30" dirty="0">
                <a:latin typeface="Arial"/>
                <a:cs typeface="Arial"/>
              </a:rPr>
              <a:t> </a:t>
            </a:r>
            <a:r>
              <a:rPr sz="2000" spc="0" dirty="0">
                <a:latin typeface="Arial"/>
                <a:cs typeface="Arial"/>
              </a:rPr>
              <a:t>antenna</a:t>
            </a:r>
            <a:r>
              <a:rPr sz="2000" spc="-35" dirty="0">
                <a:latin typeface="Arial"/>
                <a:cs typeface="Arial"/>
              </a:rPr>
              <a:t> </a:t>
            </a:r>
            <a:r>
              <a:rPr sz="2000" spc="0" dirty="0">
                <a:latin typeface="Arial"/>
                <a:cs typeface="Arial"/>
              </a:rPr>
              <a:t>ar</a:t>
            </a:r>
            <a:r>
              <a:rPr sz="2000" spc="5" dirty="0">
                <a:latin typeface="Arial"/>
                <a:cs typeface="Arial"/>
              </a:rPr>
              <a:t>r</a:t>
            </a:r>
            <a:r>
              <a:rPr sz="2000" spc="0" dirty="0">
                <a:latin typeface="Arial"/>
                <a:cs typeface="Arial"/>
              </a:rPr>
              <a:t>a</a:t>
            </a:r>
            <a:r>
              <a:rPr sz="2000" spc="-10" dirty="0">
                <a:latin typeface="Arial"/>
                <a:cs typeface="Arial"/>
              </a:rPr>
              <a:t>y</a:t>
            </a:r>
            <a:r>
              <a:rPr sz="2000" spc="0" dirty="0">
                <a:latin typeface="Arial"/>
                <a:cs typeface="Arial"/>
              </a:rPr>
              <a:t>s,</a:t>
            </a:r>
            <a:r>
              <a:rPr sz="2000" spc="-45" dirty="0">
                <a:latin typeface="Arial"/>
                <a:cs typeface="Arial"/>
              </a:rPr>
              <a:t> </a:t>
            </a:r>
            <a:r>
              <a:rPr sz="2000" spc="0" dirty="0">
                <a:latin typeface="Arial"/>
                <a:cs typeface="Arial"/>
              </a:rPr>
              <a:t>plasma</a:t>
            </a:r>
            <a:r>
              <a:rPr sz="2000" spc="-30" dirty="0">
                <a:latin typeface="Arial"/>
                <a:cs typeface="Arial"/>
              </a:rPr>
              <a:t> </a:t>
            </a:r>
            <a:r>
              <a:rPr sz="2000" spc="0" dirty="0">
                <a:latin typeface="Arial"/>
                <a:cs typeface="Arial"/>
              </a:rPr>
              <a:t>frequency s</a:t>
            </a:r>
            <a:r>
              <a:rPr sz="2000" spc="5" dirty="0">
                <a:latin typeface="Arial"/>
                <a:cs typeface="Arial"/>
              </a:rPr>
              <a:t>e</a:t>
            </a:r>
            <a:r>
              <a:rPr sz="2000" spc="0" dirty="0">
                <a:latin typeface="Arial"/>
                <a:cs typeface="Arial"/>
              </a:rPr>
              <a:t>lecti</a:t>
            </a:r>
            <a:r>
              <a:rPr sz="2000" spc="-15" dirty="0">
                <a:latin typeface="Arial"/>
                <a:cs typeface="Arial"/>
              </a:rPr>
              <a:t>v</a:t>
            </a:r>
            <a:r>
              <a:rPr sz="2000" spc="0" dirty="0">
                <a:latin typeface="Arial"/>
                <a:cs typeface="Arial"/>
              </a:rPr>
              <a:t>e</a:t>
            </a:r>
            <a:r>
              <a:rPr sz="2000" spc="-15" dirty="0">
                <a:latin typeface="Arial"/>
                <a:cs typeface="Arial"/>
              </a:rPr>
              <a:t> </a:t>
            </a:r>
            <a:r>
              <a:rPr sz="2000" spc="0" dirty="0">
                <a:latin typeface="Arial"/>
                <a:cs typeface="Arial"/>
              </a:rPr>
              <a:t>s</a:t>
            </a:r>
            <a:r>
              <a:rPr sz="2000" spc="5" dirty="0">
                <a:latin typeface="Arial"/>
                <a:cs typeface="Arial"/>
              </a:rPr>
              <a:t>u</a:t>
            </a:r>
            <a:r>
              <a:rPr sz="2000" spc="0" dirty="0">
                <a:latin typeface="Arial"/>
                <a:cs typeface="Arial"/>
              </a:rPr>
              <a:t>rfa</a:t>
            </a:r>
            <a:r>
              <a:rPr sz="2000" spc="5" dirty="0">
                <a:latin typeface="Arial"/>
                <a:cs typeface="Arial"/>
              </a:rPr>
              <a:t>c</a:t>
            </a:r>
            <a:r>
              <a:rPr sz="2000" spc="0" dirty="0">
                <a:latin typeface="Arial"/>
                <a:cs typeface="Arial"/>
              </a:rPr>
              <a:t>es,</a:t>
            </a:r>
            <a:r>
              <a:rPr sz="2000" spc="-55" dirty="0">
                <a:latin typeface="Arial"/>
                <a:cs typeface="Arial"/>
              </a:rPr>
              <a:t> </a:t>
            </a:r>
            <a:r>
              <a:rPr sz="2000" spc="0" dirty="0">
                <a:latin typeface="Arial"/>
                <a:cs typeface="Arial"/>
              </a:rPr>
              <a:t>ne</a:t>
            </a:r>
            <a:r>
              <a:rPr sz="2000" spc="5" dirty="0">
                <a:latin typeface="Arial"/>
                <a:cs typeface="Arial"/>
              </a:rPr>
              <a:t>s</a:t>
            </a:r>
            <a:r>
              <a:rPr sz="2000" spc="0" dirty="0">
                <a:latin typeface="Arial"/>
                <a:cs typeface="Arial"/>
              </a:rPr>
              <a:t>ted</a:t>
            </a:r>
            <a:r>
              <a:rPr sz="2000" spc="-4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15" dirty="0">
                <a:latin typeface="Arial"/>
                <a:cs typeface="Arial"/>
              </a:rPr>
              <a:t> </a:t>
            </a:r>
            <a:r>
              <a:rPr sz="2000" spc="0" dirty="0">
                <a:latin typeface="Arial"/>
                <a:cs typeface="Arial"/>
              </a:rPr>
              <a:t>antenna</a:t>
            </a:r>
            <a:r>
              <a:rPr sz="2000" spc="10" dirty="0">
                <a:latin typeface="Arial"/>
                <a:cs typeface="Arial"/>
              </a:rPr>
              <a:t>s</a:t>
            </a:r>
            <a:r>
              <a:rPr sz="2000" spc="0" dirty="0">
                <a:latin typeface="Arial"/>
                <a:cs typeface="Arial"/>
              </a:rPr>
              <a:t>,</a:t>
            </a:r>
            <a:r>
              <a:rPr sz="2000" spc="-45" dirty="0">
                <a:latin typeface="Arial"/>
                <a:cs typeface="Arial"/>
              </a:rPr>
              <a:t> </a:t>
            </a:r>
            <a:r>
              <a:rPr sz="2000" spc="0" dirty="0">
                <a:latin typeface="Arial"/>
                <a:cs typeface="Arial"/>
              </a:rPr>
              <a:t>sta</a:t>
            </a:r>
            <a:r>
              <a:rPr sz="2000" spc="5" dirty="0">
                <a:latin typeface="Arial"/>
                <a:cs typeface="Arial"/>
              </a:rPr>
              <a:t>c</a:t>
            </a:r>
            <a:r>
              <a:rPr sz="2000" spc="0" dirty="0">
                <a:latin typeface="Arial"/>
                <a:cs typeface="Arial"/>
              </a:rPr>
              <a:t>k</a:t>
            </a:r>
            <a:r>
              <a:rPr sz="2000" spc="5" dirty="0">
                <a:latin typeface="Arial"/>
                <a:cs typeface="Arial"/>
              </a:rPr>
              <a:t>e</a:t>
            </a:r>
            <a:r>
              <a:rPr sz="2000" spc="0" dirty="0">
                <a:latin typeface="Arial"/>
                <a:cs typeface="Arial"/>
              </a:rPr>
              <a:t>d</a:t>
            </a:r>
            <a:r>
              <a:rPr sz="2000" spc="-40"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 antenna</a:t>
            </a:r>
            <a:r>
              <a:rPr sz="2000" spc="-25" dirty="0">
                <a:latin typeface="Arial"/>
                <a:cs typeface="Arial"/>
              </a:rPr>
              <a:t> </a:t>
            </a:r>
            <a:r>
              <a:rPr sz="2000" spc="0" dirty="0">
                <a:latin typeface="Arial"/>
                <a:cs typeface="Arial"/>
              </a:rPr>
              <a:t>arrays,</a:t>
            </a:r>
            <a:r>
              <a:rPr sz="2000" spc="-4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waveguide</a:t>
            </a:r>
            <a:r>
              <a:rPr sz="2000" spc="5" dirty="0">
                <a:latin typeface="Arial"/>
                <a:cs typeface="Arial"/>
              </a:rPr>
              <a:t>s</a:t>
            </a:r>
            <a:r>
              <a:rPr sz="2000" spc="0" dirty="0">
                <a:latin typeface="Arial"/>
                <a:cs typeface="Arial"/>
              </a:rPr>
              <a:t>,</a:t>
            </a:r>
            <a:r>
              <a:rPr sz="2000" spc="-35" dirty="0">
                <a:latin typeface="Arial"/>
                <a:cs typeface="Arial"/>
              </a:rPr>
              <a:t> </a:t>
            </a:r>
            <a:r>
              <a:rPr sz="2000" spc="0" dirty="0">
                <a:latin typeface="Arial"/>
                <a:cs typeface="Arial"/>
              </a:rPr>
              <a:t>pla</a:t>
            </a:r>
            <a:r>
              <a:rPr sz="2000" spc="5" dirty="0">
                <a:latin typeface="Arial"/>
                <a:cs typeface="Arial"/>
              </a:rPr>
              <a:t>s</a:t>
            </a:r>
            <a:r>
              <a:rPr sz="2000" spc="0" dirty="0">
                <a:latin typeface="Arial"/>
                <a:cs typeface="Arial"/>
              </a:rPr>
              <a:t>ma</a:t>
            </a:r>
            <a:r>
              <a:rPr sz="2000" spc="-15" dirty="0">
                <a:latin typeface="Arial"/>
                <a:cs typeface="Arial"/>
              </a:rPr>
              <a:t> </a:t>
            </a:r>
            <a:r>
              <a:rPr sz="2000" spc="0" dirty="0">
                <a:latin typeface="Arial"/>
                <a:cs typeface="Arial"/>
              </a:rPr>
              <a:t>c</a:t>
            </a:r>
            <a:r>
              <a:rPr sz="2000" spc="5" dirty="0">
                <a:latin typeface="Arial"/>
                <a:cs typeface="Arial"/>
              </a:rPr>
              <a:t>o</a:t>
            </a:r>
            <a:r>
              <a:rPr sz="2000" spc="0" dirty="0">
                <a:latin typeface="Arial"/>
                <a:cs typeface="Arial"/>
              </a:rPr>
              <a:t>axial</a:t>
            </a:r>
            <a:r>
              <a:rPr sz="2000" spc="-25" dirty="0">
                <a:latin typeface="Arial"/>
                <a:cs typeface="Arial"/>
              </a:rPr>
              <a:t> </a:t>
            </a:r>
            <a:r>
              <a:rPr sz="2000" spc="0" dirty="0">
                <a:latin typeface="Arial"/>
                <a:cs typeface="Arial"/>
              </a:rPr>
              <a:t>c</a:t>
            </a:r>
            <a:r>
              <a:rPr sz="2000" spc="5" dirty="0">
                <a:latin typeface="Arial"/>
                <a:cs typeface="Arial"/>
              </a:rPr>
              <a:t>a</a:t>
            </a:r>
            <a:r>
              <a:rPr sz="2000" spc="0" dirty="0">
                <a:latin typeface="Arial"/>
                <a:cs typeface="Arial"/>
              </a:rPr>
              <a:t>ble</a:t>
            </a:r>
            <a:r>
              <a:rPr sz="2000" spc="5" dirty="0">
                <a:latin typeface="Arial"/>
                <a:cs typeface="Arial"/>
              </a:rPr>
              <a:t>s</a:t>
            </a:r>
            <a:r>
              <a:rPr sz="2000" spc="0" dirty="0">
                <a:latin typeface="Arial"/>
                <a:cs typeface="Arial"/>
              </a:rPr>
              <a:t>,</a:t>
            </a:r>
            <a:r>
              <a:rPr sz="2000" spc="-35" dirty="0">
                <a:latin typeface="Arial"/>
                <a:cs typeface="Arial"/>
              </a:rPr>
              <a:t> </a:t>
            </a:r>
            <a:r>
              <a:rPr sz="2000" spc="0" dirty="0">
                <a:latin typeface="Arial"/>
                <a:cs typeface="Arial"/>
              </a:rPr>
              <a:t>and pla</a:t>
            </a:r>
            <a:r>
              <a:rPr sz="2000" spc="5" dirty="0">
                <a:latin typeface="Arial"/>
                <a:cs typeface="Arial"/>
              </a:rPr>
              <a:t>s</a:t>
            </a:r>
            <a:r>
              <a:rPr sz="2000" spc="0" dirty="0">
                <a:latin typeface="Arial"/>
                <a:cs typeface="Arial"/>
              </a:rPr>
              <a:t>ma</a:t>
            </a:r>
            <a:r>
              <a:rPr sz="2000" spc="-30" dirty="0">
                <a:latin typeface="Arial"/>
                <a:cs typeface="Arial"/>
              </a:rPr>
              <a:t> </a:t>
            </a:r>
            <a:r>
              <a:rPr sz="2000" spc="0" dirty="0">
                <a:latin typeface="Arial"/>
                <a:cs typeface="Arial"/>
              </a:rPr>
              <a:t>s</a:t>
            </a:r>
            <a:r>
              <a:rPr sz="2000" spc="5" dirty="0">
                <a:latin typeface="Arial"/>
                <a:cs typeface="Arial"/>
              </a:rPr>
              <a:t>h</a:t>
            </a:r>
            <a:r>
              <a:rPr sz="2000" spc="0" dirty="0">
                <a:latin typeface="Arial"/>
                <a:cs typeface="Arial"/>
              </a:rPr>
              <a:t>ield</a:t>
            </a:r>
            <a:r>
              <a:rPr sz="2000" spc="5" dirty="0">
                <a:latin typeface="Arial"/>
                <a:cs typeface="Arial"/>
              </a:rPr>
              <a:t>s</a:t>
            </a:r>
            <a:r>
              <a:rPr sz="2000" spc="0" dirty="0">
                <a:latin typeface="Arial"/>
                <a:cs typeface="Arial"/>
              </a:rPr>
              <a:t>.</a:t>
            </a:r>
            <a:endParaRPr sz="2000">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518153" y="6348008"/>
            <a:ext cx="2107565" cy="387350"/>
          </a:xfrm>
          <a:prstGeom prst="rect">
            <a:avLst/>
          </a:prstGeom>
        </p:spPr>
        <p:txBody>
          <a:bodyPr vert="horz" wrap="square" lIns="0" tIns="0" rIns="0" bIns="0" rtlCol="0">
            <a:noAutofit/>
          </a:bodyPr>
          <a:lstStyle/>
          <a:p>
            <a:pPr marL="704215" marR="12700" indent="-692150">
              <a:lnSpc>
                <a:spcPct val="100200"/>
              </a:lnSpc>
            </a:pPr>
            <a:r>
              <a:rPr sz="1200" dirty="0">
                <a:solidFill>
                  <a:srgbClr val="888888"/>
                </a:solidFill>
                <a:latin typeface="Calibri"/>
                <a:cs typeface="Calibri"/>
              </a:rPr>
              <a:t>D</a:t>
            </a:r>
            <a:r>
              <a:rPr sz="1200" spc="-125" dirty="0">
                <a:solidFill>
                  <a:srgbClr val="888888"/>
                </a:solidFill>
                <a:latin typeface="Calibri"/>
                <a:cs typeface="Calibri"/>
              </a:rPr>
              <a:t>r</a:t>
            </a:r>
            <a:r>
              <a:rPr sz="1200" spc="0" dirty="0">
                <a:solidFill>
                  <a:srgbClr val="888888"/>
                </a:solidFill>
                <a:latin typeface="Calibri"/>
                <a:cs typeface="Calibri"/>
              </a:rPr>
              <a:t>.</a:t>
            </a:r>
            <a:r>
              <a:rPr sz="1200" spc="-15" dirty="0">
                <a:solidFill>
                  <a:srgbClr val="888888"/>
                </a:solidFill>
                <a:latin typeface="Calibri"/>
                <a:cs typeface="Calibri"/>
              </a:rPr>
              <a:t> </a:t>
            </a:r>
            <a:r>
              <a:rPr sz="1200" spc="-105" dirty="0">
                <a:solidFill>
                  <a:srgbClr val="888888"/>
                </a:solidFill>
                <a:latin typeface="Calibri"/>
                <a:cs typeface="Calibri"/>
              </a:rPr>
              <a:t>T</a:t>
            </a:r>
            <a:r>
              <a:rPr sz="1200" spc="-10" dirty="0">
                <a:solidFill>
                  <a:srgbClr val="888888"/>
                </a:solidFill>
                <a:latin typeface="Calibri"/>
                <a:cs typeface="Calibri"/>
              </a:rPr>
              <a:t>ed A</a:t>
            </a:r>
            <a:r>
              <a:rPr sz="1200" spc="5" dirty="0">
                <a:solidFill>
                  <a:srgbClr val="888888"/>
                </a:solidFill>
                <a:latin typeface="Calibri"/>
                <a:cs typeface="Calibri"/>
              </a:rPr>
              <a:t>n</a:t>
            </a:r>
            <a:r>
              <a:rPr sz="1200" spc="0" dirty="0">
                <a:solidFill>
                  <a:srgbClr val="888888"/>
                </a:solidFill>
                <a:latin typeface="Calibri"/>
                <a:cs typeface="Calibri"/>
              </a:rPr>
              <a:t>d</a:t>
            </a:r>
            <a:r>
              <a:rPr sz="1200" spc="-10" dirty="0">
                <a:solidFill>
                  <a:srgbClr val="888888"/>
                </a:solidFill>
                <a:latin typeface="Calibri"/>
                <a:cs typeface="Calibri"/>
              </a:rPr>
              <a:t>e</a:t>
            </a:r>
            <a:r>
              <a:rPr sz="1200" spc="-25" dirty="0">
                <a:solidFill>
                  <a:srgbClr val="888888"/>
                </a:solidFill>
                <a:latin typeface="Calibri"/>
                <a:cs typeface="Calibri"/>
              </a:rPr>
              <a:t>r</a:t>
            </a:r>
            <a:r>
              <a:rPr sz="1200" spc="0" dirty="0">
                <a:solidFill>
                  <a:srgbClr val="888888"/>
                </a:solidFill>
                <a:latin typeface="Calibri"/>
                <a:cs typeface="Calibri"/>
              </a:rPr>
              <a:t>so</a:t>
            </a:r>
            <a:r>
              <a:rPr sz="1200" spc="5" dirty="0">
                <a:solidFill>
                  <a:srgbClr val="888888"/>
                </a:solidFill>
                <a:latin typeface="Calibri"/>
                <a:cs typeface="Calibri"/>
              </a:rPr>
              <a:t>n</a:t>
            </a:r>
            <a:r>
              <a:rPr sz="1200" spc="-5" dirty="0">
                <a:solidFill>
                  <a:srgbClr val="888888"/>
                </a:solidFill>
                <a:latin typeface="Calibri"/>
                <a:cs typeface="Calibri"/>
              </a:rPr>
              <a:t>;</a:t>
            </a:r>
            <a:r>
              <a:rPr sz="1200" spc="-20" dirty="0">
                <a:solidFill>
                  <a:srgbClr val="888888"/>
                </a:solidFill>
                <a:latin typeface="Calibri"/>
                <a:cs typeface="Calibri"/>
              </a:rPr>
              <a:t> </a:t>
            </a:r>
            <a:r>
              <a:rPr sz="1200" spc="-5" dirty="0">
                <a:solidFill>
                  <a:srgbClr val="888888"/>
                </a:solidFill>
                <a:latin typeface="Calibri"/>
                <a:cs typeface="Calibri"/>
              </a:rPr>
              <a:t>H</a:t>
            </a:r>
            <a:r>
              <a:rPr sz="1200" spc="0" dirty="0">
                <a:solidFill>
                  <a:srgbClr val="888888"/>
                </a:solidFill>
                <a:latin typeface="Calibri"/>
                <a:cs typeface="Calibri"/>
              </a:rPr>
              <a:t>ale</a:t>
            </a:r>
            <a:r>
              <a:rPr sz="1200" spc="-10" dirty="0">
                <a:solidFill>
                  <a:srgbClr val="888888"/>
                </a:solidFill>
                <a:latin typeface="Calibri"/>
                <a:cs typeface="Calibri"/>
              </a:rPr>
              <a:t>a</a:t>
            </a:r>
            <a:r>
              <a:rPr sz="1200" spc="-40" dirty="0">
                <a:solidFill>
                  <a:srgbClr val="888888"/>
                </a:solidFill>
                <a:latin typeface="Calibri"/>
                <a:cs typeface="Calibri"/>
              </a:rPr>
              <a:t>k</a:t>
            </a:r>
            <a:r>
              <a:rPr sz="1200" spc="0" dirty="0">
                <a:solidFill>
                  <a:srgbClr val="888888"/>
                </a:solidFill>
                <a:latin typeface="Calibri"/>
                <a:cs typeface="Calibri"/>
              </a:rPr>
              <a:t>ala</a:t>
            </a:r>
            <a:r>
              <a:rPr sz="1200" spc="15" dirty="0">
                <a:solidFill>
                  <a:srgbClr val="888888"/>
                </a:solidFill>
                <a:latin typeface="Calibri"/>
                <a:cs typeface="Calibri"/>
              </a:rPr>
              <a:t> </a:t>
            </a:r>
            <a:r>
              <a:rPr sz="1200" spc="0" dirty="0">
                <a:solidFill>
                  <a:srgbClr val="888888"/>
                </a:solidFill>
                <a:latin typeface="Calibri"/>
                <a:cs typeface="Calibri"/>
              </a:rPr>
              <a:t>R</a:t>
            </a:r>
            <a:r>
              <a:rPr sz="1200" spc="-10" dirty="0">
                <a:solidFill>
                  <a:srgbClr val="888888"/>
                </a:solidFill>
                <a:latin typeface="Calibri"/>
                <a:cs typeface="Calibri"/>
              </a:rPr>
              <a:t>&amp;</a:t>
            </a:r>
            <a:r>
              <a:rPr sz="1200" spc="0" dirty="0">
                <a:solidFill>
                  <a:srgbClr val="888888"/>
                </a:solidFill>
                <a:latin typeface="Calibri"/>
                <a:cs typeface="Calibri"/>
              </a:rPr>
              <a:t>D</a:t>
            </a:r>
            <a:r>
              <a:rPr sz="1200" spc="-5" dirty="0">
                <a:solidFill>
                  <a:srgbClr val="888888"/>
                </a:solidFill>
                <a:latin typeface="Calibri"/>
                <a:cs typeface="Calibri"/>
              </a:rPr>
              <a:t>; P</a:t>
            </a:r>
            <a:r>
              <a:rPr sz="1200" spc="-25" dirty="0">
                <a:solidFill>
                  <a:srgbClr val="888888"/>
                </a:solidFill>
                <a:latin typeface="Calibri"/>
                <a:cs typeface="Calibri"/>
              </a:rPr>
              <a:t>r</a:t>
            </a:r>
            <a:r>
              <a:rPr sz="1200" spc="0" dirty="0">
                <a:solidFill>
                  <a:srgbClr val="888888"/>
                </a:solidFill>
                <a:latin typeface="Calibri"/>
                <a:cs typeface="Calibri"/>
              </a:rPr>
              <a:t>op</a:t>
            </a:r>
            <a:r>
              <a:rPr sz="1200" spc="-5" dirty="0">
                <a:solidFill>
                  <a:srgbClr val="888888"/>
                </a:solidFill>
                <a:latin typeface="Calibri"/>
                <a:cs typeface="Calibri"/>
              </a:rPr>
              <a:t>ri</a:t>
            </a:r>
            <a:r>
              <a:rPr sz="1200" spc="-20" dirty="0">
                <a:solidFill>
                  <a:srgbClr val="888888"/>
                </a:solidFill>
                <a:latin typeface="Calibri"/>
                <a:cs typeface="Calibri"/>
              </a:rPr>
              <a:t>e</a:t>
            </a:r>
            <a:r>
              <a:rPr sz="1200" spc="-15" dirty="0">
                <a:solidFill>
                  <a:srgbClr val="888888"/>
                </a:solidFill>
                <a:latin typeface="Calibri"/>
                <a:cs typeface="Calibri"/>
              </a:rPr>
              <a:t>t</a:t>
            </a:r>
            <a:r>
              <a:rPr sz="1200" spc="-5" dirty="0">
                <a:solidFill>
                  <a:srgbClr val="888888"/>
                </a:solidFill>
                <a:latin typeface="Calibri"/>
                <a:cs typeface="Calibri"/>
              </a:rPr>
              <a:t>ary</a:t>
            </a:r>
            <a:endParaRPr sz="1200">
              <a:latin typeface="Calibri"/>
              <a:cs typeface="Calibri"/>
            </a:endParaRPr>
          </a:p>
        </p:txBody>
      </p:sp>
      <p:sp>
        <p:nvSpPr>
          <p:cNvPr id="4" name="object 4"/>
          <p:cNvSpPr txBox="1"/>
          <p:nvPr/>
        </p:nvSpPr>
        <p:spPr>
          <a:xfrm>
            <a:off x="8426957" y="6440119"/>
            <a:ext cx="180975" cy="203835"/>
          </a:xfrm>
          <a:prstGeom prst="rect">
            <a:avLst/>
          </a:prstGeom>
        </p:spPr>
        <p:txBody>
          <a:bodyPr vert="horz" wrap="square" lIns="0" tIns="0" rIns="0" bIns="0" rtlCol="0">
            <a:noAutofit/>
          </a:bodyPr>
          <a:lstStyle/>
          <a:p>
            <a:pPr marL="12700">
              <a:lnSpc>
                <a:spcPct val="100000"/>
              </a:lnSpc>
            </a:pPr>
            <a:r>
              <a:rPr sz="1200" dirty="0">
                <a:solidFill>
                  <a:srgbClr val="888888"/>
                </a:solidFill>
                <a:latin typeface="Calibri"/>
                <a:cs typeface="Calibri"/>
              </a:rPr>
              <a:t>99</a:t>
            </a:r>
            <a:endParaRPr sz="1200">
              <a:latin typeface="Calibri"/>
              <a:cs typeface="Calibri"/>
            </a:endParaRPr>
          </a:p>
        </p:txBody>
      </p:sp>
      <p:sp>
        <p:nvSpPr>
          <p:cNvPr id="2" name="object 2"/>
          <p:cNvSpPr txBox="1"/>
          <p:nvPr/>
        </p:nvSpPr>
        <p:spPr>
          <a:xfrm>
            <a:off x="1554861" y="2715640"/>
            <a:ext cx="6492875" cy="711835"/>
          </a:xfrm>
          <a:prstGeom prst="rect">
            <a:avLst/>
          </a:prstGeom>
        </p:spPr>
        <p:txBody>
          <a:bodyPr vert="horz" wrap="square" lIns="0" tIns="0" rIns="0" bIns="0" rtlCol="0">
            <a:noAutofit/>
          </a:bodyPr>
          <a:lstStyle/>
          <a:p>
            <a:pPr marL="12700">
              <a:lnSpc>
                <a:spcPct val="100000"/>
              </a:lnSpc>
            </a:pPr>
            <a:r>
              <a:rPr sz="4400" dirty="0">
                <a:latin typeface="Calibri"/>
                <a:cs typeface="Calibri"/>
              </a:rPr>
              <a:t>Smart Plasma</a:t>
            </a:r>
            <a:r>
              <a:rPr sz="4400" spc="5" dirty="0">
                <a:latin typeface="Calibri"/>
                <a:cs typeface="Calibri"/>
              </a:rPr>
              <a:t> </a:t>
            </a:r>
            <a:r>
              <a:rPr sz="4400" spc="0" dirty="0">
                <a:latin typeface="Calibri"/>
                <a:cs typeface="Calibri"/>
              </a:rPr>
              <a:t>A</a:t>
            </a:r>
            <a:r>
              <a:rPr sz="4400" spc="-40" dirty="0">
                <a:latin typeface="Calibri"/>
                <a:cs typeface="Calibri"/>
              </a:rPr>
              <a:t>n</a:t>
            </a:r>
            <a:r>
              <a:rPr sz="4400" spc="-50" dirty="0">
                <a:latin typeface="Calibri"/>
                <a:cs typeface="Calibri"/>
              </a:rPr>
              <a:t>t</a:t>
            </a:r>
            <a:r>
              <a:rPr sz="4400" spc="0" dirty="0">
                <a:latin typeface="Calibri"/>
                <a:cs typeface="Calibri"/>
              </a:rPr>
              <a:t>enna Wi</a:t>
            </a:r>
            <a:r>
              <a:rPr sz="4400" spc="-5" dirty="0">
                <a:latin typeface="Calibri"/>
                <a:cs typeface="Calibri"/>
              </a:rPr>
              <a:t>-</a:t>
            </a:r>
            <a:r>
              <a:rPr sz="4400" spc="5" dirty="0">
                <a:latin typeface="Calibri"/>
                <a:cs typeface="Calibri"/>
              </a:rPr>
              <a:t>Fi</a:t>
            </a:r>
            <a:endParaRPr sz="4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112627</TotalTime>
  <Words>12672</Words>
  <Application>Microsoft Office PowerPoint</Application>
  <PresentationFormat>On-screen Show (4:3)</PresentationFormat>
  <Paragraphs>1586</Paragraphs>
  <Slides>142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142</vt:i4>
      </vt:variant>
    </vt:vector>
  </HeadingPairs>
  <TitlesOfParts>
    <vt:vector size="151" baseType="lpstr">
      <vt:lpstr>Microsoft YaHei</vt:lpstr>
      <vt:lpstr>Arial</vt:lpstr>
      <vt:lpstr>Calibri</vt:lpstr>
      <vt:lpstr>Calibri Light</vt:lpstr>
      <vt:lpstr>Cambria Math</vt:lpstr>
      <vt:lpstr>Courier New</vt:lpstr>
      <vt:lpstr>Symbol</vt:lpstr>
      <vt:lpstr>Times New Roman</vt:lpstr>
      <vt:lpstr>Office Theme</vt:lpstr>
      <vt:lpstr>PowerPoint Presentation</vt:lpstr>
      <vt:lpstr>Questions</vt:lpstr>
      <vt:lpstr>2. The plasma antennas are seen as being strong enough for fixed applications and may stand up to vehicular.</vt:lpstr>
      <vt:lpstr>Questions</vt:lpstr>
      <vt:lpstr>Questions</vt:lpstr>
      <vt:lpstr>PowerPoint Presentation</vt:lpstr>
      <vt:lpstr>PowerPoint Presentation</vt:lpstr>
      <vt:lpstr>PowerPoint Presentation</vt:lpstr>
      <vt:lpstr>Pulsed Plasma Driver Circuit</vt:lpstr>
      <vt:lpstr>Pulsed Plasma Driver Circuit</vt:lpstr>
      <vt:lpstr>Pulsed Plasma Driver Circuit</vt:lpstr>
      <vt:lpstr>Pulsed Plasma Driver Circuit</vt:lpstr>
      <vt:lpstr>PowerPoint Presentation</vt:lpstr>
      <vt:lpstr>Electronic Switch</vt:lpstr>
      <vt:lpstr>PowerPoint Presentation</vt:lpstr>
      <vt:lpstr>Modified, More Robust Pulsing Circuit</vt:lpstr>
      <vt:lpstr>Modified, More Robust Pulsing Circuit</vt:lpstr>
      <vt:lpstr>Modified, More Robust Pulsing Circuit</vt:lpstr>
      <vt:lpstr>PowerPoint Presentation</vt:lpstr>
      <vt:lpstr>Modified, More Robust Pulsing Circuit</vt:lpstr>
      <vt:lpstr>Modified, More Robust Pulsing Circuit</vt:lpstr>
      <vt:lpstr>Modified, More Robust Pulsing Circuit</vt:lpstr>
      <vt:lpstr>PowerPoint Presentation</vt:lpstr>
      <vt:lpstr>Questions</vt:lpstr>
      <vt:lpstr>Custom Made Tubes and Ruggedization</vt:lpstr>
      <vt:lpstr>Custom Made Tubes and Ruggedization</vt:lpstr>
      <vt:lpstr>Custom Made Tubes and Ruggedization</vt:lpstr>
      <vt:lpstr>Our SynFoam Hosuing for the Plasma Tubes. House the plasma tubes in strong and lightweight synthetic foam called Synfoam which can be molded into any shape we want.  UDC SynFoam is a high performance syntactic foam combining high strength and low density with very low moisture absorption. SynFoam's syntactic foam products feature a density of less than 20 pcf and a compressive strength greater than 2000 psi. The index of diffraction of the Synfoam is nearly one so it is invisible to rf  signals. See website: http://www.udccorp.com/products/synfoamsyntacticfoam.html.</vt:lpstr>
      <vt:lpstr>Custom made plasma tubes and ruggedization.</vt:lpstr>
      <vt:lpstr>American Scientific Glassblowers Society</vt:lpstr>
      <vt:lpstr>Custom made plasma tubes and ruggedization.</vt:lpstr>
      <vt:lpstr>Neon sign</vt:lpstr>
      <vt:lpstr>Custom made plasma tubes and ruggedization.</vt:lpstr>
      <vt:lpstr>Custom made plasma tubes and ruggedization.</vt:lpstr>
      <vt:lpstr>Custom made plasma tubes and ruggedization.</vt:lpstr>
      <vt:lpstr>Custom Plasma Tube Pulse Characteristics</vt:lpstr>
      <vt:lpstr>Custom made plasma tubes and ruggedization.</vt:lpstr>
      <vt:lpstr>Custom made plasma tubes and ruggedization</vt:lpstr>
      <vt:lpstr>SynFoam</vt:lpstr>
      <vt:lpstr>Custom made plasma tubes and ruggedization.</vt:lpstr>
      <vt:lpstr>Custom made plasma tubes and ruggedization.</vt:lpstr>
      <vt:lpstr>Custom made plasma tubes and ruggedization.</vt:lpstr>
      <vt:lpstr>Custom made plasma tubes and ruggedization.</vt:lpstr>
      <vt:lpstr>Custom made plasma tubes and ruggedization.</vt:lpstr>
      <vt:lpstr>Custom made plasma tubes and ruggedization.</vt:lpstr>
      <vt:lpstr>Custom made plasma tubes and ruggedization.</vt:lpstr>
      <vt:lpstr>Custom made plasma tubes and ruggedization.</vt:lpstr>
      <vt:lpstr>PowerPoint Presentation</vt:lpstr>
      <vt:lpstr>Questions</vt:lpstr>
      <vt:lpstr>PowerPoint Presentation</vt:lpstr>
      <vt:lpstr>Nested Plasma Antennas</vt:lpstr>
      <vt:lpstr>Nested Plasma Antenna</vt:lpstr>
      <vt:lpstr>Nested Plasma Antennas</vt:lpstr>
      <vt:lpstr>Nested Plasma Antennas</vt:lpstr>
      <vt:lpstr>PowerPoint Presentation</vt:lpstr>
      <vt:lpstr>PowerPoint Presentation</vt:lpstr>
      <vt:lpstr>PowerPoint Presentation</vt:lpstr>
      <vt:lpstr>PowerPoint Presentation</vt:lpstr>
      <vt:lpstr>Improvements on Original Smart Plasma Antenna</vt:lpstr>
      <vt:lpstr>Improvements on Original Smart Plasma Antenna</vt:lpstr>
      <vt:lpstr>Improvements on Original Smart Plasma Antenna</vt:lpstr>
      <vt:lpstr>Improvements on Original Smart Plasma Antenna</vt:lpstr>
      <vt:lpstr>Improvements on Original Smart Plasma Antenna</vt:lpstr>
      <vt:lpstr>PowerPoint Presentation</vt:lpstr>
      <vt:lpstr>Improvements on Original Smart Plasma Antenna</vt:lpstr>
      <vt:lpstr>PowerPoint Presentation</vt:lpstr>
      <vt:lpstr>Alternative Smart Plasma Design</vt:lpstr>
      <vt:lpstr>PowerPoint Presentation</vt:lpstr>
      <vt:lpstr>Gain</vt:lpstr>
      <vt:lpstr>Gain</vt:lpstr>
      <vt:lpstr>PowerPoint Presentation</vt:lpstr>
      <vt:lpstr>Gain</vt:lpstr>
      <vt:lpstr>Gain: VSWR</vt:lpstr>
      <vt:lpstr>Gain</vt:lpstr>
      <vt:lpstr>Gain</vt:lpstr>
      <vt:lpstr>Gain</vt:lpstr>
      <vt:lpstr>PowerPoint Presentation</vt:lpstr>
      <vt:lpstr>Gain</vt:lpstr>
      <vt:lpstr>Gain</vt:lpstr>
      <vt:lpstr>Gain</vt:lpstr>
      <vt:lpstr>PowerPoint Presentation</vt:lpstr>
      <vt:lpstr>Questions</vt:lpstr>
      <vt:lpstr>Noise</vt:lpstr>
      <vt:lpstr>Noise</vt:lpstr>
      <vt:lpstr>Noise</vt:lpstr>
      <vt:lpstr>Noise</vt:lpstr>
      <vt:lpstr>Noise</vt:lpstr>
      <vt:lpstr>Noise</vt:lpstr>
      <vt:lpstr>Thermal Noise in a Metal Antenna</vt:lpstr>
      <vt:lpstr>Thermal Noise in a Plasma Antenna</vt:lpstr>
      <vt:lpstr>Plasma Noise when the RF Frequency is Less</vt:lpstr>
      <vt:lpstr>PowerPoint Presentation</vt:lpstr>
      <vt:lpstr>PowerPoint Presentation</vt:lpstr>
      <vt:lpstr>Calculating the Collision Frequency v for Fluorescent Tube Plasma</vt:lpstr>
      <vt:lpstr>PowerPoint Presentation</vt:lpstr>
      <vt:lpstr>Lowering Plasma Thermal Noise</vt:lpstr>
      <vt:lpstr>PowerPoint Presentation</vt:lpstr>
      <vt:lpstr>Conclusions on Plasma Antenna Thermal Noise</vt:lpstr>
      <vt:lpstr>PowerPoint Presentation</vt:lpstr>
      <vt:lpstr>Questions</vt:lpstr>
      <vt:lpstr>PowerPoint Presentation</vt:lpstr>
      <vt:lpstr>PowerPoint Presentation</vt:lpstr>
      <vt:lpstr>PowerPoint Presentation</vt:lpstr>
      <vt:lpstr>PowerPoint Presentation</vt:lpstr>
      <vt:lpstr>PowerPoint Presentation</vt:lpstr>
      <vt:lpstr>Beam Lensing and Steering with Refraction</vt:lpstr>
      <vt:lpstr>Beam Lensing and Steering with Refraction</vt:lpstr>
      <vt:lpstr>Beam Lensing and Steering with Refraction</vt:lpstr>
      <vt:lpstr>Beam Lensing and Steering with Refraction</vt:lpstr>
      <vt:lpstr>Beam Lensing and Steering with Refraction</vt:lpstr>
      <vt:lpstr>Beam Lensing and Steering with Refraction</vt:lpstr>
      <vt:lpstr>PowerPoint Presentation</vt:lpstr>
      <vt:lpstr>PowerPoint Presentation</vt:lpstr>
      <vt:lpstr>PowerPoint Presentation</vt:lpstr>
      <vt:lpstr>PowerPoint Presentation</vt:lpstr>
      <vt:lpstr>PowerPoint Presentation</vt:lpstr>
      <vt:lpstr>Beam Lensing and Steering with Refraction</vt:lpstr>
      <vt:lpstr>Beam Lensing and Steering with Refraction</vt:lpstr>
      <vt:lpstr>Beam Lensing and Steering with Refraction</vt:lpstr>
      <vt:lpstr>Beam Lensing and Steering with Refraction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Constant Effective Plasma Density for Steering and Lensing by Refraction</vt:lpstr>
      <vt:lpstr>Constant Effective Plasma Density for Steering and Lensing by Refraction</vt:lpstr>
      <vt:lpstr>PowerPoint Presentation</vt:lpstr>
      <vt:lpstr>PowerPoint Presentation</vt:lpstr>
      <vt:lpstr>Some Plasma Antenna Applications</vt:lpstr>
      <vt:lpstr>Future Work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dc:creator>
  <cp:lastModifiedBy>Ted Anderson</cp:lastModifiedBy>
  <cp:revision>1</cp:revision>
  <dcterms:created xsi:type="dcterms:W3CDTF">2018-01-25T15:29:40Z</dcterms:created>
  <dcterms:modified xsi:type="dcterms:W3CDTF">2023-11-14T02:49:33Z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2018-01-12T00:00:00Z</vt:filetime>
  </property>
  <property fmtid="{D5CDD505-2E9C-101B-9397-08002B2CF9AE}" pid="3" name="LastSaved">
    <vt:filetime>2018-01-25T00:00:00Z</vt:filetime>
  </property>
</Properties>
</file>